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7" r:id="rId2"/>
    <p:sldId id="258" r:id="rId3"/>
    <p:sldId id="341" r:id="rId4"/>
    <p:sldId id="316" r:id="rId5"/>
    <p:sldId id="326" r:id="rId6"/>
    <p:sldId id="342" r:id="rId7"/>
    <p:sldId id="265" r:id="rId8"/>
    <p:sldId id="343" r:id="rId9"/>
    <p:sldId id="344" r:id="rId10"/>
    <p:sldId id="345" r:id="rId11"/>
    <p:sldId id="346" r:id="rId12"/>
    <p:sldId id="270" r:id="rId13"/>
    <p:sldId id="272" r:id="rId14"/>
    <p:sldId id="328" r:id="rId15"/>
    <p:sldId id="267" r:id="rId16"/>
    <p:sldId id="266" r:id="rId17"/>
    <p:sldId id="310" r:id="rId18"/>
    <p:sldId id="311" r:id="rId19"/>
    <p:sldId id="312" r:id="rId20"/>
    <p:sldId id="329" r:id="rId21"/>
    <p:sldId id="330" r:id="rId22"/>
    <p:sldId id="331" r:id="rId23"/>
    <p:sldId id="332" r:id="rId24"/>
    <p:sldId id="280" r:id="rId25"/>
    <p:sldId id="327" r:id="rId26"/>
    <p:sldId id="281" r:id="rId27"/>
    <p:sldId id="333" r:id="rId28"/>
    <p:sldId id="273" r:id="rId29"/>
    <p:sldId id="320" r:id="rId30"/>
    <p:sldId id="334" r:id="rId31"/>
    <p:sldId id="335" r:id="rId32"/>
    <p:sldId id="337" r:id="rId33"/>
    <p:sldId id="339" r:id="rId34"/>
    <p:sldId id="338" r:id="rId35"/>
    <p:sldId id="282" r:id="rId36"/>
    <p:sldId id="340" r:id="rId37"/>
  </p:sldIdLst>
  <p:sldSz cx="9144000" cy="6858000" type="screen4x3"/>
  <p:notesSz cx="6858000" cy="9144000"/>
  <p:defaultTextStyle>
    <a:defPPr>
      <a:defRPr lang="vi-VN"/>
    </a:defPPr>
    <a:lvl1pPr algn="l" rtl="0" fontAlgn="base">
      <a:spcBef>
        <a:spcPct val="0"/>
      </a:spcBef>
      <a:spcAft>
        <a:spcPct val="0"/>
      </a:spcAft>
      <a:defRPr sz="20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b="1" kern="1200">
        <a:solidFill>
          <a:schemeClr val="tx1"/>
        </a:solidFill>
        <a:latin typeface="Times New Roman" pitchFamily="18" charset="0"/>
        <a:ea typeface="+mn-ea"/>
        <a:cs typeface="Arial" charset="0"/>
      </a:defRPr>
    </a:lvl5pPr>
    <a:lvl6pPr marL="2286000" algn="l" defTabSz="914400" rtl="0" eaLnBrk="1" latinLnBrk="0" hangingPunct="1">
      <a:defRPr sz="2000" b="1" kern="1200">
        <a:solidFill>
          <a:schemeClr val="tx1"/>
        </a:solidFill>
        <a:latin typeface="Times New Roman" pitchFamily="18" charset="0"/>
        <a:ea typeface="+mn-ea"/>
        <a:cs typeface="Arial" charset="0"/>
      </a:defRPr>
    </a:lvl6pPr>
    <a:lvl7pPr marL="2743200" algn="l" defTabSz="914400" rtl="0" eaLnBrk="1" latinLnBrk="0" hangingPunct="1">
      <a:defRPr sz="2000" b="1" kern="1200">
        <a:solidFill>
          <a:schemeClr val="tx1"/>
        </a:solidFill>
        <a:latin typeface="Times New Roman" pitchFamily="18" charset="0"/>
        <a:ea typeface="+mn-ea"/>
        <a:cs typeface="Arial" charset="0"/>
      </a:defRPr>
    </a:lvl7pPr>
    <a:lvl8pPr marL="3200400" algn="l" defTabSz="914400" rtl="0" eaLnBrk="1" latinLnBrk="0" hangingPunct="1">
      <a:defRPr sz="2000" b="1" kern="1200">
        <a:solidFill>
          <a:schemeClr val="tx1"/>
        </a:solidFill>
        <a:latin typeface="Times New Roman" pitchFamily="18" charset="0"/>
        <a:ea typeface="+mn-ea"/>
        <a:cs typeface="Arial" charset="0"/>
      </a:defRPr>
    </a:lvl8pPr>
    <a:lvl9pPr marL="3657600" algn="l" defTabSz="914400" rtl="0" eaLnBrk="1" latinLnBrk="0" hangingPunct="1">
      <a:defRPr sz="20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8F8F8"/>
    <a:srgbClr val="CCECFF"/>
    <a:srgbClr val="FFFFCC"/>
    <a:srgbClr val="CC3300"/>
    <a:srgbClr val="FF9900"/>
    <a:srgbClr val="FFCCFF"/>
    <a:srgbClr val="000099"/>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vi-VN"/>
          </a:p>
        </p:txBody>
      </p:sp>
      <p:sp>
        <p:nvSpPr>
          <p:cNvPr id="20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endParaRPr lang="vi-VN"/>
          </a:p>
        </p:txBody>
      </p:sp>
      <p:sp>
        <p:nvSpPr>
          <p:cNvPr id="20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vi-VN"/>
          </a:p>
        </p:txBody>
      </p:sp>
      <p:sp>
        <p:nvSpPr>
          <p:cNvPr id="20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Arial" pitchFamily="34" charset="0"/>
              </a:defRPr>
            </a:lvl1pPr>
          </a:lstStyle>
          <a:p>
            <a:pPr>
              <a:defRPr/>
            </a:pPr>
            <a:fld id="{34D65071-84AB-4007-AB5F-8490B6C8E620}" type="slidenum">
              <a:rPr lang="vi-VN"/>
              <a:pPr>
                <a:defRPr/>
              </a:pPr>
              <a:t>‹#›</a:t>
            </a:fld>
            <a:endParaRPr lang="vi-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endParaRPr lang="en-US"/>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Arial" pitchFamily="34" charset="0"/>
              </a:defRPr>
            </a:lvl1pPr>
          </a:lstStyle>
          <a:p>
            <a:pPr>
              <a:defRPr/>
            </a:pPr>
            <a:fld id="{E45346F1-93D5-46E6-9282-2E1815CEB6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42C6CB9-A3BF-40CE-BDDF-AF82760BD08F}" type="slidenum">
              <a:rPr lang="en-US" smtClean="0">
                <a:latin typeface="Arial" charset="0"/>
                <a:cs typeface="Arial" charset="0"/>
              </a:rPr>
              <a:pPr/>
              <a:t>2</a:t>
            </a:fld>
            <a:endParaRPr lang="en-US" smtClean="0">
              <a:latin typeface="Arial" charset="0"/>
              <a:cs typeface="Arial" charset="0"/>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FADE096-1ECB-4E48-A77A-AD55D20D7B65}" type="slidenum">
              <a:rPr lang="en-US" smtClean="0">
                <a:latin typeface="Arial" charset="0"/>
                <a:cs typeface="Arial" charset="0"/>
              </a:rPr>
              <a:pPr/>
              <a:t>26</a:t>
            </a:fld>
            <a:endParaRPr lang="en-US" smtClean="0">
              <a:latin typeface="Arial" charset="0"/>
              <a:cs typeface="Arial"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B4107C6-638F-4305-8454-957AEB5C9D56}" type="slidenum">
              <a:rPr lang="en-US" smtClean="0">
                <a:latin typeface="Arial" charset="0"/>
                <a:cs typeface="Arial" charset="0"/>
              </a:rPr>
              <a:pPr/>
              <a:t>27</a:t>
            </a:fld>
            <a:endParaRPr lang="en-US" smtClean="0">
              <a:latin typeface="Arial" charset="0"/>
              <a:cs typeface="Arial"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DACB229-D430-4BBF-AFB7-20B3E648503E}" type="slidenum">
              <a:rPr lang="en-US" smtClean="0">
                <a:latin typeface="Arial" charset="0"/>
                <a:cs typeface="Arial" charset="0"/>
              </a:rPr>
              <a:pPr/>
              <a:t>28</a:t>
            </a:fld>
            <a:endParaRPr lang="en-US" smtClean="0">
              <a:latin typeface="Arial" charset="0"/>
              <a:cs typeface="Arial"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7C3BAD5-3971-4E58-8E87-EEAF40A38100}" type="slidenum">
              <a:rPr lang="en-US" smtClean="0">
                <a:latin typeface="Arial" charset="0"/>
                <a:cs typeface="Arial" charset="0"/>
              </a:rPr>
              <a:pPr/>
              <a:t>30</a:t>
            </a:fld>
            <a:endParaRPr lang="en-US" smtClean="0">
              <a:latin typeface="Arial" charset="0"/>
              <a:cs typeface="Arial"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F352DE4-7C3F-46E0-B412-3E66E18AD246}" type="slidenum">
              <a:rPr lang="en-US" smtClean="0">
                <a:latin typeface="Arial" charset="0"/>
                <a:cs typeface="Arial" charset="0"/>
              </a:rPr>
              <a:pPr/>
              <a:t>35</a:t>
            </a:fld>
            <a:endParaRPr lang="en-US" smtClean="0">
              <a:latin typeface="Arial" charset="0"/>
              <a:cs typeface="Arial"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08A1814-5DE2-4048-8B07-653FF1EC9F74}" type="slidenum">
              <a:rPr lang="en-US" smtClean="0">
                <a:latin typeface="Arial" charset="0"/>
                <a:cs typeface="Arial" charset="0"/>
              </a:rPr>
              <a:pPr/>
              <a:t>5</a:t>
            </a:fld>
            <a:endParaRPr lang="en-US" smtClean="0">
              <a:latin typeface="Arial" charset="0"/>
              <a:cs typeface="Arial"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F474932-30F4-43D8-BE69-C4726ECA6A3E}" type="slidenum">
              <a:rPr lang="en-US" smtClean="0">
                <a:latin typeface="Arial" charset="0"/>
                <a:cs typeface="Arial" charset="0"/>
              </a:rPr>
              <a:pPr/>
              <a:t>6</a:t>
            </a:fld>
            <a:endParaRPr lang="en-US" smtClean="0">
              <a:latin typeface="Arial" charset="0"/>
              <a:cs typeface="Arial" charset="0"/>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319BF04-3CF2-4ED5-8C55-93F20957FC7E}" type="slidenum">
              <a:rPr lang="en-US" smtClean="0">
                <a:latin typeface="Arial" charset="0"/>
                <a:cs typeface="Arial" charset="0"/>
              </a:rPr>
              <a:pPr/>
              <a:t>7</a:t>
            </a:fld>
            <a:endParaRPr lang="en-US" smtClean="0">
              <a:latin typeface="Arial" charset="0"/>
              <a:cs typeface="Arial"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9FCD420-EEBA-47CA-8BF0-93230403BB65}" type="slidenum">
              <a:rPr lang="en-US" smtClean="0">
                <a:latin typeface="Arial" charset="0"/>
                <a:cs typeface="Arial" charset="0"/>
              </a:rPr>
              <a:pPr/>
              <a:t>12</a:t>
            </a:fld>
            <a:endParaRPr lang="en-US" smtClean="0">
              <a:latin typeface="Arial" charset="0"/>
              <a:cs typeface="Arial"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794237B-2921-42DE-BF93-9F70B6F0DD42}" type="slidenum">
              <a:rPr lang="en-US" smtClean="0">
                <a:latin typeface="Arial" charset="0"/>
                <a:cs typeface="Arial" charset="0"/>
              </a:rPr>
              <a:pPr/>
              <a:t>13</a:t>
            </a:fld>
            <a:endParaRPr lang="en-US" smtClean="0">
              <a:latin typeface="Arial" charset="0"/>
              <a:cs typeface="Arial"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289FB8F-E09B-44F4-A56C-4F798577A26D}" type="slidenum">
              <a:rPr lang="en-US" smtClean="0">
                <a:latin typeface="Arial" charset="0"/>
                <a:cs typeface="Arial" charset="0"/>
              </a:rPr>
              <a:pPr/>
              <a:t>15</a:t>
            </a:fld>
            <a:endParaRPr lang="en-US" smtClean="0">
              <a:latin typeface="Arial" charset="0"/>
              <a:cs typeface="Arial" charset="0"/>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17600D-B4B6-425E-8D17-317926CD9BF4}" type="slidenum">
              <a:rPr lang="en-US" smtClean="0">
                <a:latin typeface="Arial" charset="0"/>
                <a:cs typeface="Arial" charset="0"/>
              </a:rPr>
              <a:pPr/>
              <a:t>16</a:t>
            </a:fld>
            <a:endParaRPr lang="en-US" smtClean="0">
              <a:latin typeface="Arial" charset="0"/>
              <a:cs typeface="Arial" charset="0"/>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B531A5A-A651-456C-9E57-5E582C4A2B49}" type="slidenum">
              <a:rPr lang="en-US" smtClean="0">
                <a:latin typeface="Arial" charset="0"/>
                <a:cs typeface="Arial" charset="0"/>
              </a:rPr>
              <a:pPr/>
              <a:t>24</a:t>
            </a:fld>
            <a:endParaRPr lang="en-US" smtClean="0">
              <a:latin typeface="Arial" charset="0"/>
              <a:cs typeface="Arial" charset="0"/>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cs typeface="Arial" pitchFamily="34" charset="0"/>
              </a:defRPr>
            </a:lvl1pPr>
          </a:lstStyle>
          <a:p>
            <a:pPr>
              <a:defRPr/>
            </a:pPr>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audio" Target="nhactre.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gif"/><Relationship Id="rId7"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slide" Target="slide4.xml"/><Relationship Id="rId10" Type="http://schemas.openxmlformats.org/officeDocument/2006/relationships/image" Target="../media/image10.png"/><Relationship Id="rId4" Type="http://schemas.openxmlformats.org/officeDocument/2006/relationships/image" Target="../media/image26.jpeg"/><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gif"/><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27.jpeg"/><Relationship Id="rId10" Type="http://schemas.openxmlformats.org/officeDocument/2006/relationships/image" Target="../media/image10.png"/><Relationship Id="rId4" Type="http://schemas.openxmlformats.org/officeDocument/2006/relationships/slide" Target="slide4.xml"/><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4.xml"/><Relationship Id="rId18" Type="http://schemas.openxmlformats.org/officeDocument/2006/relationships/image" Target="../media/image33.jpeg"/><Relationship Id="rId3" Type="http://schemas.openxmlformats.org/officeDocument/2006/relationships/image" Target="../media/image21.gif"/><Relationship Id="rId21" Type="http://schemas.openxmlformats.org/officeDocument/2006/relationships/image" Target="../media/image10.png"/><Relationship Id="rId7" Type="http://schemas.openxmlformats.org/officeDocument/2006/relationships/slide" Target="slide10.xml"/><Relationship Id="rId12" Type="http://schemas.openxmlformats.org/officeDocument/2006/relationships/image" Target="../media/image13.jpeg"/><Relationship Id="rId17" Type="http://schemas.openxmlformats.org/officeDocument/2006/relationships/image" Target="../media/image32.jpeg"/><Relationship Id="rId2" Type="http://schemas.openxmlformats.org/officeDocument/2006/relationships/notesSlide" Target="../notesSlides/notesSlide8.xml"/><Relationship Id="rId16" Type="http://schemas.openxmlformats.org/officeDocument/2006/relationships/image" Target="../media/image16.pn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image" Target="../media/image15.jpeg"/><Relationship Id="rId10" Type="http://schemas.openxmlformats.org/officeDocument/2006/relationships/slide" Target="slide11.xml"/><Relationship Id="rId19" Type="http://schemas.openxmlformats.org/officeDocument/2006/relationships/image" Target="../media/image18.jpeg"/><Relationship Id="rId4" Type="http://schemas.openxmlformats.org/officeDocument/2006/relationships/slide" Target="slide2.xml"/><Relationship Id="rId9" Type="http://schemas.openxmlformats.org/officeDocument/2006/relationships/slide" Target="slide8.xml"/><Relationship Id="rId1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25.jpeg"/><Relationship Id="rId7" Type="http://schemas.openxmlformats.org/officeDocument/2006/relationships/hyperlink" Target="http://dadieu.gso-ecom.com/buss/ProductImages/0908070244460452.Jpeg" TargetMode="External"/><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hyperlink" Target="http://dadieu.gso-ecom.com/buss/ProductImages/0908070241348276.Jpeg" TargetMode="External"/><Relationship Id="rId4" Type="http://schemas.openxmlformats.org/officeDocument/2006/relationships/image" Target="../media/image46.png"/><Relationship Id="rId9"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21.gif"/><Relationship Id="rId7"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0.png"/><Relationship Id="rId4" Type="http://schemas.openxmlformats.org/officeDocument/2006/relationships/image" Target="../media/image5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notesSlide" Target="../notesSlides/notesSlide1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67.gif"/><Relationship Id="rId5" Type="http://schemas.openxmlformats.org/officeDocument/2006/relationships/image" Target="../media/image63.gif"/><Relationship Id="rId4" Type="http://schemas.openxmlformats.org/officeDocument/2006/relationships/image" Target="../media/image21.gif"/></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audio" Target="file:///D:\Ca%20Nhac\Tieng\nh&#7841;c%20lop%204+5\Lop%204\12%20Track%2012.mp3"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7.gif"/><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mmm.mp3" TargetMode="Externa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8.jpeg"/><Relationship Id="rId3" Type="http://schemas.openxmlformats.org/officeDocument/2006/relationships/image" Target="../media/image12.gif"/><Relationship Id="rId7" Type="http://schemas.openxmlformats.org/officeDocument/2006/relationships/image" Target="../media/image14.jpeg"/><Relationship Id="rId12"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6.png"/><Relationship Id="rId5" Type="http://schemas.openxmlformats.org/officeDocument/2006/relationships/image" Target="../media/image13.jpeg"/><Relationship Id="rId15" Type="http://schemas.openxmlformats.org/officeDocument/2006/relationships/image" Target="../media/image10.png"/><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image" Target="../media/image15.jpe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1082175hw7bdgap2x"/>
          <p:cNvPicPr>
            <a:picLocks noChangeAspect="1" noChangeArrowheads="1" noCrop="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9" name="WordArt 3"/>
          <p:cNvSpPr>
            <a:spLocks noChangeArrowheads="1" noChangeShapeType="1" noTextEdit="1"/>
          </p:cNvSpPr>
          <p:nvPr/>
        </p:nvSpPr>
        <p:spPr bwMode="auto">
          <a:xfrm>
            <a:off x="1295400" y="3276600"/>
            <a:ext cx="6781800" cy="685800"/>
          </a:xfrm>
          <a:prstGeom prst="rect">
            <a:avLst/>
          </a:prstGeom>
        </p:spPr>
        <p:txBody>
          <a:bodyPr wrap="none" fromWordArt="1">
            <a:prstTxWarp prst="textPlain">
              <a:avLst>
                <a:gd name="adj" fmla="val 50000"/>
              </a:avLst>
            </a:prstTxWarp>
          </a:bodyPr>
          <a:lstStyle/>
          <a:p>
            <a:pPr algn="ctr"/>
            <a:r>
              <a:rPr lang="en-US" sz="4800" kern="10">
                <a:ln w="25400">
                  <a:solidFill>
                    <a:srgbClr val="FFFF00"/>
                  </a:solidFill>
                  <a:round/>
                  <a:headEnd/>
                  <a:tailEnd/>
                </a:ln>
                <a:solidFill>
                  <a:srgbClr val="FF0000"/>
                </a:solidFill>
                <a:latin typeface="Arial"/>
                <a:cs typeface="Arial"/>
              </a:rPr>
              <a:t>TỰ NHIÊN VÀ XÃ HỘI LỚP 3</a:t>
            </a:r>
          </a:p>
        </p:txBody>
      </p:sp>
      <p:grpSp>
        <p:nvGrpSpPr>
          <p:cNvPr id="2052" name="Group 4"/>
          <p:cNvGrpSpPr>
            <a:grpSpLocks/>
          </p:cNvGrpSpPr>
          <p:nvPr/>
        </p:nvGrpSpPr>
        <p:grpSpPr bwMode="auto">
          <a:xfrm>
            <a:off x="-76200" y="5872163"/>
            <a:ext cx="9220200" cy="985837"/>
            <a:chOff x="-48" y="3888"/>
            <a:chExt cx="5808" cy="621"/>
          </a:xfrm>
        </p:grpSpPr>
        <p:pic>
          <p:nvPicPr>
            <p:cNvPr id="2058" name="Picture 5" descr="FLOWRBOX"/>
            <p:cNvPicPr>
              <a:picLocks noChangeAspect="1" noChangeArrowheads="1"/>
            </p:cNvPicPr>
            <p:nvPr/>
          </p:nvPicPr>
          <p:blipFill>
            <a:blip r:embed="rId4"/>
            <a:srcRect/>
            <a:stretch>
              <a:fillRect/>
            </a:stretch>
          </p:blipFill>
          <p:spPr bwMode="auto">
            <a:xfrm>
              <a:off x="4752" y="3888"/>
              <a:ext cx="1008" cy="621"/>
            </a:xfrm>
            <a:prstGeom prst="rect">
              <a:avLst/>
            </a:prstGeom>
            <a:noFill/>
            <a:ln w="9525">
              <a:noFill/>
              <a:miter lim="800000"/>
              <a:headEnd/>
              <a:tailEnd/>
            </a:ln>
          </p:spPr>
        </p:pic>
        <p:pic>
          <p:nvPicPr>
            <p:cNvPr id="2059" name="Picture 6" descr="FLOWRBOX"/>
            <p:cNvPicPr>
              <a:picLocks noChangeAspect="1" noChangeArrowheads="1"/>
            </p:cNvPicPr>
            <p:nvPr/>
          </p:nvPicPr>
          <p:blipFill>
            <a:blip r:embed="rId4"/>
            <a:srcRect/>
            <a:stretch>
              <a:fillRect/>
            </a:stretch>
          </p:blipFill>
          <p:spPr bwMode="auto">
            <a:xfrm>
              <a:off x="2832" y="3888"/>
              <a:ext cx="1008" cy="621"/>
            </a:xfrm>
            <a:prstGeom prst="rect">
              <a:avLst/>
            </a:prstGeom>
            <a:noFill/>
            <a:ln w="9525">
              <a:noFill/>
              <a:miter lim="800000"/>
              <a:headEnd/>
              <a:tailEnd/>
            </a:ln>
          </p:spPr>
        </p:pic>
        <p:pic>
          <p:nvPicPr>
            <p:cNvPr id="2060" name="Picture 7" descr="FLOWRBOX"/>
            <p:cNvPicPr>
              <a:picLocks noChangeAspect="1" noChangeArrowheads="1"/>
            </p:cNvPicPr>
            <p:nvPr/>
          </p:nvPicPr>
          <p:blipFill>
            <a:blip r:embed="rId4"/>
            <a:srcRect/>
            <a:stretch>
              <a:fillRect/>
            </a:stretch>
          </p:blipFill>
          <p:spPr bwMode="auto">
            <a:xfrm>
              <a:off x="3840" y="3888"/>
              <a:ext cx="1008" cy="621"/>
            </a:xfrm>
            <a:prstGeom prst="rect">
              <a:avLst/>
            </a:prstGeom>
            <a:noFill/>
            <a:ln w="9525">
              <a:noFill/>
              <a:miter lim="800000"/>
              <a:headEnd/>
              <a:tailEnd/>
            </a:ln>
          </p:spPr>
        </p:pic>
        <p:pic>
          <p:nvPicPr>
            <p:cNvPr id="2061" name="Picture 8" descr="FLOWRBOX"/>
            <p:cNvPicPr>
              <a:picLocks noChangeAspect="1" noChangeArrowheads="1"/>
            </p:cNvPicPr>
            <p:nvPr/>
          </p:nvPicPr>
          <p:blipFill>
            <a:blip r:embed="rId4"/>
            <a:srcRect/>
            <a:stretch>
              <a:fillRect/>
            </a:stretch>
          </p:blipFill>
          <p:spPr bwMode="auto">
            <a:xfrm>
              <a:off x="1824" y="3888"/>
              <a:ext cx="1008" cy="621"/>
            </a:xfrm>
            <a:prstGeom prst="rect">
              <a:avLst/>
            </a:prstGeom>
            <a:noFill/>
            <a:ln w="9525">
              <a:noFill/>
              <a:miter lim="800000"/>
              <a:headEnd/>
              <a:tailEnd/>
            </a:ln>
          </p:spPr>
        </p:pic>
        <p:pic>
          <p:nvPicPr>
            <p:cNvPr id="2062" name="Picture 9" descr="FLOWRBOX"/>
            <p:cNvPicPr>
              <a:picLocks noChangeAspect="1" noChangeArrowheads="1"/>
            </p:cNvPicPr>
            <p:nvPr/>
          </p:nvPicPr>
          <p:blipFill>
            <a:blip r:embed="rId4"/>
            <a:srcRect/>
            <a:stretch>
              <a:fillRect/>
            </a:stretch>
          </p:blipFill>
          <p:spPr bwMode="auto">
            <a:xfrm>
              <a:off x="864" y="3888"/>
              <a:ext cx="1008" cy="621"/>
            </a:xfrm>
            <a:prstGeom prst="rect">
              <a:avLst/>
            </a:prstGeom>
            <a:noFill/>
            <a:ln w="9525">
              <a:noFill/>
              <a:miter lim="800000"/>
              <a:headEnd/>
              <a:tailEnd/>
            </a:ln>
          </p:spPr>
        </p:pic>
        <p:pic>
          <p:nvPicPr>
            <p:cNvPr id="2063" name="Picture 10" descr="FLOWRBOX"/>
            <p:cNvPicPr>
              <a:picLocks noChangeAspect="1" noChangeArrowheads="1"/>
            </p:cNvPicPr>
            <p:nvPr/>
          </p:nvPicPr>
          <p:blipFill>
            <a:blip r:embed="rId4"/>
            <a:srcRect/>
            <a:stretch>
              <a:fillRect/>
            </a:stretch>
          </p:blipFill>
          <p:spPr bwMode="auto">
            <a:xfrm>
              <a:off x="-48" y="3888"/>
              <a:ext cx="1008" cy="621"/>
            </a:xfrm>
            <a:prstGeom prst="rect">
              <a:avLst/>
            </a:prstGeom>
            <a:noFill/>
            <a:ln w="9525">
              <a:noFill/>
              <a:miter lim="800000"/>
              <a:headEnd/>
              <a:tailEnd/>
            </a:ln>
          </p:spPr>
        </p:pic>
      </p:grpSp>
      <p:sp>
        <p:nvSpPr>
          <p:cNvPr id="4107" name="WordArt 11"/>
          <p:cNvSpPr>
            <a:spLocks noChangeArrowheads="1" noChangeShapeType="1" noTextEdit="1"/>
          </p:cNvSpPr>
          <p:nvPr/>
        </p:nvSpPr>
        <p:spPr bwMode="auto">
          <a:xfrm>
            <a:off x="3352800" y="1905000"/>
            <a:ext cx="2286000" cy="685800"/>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0000"/>
                </a:solidFill>
                <a:effectLst>
                  <a:outerShdw dist="45791" dir="2021404" algn="ctr" rotWithShape="0">
                    <a:srgbClr val="B2B2B2">
                      <a:alpha val="79999"/>
                    </a:srgbClr>
                  </a:outerShdw>
                </a:effectLst>
                <a:latin typeface="Arial"/>
                <a:cs typeface="Arial"/>
              </a:rPr>
              <a:t>MÔN</a:t>
            </a:r>
          </a:p>
        </p:txBody>
      </p:sp>
      <p:pic>
        <p:nvPicPr>
          <p:cNvPr id="2054" name="Picture 14" descr="4a58aa57_4bb1d7d3_4a3afeb3_60afba25_7ab9ce303b75c63cee0ed0b9b2ed93ae_web"/>
          <p:cNvPicPr>
            <a:picLocks noChangeAspect="1" noChangeArrowheads="1" noCrop="1"/>
          </p:cNvPicPr>
          <p:nvPr/>
        </p:nvPicPr>
        <p:blipFill>
          <a:blip r:embed="rId5"/>
          <a:srcRect/>
          <a:stretch>
            <a:fillRect/>
          </a:stretch>
        </p:blipFill>
        <p:spPr bwMode="auto">
          <a:xfrm>
            <a:off x="0" y="0"/>
            <a:ext cx="1303338" cy="1295400"/>
          </a:xfrm>
          <a:prstGeom prst="rect">
            <a:avLst/>
          </a:prstGeom>
          <a:noFill/>
          <a:ln w="9525">
            <a:noFill/>
            <a:miter lim="800000"/>
            <a:headEnd/>
            <a:tailEnd/>
          </a:ln>
        </p:spPr>
      </p:pic>
      <p:pic>
        <p:nvPicPr>
          <p:cNvPr id="2055" name="Picture 15" descr="4a58aa57_4bb1d7d3_4a3afeb3_60afba25_7ab9ce303b75c63cee0ed0b9b2ed93ae_web"/>
          <p:cNvPicPr>
            <a:picLocks noChangeAspect="1" noChangeArrowheads="1" noCrop="1"/>
          </p:cNvPicPr>
          <p:nvPr/>
        </p:nvPicPr>
        <p:blipFill>
          <a:blip r:embed="rId5"/>
          <a:srcRect/>
          <a:stretch>
            <a:fillRect/>
          </a:stretch>
        </p:blipFill>
        <p:spPr bwMode="auto">
          <a:xfrm rot="-10199690">
            <a:off x="7840663" y="0"/>
            <a:ext cx="1303337" cy="1295400"/>
          </a:xfrm>
          <a:prstGeom prst="rect">
            <a:avLst/>
          </a:prstGeom>
          <a:noFill/>
          <a:ln w="9525">
            <a:noFill/>
            <a:miter lim="800000"/>
            <a:headEnd/>
            <a:tailEnd/>
          </a:ln>
        </p:spPr>
      </p:pic>
      <p:pic>
        <p:nvPicPr>
          <p:cNvPr id="4112" name="nhactre.mp3">
            <a:hlinkClick r:id="" action="ppaction://media"/>
          </p:cNvPr>
          <p:cNvPicPr>
            <a:picLocks noRot="1" noChangeAspect="1" noChangeArrowheads="1"/>
          </p:cNvPicPr>
          <p:nvPr>
            <a:audioFile r:link="rId1"/>
          </p:nvPr>
        </p:nvPicPr>
        <p:blipFill>
          <a:blip r:embed="rId6"/>
          <a:srcRect/>
          <a:stretch>
            <a:fillRect/>
          </a:stretch>
        </p:blipFill>
        <p:spPr bwMode="auto">
          <a:xfrm>
            <a:off x="4343400" y="6553200"/>
            <a:ext cx="304800" cy="304800"/>
          </a:xfrm>
          <a:prstGeom prst="rect">
            <a:avLst/>
          </a:prstGeom>
          <a:noFill/>
          <a:ln w="9525">
            <a:noFill/>
            <a:miter lim="800000"/>
            <a:headEnd/>
            <a:tailEnd/>
          </a:ln>
        </p:spPr>
      </p:pic>
      <p:sp>
        <p:nvSpPr>
          <p:cNvPr id="4114" name="WordArt 18"/>
          <p:cNvSpPr>
            <a:spLocks noChangeArrowheads="1" noChangeShapeType="1" noTextEdit="1"/>
          </p:cNvSpPr>
          <p:nvPr/>
        </p:nvSpPr>
        <p:spPr bwMode="auto">
          <a:xfrm>
            <a:off x="2362200" y="4267200"/>
            <a:ext cx="4495800" cy="685800"/>
          </a:xfrm>
          <a:prstGeom prst="rect">
            <a:avLst/>
          </a:prstGeom>
        </p:spPr>
        <p:txBody>
          <a:bodyPr wrap="none" fromWordArt="1">
            <a:prstTxWarp prst="textPlain">
              <a:avLst>
                <a:gd name="adj" fmla="val 50000"/>
              </a:avLst>
            </a:prstTxWarp>
          </a:bodyPr>
          <a:lstStyle/>
          <a:p>
            <a:pPr algn="ctr"/>
            <a:r>
              <a:rPr lang="en-US" sz="4800" kern="10">
                <a:ln w="25400">
                  <a:solidFill>
                    <a:srgbClr val="0000FF"/>
                  </a:solidFill>
                  <a:round/>
                  <a:headEnd/>
                  <a:tailEnd/>
                </a:ln>
                <a:solidFill>
                  <a:srgbClr val="FFFF00"/>
                </a:solidFill>
                <a:latin typeface="Arial"/>
                <a:cs typeface="Arial"/>
              </a:rPr>
              <a:t>Bài 53: Chim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150" fill="hold"/>
                                        <p:tgtEl>
                                          <p:spTgt spid="4112"/>
                                        </p:tgtEl>
                                      </p:cBhvr>
                                    </p:cmd>
                                  </p:childTnLst>
                                </p:cTn>
                              </p:par>
                              <p:par>
                                <p:cTn id="7" presetID="31" presetClass="entr" presetSubtype="0" fill="hold" grpId="0" nodeType="withEffect">
                                  <p:stCondLst>
                                    <p:cond delay="0"/>
                                  </p:stCondLst>
                                  <p:iterate type="lt">
                                    <p:tmPct val="5000"/>
                                  </p:iterate>
                                  <p:childTnLst>
                                    <p:set>
                                      <p:cBhvr>
                                        <p:cTn id="8" dur="1" fill="hold">
                                          <p:stCondLst>
                                            <p:cond delay="0"/>
                                          </p:stCondLst>
                                        </p:cTn>
                                        <p:tgtEl>
                                          <p:spTgt spid="4107"/>
                                        </p:tgtEl>
                                        <p:attrNameLst>
                                          <p:attrName>style.visibility</p:attrName>
                                        </p:attrNameLst>
                                      </p:cBhvr>
                                      <p:to>
                                        <p:strVal val="visible"/>
                                      </p:to>
                                    </p:set>
                                    <p:anim calcmode="lin" valueType="num">
                                      <p:cBhvr>
                                        <p:cTn id="9" dur="1000" fill="hold"/>
                                        <p:tgtEl>
                                          <p:spTgt spid="4107"/>
                                        </p:tgtEl>
                                        <p:attrNameLst>
                                          <p:attrName>ppt_w</p:attrName>
                                        </p:attrNameLst>
                                      </p:cBhvr>
                                      <p:tavLst>
                                        <p:tav tm="0">
                                          <p:val>
                                            <p:fltVal val="0"/>
                                          </p:val>
                                        </p:tav>
                                        <p:tav tm="100000">
                                          <p:val>
                                            <p:strVal val="#ppt_w"/>
                                          </p:val>
                                        </p:tav>
                                      </p:tavLst>
                                    </p:anim>
                                    <p:anim calcmode="lin" valueType="num">
                                      <p:cBhvr>
                                        <p:cTn id="10" dur="1000" fill="hold"/>
                                        <p:tgtEl>
                                          <p:spTgt spid="4107"/>
                                        </p:tgtEl>
                                        <p:attrNameLst>
                                          <p:attrName>ppt_h</p:attrName>
                                        </p:attrNameLst>
                                      </p:cBhvr>
                                      <p:tavLst>
                                        <p:tav tm="0">
                                          <p:val>
                                            <p:fltVal val="0"/>
                                          </p:val>
                                        </p:tav>
                                        <p:tav tm="100000">
                                          <p:val>
                                            <p:strVal val="#ppt_h"/>
                                          </p:val>
                                        </p:tav>
                                      </p:tavLst>
                                    </p:anim>
                                    <p:anim calcmode="lin" valueType="num">
                                      <p:cBhvr>
                                        <p:cTn id="11" dur="1000" fill="hold"/>
                                        <p:tgtEl>
                                          <p:spTgt spid="4107"/>
                                        </p:tgtEl>
                                        <p:attrNameLst>
                                          <p:attrName>style.rotation</p:attrName>
                                        </p:attrNameLst>
                                      </p:cBhvr>
                                      <p:tavLst>
                                        <p:tav tm="0">
                                          <p:val>
                                            <p:fltVal val="90"/>
                                          </p:val>
                                        </p:tav>
                                        <p:tav tm="100000">
                                          <p:val>
                                            <p:fltVal val="0"/>
                                          </p:val>
                                        </p:tav>
                                      </p:tavLst>
                                    </p:anim>
                                    <p:animEffect transition="in" filter="fade">
                                      <p:cBhvr>
                                        <p:cTn id="12" dur="1000"/>
                                        <p:tgtEl>
                                          <p:spTgt spid="4107"/>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wedge">
                                      <p:cBhvr>
                                        <p:cTn id="15" dur="2000"/>
                                        <p:tgtEl>
                                          <p:spTgt spid="4099"/>
                                        </p:tgtEl>
                                      </p:cBhvr>
                                    </p:animEffect>
                                  </p:childTnLst>
                                </p:cTn>
                              </p:par>
                              <p:par>
                                <p:cTn id="16" presetID="27" presetClass="emph" presetSubtype="0" repeatCount="indefinite" fill="hold" grpId="1" nodeType="withEffect">
                                  <p:stCondLst>
                                    <p:cond delay="0"/>
                                  </p:stCondLst>
                                  <p:childTnLst>
                                    <p:animClr clrSpc="rgb" dir="cw">
                                      <p:cBhvr override="childStyle">
                                        <p:cTn id="17" dur="250" autoRev="1" fill="hold"/>
                                        <p:tgtEl>
                                          <p:spTgt spid="4099"/>
                                        </p:tgtEl>
                                        <p:attrNameLst>
                                          <p:attrName>style.color</p:attrName>
                                        </p:attrNameLst>
                                      </p:cBhvr>
                                      <p:to>
                                        <a:schemeClr val="bg1"/>
                                      </p:to>
                                    </p:animClr>
                                    <p:animClr clrSpc="rgb" dir="cw">
                                      <p:cBhvr>
                                        <p:cTn id="18" dur="250" autoRev="1" fill="hold"/>
                                        <p:tgtEl>
                                          <p:spTgt spid="4099"/>
                                        </p:tgtEl>
                                        <p:attrNameLst>
                                          <p:attrName>fillcolor</p:attrName>
                                        </p:attrNameLst>
                                      </p:cBhvr>
                                      <p:to>
                                        <a:schemeClr val="bg1"/>
                                      </p:to>
                                    </p:animClr>
                                    <p:set>
                                      <p:cBhvr>
                                        <p:cTn id="19" dur="250" autoRev="1" fill="hold"/>
                                        <p:tgtEl>
                                          <p:spTgt spid="4099"/>
                                        </p:tgtEl>
                                        <p:attrNameLst>
                                          <p:attrName>fill.type</p:attrName>
                                        </p:attrNameLst>
                                      </p:cBhvr>
                                      <p:to>
                                        <p:strVal val="solid"/>
                                      </p:to>
                                    </p:set>
                                    <p:set>
                                      <p:cBhvr>
                                        <p:cTn id="20" dur="250" autoRev="1" fill="hold"/>
                                        <p:tgtEl>
                                          <p:spTgt spid="4099"/>
                                        </p:tgtEl>
                                        <p:attrNameLst>
                                          <p:attrName>fill.on</p:attrName>
                                        </p:attrNameLst>
                                      </p:cBhvr>
                                      <p:to>
                                        <p:strVal val="true"/>
                                      </p:to>
                                    </p:set>
                                  </p:childTnLst>
                                </p:cTn>
                              </p:par>
                              <p:par>
                                <p:cTn id="21" presetID="20" presetClass="entr" presetSubtype="0" fill="hold" grpId="0" nodeType="withEffect">
                                  <p:stCondLst>
                                    <p:cond delay="0"/>
                                  </p:stCondLst>
                                  <p:childTnLst>
                                    <p:set>
                                      <p:cBhvr>
                                        <p:cTn id="22" dur="1" fill="hold">
                                          <p:stCondLst>
                                            <p:cond delay="0"/>
                                          </p:stCondLst>
                                        </p:cTn>
                                        <p:tgtEl>
                                          <p:spTgt spid="4114"/>
                                        </p:tgtEl>
                                        <p:attrNameLst>
                                          <p:attrName>style.visibility</p:attrName>
                                        </p:attrNameLst>
                                      </p:cBhvr>
                                      <p:to>
                                        <p:strVal val="visible"/>
                                      </p:to>
                                    </p:set>
                                    <p:animEffect transition="in" filter="wedge">
                                      <p:cBhvr>
                                        <p:cTn id="23" dur="2000"/>
                                        <p:tgtEl>
                                          <p:spTgt spid="4114"/>
                                        </p:tgtEl>
                                      </p:cBhvr>
                                    </p:animEffect>
                                  </p:childTnLst>
                                </p:cTn>
                              </p:par>
                              <p:par>
                                <p:cTn id="24" presetID="21" presetClass="emph" presetSubtype="0" repeatCount="indefinite" fill="hold" grpId="1" nodeType="withEffect">
                                  <p:stCondLst>
                                    <p:cond delay="0"/>
                                  </p:stCondLst>
                                  <p:childTnLst>
                                    <p:animClr clrSpc="hsl" dir="cw">
                                      <p:cBhvr override="childStyle">
                                        <p:cTn id="25" dur="500" fill="hold"/>
                                        <p:tgtEl>
                                          <p:spTgt spid="4114"/>
                                        </p:tgtEl>
                                        <p:attrNameLst>
                                          <p:attrName>style.color</p:attrName>
                                        </p:attrNameLst>
                                      </p:cBhvr>
                                      <p:by>
                                        <p:hsl h="7200000" s="0" l="0"/>
                                      </p:by>
                                    </p:animClr>
                                    <p:animClr clrSpc="hsl" dir="cw">
                                      <p:cBhvr>
                                        <p:cTn id="26" dur="500" fill="hold"/>
                                        <p:tgtEl>
                                          <p:spTgt spid="4114"/>
                                        </p:tgtEl>
                                        <p:attrNameLst>
                                          <p:attrName>fillcolor</p:attrName>
                                        </p:attrNameLst>
                                      </p:cBhvr>
                                      <p:by>
                                        <p:hsl h="7200000" s="0" l="0"/>
                                      </p:by>
                                    </p:animClr>
                                    <p:animClr clrSpc="hsl" dir="cw">
                                      <p:cBhvr>
                                        <p:cTn id="27" dur="500" fill="hold"/>
                                        <p:tgtEl>
                                          <p:spTgt spid="4114"/>
                                        </p:tgtEl>
                                        <p:attrNameLst>
                                          <p:attrName>stroke.color</p:attrName>
                                        </p:attrNameLst>
                                      </p:cBhvr>
                                      <p:by>
                                        <p:hsl h="7200000" s="0" l="0"/>
                                      </p:by>
                                    </p:animClr>
                                    <p:set>
                                      <p:cBhvr>
                                        <p:cTn id="28" dur="500" fill="hold"/>
                                        <p:tgtEl>
                                          <p:spTgt spid="4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4112"/>
                </p:tgtEl>
              </p:cMediaNode>
            </p:audio>
          </p:childTnLst>
        </p:cTn>
      </p:par>
    </p:tnLst>
    <p:bldLst>
      <p:bldP spid="4099" grpId="0" animBg="1"/>
      <p:bldP spid="4099" grpId="1" animBg="1"/>
      <p:bldP spid="4107" grpId="0" animBg="1"/>
      <p:bldP spid="4114" grpId="0" animBg="1"/>
      <p:bldP spid="411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SC00756"/>
          <p:cNvPicPr>
            <a:picLocks noChangeAspect="1" noChangeArrowheads="1"/>
          </p:cNvPicPr>
          <p:nvPr/>
        </p:nvPicPr>
        <p:blipFill>
          <a:blip r:embed="rId2"/>
          <a:srcRect/>
          <a:stretch>
            <a:fillRect/>
          </a:stretch>
        </p:blipFill>
        <p:spPr bwMode="auto">
          <a:xfrm>
            <a:off x="2273300" y="990600"/>
            <a:ext cx="4889500" cy="4648200"/>
          </a:xfrm>
          <a:prstGeom prst="rect">
            <a:avLst/>
          </a:prstGeom>
          <a:noFill/>
          <a:ln w="9525">
            <a:noFill/>
            <a:miter lim="800000"/>
            <a:headEnd/>
            <a:tailEnd/>
          </a:ln>
        </p:spPr>
      </p:pic>
      <p:grpSp>
        <p:nvGrpSpPr>
          <p:cNvPr id="2" name="Group 3"/>
          <p:cNvGrpSpPr>
            <a:grpSpLocks/>
          </p:cNvGrpSpPr>
          <p:nvPr/>
        </p:nvGrpSpPr>
        <p:grpSpPr bwMode="auto">
          <a:xfrm rot="12058541" flipV="1">
            <a:off x="228600" y="838200"/>
            <a:ext cx="3276600" cy="650875"/>
            <a:chOff x="2640" y="-251403"/>
            <a:chExt cx="3042" cy="328704"/>
          </a:xfrm>
        </p:grpSpPr>
        <p:sp>
          <p:nvSpPr>
            <p:cNvPr id="11281" name="Line 4"/>
            <p:cNvSpPr>
              <a:spLocks noChangeShapeType="1"/>
            </p:cNvSpPr>
            <p:nvPr/>
          </p:nvSpPr>
          <p:spPr bwMode="auto">
            <a:xfrm>
              <a:off x="2640" y="336"/>
              <a:ext cx="1968" cy="0"/>
            </a:xfrm>
            <a:prstGeom prst="line">
              <a:avLst/>
            </a:prstGeom>
            <a:noFill/>
            <a:ln w="9525">
              <a:solidFill>
                <a:srgbClr val="FF0000"/>
              </a:solidFill>
              <a:round/>
              <a:headEnd/>
              <a:tailEnd type="triangle" w="med" len="med"/>
            </a:ln>
          </p:spPr>
          <p:txBody>
            <a:bodyPr wrap="none"/>
            <a:lstStyle/>
            <a:p>
              <a:endParaRPr lang="en-US"/>
            </a:p>
          </p:txBody>
        </p:sp>
        <p:sp>
          <p:nvSpPr>
            <p:cNvPr id="11282" name="Text Box 5"/>
            <p:cNvSpPr txBox="1">
              <a:spLocks noChangeArrowheads="1"/>
            </p:cNvSpPr>
            <p:nvPr/>
          </p:nvSpPr>
          <p:spPr bwMode="auto">
            <a:xfrm>
              <a:off x="4629" y="-251403"/>
              <a:ext cx="1053" cy="328704"/>
            </a:xfrm>
            <a:prstGeom prst="rect">
              <a:avLst/>
            </a:prstGeom>
            <a:noFill/>
            <a:ln w="9525">
              <a:solidFill>
                <a:srgbClr val="FF0000"/>
              </a:solidFill>
              <a:miter lim="800000"/>
              <a:headEnd/>
              <a:tailEnd/>
            </a:ln>
          </p:spPr>
          <p:txBody>
            <a:bodyPr>
              <a:spAutoFit/>
            </a:bodyPr>
            <a:lstStyle/>
            <a:p>
              <a:pPr algn="ctr">
                <a:spcBef>
                  <a:spcPct val="50000"/>
                </a:spcBef>
              </a:pPr>
              <a:r>
                <a:rPr lang="en-US" sz="3600">
                  <a:solidFill>
                    <a:schemeClr val="accent2"/>
                  </a:solidFill>
                  <a:latin typeface="Arial" charset="0"/>
                </a:rPr>
                <a:t>Đầu</a:t>
              </a:r>
            </a:p>
          </p:txBody>
        </p:sp>
      </p:grpSp>
      <p:grpSp>
        <p:nvGrpSpPr>
          <p:cNvPr id="3" name="Group 6"/>
          <p:cNvGrpSpPr>
            <a:grpSpLocks/>
          </p:cNvGrpSpPr>
          <p:nvPr/>
        </p:nvGrpSpPr>
        <p:grpSpPr bwMode="auto">
          <a:xfrm rot="11054855" flipV="1">
            <a:off x="2971800" y="5181600"/>
            <a:ext cx="5716588" cy="650875"/>
            <a:chOff x="57" y="3140"/>
            <a:chExt cx="2871" cy="561"/>
          </a:xfrm>
        </p:grpSpPr>
        <p:sp>
          <p:nvSpPr>
            <p:cNvPr id="11279" name="Text Box 7"/>
            <p:cNvSpPr txBox="1">
              <a:spLocks noChangeArrowheads="1"/>
            </p:cNvSpPr>
            <p:nvPr/>
          </p:nvSpPr>
          <p:spPr bwMode="auto">
            <a:xfrm>
              <a:off x="57" y="3140"/>
              <a:ext cx="913" cy="561"/>
            </a:xfrm>
            <a:prstGeom prst="rect">
              <a:avLst/>
            </a:prstGeom>
            <a:noFill/>
            <a:ln w="9525">
              <a:solidFill>
                <a:srgbClr val="FF0000"/>
              </a:solidFill>
              <a:miter lim="800000"/>
              <a:headEnd/>
              <a:tailEnd/>
            </a:ln>
          </p:spPr>
          <p:txBody>
            <a:bodyPr>
              <a:spAutoFit/>
            </a:bodyPr>
            <a:lstStyle/>
            <a:p>
              <a:pPr>
                <a:spcBef>
                  <a:spcPct val="50000"/>
                </a:spcBef>
              </a:pPr>
              <a:r>
                <a:rPr lang="en-US" sz="3600">
                  <a:solidFill>
                    <a:srgbClr val="0000CC"/>
                  </a:solidFill>
                  <a:latin typeface="Arial" charset="0"/>
                </a:rPr>
                <a:t>Chân</a:t>
              </a:r>
            </a:p>
          </p:txBody>
        </p:sp>
        <p:sp>
          <p:nvSpPr>
            <p:cNvPr id="11280" name="Line 8"/>
            <p:cNvSpPr>
              <a:spLocks noChangeShapeType="1"/>
            </p:cNvSpPr>
            <p:nvPr/>
          </p:nvSpPr>
          <p:spPr bwMode="auto">
            <a:xfrm flipH="1">
              <a:off x="960" y="3504"/>
              <a:ext cx="1968" cy="0"/>
            </a:xfrm>
            <a:prstGeom prst="line">
              <a:avLst/>
            </a:prstGeom>
            <a:noFill/>
            <a:ln w="38100">
              <a:solidFill>
                <a:srgbClr val="FF0000"/>
              </a:solidFill>
              <a:round/>
              <a:headEnd/>
              <a:tailEnd type="triangle" w="med" len="med"/>
            </a:ln>
          </p:spPr>
          <p:txBody>
            <a:bodyPr wrap="none"/>
            <a:lstStyle/>
            <a:p>
              <a:endParaRPr lang="en-US"/>
            </a:p>
          </p:txBody>
        </p:sp>
      </p:grpSp>
      <p:sp>
        <p:nvSpPr>
          <p:cNvPr id="61449" name="Line 9"/>
          <p:cNvSpPr>
            <a:spLocks noChangeShapeType="1"/>
          </p:cNvSpPr>
          <p:nvPr/>
        </p:nvSpPr>
        <p:spPr bwMode="auto">
          <a:xfrm>
            <a:off x="1828800" y="3352800"/>
            <a:ext cx="1143000" cy="838200"/>
          </a:xfrm>
          <a:prstGeom prst="line">
            <a:avLst/>
          </a:prstGeom>
          <a:noFill/>
          <a:ln w="9525">
            <a:solidFill>
              <a:srgbClr val="FF0000"/>
            </a:solidFill>
            <a:round/>
            <a:headEnd/>
            <a:tailEnd type="triangle" w="med" len="med"/>
          </a:ln>
        </p:spPr>
        <p:txBody>
          <a:bodyPr wrap="none"/>
          <a:lstStyle/>
          <a:p>
            <a:endParaRPr lang="en-US"/>
          </a:p>
        </p:txBody>
      </p:sp>
      <p:sp>
        <p:nvSpPr>
          <p:cNvPr id="61450" name="Text Box 10"/>
          <p:cNvSpPr txBox="1">
            <a:spLocks noChangeArrowheads="1"/>
          </p:cNvSpPr>
          <p:nvPr/>
        </p:nvSpPr>
        <p:spPr bwMode="auto">
          <a:xfrm>
            <a:off x="228600" y="3048000"/>
            <a:ext cx="1600200" cy="588963"/>
          </a:xfrm>
          <a:prstGeom prst="rect">
            <a:avLst/>
          </a:prstGeom>
          <a:noFill/>
          <a:ln w="9525">
            <a:solidFill>
              <a:srgbClr val="FF0000"/>
            </a:solidFill>
            <a:miter lim="800000"/>
            <a:headEnd/>
            <a:tailEnd/>
          </a:ln>
        </p:spPr>
        <p:txBody>
          <a:bodyPr>
            <a:spAutoFit/>
          </a:bodyPr>
          <a:lstStyle/>
          <a:p>
            <a:pPr algn="ctr">
              <a:spcBef>
                <a:spcPct val="50000"/>
              </a:spcBef>
            </a:pPr>
            <a:r>
              <a:rPr lang="en-US" sz="3200">
                <a:solidFill>
                  <a:srgbClr val="0000FF"/>
                </a:solidFill>
                <a:latin typeface="Arial" charset="0"/>
              </a:rPr>
              <a:t>Cánh</a:t>
            </a:r>
          </a:p>
        </p:txBody>
      </p:sp>
      <p:sp>
        <p:nvSpPr>
          <p:cNvPr id="61451" name="Line 11"/>
          <p:cNvSpPr>
            <a:spLocks noChangeShapeType="1"/>
          </p:cNvSpPr>
          <p:nvPr/>
        </p:nvSpPr>
        <p:spPr bwMode="auto">
          <a:xfrm flipH="1">
            <a:off x="3581400" y="685800"/>
            <a:ext cx="1143000" cy="1295400"/>
          </a:xfrm>
          <a:prstGeom prst="line">
            <a:avLst/>
          </a:prstGeom>
          <a:noFill/>
          <a:ln w="9525">
            <a:solidFill>
              <a:srgbClr val="FF0000"/>
            </a:solidFill>
            <a:round/>
            <a:headEnd/>
            <a:tailEnd type="triangle" w="med" len="med"/>
          </a:ln>
        </p:spPr>
        <p:txBody>
          <a:bodyPr wrap="none"/>
          <a:lstStyle/>
          <a:p>
            <a:endParaRPr lang="en-US"/>
          </a:p>
        </p:txBody>
      </p:sp>
      <p:sp>
        <p:nvSpPr>
          <p:cNvPr id="61452" name="Text Box 12"/>
          <p:cNvSpPr txBox="1">
            <a:spLocks noChangeArrowheads="1"/>
          </p:cNvSpPr>
          <p:nvPr/>
        </p:nvSpPr>
        <p:spPr bwMode="auto">
          <a:xfrm>
            <a:off x="4114800" y="152400"/>
            <a:ext cx="1012825" cy="528638"/>
          </a:xfrm>
          <a:prstGeom prst="rect">
            <a:avLst/>
          </a:prstGeom>
          <a:noFill/>
          <a:ln w="9525">
            <a:solidFill>
              <a:srgbClr val="FF0000"/>
            </a:solidFill>
            <a:miter lim="800000"/>
            <a:headEnd/>
            <a:tailEnd/>
          </a:ln>
        </p:spPr>
        <p:txBody>
          <a:bodyPr>
            <a:spAutoFit/>
          </a:bodyPr>
          <a:lstStyle/>
          <a:p>
            <a:pPr algn="ctr">
              <a:spcBef>
                <a:spcPct val="50000"/>
              </a:spcBef>
            </a:pPr>
            <a:r>
              <a:rPr lang="en-US" sz="2800">
                <a:solidFill>
                  <a:srgbClr val="0000CC"/>
                </a:solidFill>
                <a:latin typeface="Arial" charset="0"/>
              </a:rPr>
              <a:t>Mỏ</a:t>
            </a:r>
          </a:p>
        </p:txBody>
      </p:sp>
      <p:sp>
        <p:nvSpPr>
          <p:cNvPr id="61453" name="Line 13"/>
          <p:cNvSpPr>
            <a:spLocks noChangeShapeType="1"/>
          </p:cNvSpPr>
          <p:nvPr/>
        </p:nvSpPr>
        <p:spPr bwMode="auto">
          <a:xfrm>
            <a:off x="1600200" y="2286000"/>
            <a:ext cx="1676400" cy="609600"/>
          </a:xfrm>
          <a:prstGeom prst="line">
            <a:avLst/>
          </a:prstGeom>
          <a:noFill/>
          <a:ln w="9525">
            <a:solidFill>
              <a:srgbClr val="FF0000"/>
            </a:solidFill>
            <a:round/>
            <a:headEnd/>
            <a:tailEnd type="triangle" w="med" len="med"/>
          </a:ln>
        </p:spPr>
        <p:txBody>
          <a:bodyPr wrap="none"/>
          <a:lstStyle/>
          <a:p>
            <a:endParaRPr lang="en-US"/>
          </a:p>
        </p:txBody>
      </p:sp>
      <p:sp>
        <p:nvSpPr>
          <p:cNvPr id="61454" name="Text Box 14"/>
          <p:cNvSpPr txBox="1">
            <a:spLocks noChangeArrowheads="1"/>
          </p:cNvSpPr>
          <p:nvPr/>
        </p:nvSpPr>
        <p:spPr bwMode="auto">
          <a:xfrm>
            <a:off x="152400" y="1828800"/>
            <a:ext cx="1447800" cy="588963"/>
          </a:xfrm>
          <a:prstGeom prst="rect">
            <a:avLst/>
          </a:prstGeom>
          <a:noFill/>
          <a:ln w="9525">
            <a:solidFill>
              <a:srgbClr val="FF0000"/>
            </a:solidFill>
            <a:miter lim="800000"/>
            <a:headEnd/>
            <a:tailEnd/>
          </a:ln>
        </p:spPr>
        <p:txBody>
          <a:bodyPr>
            <a:spAutoFit/>
          </a:bodyPr>
          <a:lstStyle/>
          <a:p>
            <a:pPr>
              <a:spcBef>
                <a:spcPct val="50000"/>
              </a:spcBef>
            </a:pPr>
            <a:r>
              <a:rPr lang="en-US" sz="3200">
                <a:solidFill>
                  <a:schemeClr val="accent2"/>
                </a:solidFill>
                <a:latin typeface="Arial" charset="0"/>
              </a:rPr>
              <a:t>Lông</a:t>
            </a:r>
          </a:p>
        </p:txBody>
      </p:sp>
      <p:sp>
        <p:nvSpPr>
          <p:cNvPr id="61455" name="Line 15"/>
          <p:cNvSpPr>
            <a:spLocks noChangeShapeType="1"/>
          </p:cNvSpPr>
          <p:nvPr/>
        </p:nvSpPr>
        <p:spPr bwMode="auto">
          <a:xfrm flipV="1">
            <a:off x="1981200" y="4343400"/>
            <a:ext cx="1371600" cy="457200"/>
          </a:xfrm>
          <a:prstGeom prst="line">
            <a:avLst/>
          </a:prstGeom>
          <a:noFill/>
          <a:ln w="9525">
            <a:solidFill>
              <a:srgbClr val="FF0000"/>
            </a:solidFill>
            <a:round/>
            <a:headEnd/>
            <a:tailEnd type="triangle" w="med" len="med"/>
          </a:ln>
        </p:spPr>
        <p:txBody>
          <a:bodyPr wrap="none"/>
          <a:lstStyle/>
          <a:p>
            <a:endParaRPr lang="en-US"/>
          </a:p>
        </p:txBody>
      </p:sp>
      <p:sp>
        <p:nvSpPr>
          <p:cNvPr id="61456" name="Text Box 16"/>
          <p:cNvSpPr txBox="1">
            <a:spLocks noChangeArrowheads="1"/>
          </p:cNvSpPr>
          <p:nvPr/>
        </p:nvSpPr>
        <p:spPr bwMode="auto">
          <a:xfrm>
            <a:off x="228600" y="4495800"/>
            <a:ext cx="1752600" cy="588963"/>
          </a:xfrm>
          <a:prstGeom prst="rect">
            <a:avLst/>
          </a:prstGeom>
          <a:noFill/>
          <a:ln w="9525">
            <a:solidFill>
              <a:srgbClr val="FF0000"/>
            </a:solidFill>
            <a:miter lim="800000"/>
            <a:headEnd/>
            <a:tailEnd/>
          </a:ln>
        </p:spPr>
        <p:txBody>
          <a:bodyPr>
            <a:spAutoFit/>
          </a:bodyPr>
          <a:lstStyle/>
          <a:p>
            <a:pPr algn="ctr">
              <a:spcBef>
                <a:spcPct val="50000"/>
              </a:spcBef>
            </a:pPr>
            <a:r>
              <a:rPr lang="en-US" sz="3200">
                <a:solidFill>
                  <a:schemeClr val="accent2"/>
                </a:solidFill>
                <a:latin typeface="Arial" charset="0"/>
              </a:rPr>
              <a:t>Mình</a:t>
            </a:r>
          </a:p>
        </p:txBody>
      </p:sp>
      <p:sp>
        <p:nvSpPr>
          <p:cNvPr id="11277" name="AutoShape 17">
            <a:hlinkClick r:id="rId3" action="ppaction://hlinksldjump"/>
          </p:cNvPr>
          <p:cNvSpPr>
            <a:spLocks noChangeArrowheads="1"/>
          </p:cNvSpPr>
          <p:nvPr/>
        </p:nvSpPr>
        <p:spPr bwMode="auto">
          <a:xfrm>
            <a:off x="457200" y="5867400"/>
            <a:ext cx="838200" cy="381000"/>
          </a:xfrm>
          <a:prstGeom prst="leftArrow">
            <a:avLst>
              <a:gd name="adj1" fmla="val 50000"/>
              <a:gd name="adj2" fmla="val 55000"/>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61458" name="AutoShape 18"/>
          <p:cNvSpPr>
            <a:spLocks noChangeArrowheads="1"/>
          </p:cNvSpPr>
          <p:nvPr/>
        </p:nvSpPr>
        <p:spPr bwMode="auto">
          <a:xfrm>
            <a:off x="3352800" y="5791200"/>
            <a:ext cx="2286000" cy="762000"/>
          </a:xfrm>
          <a:prstGeom prst="flowChartConnector">
            <a:avLst/>
          </a:prstGeom>
          <a:solidFill>
            <a:srgbClr val="FFFFFF"/>
          </a:solidFill>
          <a:ln w="9525">
            <a:solidFill>
              <a:srgbClr val="00FF00"/>
            </a:solidFill>
            <a:round/>
            <a:headEnd/>
            <a:tailEnd/>
          </a:ln>
        </p:spPr>
        <p:txBody>
          <a:bodyPr wrap="none" anchor="ctr"/>
          <a:lstStyle/>
          <a:p>
            <a:pPr algn="ctr"/>
            <a:r>
              <a:rPr lang="en-US" sz="3200">
                <a:solidFill>
                  <a:srgbClr val="0000FF"/>
                </a:solidFill>
                <a:latin typeface="Arial" charset="0"/>
              </a:rPr>
              <a:t>Ngỗng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ox(in)">
                                      <p:cBhvr>
                                        <p:cTn id="7" dur="5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58"/>
                                        </p:tgtEl>
                                        <p:attrNameLst>
                                          <p:attrName>style.visibility</p:attrName>
                                        </p:attrNameLst>
                                      </p:cBhvr>
                                      <p:to>
                                        <p:strVal val="visible"/>
                                      </p:to>
                                    </p:set>
                                    <p:animEffect transition="in" filter="blinds(horizontal)">
                                      <p:cBhvr>
                                        <p:cTn id="12" dur="500"/>
                                        <p:tgtEl>
                                          <p:spTgt spid="614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52"/>
                                        </p:tgtEl>
                                        <p:attrNameLst>
                                          <p:attrName>style.visibility</p:attrName>
                                        </p:attrNameLst>
                                      </p:cBhvr>
                                      <p:to>
                                        <p:strVal val="visible"/>
                                      </p:to>
                                    </p:set>
                                    <p:animEffect transition="in" filter="box(in)">
                                      <p:cBhvr>
                                        <p:cTn id="22" dur="500"/>
                                        <p:tgtEl>
                                          <p:spTgt spid="6145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1451"/>
                                        </p:tgtEl>
                                        <p:attrNameLst>
                                          <p:attrName>style.visibility</p:attrName>
                                        </p:attrNameLst>
                                      </p:cBhvr>
                                      <p:to>
                                        <p:strVal val="visible"/>
                                      </p:to>
                                    </p:set>
                                    <p:animEffect transition="in" filter="box(in)">
                                      <p:cBhvr>
                                        <p:cTn id="25" dur="500"/>
                                        <p:tgtEl>
                                          <p:spTgt spid="6145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61453"/>
                                        </p:tgtEl>
                                        <p:attrNameLst>
                                          <p:attrName>style.visibility</p:attrName>
                                        </p:attrNameLst>
                                      </p:cBhvr>
                                      <p:to>
                                        <p:strVal val="visible"/>
                                      </p:to>
                                    </p:set>
                                    <p:animEffect transition="in" filter="box(in)">
                                      <p:cBhvr>
                                        <p:cTn id="30" dur="500"/>
                                        <p:tgtEl>
                                          <p:spTgt spid="6145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61454"/>
                                        </p:tgtEl>
                                        <p:attrNameLst>
                                          <p:attrName>style.visibility</p:attrName>
                                        </p:attrNameLst>
                                      </p:cBhvr>
                                      <p:to>
                                        <p:strVal val="visible"/>
                                      </p:to>
                                    </p:set>
                                    <p:animEffect transition="in" filter="box(in)">
                                      <p:cBhvr>
                                        <p:cTn id="33" dur="500"/>
                                        <p:tgtEl>
                                          <p:spTgt spid="6145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61456"/>
                                        </p:tgtEl>
                                        <p:attrNameLst>
                                          <p:attrName>style.visibility</p:attrName>
                                        </p:attrNameLst>
                                      </p:cBhvr>
                                      <p:to>
                                        <p:strVal val="visible"/>
                                      </p:to>
                                    </p:set>
                                    <p:animEffect transition="in" filter="diamond(in)">
                                      <p:cBhvr>
                                        <p:cTn id="38" dur="2000"/>
                                        <p:tgtEl>
                                          <p:spTgt spid="61456"/>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61455"/>
                                        </p:tgtEl>
                                        <p:attrNameLst>
                                          <p:attrName>style.visibility</p:attrName>
                                        </p:attrNameLst>
                                      </p:cBhvr>
                                      <p:to>
                                        <p:strVal val="visible"/>
                                      </p:to>
                                    </p:set>
                                    <p:animEffect transition="in" filter="diamond(in)">
                                      <p:cBhvr>
                                        <p:cTn id="41" dur="2000"/>
                                        <p:tgtEl>
                                          <p:spTgt spid="6145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61450"/>
                                        </p:tgtEl>
                                        <p:attrNameLst>
                                          <p:attrName>style.visibility</p:attrName>
                                        </p:attrNameLst>
                                      </p:cBhvr>
                                      <p:to>
                                        <p:strVal val="visible"/>
                                      </p:to>
                                    </p:set>
                                    <p:animEffect transition="in" filter="diamond(in)">
                                      <p:cBhvr>
                                        <p:cTn id="46" dur="2000"/>
                                        <p:tgtEl>
                                          <p:spTgt spid="61450"/>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61449"/>
                                        </p:tgtEl>
                                        <p:attrNameLst>
                                          <p:attrName>style.visibility</p:attrName>
                                        </p:attrNameLst>
                                      </p:cBhvr>
                                      <p:to>
                                        <p:strVal val="visible"/>
                                      </p:to>
                                    </p:set>
                                    <p:animEffect transition="in" filter="diamond(in)">
                                      <p:cBhvr>
                                        <p:cTn id="49" dur="2000"/>
                                        <p:tgtEl>
                                          <p:spTgt spid="6144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ox(in)">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P spid="61450" grpId="0" animBg="1"/>
      <p:bldP spid="61451" grpId="0" animBg="1"/>
      <p:bldP spid="61452" grpId="0" animBg="1"/>
      <p:bldP spid="61453" grpId="0" animBg="1"/>
      <p:bldP spid="61454" grpId="0" animBg="1"/>
      <p:bldP spid="61455" grpId="0" animBg="1"/>
      <p:bldP spid="61456" grpId="0" animBg="1"/>
      <p:bldP spid="614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173020977"/>
          <p:cNvPicPr>
            <a:picLocks noChangeAspect="1" noChangeArrowheads="1"/>
          </p:cNvPicPr>
          <p:nvPr/>
        </p:nvPicPr>
        <p:blipFill>
          <a:blip r:embed="rId2"/>
          <a:srcRect/>
          <a:stretch>
            <a:fillRect/>
          </a:stretch>
        </p:blipFill>
        <p:spPr bwMode="auto">
          <a:xfrm>
            <a:off x="1470025" y="990600"/>
            <a:ext cx="5311775" cy="4303713"/>
          </a:xfrm>
          <a:prstGeom prst="rect">
            <a:avLst/>
          </a:prstGeom>
          <a:noFill/>
          <a:ln w="9525">
            <a:noFill/>
            <a:miter lim="800000"/>
            <a:headEnd/>
            <a:tailEnd/>
          </a:ln>
        </p:spPr>
      </p:pic>
      <p:grpSp>
        <p:nvGrpSpPr>
          <p:cNvPr id="2" name="Group 3"/>
          <p:cNvGrpSpPr>
            <a:grpSpLocks/>
          </p:cNvGrpSpPr>
          <p:nvPr/>
        </p:nvGrpSpPr>
        <p:grpSpPr bwMode="auto">
          <a:xfrm rot="11054855" flipV="1">
            <a:off x="4953000" y="2697163"/>
            <a:ext cx="3978275" cy="1200150"/>
            <a:chOff x="56" y="-5665"/>
            <a:chExt cx="2872" cy="12229"/>
          </a:xfrm>
        </p:grpSpPr>
        <p:sp>
          <p:nvSpPr>
            <p:cNvPr id="12302" name="Text Box 4"/>
            <p:cNvSpPr txBox="1">
              <a:spLocks noChangeArrowheads="1"/>
            </p:cNvSpPr>
            <p:nvPr/>
          </p:nvSpPr>
          <p:spPr bwMode="auto">
            <a:xfrm>
              <a:off x="56" y="-5665"/>
              <a:ext cx="914" cy="12229"/>
            </a:xfrm>
            <a:prstGeom prst="rect">
              <a:avLst/>
            </a:prstGeom>
            <a:noFill/>
            <a:ln w="9525">
              <a:solidFill>
                <a:srgbClr val="FF0000"/>
              </a:solidFill>
              <a:miter lim="800000"/>
              <a:headEnd/>
              <a:tailEnd/>
            </a:ln>
          </p:spPr>
          <p:txBody>
            <a:bodyPr>
              <a:spAutoFit/>
            </a:bodyPr>
            <a:lstStyle/>
            <a:p>
              <a:pPr>
                <a:spcBef>
                  <a:spcPct val="50000"/>
                </a:spcBef>
              </a:pPr>
              <a:r>
                <a:rPr lang="en-US" sz="3600">
                  <a:solidFill>
                    <a:srgbClr val="0000CC"/>
                  </a:solidFill>
                  <a:latin typeface="Arial" charset="0"/>
                </a:rPr>
                <a:t>Chân</a:t>
              </a:r>
            </a:p>
          </p:txBody>
        </p:sp>
        <p:sp>
          <p:nvSpPr>
            <p:cNvPr id="12303" name="Line 5"/>
            <p:cNvSpPr>
              <a:spLocks noChangeShapeType="1"/>
            </p:cNvSpPr>
            <p:nvPr/>
          </p:nvSpPr>
          <p:spPr bwMode="auto">
            <a:xfrm flipH="1">
              <a:off x="960" y="3504"/>
              <a:ext cx="1968" cy="0"/>
            </a:xfrm>
            <a:prstGeom prst="line">
              <a:avLst/>
            </a:prstGeom>
            <a:noFill/>
            <a:ln w="9525">
              <a:solidFill>
                <a:srgbClr val="FF0000"/>
              </a:solidFill>
              <a:round/>
              <a:headEnd/>
              <a:tailEnd type="triangle" w="med" len="med"/>
            </a:ln>
          </p:spPr>
          <p:txBody>
            <a:bodyPr wrap="none"/>
            <a:lstStyle/>
            <a:p>
              <a:endParaRPr lang="en-US"/>
            </a:p>
          </p:txBody>
        </p:sp>
      </p:grpSp>
      <p:sp>
        <p:nvSpPr>
          <p:cNvPr id="62470" name="Line 6"/>
          <p:cNvSpPr>
            <a:spLocks noChangeShapeType="1"/>
          </p:cNvSpPr>
          <p:nvPr/>
        </p:nvSpPr>
        <p:spPr bwMode="auto">
          <a:xfrm flipH="1">
            <a:off x="4724400" y="1066800"/>
            <a:ext cx="1828800" cy="1066800"/>
          </a:xfrm>
          <a:prstGeom prst="line">
            <a:avLst/>
          </a:prstGeom>
          <a:noFill/>
          <a:ln w="9525">
            <a:solidFill>
              <a:srgbClr val="FF0000"/>
            </a:solidFill>
            <a:round/>
            <a:headEnd/>
            <a:tailEnd type="triangle" w="med" len="med"/>
          </a:ln>
        </p:spPr>
        <p:txBody>
          <a:bodyPr wrap="none"/>
          <a:lstStyle/>
          <a:p>
            <a:endParaRPr lang="en-US"/>
          </a:p>
        </p:txBody>
      </p:sp>
      <p:sp>
        <p:nvSpPr>
          <p:cNvPr id="62471" name="Text Box 7"/>
          <p:cNvSpPr txBox="1">
            <a:spLocks noChangeArrowheads="1"/>
          </p:cNvSpPr>
          <p:nvPr/>
        </p:nvSpPr>
        <p:spPr bwMode="auto">
          <a:xfrm>
            <a:off x="6400800" y="457200"/>
            <a:ext cx="1600200" cy="588963"/>
          </a:xfrm>
          <a:prstGeom prst="rect">
            <a:avLst/>
          </a:prstGeom>
          <a:noFill/>
          <a:ln w="9525">
            <a:solidFill>
              <a:srgbClr val="FF0000"/>
            </a:solidFill>
            <a:miter lim="800000"/>
            <a:headEnd/>
            <a:tailEnd/>
          </a:ln>
        </p:spPr>
        <p:txBody>
          <a:bodyPr>
            <a:spAutoFit/>
          </a:bodyPr>
          <a:lstStyle/>
          <a:p>
            <a:pPr algn="ctr">
              <a:spcBef>
                <a:spcPct val="50000"/>
              </a:spcBef>
            </a:pPr>
            <a:r>
              <a:rPr lang="en-US" sz="3200">
                <a:solidFill>
                  <a:srgbClr val="0000FF"/>
                </a:solidFill>
                <a:latin typeface="Arial" charset="0"/>
              </a:rPr>
              <a:t>Cánh</a:t>
            </a:r>
          </a:p>
        </p:txBody>
      </p:sp>
      <p:sp>
        <p:nvSpPr>
          <p:cNvPr id="62472" name="Line 8"/>
          <p:cNvSpPr>
            <a:spLocks noChangeShapeType="1"/>
          </p:cNvSpPr>
          <p:nvPr/>
        </p:nvSpPr>
        <p:spPr bwMode="auto">
          <a:xfrm>
            <a:off x="1524000" y="1143000"/>
            <a:ext cx="1981200" cy="2514600"/>
          </a:xfrm>
          <a:prstGeom prst="line">
            <a:avLst/>
          </a:prstGeom>
          <a:noFill/>
          <a:ln w="9525">
            <a:solidFill>
              <a:srgbClr val="FF0000"/>
            </a:solidFill>
            <a:round/>
            <a:headEnd/>
            <a:tailEnd type="triangle" w="med" len="med"/>
          </a:ln>
        </p:spPr>
        <p:txBody>
          <a:bodyPr wrap="none"/>
          <a:lstStyle/>
          <a:p>
            <a:endParaRPr lang="en-US"/>
          </a:p>
        </p:txBody>
      </p:sp>
      <p:sp>
        <p:nvSpPr>
          <p:cNvPr id="62473" name="Line 9"/>
          <p:cNvSpPr>
            <a:spLocks noChangeShapeType="1"/>
          </p:cNvSpPr>
          <p:nvPr/>
        </p:nvSpPr>
        <p:spPr bwMode="auto">
          <a:xfrm flipH="1" flipV="1">
            <a:off x="4572000" y="3200400"/>
            <a:ext cx="609600" cy="1981200"/>
          </a:xfrm>
          <a:prstGeom prst="line">
            <a:avLst/>
          </a:prstGeom>
          <a:noFill/>
          <a:ln w="9525">
            <a:solidFill>
              <a:srgbClr val="FF0000"/>
            </a:solidFill>
            <a:round/>
            <a:headEnd/>
            <a:tailEnd type="triangle" w="med" len="med"/>
          </a:ln>
        </p:spPr>
        <p:txBody>
          <a:bodyPr wrap="none"/>
          <a:lstStyle/>
          <a:p>
            <a:endParaRPr lang="en-US"/>
          </a:p>
        </p:txBody>
      </p:sp>
      <p:sp>
        <p:nvSpPr>
          <p:cNvPr id="62474" name="Text Box 10"/>
          <p:cNvSpPr txBox="1">
            <a:spLocks noChangeArrowheads="1"/>
          </p:cNvSpPr>
          <p:nvPr/>
        </p:nvSpPr>
        <p:spPr bwMode="auto">
          <a:xfrm>
            <a:off x="4343400" y="5181600"/>
            <a:ext cx="1600200" cy="588963"/>
          </a:xfrm>
          <a:prstGeom prst="rect">
            <a:avLst/>
          </a:prstGeom>
          <a:noFill/>
          <a:ln w="9525">
            <a:solidFill>
              <a:srgbClr val="FF0000"/>
            </a:solidFill>
            <a:miter lim="800000"/>
            <a:headEnd/>
            <a:tailEnd/>
          </a:ln>
        </p:spPr>
        <p:txBody>
          <a:bodyPr>
            <a:spAutoFit/>
          </a:bodyPr>
          <a:lstStyle/>
          <a:p>
            <a:pPr algn="ctr">
              <a:spcBef>
                <a:spcPct val="50000"/>
              </a:spcBef>
            </a:pPr>
            <a:r>
              <a:rPr lang="en-US" sz="3200">
                <a:solidFill>
                  <a:srgbClr val="0000FF"/>
                </a:solidFill>
                <a:latin typeface="Arial" charset="0"/>
              </a:rPr>
              <a:t>Mình</a:t>
            </a:r>
          </a:p>
        </p:txBody>
      </p:sp>
      <p:sp>
        <p:nvSpPr>
          <p:cNvPr id="62475" name="Text Box 11"/>
          <p:cNvSpPr txBox="1">
            <a:spLocks noChangeArrowheads="1"/>
          </p:cNvSpPr>
          <p:nvPr/>
        </p:nvSpPr>
        <p:spPr bwMode="auto">
          <a:xfrm>
            <a:off x="762000" y="609600"/>
            <a:ext cx="1219200" cy="528638"/>
          </a:xfrm>
          <a:prstGeom prst="rect">
            <a:avLst/>
          </a:prstGeom>
          <a:noFill/>
          <a:ln w="9525">
            <a:solidFill>
              <a:srgbClr val="FF0000"/>
            </a:solidFill>
            <a:miter lim="800000"/>
            <a:headEnd/>
            <a:tailEnd/>
          </a:ln>
        </p:spPr>
        <p:txBody>
          <a:bodyPr>
            <a:spAutoFit/>
          </a:bodyPr>
          <a:lstStyle/>
          <a:p>
            <a:pPr algn="ctr">
              <a:spcBef>
                <a:spcPct val="50000"/>
              </a:spcBef>
            </a:pPr>
            <a:r>
              <a:rPr lang="en-US" sz="2800">
                <a:solidFill>
                  <a:srgbClr val="0000CC"/>
                </a:solidFill>
                <a:latin typeface="Arial" charset="0"/>
              </a:rPr>
              <a:t>Mỏ</a:t>
            </a:r>
          </a:p>
        </p:txBody>
      </p:sp>
      <p:sp>
        <p:nvSpPr>
          <p:cNvPr id="62476" name="Text Box 12"/>
          <p:cNvSpPr txBox="1">
            <a:spLocks noChangeArrowheads="1"/>
          </p:cNvSpPr>
          <p:nvPr/>
        </p:nvSpPr>
        <p:spPr bwMode="auto">
          <a:xfrm>
            <a:off x="4495800" y="152400"/>
            <a:ext cx="1317625" cy="588963"/>
          </a:xfrm>
          <a:prstGeom prst="rect">
            <a:avLst/>
          </a:prstGeom>
          <a:noFill/>
          <a:ln w="9525">
            <a:solidFill>
              <a:srgbClr val="FF0000"/>
            </a:solidFill>
            <a:miter lim="800000"/>
            <a:headEnd/>
            <a:tailEnd/>
          </a:ln>
        </p:spPr>
        <p:txBody>
          <a:bodyPr>
            <a:spAutoFit/>
          </a:bodyPr>
          <a:lstStyle/>
          <a:p>
            <a:pPr algn="ctr">
              <a:spcBef>
                <a:spcPct val="50000"/>
              </a:spcBef>
            </a:pPr>
            <a:r>
              <a:rPr lang="en-US" sz="3200">
                <a:solidFill>
                  <a:srgbClr val="0000FF"/>
                </a:solidFill>
                <a:latin typeface="Arial" charset="0"/>
              </a:rPr>
              <a:t>Đầu</a:t>
            </a:r>
          </a:p>
        </p:txBody>
      </p:sp>
      <p:sp>
        <p:nvSpPr>
          <p:cNvPr id="62477" name="Line 13"/>
          <p:cNvSpPr>
            <a:spLocks noChangeShapeType="1"/>
          </p:cNvSpPr>
          <p:nvPr/>
        </p:nvSpPr>
        <p:spPr bwMode="auto">
          <a:xfrm flipH="1">
            <a:off x="3733800" y="762000"/>
            <a:ext cx="1219200" cy="2514600"/>
          </a:xfrm>
          <a:prstGeom prst="line">
            <a:avLst/>
          </a:prstGeom>
          <a:noFill/>
          <a:ln w="9525">
            <a:solidFill>
              <a:srgbClr val="FF0000"/>
            </a:solidFill>
            <a:round/>
            <a:headEnd/>
            <a:tailEnd type="triangle" w="med" len="med"/>
          </a:ln>
        </p:spPr>
        <p:txBody>
          <a:bodyPr wrap="none"/>
          <a:lstStyle/>
          <a:p>
            <a:endParaRPr lang="en-US"/>
          </a:p>
        </p:txBody>
      </p:sp>
      <p:sp>
        <p:nvSpPr>
          <p:cNvPr id="12300" name="AutoShape 14">
            <a:hlinkClick r:id="rId3" action="ppaction://hlinksldjump"/>
          </p:cNvPr>
          <p:cNvSpPr>
            <a:spLocks noChangeArrowheads="1"/>
          </p:cNvSpPr>
          <p:nvPr/>
        </p:nvSpPr>
        <p:spPr bwMode="auto">
          <a:xfrm>
            <a:off x="8077200" y="5943600"/>
            <a:ext cx="838200" cy="381000"/>
          </a:xfrm>
          <a:prstGeom prst="leftArrow">
            <a:avLst>
              <a:gd name="adj1" fmla="val 50000"/>
              <a:gd name="adj2" fmla="val 55000"/>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62479" name="AutoShape 15"/>
          <p:cNvSpPr>
            <a:spLocks noChangeArrowheads="1"/>
          </p:cNvSpPr>
          <p:nvPr/>
        </p:nvSpPr>
        <p:spPr bwMode="auto">
          <a:xfrm>
            <a:off x="381000" y="5410200"/>
            <a:ext cx="2438400" cy="1219200"/>
          </a:xfrm>
          <a:prstGeom prst="flowChartConnector">
            <a:avLst/>
          </a:prstGeom>
          <a:solidFill>
            <a:srgbClr val="FFFFFF"/>
          </a:solidFill>
          <a:ln w="9525">
            <a:solidFill>
              <a:srgbClr val="00FF00"/>
            </a:solidFill>
            <a:round/>
            <a:headEnd/>
            <a:tailEnd/>
          </a:ln>
        </p:spPr>
        <p:txBody>
          <a:bodyPr wrap="none" anchor="ctr"/>
          <a:lstStyle/>
          <a:p>
            <a:pPr algn="ctr"/>
            <a:r>
              <a:rPr lang="en-US" sz="2800">
                <a:solidFill>
                  <a:srgbClr val="0000FF"/>
                </a:solidFill>
                <a:latin typeface="Arial" charset="0"/>
              </a:rPr>
              <a:t>Chim hút mật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479"/>
                                        </p:tgtEl>
                                        <p:attrNameLst>
                                          <p:attrName>style.visibility</p:attrName>
                                        </p:attrNameLst>
                                      </p:cBhvr>
                                      <p:to>
                                        <p:strVal val="visible"/>
                                      </p:to>
                                    </p:set>
                                    <p:anim calcmode="lin" valueType="num">
                                      <p:cBhvr additive="base">
                                        <p:cTn id="12" dur="500" fill="hold"/>
                                        <p:tgtEl>
                                          <p:spTgt spid="62479"/>
                                        </p:tgtEl>
                                        <p:attrNameLst>
                                          <p:attrName>ppt_x</p:attrName>
                                        </p:attrNameLst>
                                      </p:cBhvr>
                                      <p:tavLst>
                                        <p:tav tm="0">
                                          <p:val>
                                            <p:strVal val="#ppt_x"/>
                                          </p:val>
                                        </p:tav>
                                        <p:tav tm="100000">
                                          <p:val>
                                            <p:strVal val="#ppt_x"/>
                                          </p:val>
                                        </p:tav>
                                      </p:tavLst>
                                    </p:anim>
                                    <p:anim calcmode="lin" valueType="num">
                                      <p:cBhvr additive="base">
                                        <p:cTn id="13" dur="500" fill="hold"/>
                                        <p:tgtEl>
                                          <p:spTgt spid="6247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2476"/>
                                        </p:tgtEl>
                                        <p:attrNameLst>
                                          <p:attrName>style.visibility</p:attrName>
                                        </p:attrNameLst>
                                      </p:cBhvr>
                                      <p:to>
                                        <p:strVal val="visible"/>
                                      </p:to>
                                    </p:set>
                                    <p:animEffect transition="in" filter="box(in)">
                                      <p:cBhvr>
                                        <p:cTn id="18" dur="500"/>
                                        <p:tgtEl>
                                          <p:spTgt spid="6247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2477"/>
                                        </p:tgtEl>
                                        <p:attrNameLst>
                                          <p:attrName>style.visibility</p:attrName>
                                        </p:attrNameLst>
                                      </p:cBhvr>
                                      <p:to>
                                        <p:strVal val="visible"/>
                                      </p:to>
                                    </p:set>
                                    <p:animEffect transition="in" filter="box(in)">
                                      <p:cBhvr>
                                        <p:cTn id="21" dur="500"/>
                                        <p:tgtEl>
                                          <p:spTgt spid="624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2475"/>
                                        </p:tgtEl>
                                        <p:attrNameLst>
                                          <p:attrName>style.visibility</p:attrName>
                                        </p:attrNameLst>
                                      </p:cBhvr>
                                      <p:to>
                                        <p:strVal val="visible"/>
                                      </p:to>
                                    </p:set>
                                    <p:animEffect transition="in" filter="blinds(horizontal)">
                                      <p:cBhvr>
                                        <p:cTn id="26" dur="500"/>
                                        <p:tgtEl>
                                          <p:spTgt spid="6247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2472"/>
                                        </p:tgtEl>
                                        <p:attrNameLst>
                                          <p:attrName>style.visibility</p:attrName>
                                        </p:attrNameLst>
                                      </p:cBhvr>
                                      <p:to>
                                        <p:strVal val="visible"/>
                                      </p:to>
                                    </p:set>
                                    <p:animEffect transition="in" filter="blinds(horizontal)">
                                      <p:cBhvr>
                                        <p:cTn id="29" dur="500"/>
                                        <p:tgtEl>
                                          <p:spTgt spid="624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62474"/>
                                        </p:tgtEl>
                                        <p:attrNameLst>
                                          <p:attrName>style.visibility</p:attrName>
                                        </p:attrNameLst>
                                      </p:cBhvr>
                                      <p:to>
                                        <p:strVal val="visible"/>
                                      </p:to>
                                    </p:set>
                                    <p:animEffect transition="in" filter="diamond(in)">
                                      <p:cBhvr>
                                        <p:cTn id="34" dur="2000"/>
                                        <p:tgtEl>
                                          <p:spTgt spid="62474"/>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62473"/>
                                        </p:tgtEl>
                                        <p:attrNameLst>
                                          <p:attrName>style.visibility</p:attrName>
                                        </p:attrNameLst>
                                      </p:cBhvr>
                                      <p:to>
                                        <p:strVal val="visible"/>
                                      </p:to>
                                    </p:set>
                                    <p:animEffect transition="in" filter="diamond(in)">
                                      <p:cBhvr>
                                        <p:cTn id="37" dur="2000"/>
                                        <p:tgtEl>
                                          <p:spTgt spid="624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box(in)">
                                      <p:cBhvr>
                                        <p:cTn id="42" dur="500"/>
                                        <p:tgtEl>
                                          <p:spTgt spid="6247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62470"/>
                                        </p:tgtEl>
                                        <p:attrNameLst>
                                          <p:attrName>style.visibility</p:attrName>
                                        </p:attrNameLst>
                                      </p:cBhvr>
                                      <p:to>
                                        <p:strVal val="visible"/>
                                      </p:to>
                                    </p:set>
                                    <p:animEffect transition="in" filter="box(in)">
                                      <p:cBhvr>
                                        <p:cTn id="45" dur="500"/>
                                        <p:tgtEl>
                                          <p:spTgt spid="6247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checkerboard(across)">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P spid="62471" grpId="0" animBg="1"/>
      <p:bldP spid="62472" grpId="0" animBg="1"/>
      <p:bldP spid="62473" grpId="0" animBg="1"/>
      <p:bldP spid="62474" grpId="0" animBg="1"/>
      <p:bldP spid="62475" grpId="0" animBg="1"/>
      <p:bldP spid="62476" grpId="0" animBg="1"/>
      <p:bldP spid="62477" grpId="0" animBg="1"/>
      <p:bldP spid="6247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toonia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3315" name="Picture 3" descr="images"/>
          <p:cNvPicPr>
            <a:picLocks noChangeAspect="1" noChangeArrowheads="1"/>
          </p:cNvPicPr>
          <p:nvPr/>
        </p:nvPicPr>
        <p:blipFill>
          <a:blip r:embed="rId4">
            <a:clrChange>
              <a:clrFrom>
                <a:srgbClr val="CDC37B"/>
              </a:clrFrom>
              <a:clrTo>
                <a:srgbClr val="CDC37B">
                  <a:alpha val="0"/>
                </a:srgbClr>
              </a:clrTo>
            </a:clrChange>
          </a:blip>
          <a:srcRect/>
          <a:stretch>
            <a:fillRect/>
          </a:stretch>
        </p:blipFill>
        <p:spPr bwMode="auto">
          <a:xfrm>
            <a:off x="6629400" y="4343400"/>
            <a:ext cx="2514600" cy="2286000"/>
          </a:xfrm>
          <a:prstGeom prst="rect">
            <a:avLst/>
          </a:prstGeom>
          <a:noFill/>
          <a:ln w="9525">
            <a:noFill/>
            <a:miter lim="800000"/>
            <a:headEnd/>
            <a:tailEnd/>
          </a:ln>
        </p:spPr>
      </p:pic>
      <p:pic>
        <p:nvPicPr>
          <p:cNvPr id="13316" name="Picture 4" descr="12">
            <a:hlinkClick r:id="rId5" action="ppaction://hlinksldjump"/>
          </p:cNvPr>
          <p:cNvPicPr>
            <a:picLocks noChangeAspect="1" noChangeArrowheads="1"/>
          </p:cNvPicPr>
          <p:nvPr/>
        </p:nvPicPr>
        <p:blipFill>
          <a:blip r:embed="rId6"/>
          <a:srcRect l="12000" t="5000" b="5000"/>
          <a:stretch>
            <a:fillRect/>
          </a:stretch>
        </p:blipFill>
        <p:spPr bwMode="auto">
          <a:xfrm>
            <a:off x="6705600" y="1752600"/>
            <a:ext cx="2438400" cy="2362200"/>
          </a:xfrm>
          <a:prstGeom prst="rect">
            <a:avLst/>
          </a:prstGeom>
          <a:solidFill>
            <a:schemeClr val="folHlink"/>
          </a:solidFill>
          <a:ln w="38100" cmpd="dbl">
            <a:solidFill>
              <a:schemeClr val="tx1"/>
            </a:solidFill>
            <a:miter lim="800000"/>
            <a:headEnd/>
            <a:tailEnd/>
          </a:ln>
        </p:spPr>
      </p:pic>
      <p:pic>
        <p:nvPicPr>
          <p:cNvPr id="13317" name="Picture 5" descr="DSC00756">
            <a:hlinkClick r:id="rId7" action="ppaction://hlinksldjump"/>
          </p:cNvPr>
          <p:cNvPicPr>
            <a:picLocks noChangeAspect="1" noChangeArrowheads="1"/>
          </p:cNvPicPr>
          <p:nvPr/>
        </p:nvPicPr>
        <p:blipFill>
          <a:blip r:embed="rId8"/>
          <a:srcRect l="-232" t="15625" r="37268" b="19374"/>
          <a:stretch>
            <a:fillRect/>
          </a:stretch>
        </p:blipFill>
        <p:spPr bwMode="auto">
          <a:xfrm>
            <a:off x="0" y="1828800"/>
            <a:ext cx="2438400" cy="2243138"/>
          </a:xfrm>
          <a:prstGeom prst="rect">
            <a:avLst/>
          </a:prstGeom>
          <a:noFill/>
          <a:ln w="38100" cmpd="dbl">
            <a:solidFill>
              <a:schemeClr val="tx1"/>
            </a:solidFill>
            <a:miter lim="800000"/>
            <a:headEnd/>
            <a:tailEnd/>
          </a:ln>
        </p:spPr>
      </p:pic>
      <p:sp>
        <p:nvSpPr>
          <p:cNvPr id="12294" name="Oval 6"/>
          <p:cNvSpPr>
            <a:spLocks noChangeArrowheads="1"/>
          </p:cNvSpPr>
          <p:nvPr/>
        </p:nvSpPr>
        <p:spPr bwMode="auto">
          <a:xfrm>
            <a:off x="3733800" y="3124200"/>
            <a:ext cx="1676400" cy="1143000"/>
          </a:xfrm>
          <a:prstGeom prst="ellipse">
            <a:avLst/>
          </a:prstGeom>
          <a:solidFill>
            <a:srgbClr val="FFFF99"/>
          </a:solidFill>
          <a:ln w="57150" cmpd="thinThick" algn="ctr">
            <a:solidFill>
              <a:srgbClr val="008000"/>
            </a:solidFill>
            <a:round/>
            <a:headEnd/>
            <a:tailEnd/>
          </a:ln>
          <a:effectLst/>
        </p:spPr>
        <p:txBody>
          <a:bodyPr/>
          <a:lstStyle/>
          <a:p>
            <a:pPr algn="ctr">
              <a:defRPr/>
            </a:pPr>
            <a:r>
              <a:rPr lang="en-US" sz="4400">
                <a:solidFill>
                  <a:srgbClr val="0000FF"/>
                </a:solidFill>
                <a:effectLst>
                  <a:outerShdw blurRad="38100" dist="38100" dir="2700000" algn="tl">
                    <a:srgbClr val="000000"/>
                  </a:outerShdw>
                </a:effectLst>
                <a:latin typeface="Arial"/>
                <a:cs typeface="Arial" pitchFamily="34" charset="0"/>
              </a:rPr>
              <a:t>Mỏ</a:t>
            </a:r>
          </a:p>
        </p:txBody>
      </p:sp>
      <p:sp>
        <p:nvSpPr>
          <p:cNvPr id="12295" name="Freeform 7"/>
          <p:cNvSpPr>
            <a:spLocks/>
          </p:cNvSpPr>
          <p:nvPr/>
        </p:nvSpPr>
        <p:spPr bwMode="auto">
          <a:xfrm>
            <a:off x="1828800" y="2514600"/>
            <a:ext cx="2057400" cy="762000"/>
          </a:xfrm>
          <a:custGeom>
            <a:avLst/>
            <a:gdLst>
              <a:gd name="T0" fmla="*/ 2147483647 w 850"/>
              <a:gd name="T1" fmla="*/ 959742076 h 605"/>
              <a:gd name="T2" fmla="*/ 0 w 850"/>
              <a:gd name="T3" fmla="*/ 0 h 605"/>
              <a:gd name="T4" fmla="*/ 0 60000 65536"/>
              <a:gd name="T5" fmla="*/ 0 60000 65536"/>
              <a:gd name="T6" fmla="*/ 0 w 850"/>
              <a:gd name="T7" fmla="*/ 0 h 605"/>
              <a:gd name="T8" fmla="*/ 850 w 850"/>
              <a:gd name="T9" fmla="*/ 605 h 605"/>
            </a:gdLst>
            <a:ahLst/>
            <a:cxnLst>
              <a:cxn ang="T4">
                <a:pos x="T0" y="T1"/>
              </a:cxn>
              <a:cxn ang="T5">
                <a:pos x="T2" y="T3"/>
              </a:cxn>
            </a:cxnLst>
            <a:rect l="T6" t="T7" r="T8" b="T9"/>
            <a:pathLst>
              <a:path w="850" h="605">
                <a:moveTo>
                  <a:pt x="850" y="605"/>
                </a:moveTo>
                <a:lnTo>
                  <a:pt x="0" y="0"/>
                </a:lnTo>
              </a:path>
            </a:pathLst>
          </a:custGeom>
          <a:noFill/>
          <a:ln w="25400">
            <a:solidFill>
              <a:srgbClr val="FF0000"/>
            </a:solidFill>
            <a:round/>
            <a:headEnd/>
            <a:tailEnd type="triangle" w="med" len="med"/>
          </a:ln>
        </p:spPr>
        <p:txBody>
          <a:bodyPr/>
          <a:lstStyle/>
          <a:p>
            <a:endParaRPr lang="en-US"/>
          </a:p>
        </p:txBody>
      </p:sp>
      <p:sp>
        <p:nvSpPr>
          <p:cNvPr id="12296" name="Freeform 8"/>
          <p:cNvSpPr>
            <a:spLocks/>
          </p:cNvSpPr>
          <p:nvPr/>
        </p:nvSpPr>
        <p:spPr bwMode="auto">
          <a:xfrm>
            <a:off x="5257800" y="1981200"/>
            <a:ext cx="1524000" cy="1371600"/>
          </a:xfrm>
          <a:custGeom>
            <a:avLst/>
            <a:gdLst>
              <a:gd name="T0" fmla="*/ 0 w 918"/>
              <a:gd name="T1" fmla="*/ 1688766985 h 1114"/>
              <a:gd name="T2" fmla="*/ 2147483647 w 918"/>
              <a:gd name="T3" fmla="*/ 0 h 1114"/>
              <a:gd name="T4" fmla="*/ 0 60000 65536"/>
              <a:gd name="T5" fmla="*/ 0 60000 65536"/>
              <a:gd name="T6" fmla="*/ 0 w 918"/>
              <a:gd name="T7" fmla="*/ 0 h 1114"/>
              <a:gd name="T8" fmla="*/ 918 w 918"/>
              <a:gd name="T9" fmla="*/ 1114 h 1114"/>
            </a:gdLst>
            <a:ahLst/>
            <a:cxnLst>
              <a:cxn ang="T4">
                <a:pos x="T0" y="T1"/>
              </a:cxn>
              <a:cxn ang="T5">
                <a:pos x="T2" y="T3"/>
              </a:cxn>
            </a:cxnLst>
            <a:rect l="T6" t="T7" r="T8" b="T9"/>
            <a:pathLst>
              <a:path w="918" h="1114">
                <a:moveTo>
                  <a:pt x="0" y="1114"/>
                </a:moveTo>
                <a:lnTo>
                  <a:pt x="918" y="0"/>
                </a:lnTo>
              </a:path>
            </a:pathLst>
          </a:custGeom>
          <a:noFill/>
          <a:ln w="25400">
            <a:solidFill>
              <a:srgbClr val="FF0000"/>
            </a:solidFill>
            <a:round/>
            <a:headEnd/>
            <a:tailEnd type="triangle" w="med" len="med"/>
          </a:ln>
        </p:spPr>
        <p:txBody>
          <a:bodyPr/>
          <a:lstStyle/>
          <a:p>
            <a:endParaRPr lang="en-US"/>
          </a:p>
        </p:txBody>
      </p:sp>
      <p:sp>
        <p:nvSpPr>
          <p:cNvPr id="13321" name="WordArt 9"/>
          <p:cNvSpPr>
            <a:spLocks noChangeArrowheads="1" noChangeShapeType="1" noTextEdit="1"/>
          </p:cNvSpPr>
          <p:nvPr/>
        </p:nvSpPr>
        <p:spPr bwMode="auto">
          <a:xfrm>
            <a:off x="3200400" y="685800"/>
            <a:ext cx="2590800" cy="444500"/>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sp>
        <p:nvSpPr>
          <p:cNvPr id="12298" name="Freeform 10"/>
          <p:cNvSpPr>
            <a:spLocks/>
          </p:cNvSpPr>
          <p:nvPr/>
        </p:nvSpPr>
        <p:spPr bwMode="auto">
          <a:xfrm>
            <a:off x="5334000" y="4038600"/>
            <a:ext cx="1752600" cy="1447800"/>
          </a:xfrm>
          <a:custGeom>
            <a:avLst/>
            <a:gdLst>
              <a:gd name="T0" fmla="*/ 0 w 786"/>
              <a:gd name="T1" fmla="*/ 0 h 1141"/>
              <a:gd name="T2" fmla="*/ 2147483647 w 786"/>
              <a:gd name="T3" fmla="*/ 1837094362 h 1141"/>
              <a:gd name="T4" fmla="*/ 0 60000 65536"/>
              <a:gd name="T5" fmla="*/ 0 60000 65536"/>
              <a:gd name="T6" fmla="*/ 0 w 786"/>
              <a:gd name="T7" fmla="*/ 0 h 1141"/>
              <a:gd name="T8" fmla="*/ 786 w 786"/>
              <a:gd name="T9" fmla="*/ 1141 h 1141"/>
            </a:gdLst>
            <a:ahLst/>
            <a:cxnLst>
              <a:cxn ang="T4">
                <a:pos x="T0" y="T1"/>
              </a:cxn>
              <a:cxn ang="T5">
                <a:pos x="T2" y="T3"/>
              </a:cxn>
            </a:cxnLst>
            <a:rect l="T6" t="T7" r="T8" b="T9"/>
            <a:pathLst>
              <a:path w="786" h="1141">
                <a:moveTo>
                  <a:pt x="0" y="0"/>
                </a:moveTo>
                <a:lnTo>
                  <a:pt x="786" y="1141"/>
                </a:lnTo>
              </a:path>
            </a:pathLst>
          </a:custGeom>
          <a:noFill/>
          <a:ln w="25400">
            <a:solidFill>
              <a:srgbClr val="FF0000"/>
            </a:solidFill>
            <a:round/>
            <a:headEnd/>
            <a:tailEnd type="triangle" w="med" len="med"/>
          </a:ln>
        </p:spPr>
        <p:txBody>
          <a:bodyPr/>
          <a:lstStyle/>
          <a:p>
            <a:endParaRPr lang="en-US"/>
          </a:p>
        </p:txBody>
      </p:sp>
      <p:pic>
        <p:nvPicPr>
          <p:cNvPr id="13323" name="Picture 11" descr="250411afamilyDLchim1-7"/>
          <p:cNvPicPr>
            <a:picLocks noChangeAspect="1" noChangeArrowheads="1"/>
          </p:cNvPicPr>
          <p:nvPr/>
        </p:nvPicPr>
        <p:blipFill>
          <a:blip r:embed="rId9" cstate="print"/>
          <a:srcRect/>
          <a:stretch>
            <a:fillRect/>
          </a:stretch>
        </p:blipFill>
        <p:spPr bwMode="auto">
          <a:xfrm>
            <a:off x="0" y="4343400"/>
            <a:ext cx="2438400" cy="2286000"/>
          </a:xfrm>
          <a:prstGeom prst="rect">
            <a:avLst/>
          </a:prstGeom>
          <a:noFill/>
          <a:ln w="9525">
            <a:noFill/>
            <a:miter lim="800000"/>
            <a:headEnd/>
            <a:tailEnd/>
          </a:ln>
        </p:spPr>
      </p:pic>
      <p:sp>
        <p:nvSpPr>
          <p:cNvPr id="12300" name="Freeform 12"/>
          <p:cNvSpPr>
            <a:spLocks/>
          </p:cNvSpPr>
          <p:nvPr/>
        </p:nvSpPr>
        <p:spPr bwMode="auto">
          <a:xfrm>
            <a:off x="1676400" y="4038600"/>
            <a:ext cx="2209800" cy="1447800"/>
          </a:xfrm>
          <a:custGeom>
            <a:avLst/>
            <a:gdLst>
              <a:gd name="T0" fmla="*/ 2147483647 w 986"/>
              <a:gd name="T1" fmla="*/ 0 h 382"/>
              <a:gd name="T2" fmla="*/ 0 w 986"/>
              <a:gd name="T3" fmla="*/ 2147483647 h 382"/>
              <a:gd name="T4" fmla="*/ 0 60000 65536"/>
              <a:gd name="T5" fmla="*/ 0 60000 65536"/>
              <a:gd name="T6" fmla="*/ 0 w 986"/>
              <a:gd name="T7" fmla="*/ 0 h 382"/>
              <a:gd name="T8" fmla="*/ 986 w 986"/>
              <a:gd name="T9" fmla="*/ 382 h 382"/>
            </a:gdLst>
            <a:ahLst/>
            <a:cxnLst>
              <a:cxn ang="T4">
                <a:pos x="T0" y="T1"/>
              </a:cxn>
              <a:cxn ang="T5">
                <a:pos x="T2" y="T3"/>
              </a:cxn>
            </a:cxnLst>
            <a:rect l="T6" t="T7" r="T8" b="T9"/>
            <a:pathLst>
              <a:path w="986" h="382">
                <a:moveTo>
                  <a:pt x="986" y="0"/>
                </a:moveTo>
                <a:lnTo>
                  <a:pt x="0" y="382"/>
                </a:lnTo>
              </a:path>
            </a:pathLst>
          </a:custGeom>
          <a:noFill/>
          <a:ln w="25400">
            <a:solidFill>
              <a:srgbClr val="FF0000"/>
            </a:solidFill>
            <a:round/>
            <a:headEnd/>
            <a:tailEnd type="triangle" w="med" len="med"/>
          </a:ln>
        </p:spPr>
        <p:txBody>
          <a:bodyPr/>
          <a:lstStyle/>
          <a:p>
            <a:endParaRPr lang="en-US"/>
          </a:p>
        </p:txBody>
      </p:sp>
      <p:sp>
        <p:nvSpPr>
          <p:cNvPr id="12301" name="AutoShape 13"/>
          <p:cNvSpPr>
            <a:spLocks noChangeArrowheads="1"/>
          </p:cNvSpPr>
          <p:nvPr/>
        </p:nvSpPr>
        <p:spPr bwMode="auto">
          <a:xfrm>
            <a:off x="3048000" y="4419600"/>
            <a:ext cx="1219200" cy="2209800"/>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n-US" sz="2400">
                <a:solidFill>
                  <a:srgbClr val="FF3300"/>
                </a:solidFill>
                <a:latin typeface="Arial" charset="0"/>
              </a:rPr>
              <a:t>Mỏ </a:t>
            </a:r>
          </a:p>
          <a:p>
            <a:pPr algn="ctr"/>
            <a:r>
              <a:rPr lang="en-US" sz="2400">
                <a:solidFill>
                  <a:srgbClr val="FF3300"/>
                </a:solidFill>
                <a:latin typeface="Arial" charset="0"/>
              </a:rPr>
              <a:t>chim </a:t>
            </a:r>
          </a:p>
          <a:p>
            <a:pPr algn="ctr"/>
            <a:r>
              <a:rPr lang="en-US" sz="2400">
                <a:solidFill>
                  <a:srgbClr val="FF3300"/>
                </a:solidFill>
                <a:latin typeface="Arial" charset="0"/>
              </a:rPr>
              <a:t>như </a:t>
            </a:r>
          </a:p>
          <a:p>
            <a:pPr algn="ctr"/>
            <a:r>
              <a:rPr lang="en-US" sz="2400">
                <a:solidFill>
                  <a:srgbClr val="FF3300"/>
                </a:solidFill>
                <a:latin typeface="Arial" charset="0"/>
              </a:rPr>
              <a:t>thế </a:t>
            </a:r>
          </a:p>
          <a:p>
            <a:pPr algn="ctr"/>
            <a:r>
              <a:rPr lang="en-US" sz="2400">
                <a:solidFill>
                  <a:srgbClr val="FF3300"/>
                </a:solidFill>
                <a:latin typeface="Arial" charset="0"/>
              </a:rPr>
              <a:t>nào?</a:t>
            </a:r>
            <a:endParaRPr lang="vi-VN" sz="2400">
              <a:solidFill>
                <a:srgbClr val="FF3300"/>
              </a:solidFill>
              <a:latin typeface="Arial" charset="0"/>
            </a:endParaRPr>
          </a:p>
        </p:txBody>
      </p:sp>
      <p:sp>
        <p:nvSpPr>
          <p:cNvPr id="12302" name="AutoShape 14"/>
          <p:cNvSpPr>
            <a:spLocks noChangeArrowheads="1"/>
          </p:cNvSpPr>
          <p:nvPr/>
        </p:nvSpPr>
        <p:spPr bwMode="auto">
          <a:xfrm>
            <a:off x="5029200" y="4419600"/>
            <a:ext cx="1219200" cy="2209800"/>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n-US" sz="2400">
                <a:solidFill>
                  <a:srgbClr val="FF3300"/>
                </a:solidFill>
                <a:latin typeface="Arial" charset="0"/>
              </a:rPr>
              <a:t>Thân </a:t>
            </a:r>
          </a:p>
          <a:p>
            <a:pPr algn="ctr"/>
            <a:r>
              <a:rPr lang="en-US" sz="2400">
                <a:solidFill>
                  <a:srgbClr val="FF3300"/>
                </a:solidFill>
                <a:latin typeface="Arial" charset="0"/>
              </a:rPr>
              <a:t>Chim</a:t>
            </a:r>
          </a:p>
          <a:p>
            <a:pPr algn="ctr"/>
            <a:r>
              <a:rPr lang="en-US" sz="2400">
                <a:solidFill>
                  <a:srgbClr val="FF3300"/>
                </a:solidFill>
                <a:latin typeface="Arial" charset="0"/>
              </a:rPr>
              <a:t> được</a:t>
            </a:r>
          </a:p>
          <a:p>
            <a:pPr algn="ctr"/>
            <a:r>
              <a:rPr lang="en-US" sz="2400">
                <a:solidFill>
                  <a:srgbClr val="FF3300"/>
                </a:solidFill>
                <a:latin typeface="Arial" charset="0"/>
              </a:rPr>
              <a:t> phủ </a:t>
            </a:r>
          </a:p>
          <a:p>
            <a:pPr algn="ctr"/>
            <a:r>
              <a:rPr lang="en-US" sz="2400">
                <a:solidFill>
                  <a:srgbClr val="FF3300"/>
                </a:solidFill>
                <a:latin typeface="Arial" charset="0"/>
              </a:rPr>
              <a:t>   bởi gì?</a:t>
            </a:r>
            <a:endParaRPr lang="vi-VN" sz="2400">
              <a:solidFill>
                <a:srgbClr val="FF3300"/>
              </a:solidFill>
              <a:latin typeface="Arial" charset="0"/>
            </a:endParaRPr>
          </a:p>
        </p:txBody>
      </p:sp>
      <p:sp>
        <p:nvSpPr>
          <p:cNvPr id="12303" name="AutoShape 15"/>
          <p:cNvSpPr>
            <a:spLocks noChangeArrowheads="1"/>
          </p:cNvSpPr>
          <p:nvPr/>
        </p:nvSpPr>
        <p:spPr bwMode="auto">
          <a:xfrm>
            <a:off x="3124200" y="3581400"/>
            <a:ext cx="533400" cy="990600"/>
          </a:xfrm>
          <a:prstGeom prst="curvedRightArrow">
            <a:avLst>
              <a:gd name="adj1" fmla="val 23575"/>
              <a:gd name="adj2" fmla="val 60718"/>
              <a:gd name="adj3" fmla="val 33333"/>
            </a:avLst>
          </a:prstGeom>
          <a:solidFill>
            <a:srgbClr val="FFFF00"/>
          </a:solidFill>
          <a:ln w="9525">
            <a:solidFill>
              <a:schemeClr val="tx1"/>
            </a:solidFill>
            <a:miter lim="800000"/>
            <a:headEnd/>
            <a:tailEnd/>
          </a:ln>
        </p:spPr>
        <p:txBody>
          <a:bodyPr wrap="none" anchor="ctr"/>
          <a:lstStyle/>
          <a:p>
            <a:endParaRPr lang="en-US">
              <a:latin typeface="Arial" charset="0"/>
            </a:endParaRPr>
          </a:p>
        </p:txBody>
      </p:sp>
      <p:sp>
        <p:nvSpPr>
          <p:cNvPr id="12304" name="AutoShape 16"/>
          <p:cNvSpPr>
            <a:spLocks noChangeArrowheads="1"/>
          </p:cNvSpPr>
          <p:nvPr/>
        </p:nvSpPr>
        <p:spPr bwMode="auto">
          <a:xfrm>
            <a:off x="5486400" y="3581400"/>
            <a:ext cx="457200" cy="990600"/>
          </a:xfrm>
          <a:prstGeom prst="curvedLeftArrow">
            <a:avLst>
              <a:gd name="adj1" fmla="val 24726"/>
              <a:gd name="adj2" fmla="val 68059"/>
              <a:gd name="adj3" fmla="val 33333"/>
            </a:avLst>
          </a:prstGeom>
          <a:solidFill>
            <a:srgbClr val="FFFF00"/>
          </a:solidFill>
          <a:ln w="9525">
            <a:solidFill>
              <a:schemeClr val="tx1"/>
            </a:solidFill>
            <a:miter lim="800000"/>
            <a:headEnd/>
            <a:tailEnd/>
          </a:ln>
        </p:spPr>
        <p:txBody>
          <a:bodyPr wrap="none" anchor="ctr"/>
          <a:lstStyle/>
          <a:p>
            <a:endParaRPr lang="en-US">
              <a:latin typeface="Arial" charset="0"/>
            </a:endParaRPr>
          </a:p>
        </p:txBody>
      </p:sp>
      <p:sp>
        <p:nvSpPr>
          <p:cNvPr id="12305" name="Text Box 17"/>
          <p:cNvSpPr txBox="1">
            <a:spLocks noChangeArrowheads="1"/>
          </p:cNvSpPr>
          <p:nvPr/>
        </p:nvSpPr>
        <p:spPr bwMode="auto">
          <a:xfrm>
            <a:off x="3200400" y="1447800"/>
            <a:ext cx="2667000" cy="990600"/>
          </a:xfrm>
          <a:prstGeom prst="rect">
            <a:avLst/>
          </a:prstGeom>
          <a:gradFill rotWithShape="1">
            <a:gsLst>
              <a:gs pos="0">
                <a:srgbClr val="CCFFFF"/>
              </a:gs>
              <a:gs pos="50000">
                <a:schemeClr val="bg1"/>
              </a:gs>
              <a:gs pos="100000">
                <a:srgbClr val="CCFFFF"/>
              </a:gs>
            </a:gsLst>
            <a:lin ang="5400000" scaled="1"/>
          </a:gradFill>
          <a:ln w="38100" cmpd="dbl">
            <a:solidFill>
              <a:srgbClr val="0000FF"/>
            </a:solidFill>
            <a:prstDash val="dash"/>
            <a:miter lim="800000"/>
            <a:headEnd/>
            <a:tailEnd/>
          </a:ln>
          <a:effectLst/>
        </p:spPr>
        <p:txBody>
          <a:bodyPr/>
          <a:lstStyle/>
          <a:p>
            <a:pPr>
              <a:spcBef>
                <a:spcPct val="50000"/>
              </a:spcBef>
              <a:defRPr/>
            </a:pPr>
            <a:r>
              <a:rPr lang="en-US" sz="2800" u="sng">
                <a:solidFill>
                  <a:srgbClr val="FF1B15"/>
                </a:solidFill>
                <a:latin typeface="Arial"/>
                <a:cs typeface="Arial" pitchFamily="34" charset="0"/>
              </a:rPr>
              <a:t>Hỏi</a:t>
            </a:r>
            <a:r>
              <a:rPr lang="en-US" sz="2800">
                <a:solidFill>
                  <a:srgbClr val="336600"/>
                </a:solidFill>
                <a:latin typeface="Arial"/>
                <a:cs typeface="Arial" pitchFamily="34" charset="0"/>
              </a:rPr>
              <a:t>: quan sát hình và trả lời</a:t>
            </a:r>
            <a:endParaRPr lang="vi-VN" sz="2800">
              <a:solidFill>
                <a:srgbClr val="336600"/>
              </a:solidFill>
              <a:latin typeface="Arial"/>
              <a:cs typeface="Arial" pitchFamily="34" charset="0"/>
            </a:endParaRPr>
          </a:p>
        </p:txBody>
      </p:sp>
      <p:sp>
        <p:nvSpPr>
          <p:cNvPr id="12306" name="WordArt 18"/>
          <p:cNvSpPr>
            <a:spLocks noChangeArrowheads="1" noChangeShapeType="1" noTextEdit="1"/>
          </p:cNvSpPr>
          <p:nvPr/>
        </p:nvSpPr>
        <p:spPr bwMode="auto">
          <a:xfrm>
            <a:off x="3810000" y="2590800"/>
            <a:ext cx="1524000" cy="1447800"/>
          </a:xfrm>
          <a:prstGeom prst="rect">
            <a:avLst/>
          </a:prstGeom>
        </p:spPr>
        <p:txBody>
          <a:bodyPr wrap="none" fromWordArt="1">
            <a:prstTxWarp prst="textPlain">
              <a:avLst>
                <a:gd name="adj" fmla="val 49329"/>
              </a:avLst>
            </a:prstTxWarp>
          </a:bodyPr>
          <a:lstStyle/>
          <a:p>
            <a:pPr algn="ctr"/>
            <a:r>
              <a:rPr lang="en-US" sz="3600" kern="10">
                <a:ln w="9525">
                  <a:noFill/>
                  <a:round/>
                  <a:headEnd/>
                  <a:tailEnd/>
                </a:ln>
                <a:gradFill rotWithShape="1">
                  <a:gsLst>
                    <a:gs pos="0">
                      <a:srgbClr val="FC9FCB"/>
                    </a:gs>
                    <a:gs pos="6500">
                      <a:srgbClr val="F8B049"/>
                    </a:gs>
                    <a:gs pos="10501">
                      <a:srgbClr val="F8B049"/>
                    </a:gs>
                    <a:gs pos="31500">
                      <a:srgbClr val="FEE7F2"/>
                    </a:gs>
                    <a:gs pos="33501">
                      <a:srgbClr val="F952A0"/>
                    </a:gs>
                    <a:gs pos="34500">
                      <a:srgbClr val="C50849"/>
                    </a:gs>
                    <a:gs pos="41000">
                      <a:srgbClr val="B43E85"/>
                    </a:gs>
                    <a:gs pos="50000">
                      <a:srgbClr val="F8B049"/>
                    </a:gs>
                    <a:gs pos="59000">
                      <a:srgbClr val="B43E85"/>
                    </a:gs>
                    <a:gs pos="65500">
                      <a:srgbClr val="C50849"/>
                    </a:gs>
                    <a:gs pos="66499">
                      <a:srgbClr val="F952A0"/>
                    </a:gs>
                    <a:gs pos="68500">
                      <a:srgbClr val="FEE7F2"/>
                    </a:gs>
                    <a:gs pos="89500">
                      <a:srgbClr val="F8B049"/>
                    </a:gs>
                    <a:gs pos="93500">
                      <a:srgbClr val="F8B049"/>
                    </a:gs>
                    <a:gs pos="100000">
                      <a:srgbClr val="FC9FCB"/>
                    </a:gs>
                  </a:gsLst>
                  <a:lin ang="5400000" scaled="1"/>
                </a:gradFill>
                <a:effectLst>
                  <a:outerShdw dist="45791" dir="2021404" algn="ctr" rotWithShape="0">
                    <a:srgbClr val="B2B2B2">
                      <a:alpha val="79999"/>
                    </a:srgbClr>
                  </a:outerShdw>
                </a:effectLst>
                <a:latin typeface="Arial"/>
                <a:cs typeface="Arial"/>
              </a:rPr>
              <a:t>?</a:t>
            </a:r>
          </a:p>
        </p:txBody>
      </p:sp>
      <p:pic>
        <p:nvPicPr>
          <p:cNvPr id="13331" name="Picture 19" descr="090724024415551549"/>
          <p:cNvPicPr>
            <a:picLocks noChangeAspect="1" noChangeArrowheads="1" noCrop="1"/>
          </p:cNvPicPr>
          <p:nvPr/>
        </p:nvPicPr>
        <p:blipFill>
          <a:blip r:embed="rId10"/>
          <a:srcRect/>
          <a:stretch>
            <a:fillRect/>
          </a:stretch>
        </p:blipFill>
        <p:spPr bwMode="auto">
          <a:xfrm rot="181139">
            <a:off x="7086600" y="0"/>
            <a:ext cx="2251075" cy="1447800"/>
          </a:xfrm>
          <a:prstGeom prst="rect">
            <a:avLst/>
          </a:prstGeom>
          <a:noFill/>
          <a:ln w="9525">
            <a:noFill/>
            <a:miter lim="800000"/>
            <a:headEnd/>
            <a:tailEnd/>
          </a:ln>
        </p:spPr>
      </p:pic>
      <p:sp>
        <p:nvSpPr>
          <p:cNvPr id="13332" name="Rectangle 20"/>
          <p:cNvSpPr>
            <a:spLocks noChangeArrowheads="1"/>
          </p:cNvSpPr>
          <p:nvPr/>
        </p:nvSpPr>
        <p:spPr bwMode="auto">
          <a:xfrm>
            <a:off x="0" y="0"/>
            <a:ext cx="1676400" cy="457200"/>
          </a:xfrm>
          <a:prstGeom prst="rect">
            <a:avLst/>
          </a:prstGeom>
          <a:noFill/>
          <a:ln w="9525">
            <a:noFill/>
            <a:miter lim="800000"/>
            <a:headEnd/>
            <a:tailEnd/>
          </a:ln>
        </p:spPr>
        <p:txBody>
          <a:bodyPr>
            <a:spAutoFit/>
          </a:bodyPr>
          <a:lstStyle/>
          <a:p>
            <a:pPr eaLnBrk="0" hangingPunct="0"/>
            <a:r>
              <a:rPr lang="en-US" sz="2400" u="sng">
                <a:solidFill>
                  <a:srgbClr val="0033CC"/>
                </a:solidFill>
                <a:latin typeface="Arial" charset="0"/>
              </a:rPr>
              <a:t>Tuần 27: </a:t>
            </a:r>
            <a:r>
              <a:rPr lang="en-US" sz="2400">
                <a:solidFill>
                  <a:srgbClr val="0033CC"/>
                </a:solidFill>
                <a:latin typeface="Arial" charset="0"/>
              </a:rPr>
              <a:t> </a:t>
            </a:r>
            <a:endParaRPr lang="en-US" sz="2400" u="sng">
              <a:solidFill>
                <a:srgbClr val="0033CC"/>
              </a:solidFill>
              <a:latin typeface="Arial" charset="0"/>
            </a:endParaRPr>
          </a:p>
        </p:txBody>
      </p:sp>
      <p:sp>
        <p:nvSpPr>
          <p:cNvPr id="13333" name="Text Box 23"/>
          <p:cNvSpPr txBox="1">
            <a:spLocks noChangeArrowheads="1"/>
          </p:cNvSpPr>
          <p:nvPr/>
        </p:nvSpPr>
        <p:spPr bwMode="auto">
          <a:xfrm>
            <a:off x="31908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grpSp>
        <p:nvGrpSpPr>
          <p:cNvPr id="2" name="Group 24"/>
          <p:cNvGrpSpPr>
            <a:grpSpLocks/>
          </p:cNvGrpSpPr>
          <p:nvPr/>
        </p:nvGrpSpPr>
        <p:grpSpPr bwMode="auto">
          <a:xfrm>
            <a:off x="3200400" y="1371600"/>
            <a:ext cx="2438400" cy="1600200"/>
            <a:chOff x="2064" y="816"/>
            <a:chExt cx="1536" cy="1008"/>
          </a:xfrm>
        </p:grpSpPr>
        <p:sp>
          <p:nvSpPr>
            <p:cNvPr id="12313" name="AutoShape 25"/>
            <p:cNvSpPr>
              <a:spLocks noChangeArrowheads="1"/>
            </p:cNvSpPr>
            <p:nvPr/>
          </p:nvSpPr>
          <p:spPr bwMode="auto">
            <a:xfrm>
              <a:off x="2064" y="816"/>
              <a:ext cx="1536" cy="1008"/>
            </a:xfrm>
            <a:prstGeom prst="flowChartAlternateProcess">
              <a:avLst/>
            </a:prstGeom>
            <a:gradFill rotWithShape="1">
              <a:gsLst>
                <a:gs pos="0">
                  <a:srgbClr val="CCECFF"/>
                </a:gs>
                <a:gs pos="50000">
                  <a:schemeClr val="bg1"/>
                </a:gs>
                <a:gs pos="100000">
                  <a:srgbClr val="CCECFF"/>
                </a:gs>
              </a:gsLst>
              <a:lin ang="5400000" scaled="1"/>
            </a:gradFill>
            <a:ln w="57150" cmpd="thinThick">
              <a:solidFill>
                <a:srgbClr val="0000FF"/>
              </a:solidFill>
              <a:miter lim="800000"/>
              <a:headEnd/>
              <a:tailEnd/>
            </a:ln>
            <a:effectLst/>
          </p:spPr>
          <p:txBody>
            <a:bodyPr wrap="none" anchor="ctr"/>
            <a:lstStyle/>
            <a:p>
              <a:pPr>
                <a:defRPr/>
              </a:pPr>
              <a:endParaRPr lang="en-US">
                <a:latin typeface="Arial"/>
                <a:cs typeface="Arial" pitchFamily="34" charset="0"/>
              </a:endParaRPr>
            </a:p>
          </p:txBody>
        </p:sp>
        <p:sp>
          <p:nvSpPr>
            <p:cNvPr id="12314" name="Text Box 26"/>
            <p:cNvSpPr txBox="1">
              <a:spLocks noChangeArrowheads="1"/>
            </p:cNvSpPr>
            <p:nvPr/>
          </p:nvSpPr>
          <p:spPr bwMode="auto">
            <a:xfrm>
              <a:off x="2064" y="816"/>
              <a:ext cx="1536" cy="989"/>
            </a:xfrm>
            <a:prstGeom prst="rect">
              <a:avLst/>
            </a:prstGeom>
            <a:gradFill rotWithShape="1">
              <a:gsLst>
                <a:gs pos="0">
                  <a:srgbClr val="CCECFF"/>
                </a:gs>
                <a:gs pos="50000">
                  <a:schemeClr val="bg1"/>
                </a:gs>
                <a:gs pos="100000">
                  <a:srgbClr val="CCECFF"/>
                </a:gs>
              </a:gsLst>
              <a:lin ang="5400000" scaled="1"/>
            </a:gradFill>
            <a:ln w="76200" cmpd="tri">
              <a:noFill/>
              <a:miter lim="800000"/>
              <a:headEnd/>
              <a:tailEnd/>
            </a:ln>
            <a:effectLst/>
          </p:spPr>
          <p:txBody>
            <a:bodyPr>
              <a:spAutoFit/>
            </a:bodyPr>
            <a:lstStyle/>
            <a:p>
              <a:pPr algn="ctr">
                <a:spcBef>
                  <a:spcPct val="50000"/>
                </a:spcBef>
                <a:defRPr/>
              </a:pPr>
              <a:r>
                <a:rPr lang="en-US" sz="2400">
                  <a:solidFill>
                    <a:srgbClr val="FF0000"/>
                  </a:solidFill>
                  <a:latin typeface="Arial"/>
                  <a:cs typeface="Arial" pitchFamily="34" charset="0"/>
                </a:rPr>
                <a:t>Mỏ chim cứng, nhọn, chúng dùng mỏ để mổ thức ăn</a:t>
              </a:r>
              <a:endParaRPr lang="vi-VN" sz="2400">
                <a:solidFill>
                  <a:srgbClr val="FF0000"/>
                </a:solidFill>
                <a:latin typeface="Arial"/>
                <a:cs typeface="Arial" pitchFamily="34" charset="0"/>
              </a:endParaRP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05"/>
                                        </p:tgtEl>
                                        <p:attrNameLst>
                                          <p:attrName>style.visibility</p:attrName>
                                        </p:attrNameLst>
                                      </p:cBhvr>
                                      <p:to>
                                        <p:strVal val="visible"/>
                                      </p:to>
                                    </p:set>
                                    <p:anim calcmode="lin" valueType="num">
                                      <p:cBhvr>
                                        <p:cTn id="7" dur="500" fill="hold"/>
                                        <p:tgtEl>
                                          <p:spTgt spid="12305"/>
                                        </p:tgtEl>
                                        <p:attrNameLst>
                                          <p:attrName>ppt_w</p:attrName>
                                        </p:attrNameLst>
                                      </p:cBhvr>
                                      <p:tavLst>
                                        <p:tav tm="0">
                                          <p:val>
                                            <p:fltVal val="0"/>
                                          </p:val>
                                        </p:tav>
                                        <p:tav tm="100000">
                                          <p:val>
                                            <p:strVal val="#ppt_w"/>
                                          </p:val>
                                        </p:tav>
                                      </p:tavLst>
                                    </p:anim>
                                    <p:anim calcmode="lin" valueType="num">
                                      <p:cBhvr>
                                        <p:cTn id="8" dur="500" fill="hold"/>
                                        <p:tgtEl>
                                          <p:spTgt spid="12305"/>
                                        </p:tgtEl>
                                        <p:attrNameLst>
                                          <p:attrName>ppt_h</p:attrName>
                                        </p:attrNameLst>
                                      </p:cBhvr>
                                      <p:tavLst>
                                        <p:tav tm="0">
                                          <p:val>
                                            <p:fltVal val="0"/>
                                          </p:val>
                                        </p:tav>
                                        <p:tav tm="100000">
                                          <p:val>
                                            <p:strVal val="#ppt_h"/>
                                          </p:val>
                                        </p:tav>
                                      </p:tavLst>
                                    </p:anim>
                                    <p:animEffect transition="in" filter="fade">
                                      <p:cBhvr>
                                        <p:cTn id="9" dur="500"/>
                                        <p:tgtEl>
                                          <p:spTgt spid="12305"/>
                                        </p:tgtEl>
                                      </p:cBhvr>
                                    </p:animEffect>
                                  </p:childTnLst>
                                </p:cTn>
                              </p:par>
                            </p:childTnLst>
                          </p:cTn>
                        </p:par>
                        <p:par>
                          <p:cTn id="10" fill="hold" nodeType="afterGroup">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2306"/>
                                        </p:tgtEl>
                                        <p:attrNameLst>
                                          <p:attrName>style.visibility</p:attrName>
                                        </p:attrNameLst>
                                      </p:cBhvr>
                                      <p:to>
                                        <p:strVal val="visible"/>
                                      </p:to>
                                    </p:set>
                                    <p:anim calcmode="lin" valueType="num">
                                      <p:cBhvr>
                                        <p:cTn id="13" dur="1000" fill="hold"/>
                                        <p:tgtEl>
                                          <p:spTgt spid="12306"/>
                                        </p:tgtEl>
                                        <p:attrNameLst>
                                          <p:attrName>ppt_w</p:attrName>
                                        </p:attrNameLst>
                                      </p:cBhvr>
                                      <p:tavLst>
                                        <p:tav tm="0">
                                          <p:val>
                                            <p:fltVal val="0"/>
                                          </p:val>
                                        </p:tav>
                                        <p:tav tm="100000">
                                          <p:val>
                                            <p:strVal val="#ppt_w"/>
                                          </p:val>
                                        </p:tav>
                                      </p:tavLst>
                                    </p:anim>
                                    <p:anim calcmode="lin" valueType="num">
                                      <p:cBhvr>
                                        <p:cTn id="14" dur="1000" fill="hold"/>
                                        <p:tgtEl>
                                          <p:spTgt spid="12306"/>
                                        </p:tgtEl>
                                        <p:attrNameLst>
                                          <p:attrName>ppt_h</p:attrName>
                                        </p:attrNameLst>
                                      </p:cBhvr>
                                      <p:tavLst>
                                        <p:tav tm="0">
                                          <p:val>
                                            <p:fltVal val="0"/>
                                          </p:val>
                                        </p:tav>
                                        <p:tav tm="100000">
                                          <p:val>
                                            <p:strVal val="#ppt_h"/>
                                          </p:val>
                                        </p:tav>
                                      </p:tavLst>
                                    </p:anim>
                                    <p:anim calcmode="lin" valueType="num">
                                      <p:cBhvr>
                                        <p:cTn id="15" dur="1000" fill="hold"/>
                                        <p:tgtEl>
                                          <p:spTgt spid="12306"/>
                                        </p:tgtEl>
                                        <p:attrNameLst>
                                          <p:attrName>style.rotation</p:attrName>
                                        </p:attrNameLst>
                                      </p:cBhvr>
                                      <p:tavLst>
                                        <p:tav tm="0">
                                          <p:val>
                                            <p:fltVal val="90"/>
                                          </p:val>
                                        </p:tav>
                                        <p:tav tm="100000">
                                          <p:val>
                                            <p:fltVal val="0"/>
                                          </p:val>
                                        </p:tav>
                                      </p:tavLst>
                                    </p:anim>
                                    <p:animEffect transition="in" filter="fade">
                                      <p:cBhvr>
                                        <p:cTn id="16" dur="1000"/>
                                        <p:tgtEl>
                                          <p:spTgt spid="12306"/>
                                        </p:tgtEl>
                                      </p:cBhvr>
                                    </p:animEffect>
                                  </p:childTnLst>
                                </p:cTn>
                              </p:par>
                              <p:par>
                                <p:cTn id="17" presetID="24" presetClass="emph" presetSubtype="0" repeatCount="indefinite" fill="hold" grpId="1" nodeType="withEffect">
                                  <p:stCondLst>
                                    <p:cond delay="0"/>
                                  </p:stCondLst>
                                  <p:iterate type="lt">
                                    <p:tmPct val="0"/>
                                  </p:iterate>
                                  <p:childTnLst>
                                    <p:animClr clrSpc="hsl" dir="cw">
                                      <p:cBhvr override="childStyle">
                                        <p:cTn id="18" dur="500" fill="hold"/>
                                        <p:tgtEl>
                                          <p:spTgt spid="12306"/>
                                        </p:tgtEl>
                                        <p:attrNameLst>
                                          <p:attrName>style.color</p:attrName>
                                        </p:attrNameLst>
                                      </p:cBhvr>
                                      <p:by>
                                        <p:hsl h="0" s="-12549" l="-25098"/>
                                      </p:by>
                                    </p:animClr>
                                    <p:animClr clrSpc="hsl" dir="cw">
                                      <p:cBhvr>
                                        <p:cTn id="19" dur="500" fill="hold"/>
                                        <p:tgtEl>
                                          <p:spTgt spid="12306"/>
                                        </p:tgtEl>
                                        <p:attrNameLst>
                                          <p:attrName>fillcolor</p:attrName>
                                        </p:attrNameLst>
                                      </p:cBhvr>
                                      <p:by>
                                        <p:hsl h="0" s="-12549" l="-25098"/>
                                      </p:by>
                                    </p:animClr>
                                    <p:animClr clrSpc="hsl" dir="cw">
                                      <p:cBhvr>
                                        <p:cTn id="20" dur="500" fill="hold"/>
                                        <p:tgtEl>
                                          <p:spTgt spid="12306"/>
                                        </p:tgtEl>
                                        <p:attrNameLst>
                                          <p:attrName>stroke.color</p:attrName>
                                        </p:attrNameLst>
                                      </p:cBhvr>
                                      <p:by>
                                        <p:hsl h="0" s="-12549" l="-25098"/>
                                      </p:by>
                                    </p:animClr>
                                    <p:set>
                                      <p:cBhvr>
                                        <p:cTn id="21" dur="500" fill="hold"/>
                                        <p:tgtEl>
                                          <p:spTgt spid="12306"/>
                                        </p:tgtEl>
                                        <p:attrNameLst>
                                          <p:attrName>fill.type</p:attrName>
                                        </p:attrNameLst>
                                      </p:cBhvr>
                                      <p:to>
                                        <p:strVal val="solid"/>
                                      </p:to>
                                    </p:set>
                                  </p:childTnLst>
                                </p:cTn>
                              </p:par>
                            </p:childTnLst>
                          </p:cTn>
                        </p:par>
                        <p:par>
                          <p:cTn id="22" fill="hold" nodeType="afterGroup">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303"/>
                                        </p:tgtEl>
                                        <p:attrNameLst>
                                          <p:attrName>style.visibility</p:attrName>
                                        </p:attrNameLst>
                                      </p:cBhvr>
                                      <p:to>
                                        <p:strVal val="visible"/>
                                      </p:to>
                                    </p:set>
                                    <p:animEffect transition="in" filter="wipe(down)">
                                      <p:cBhvr>
                                        <p:cTn id="25" dur="1000"/>
                                        <p:tgtEl>
                                          <p:spTgt spid="12303"/>
                                        </p:tgtEl>
                                      </p:cBhvr>
                                    </p:animEffect>
                                  </p:childTnLst>
                                </p:cTn>
                              </p:par>
                            </p:childTnLst>
                          </p:cTn>
                        </p:par>
                        <p:par>
                          <p:cTn id="26" fill="hold" nodeType="afterGroup">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2301"/>
                                        </p:tgtEl>
                                        <p:attrNameLst>
                                          <p:attrName>style.visibility</p:attrName>
                                        </p:attrNameLst>
                                      </p:cBhvr>
                                      <p:to>
                                        <p:strVal val="visible"/>
                                      </p:to>
                                    </p:set>
                                    <p:anim calcmode="lin" valueType="num">
                                      <p:cBhvr>
                                        <p:cTn id="29" dur="1000" fill="hold"/>
                                        <p:tgtEl>
                                          <p:spTgt spid="12301"/>
                                        </p:tgtEl>
                                        <p:attrNameLst>
                                          <p:attrName>ppt_w</p:attrName>
                                        </p:attrNameLst>
                                      </p:cBhvr>
                                      <p:tavLst>
                                        <p:tav tm="0">
                                          <p:val>
                                            <p:fltVal val="0"/>
                                          </p:val>
                                        </p:tav>
                                        <p:tav tm="100000">
                                          <p:val>
                                            <p:strVal val="#ppt_w"/>
                                          </p:val>
                                        </p:tav>
                                      </p:tavLst>
                                    </p:anim>
                                    <p:anim calcmode="lin" valueType="num">
                                      <p:cBhvr>
                                        <p:cTn id="30" dur="1000" fill="hold"/>
                                        <p:tgtEl>
                                          <p:spTgt spid="12301"/>
                                        </p:tgtEl>
                                        <p:attrNameLst>
                                          <p:attrName>ppt_h</p:attrName>
                                        </p:attrNameLst>
                                      </p:cBhvr>
                                      <p:tavLst>
                                        <p:tav tm="0">
                                          <p:val>
                                            <p:fltVal val="0"/>
                                          </p:val>
                                        </p:tav>
                                        <p:tav tm="100000">
                                          <p:val>
                                            <p:strVal val="#ppt_h"/>
                                          </p:val>
                                        </p:tav>
                                      </p:tavLst>
                                    </p:anim>
                                  </p:childTnLst>
                                </p:cTn>
                              </p:par>
                              <p:par>
                                <p:cTn id="31" presetID="31" presetClass="entr" presetSubtype="0" fill="hold" grpId="0" nodeType="withEffect">
                                  <p:stCondLst>
                                    <p:cond delay="0"/>
                                  </p:stCondLst>
                                  <p:iterate type="lt">
                                    <p:tmPct val="5000"/>
                                  </p:iterate>
                                  <p:childTnLst>
                                    <p:set>
                                      <p:cBhvr>
                                        <p:cTn id="32" dur="1" fill="hold">
                                          <p:stCondLst>
                                            <p:cond delay="0"/>
                                          </p:stCondLst>
                                        </p:cTn>
                                        <p:tgtEl>
                                          <p:spTgt spid="12304"/>
                                        </p:tgtEl>
                                        <p:attrNameLst>
                                          <p:attrName>style.visibility</p:attrName>
                                        </p:attrNameLst>
                                      </p:cBhvr>
                                      <p:to>
                                        <p:strVal val="visible"/>
                                      </p:to>
                                    </p:set>
                                    <p:anim calcmode="lin" valueType="num">
                                      <p:cBhvr>
                                        <p:cTn id="33" dur="1000" fill="hold"/>
                                        <p:tgtEl>
                                          <p:spTgt spid="12304"/>
                                        </p:tgtEl>
                                        <p:attrNameLst>
                                          <p:attrName>ppt_w</p:attrName>
                                        </p:attrNameLst>
                                      </p:cBhvr>
                                      <p:tavLst>
                                        <p:tav tm="0">
                                          <p:val>
                                            <p:fltVal val="0"/>
                                          </p:val>
                                        </p:tav>
                                        <p:tav tm="100000">
                                          <p:val>
                                            <p:strVal val="#ppt_w"/>
                                          </p:val>
                                        </p:tav>
                                      </p:tavLst>
                                    </p:anim>
                                    <p:anim calcmode="lin" valueType="num">
                                      <p:cBhvr>
                                        <p:cTn id="34" dur="1000" fill="hold"/>
                                        <p:tgtEl>
                                          <p:spTgt spid="12304"/>
                                        </p:tgtEl>
                                        <p:attrNameLst>
                                          <p:attrName>ppt_h</p:attrName>
                                        </p:attrNameLst>
                                      </p:cBhvr>
                                      <p:tavLst>
                                        <p:tav tm="0">
                                          <p:val>
                                            <p:fltVal val="0"/>
                                          </p:val>
                                        </p:tav>
                                        <p:tav tm="100000">
                                          <p:val>
                                            <p:strVal val="#ppt_h"/>
                                          </p:val>
                                        </p:tav>
                                      </p:tavLst>
                                    </p:anim>
                                    <p:anim calcmode="lin" valueType="num">
                                      <p:cBhvr>
                                        <p:cTn id="35" dur="1000" fill="hold"/>
                                        <p:tgtEl>
                                          <p:spTgt spid="12304"/>
                                        </p:tgtEl>
                                        <p:attrNameLst>
                                          <p:attrName>style.rotation</p:attrName>
                                        </p:attrNameLst>
                                      </p:cBhvr>
                                      <p:tavLst>
                                        <p:tav tm="0">
                                          <p:val>
                                            <p:fltVal val="90"/>
                                          </p:val>
                                        </p:tav>
                                        <p:tav tm="100000">
                                          <p:val>
                                            <p:fltVal val="0"/>
                                          </p:val>
                                        </p:tav>
                                      </p:tavLst>
                                    </p:anim>
                                    <p:animEffect transition="in" filter="fade">
                                      <p:cBhvr>
                                        <p:cTn id="36" dur="1000"/>
                                        <p:tgtEl>
                                          <p:spTgt spid="12304"/>
                                        </p:tgtEl>
                                      </p:cBhvr>
                                    </p:animEffect>
                                  </p:childTnLst>
                                </p:cTn>
                              </p:par>
                            </p:childTnLst>
                          </p:cTn>
                        </p:par>
                        <p:par>
                          <p:cTn id="37" fill="hold" nodeType="afterGroup">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12302"/>
                                        </p:tgtEl>
                                        <p:attrNameLst>
                                          <p:attrName>style.visibility</p:attrName>
                                        </p:attrNameLst>
                                      </p:cBhvr>
                                      <p:to>
                                        <p:strVal val="visible"/>
                                      </p:to>
                                    </p:set>
                                    <p:anim calcmode="lin" valueType="num">
                                      <p:cBhvr>
                                        <p:cTn id="40" dur="1000" fill="hold"/>
                                        <p:tgtEl>
                                          <p:spTgt spid="12302"/>
                                        </p:tgtEl>
                                        <p:attrNameLst>
                                          <p:attrName>ppt_w</p:attrName>
                                        </p:attrNameLst>
                                      </p:cBhvr>
                                      <p:tavLst>
                                        <p:tav tm="0">
                                          <p:val>
                                            <p:fltVal val="0"/>
                                          </p:val>
                                        </p:tav>
                                        <p:tav tm="100000">
                                          <p:val>
                                            <p:strVal val="#ppt_w"/>
                                          </p:val>
                                        </p:tav>
                                      </p:tavLst>
                                    </p:anim>
                                    <p:anim calcmode="lin" valueType="num">
                                      <p:cBhvr>
                                        <p:cTn id="41" dur="1000" fill="hold"/>
                                        <p:tgtEl>
                                          <p:spTgt spid="12302"/>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xit" presetSubtype="0" fill="hold" grpId="1" nodeType="clickEffect">
                                  <p:stCondLst>
                                    <p:cond delay="0"/>
                                  </p:stCondLst>
                                  <p:childTnLst>
                                    <p:animEffect transition="out" filter="dissolve">
                                      <p:cBhvr>
                                        <p:cTn id="45" dur="500"/>
                                        <p:tgtEl>
                                          <p:spTgt spid="12301"/>
                                        </p:tgtEl>
                                      </p:cBhvr>
                                    </p:animEffect>
                                    <p:set>
                                      <p:cBhvr>
                                        <p:cTn id="46" dur="1" fill="hold">
                                          <p:stCondLst>
                                            <p:cond delay="499"/>
                                          </p:stCondLst>
                                        </p:cTn>
                                        <p:tgtEl>
                                          <p:spTgt spid="12301"/>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12303"/>
                                        </p:tgtEl>
                                      </p:cBhvr>
                                    </p:animEffect>
                                    <p:set>
                                      <p:cBhvr>
                                        <p:cTn id="49" dur="1" fill="hold">
                                          <p:stCondLst>
                                            <p:cond delay="499"/>
                                          </p:stCondLst>
                                        </p:cTn>
                                        <p:tgtEl>
                                          <p:spTgt spid="12303"/>
                                        </p:tgtEl>
                                        <p:attrNameLst>
                                          <p:attrName>style.visibility</p:attrName>
                                        </p:attrNameLst>
                                      </p:cBhvr>
                                      <p:to>
                                        <p:strVal val="hidden"/>
                                      </p:to>
                                    </p:set>
                                  </p:childTnLst>
                                </p:cTn>
                              </p:par>
                              <p:par>
                                <p:cTn id="50" presetID="9" presetClass="exit" presetSubtype="0" fill="hold" grpId="2" nodeType="withEffect">
                                  <p:stCondLst>
                                    <p:cond delay="0"/>
                                  </p:stCondLst>
                                  <p:iterate type="lt">
                                    <p:tmPct val="0"/>
                                  </p:iterate>
                                  <p:childTnLst>
                                    <p:animEffect transition="out" filter="dissolve">
                                      <p:cBhvr>
                                        <p:cTn id="51" dur="500"/>
                                        <p:tgtEl>
                                          <p:spTgt spid="12306"/>
                                        </p:tgtEl>
                                      </p:cBhvr>
                                    </p:animEffect>
                                    <p:set>
                                      <p:cBhvr>
                                        <p:cTn id="52" dur="1" fill="hold">
                                          <p:stCondLst>
                                            <p:cond delay="499"/>
                                          </p:stCondLst>
                                        </p:cTn>
                                        <p:tgtEl>
                                          <p:spTgt spid="12306"/>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12305"/>
                                        </p:tgtEl>
                                      </p:cBhvr>
                                    </p:animEffect>
                                    <p:set>
                                      <p:cBhvr>
                                        <p:cTn id="55" dur="1" fill="hold">
                                          <p:stCondLst>
                                            <p:cond delay="499"/>
                                          </p:stCondLst>
                                        </p:cTn>
                                        <p:tgtEl>
                                          <p:spTgt spid="12305"/>
                                        </p:tgtEl>
                                        <p:attrNameLst>
                                          <p:attrName>style.visibility</p:attrName>
                                        </p:attrNameLst>
                                      </p:cBhvr>
                                      <p:to>
                                        <p:strVal val="hidden"/>
                                      </p:to>
                                    </p:set>
                                  </p:childTnLst>
                                </p:cTn>
                              </p:par>
                              <p:par>
                                <p:cTn id="56" presetID="9" presetClass="exit" presetSubtype="0" fill="hold" grpId="1" nodeType="withEffect">
                                  <p:stCondLst>
                                    <p:cond delay="0"/>
                                  </p:stCondLst>
                                  <p:iterate type="lt">
                                    <p:tmPct val="0"/>
                                  </p:iterate>
                                  <p:childTnLst>
                                    <p:animEffect transition="out" filter="dissolve">
                                      <p:cBhvr>
                                        <p:cTn id="57" dur="500"/>
                                        <p:tgtEl>
                                          <p:spTgt spid="12304"/>
                                        </p:tgtEl>
                                      </p:cBhvr>
                                    </p:animEffect>
                                    <p:set>
                                      <p:cBhvr>
                                        <p:cTn id="58" dur="1" fill="hold">
                                          <p:stCondLst>
                                            <p:cond delay="499"/>
                                          </p:stCondLst>
                                        </p:cTn>
                                        <p:tgtEl>
                                          <p:spTgt spid="12304"/>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12302"/>
                                        </p:tgtEl>
                                      </p:cBhvr>
                                    </p:animEffect>
                                    <p:set>
                                      <p:cBhvr>
                                        <p:cTn id="61" dur="1" fill="hold">
                                          <p:stCondLst>
                                            <p:cond delay="499"/>
                                          </p:stCondLst>
                                        </p:cTn>
                                        <p:tgtEl>
                                          <p:spTgt spid="12302"/>
                                        </p:tgtEl>
                                        <p:attrNameLst>
                                          <p:attrName>style.visibility</p:attrName>
                                        </p:attrNameLst>
                                      </p:cBhvr>
                                      <p:to>
                                        <p:strVal val="hidden"/>
                                      </p:to>
                                    </p:set>
                                  </p:childTnLst>
                                </p:cTn>
                              </p:par>
                            </p:childTnLst>
                          </p:cTn>
                        </p:par>
                        <p:par>
                          <p:cTn id="62" fill="hold" nodeType="afterGroup">
                            <p:stCondLst>
                              <p:cond delay="500"/>
                            </p:stCondLst>
                            <p:childTnLst>
                              <p:par>
                                <p:cTn id="63" presetID="53" presetClass="entr" presetSubtype="0" fill="hold" grpId="0" nodeType="afterEffect">
                                  <p:stCondLst>
                                    <p:cond delay="0"/>
                                  </p:stCondLst>
                                  <p:childTnLst>
                                    <p:set>
                                      <p:cBhvr>
                                        <p:cTn id="64" dur="1" fill="hold">
                                          <p:stCondLst>
                                            <p:cond delay="0"/>
                                          </p:stCondLst>
                                        </p:cTn>
                                        <p:tgtEl>
                                          <p:spTgt spid="12294"/>
                                        </p:tgtEl>
                                        <p:attrNameLst>
                                          <p:attrName>style.visibility</p:attrName>
                                        </p:attrNameLst>
                                      </p:cBhvr>
                                      <p:to>
                                        <p:strVal val="visible"/>
                                      </p:to>
                                    </p:set>
                                    <p:anim calcmode="lin" valueType="num">
                                      <p:cBhvr>
                                        <p:cTn id="65" dur="500" fill="hold"/>
                                        <p:tgtEl>
                                          <p:spTgt spid="12294"/>
                                        </p:tgtEl>
                                        <p:attrNameLst>
                                          <p:attrName>ppt_w</p:attrName>
                                        </p:attrNameLst>
                                      </p:cBhvr>
                                      <p:tavLst>
                                        <p:tav tm="0">
                                          <p:val>
                                            <p:fltVal val="0"/>
                                          </p:val>
                                        </p:tav>
                                        <p:tav tm="100000">
                                          <p:val>
                                            <p:strVal val="#ppt_w"/>
                                          </p:val>
                                        </p:tav>
                                      </p:tavLst>
                                    </p:anim>
                                    <p:anim calcmode="lin" valueType="num">
                                      <p:cBhvr>
                                        <p:cTn id="66" dur="500" fill="hold"/>
                                        <p:tgtEl>
                                          <p:spTgt spid="12294"/>
                                        </p:tgtEl>
                                        <p:attrNameLst>
                                          <p:attrName>ppt_h</p:attrName>
                                        </p:attrNameLst>
                                      </p:cBhvr>
                                      <p:tavLst>
                                        <p:tav tm="0">
                                          <p:val>
                                            <p:fltVal val="0"/>
                                          </p:val>
                                        </p:tav>
                                        <p:tav tm="100000">
                                          <p:val>
                                            <p:strVal val="#ppt_h"/>
                                          </p:val>
                                        </p:tav>
                                      </p:tavLst>
                                    </p:anim>
                                    <p:animEffect transition="in" filter="fade">
                                      <p:cBhvr>
                                        <p:cTn id="67" dur="500"/>
                                        <p:tgtEl>
                                          <p:spTgt spid="12294"/>
                                        </p:tgtEl>
                                      </p:cBhvr>
                                    </p:animEffect>
                                  </p:childTnLst>
                                </p:cTn>
                              </p:par>
                            </p:childTnLst>
                          </p:cTn>
                        </p:par>
                        <p:par>
                          <p:cTn id="68" fill="hold" nodeType="afterGroup">
                            <p:stCondLst>
                              <p:cond delay="1000"/>
                            </p:stCondLst>
                            <p:childTnLst>
                              <p:par>
                                <p:cTn id="69" presetID="22" presetClass="entr" presetSubtype="2" fill="hold" grpId="0" nodeType="afterEffect">
                                  <p:stCondLst>
                                    <p:cond delay="0"/>
                                  </p:stCondLst>
                                  <p:childTnLst>
                                    <p:set>
                                      <p:cBhvr>
                                        <p:cTn id="70" dur="1" fill="hold">
                                          <p:stCondLst>
                                            <p:cond delay="0"/>
                                          </p:stCondLst>
                                        </p:cTn>
                                        <p:tgtEl>
                                          <p:spTgt spid="12295"/>
                                        </p:tgtEl>
                                        <p:attrNameLst>
                                          <p:attrName>style.visibility</p:attrName>
                                        </p:attrNameLst>
                                      </p:cBhvr>
                                      <p:to>
                                        <p:strVal val="visible"/>
                                      </p:to>
                                    </p:set>
                                    <p:animEffect transition="in" filter="wipe(right)">
                                      <p:cBhvr>
                                        <p:cTn id="71" dur="500"/>
                                        <p:tgtEl>
                                          <p:spTgt spid="1229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300"/>
                                        </p:tgtEl>
                                        <p:attrNameLst>
                                          <p:attrName>style.visibility</p:attrName>
                                        </p:attrNameLst>
                                      </p:cBhvr>
                                      <p:to>
                                        <p:strVal val="visible"/>
                                      </p:to>
                                    </p:set>
                                    <p:animEffect transition="in" filter="wipe(right)">
                                      <p:cBhvr>
                                        <p:cTn id="74" dur="500"/>
                                        <p:tgtEl>
                                          <p:spTgt spid="1230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2296"/>
                                        </p:tgtEl>
                                        <p:attrNameLst>
                                          <p:attrName>style.visibility</p:attrName>
                                        </p:attrNameLst>
                                      </p:cBhvr>
                                      <p:to>
                                        <p:strVal val="visible"/>
                                      </p:to>
                                    </p:set>
                                    <p:animEffect transition="in" filter="wipe(left)">
                                      <p:cBhvr>
                                        <p:cTn id="77" dur="500"/>
                                        <p:tgtEl>
                                          <p:spTgt spid="1229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2298"/>
                                        </p:tgtEl>
                                        <p:attrNameLst>
                                          <p:attrName>style.visibility</p:attrName>
                                        </p:attrNameLst>
                                      </p:cBhvr>
                                      <p:to>
                                        <p:strVal val="visible"/>
                                      </p:to>
                                    </p:set>
                                    <p:animEffect transition="in" filter="wipe(left)">
                                      <p:cBhvr>
                                        <p:cTn id="80" dur="500"/>
                                        <p:tgtEl>
                                          <p:spTgt spid="12298"/>
                                        </p:tgtEl>
                                      </p:cBhvr>
                                    </p:animEffect>
                                  </p:childTnLst>
                                </p:cTn>
                              </p:par>
                            </p:childTnLst>
                          </p:cTn>
                        </p:par>
                        <p:par>
                          <p:cTn id="81" fill="hold" nodeType="afterGroup">
                            <p:stCondLst>
                              <p:cond delay="1500"/>
                            </p:stCondLst>
                            <p:childTnLst>
                              <p:par>
                                <p:cTn id="82" presetID="8" presetClass="entr" presetSubtype="16"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diamond(in)">
                                      <p:cBhvr>
                                        <p:cTn id="8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6" grpId="0" animBg="1"/>
      <p:bldP spid="12298" grpId="0" animBg="1"/>
      <p:bldP spid="12300" grpId="0" animBg="1"/>
      <p:bldP spid="12301" grpId="0" animBg="1"/>
      <p:bldP spid="12301" grpId="1" animBg="1"/>
      <p:bldP spid="12302" grpId="0" animBg="1"/>
      <p:bldP spid="12302" grpId="1" animBg="1"/>
      <p:bldP spid="12303" grpId="0" animBg="1"/>
      <p:bldP spid="12303" grpId="1" animBg="1"/>
      <p:bldP spid="12304" grpId="0" animBg="1"/>
      <p:bldP spid="12304" grpId="1" animBg="1"/>
      <p:bldP spid="12305" grpId="0" animBg="1"/>
      <p:bldP spid="12305" grpId="1" animBg="1"/>
      <p:bldP spid="12306" grpId="0" animBg="1"/>
      <p:bldP spid="12306" grpId="1" animBg="1"/>
      <p:bldP spid="12306" grpId="2"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toonia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Oval 3"/>
          <p:cNvSpPr>
            <a:spLocks noChangeArrowheads="1"/>
          </p:cNvSpPr>
          <p:nvPr/>
        </p:nvSpPr>
        <p:spPr bwMode="auto">
          <a:xfrm>
            <a:off x="4114800" y="3352800"/>
            <a:ext cx="1676400" cy="1143000"/>
          </a:xfrm>
          <a:prstGeom prst="ellipse">
            <a:avLst/>
          </a:prstGeom>
          <a:gradFill rotWithShape="1">
            <a:gsLst>
              <a:gs pos="0">
                <a:srgbClr val="FFFF99"/>
              </a:gs>
              <a:gs pos="50000">
                <a:schemeClr val="bg1"/>
              </a:gs>
              <a:gs pos="100000">
                <a:srgbClr val="FFFF99"/>
              </a:gs>
            </a:gsLst>
            <a:lin ang="5400000" scaled="1"/>
          </a:gradFill>
          <a:ln w="38100" cmpd="dbl">
            <a:solidFill>
              <a:srgbClr val="008000"/>
            </a:solidFill>
            <a:round/>
            <a:headEnd/>
            <a:tailEnd/>
          </a:ln>
          <a:effectLst/>
        </p:spPr>
        <p:txBody>
          <a:bodyPr wrap="none" anchor="ctr"/>
          <a:lstStyle/>
          <a:p>
            <a:pPr algn="ctr">
              <a:defRPr/>
            </a:pPr>
            <a:r>
              <a:rPr lang="en-US" sz="4400">
                <a:solidFill>
                  <a:srgbClr val="0000FF"/>
                </a:solidFill>
                <a:effectLst>
                  <a:outerShdw blurRad="38100" dist="38100" dir="2700000" algn="tl">
                    <a:srgbClr val="000000"/>
                  </a:outerShdw>
                </a:effectLst>
                <a:latin typeface="Arial"/>
                <a:cs typeface="Arial" pitchFamily="34" charset="0"/>
              </a:rPr>
              <a:t>Lông</a:t>
            </a:r>
          </a:p>
        </p:txBody>
      </p:sp>
      <p:pic>
        <p:nvPicPr>
          <p:cNvPr id="14340" name="Picture 4" descr="12">
            <a:hlinkClick r:id="rId4" action="ppaction://hlinksldjump"/>
          </p:cNvPr>
          <p:cNvPicPr>
            <a:picLocks noChangeAspect="1" noChangeArrowheads="1"/>
          </p:cNvPicPr>
          <p:nvPr/>
        </p:nvPicPr>
        <p:blipFill>
          <a:blip r:embed="rId5"/>
          <a:srcRect l="12000" t="5000" b="5000"/>
          <a:stretch>
            <a:fillRect/>
          </a:stretch>
        </p:blipFill>
        <p:spPr bwMode="auto">
          <a:xfrm>
            <a:off x="6777038" y="1524000"/>
            <a:ext cx="2366962" cy="2362200"/>
          </a:xfrm>
          <a:prstGeom prst="rect">
            <a:avLst/>
          </a:prstGeom>
          <a:solidFill>
            <a:schemeClr val="folHlink"/>
          </a:solidFill>
          <a:ln w="38100" cmpd="dbl">
            <a:solidFill>
              <a:schemeClr val="tx1"/>
            </a:solidFill>
            <a:miter lim="800000"/>
            <a:headEnd/>
            <a:tailEnd/>
          </a:ln>
        </p:spPr>
      </p:pic>
      <p:pic>
        <p:nvPicPr>
          <p:cNvPr id="14341" name="Picture 5" descr="DSC00756">
            <a:hlinkClick r:id="rId6" action="ppaction://hlinksldjump"/>
          </p:cNvPr>
          <p:cNvPicPr>
            <a:picLocks noChangeAspect="1" noChangeArrowheads="1"/>
          </p:cNvPicPr>
          <p:nvPr/>
        </p:nvPicPr>
        <p:blipFill>
          <a:blip r:embed="rId7"/>
          <a:srcRect l="-232" t="15625" r="37268" b="19374"/>
          <a:stretch>
            <a:fillRect/>
          </a:stretch>
        </p:blipFill>
        <p:spPr bwMode="auto">
          <a:xfrm>
            <a:off x="0" y="1524000"/>
            <a:ext cx="3048000" cy="2243138"/>
          </a:xfrm>
          <a:prstGeom prst="rect">
            <a:avLst/>
          </a:prstGeom>
          <a:noFill/>
          <a:ln w="38100" cmpd="dbl">
            <a:solidFill>
              <a:schemeClr val="tx1"/>
            </a:solidFill>
            <a:miter lim="800000"/>
            <a:headEnd/>
            <a:tailEnd/>
          </a:ln>
        </p:spPr>
      </p:pic>
      <p:sp>
        <p:nvSpPr>
          <p:cNvPr id="14342" name="Freeform 6"/>
          <p:cNvSpPr>
            <a:spLocks/>
          </p:cNvSpPr>
          <p:nvPr/>
        </p:nvSpPr>
        <p:spPr bwMode="auto">
          <a:xfrm>
            <a:off x="2667000" y="3200400"/>
            <a:ext cx="1447800" cy="533400"/>
          </a:xfrm>
          <a:custGeom>
            <a:avLst/>
            <a:gdLst>
              <a:gd name="T0" fmla="*/ 2043006400 w 1026"/>
              <a:gd name="T1" fmla="*/ 561174802 h 507"/>
              <a:gd name="T2" fmla="*/ 0 w 1026"/>
              <a:gd name="T3" fmla="*/ 0 h 507"/>
              <a:gd name="T4" fmla="*/ 0 60000 65536"/>
              <a:gd name="T5" fmla="*/ 0 60000 65536"/>
              <a:gd name="T6" fmla="*/ 0 w 1026"/>
              <a:gd name="T7" fmla="*/ 0 h 507"/>
              <a:gd name="T8" fmla="*/ 1026 w 1026"/>
              <a:gd name="T9" fmla="*/ 507 h 507"/>
            </a:gdLst>
            <a:ahLst/>
            <a:cxnLst>
              <a:cxn ang="T4">
                <a:pos x="T0" y="T1"/>
              </a:cxn>
              <a:cxn ang="T5">
                <a:pos x="T2" y="T3"/>
              </a:cxn>
            </a:cxnLst>
            <a:rect l="T6" t="T7" r="T8" b="T9"/>
            <a:pathLst>
              <a:path w="1026" h="507">
                <a:moveTo>
                  <a:pt x="1026" y="507"/>
                </a:moveTo>
                <a:lnTo>
                  <a:pt x="0" y="0"/>
                </a:lnTo>
              </a:path>
            </a:pathLst>
          </a:custGeom>
          <a:noFill/>
          <a:ln w="25400">
            <a:solidFill>
              <a:srgbClr val="FF0000"/>
            </a:solidFill>
            <a:round/>
            <a:headEnd/>
            <a:tailEnd type="triangle" w="med" len="med"/>
          </a:ln>
        </p:spPr>
        <p:txBody>
          <a:bodyPr/>
          <a:lstStyle/>
          <a:p>
            <a:endParaRPr lang="en-US"/>
          </a:p>
        </p:txBody>
      </p:sp>
      <p:sp>
        <p:nvSpPr>
          <p:cNvPr id="14343" name="Freeform 7"/>
          <p:cNvSpPr>
            <a:spLocks/>
          </p:cNvSpPr>
          <p:nvPr/>
        </p:nvSpPr>
        <p:spPr bwMode="auto">
          <a:xfrm>
            <a:off x="5791200" y="2743200"/>
            <a:ext cx="1752600" cy="1066800"/>
          </a:xfrm>
          <a:custGeom>
            <a:avLst/>
            <a:gdLst>
              <a:gd name="T0" fmla="*/ 0 w 1070"/>
              <a:gd name="T1" fmla="*/ 2147483647 h 526"/>
              <a:gd name="T2" fmla="*/ 2147483647 w 1070"/>
              <a:gd name="T3" fmla="*/ 0 h 526"/>
              <a:gd name="T4" fmla="*/ 0 60000 65536"/>
              <a:gd name="T5" fmla="*/ 0 60000 65536"/>
              <a:gd name="T6" fmla="*/ 0 w 1070"/>
              <a:gd name="T7" fmla="*/ 0 h 526"/>
              <a:gd name="T8" fmla="*/ 1070 w 1070"/>
              <a:gd name="T9" fmla="*/ 526 h 526"/>
            </a:gdLst>
            <a:ahLst/>
            <a:cxnLst>
              <a:cxn ang="T4">
                <a:pos x="T0" y="T1"/>
              </a:cxn>
              <a:cxn ang="T5">
                <a:pos x="T2" y="T3"/>
              </a:cxn>
            </a:cxnLst>
            <a:rect l="T6" t="T7" r="T8" b="T9"/>
            <a:pathLst>
              <a:path w="1070" h="526">
                <a:moveTo>
                  <a:pt x="0" y="526"/>
                </a:moveTo>
                <a:lnTo>
                  <a:pt x="1070" y="0"/>
                </a:lnTo>
              </a:path>
            </a:pathLst>
          </a:custGeom>
          <a:noFill/>
          <a:ln w="25400">
            <a:solidFill>
              <a:srgbClr val="FF0000"/>
            </a:solidFill>
            <a:round/>
            <a:headEnd/>
            <a:tailEnd type="triangle" w="med" len="med"/>
          </a:ln>
        </p:spPr>
        <p:txBody>
          <a:bodyPr/>
          <a:lstStyle/>
          <a:p>
            <a:endParaRPr lang="en-US"/>
          </a:p>
        </p:txBody>
      </p:sp>
      <p:sp>
        <p:nvSpPr>
          <p:cNvPr id="14344" name="WordArt 8"/>
          <p:cNvSpPr>
            <a:spLocks noChangeArrowheads="1" noChangeShapeType="1" noTextEdit="1"/>
          </p:cNvSpPr>
          <p:nvPr/>
        </p:nvSpPr>
        <p:spPr bwMode="auto">
          <a:xfrm>
            <a:off x="3581400" y="838200"/>
            <a:ext cx="2590800" cy="474663"/>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pic>
        <p:nvPicPr>
          <p:cNvPr id="14345" name="Picture 9" descr="images"/>
          <p:cNvPicPr>
            <a:picLocks noChangeAspect="1" noChangeArrowheads="1"/>
          </p:cNvPicPr>
          <p:nvPr/>
        </p:nvPicPr>
        <p:blipFill>
          <a:blip r:embed="rId8">
            <a:clrChange>
              <a:clrFrom>
                <a:srgbClr val="CDC37B"/>
              </a:clrFrom>
              <a:clrTo>
                <a:srgbClr val="CDC37B">
                  <a:alpha val="0"/>
                </a:srgbClr>
              </a:clrTo>
            </a:clrChange>
          </a:blip>
          <a:srcRect/>
          <a:stretch>
            <a:fillRect/>
          </a:stretch>
        </p:blipFill>
        <p:spPr bwMode="auto">
          <a:xfrm>
            <a:off x="6705600" y="4267200"/>
            <a:ext cx="2438400" cy="2362200"/>
          </a:xfrm>
          <a:prstGeom prst="rect">
            <a:avLst/>
          </a:prstGeom>
          <a:noFill/>
          <a:ln w="9525">
            <a:noFill/>
            <a:miter lim="800000"/>
            <a:headEnd/>
            <a:tailEnd/>
          </a:ln>
        </p:spPr>
      </p:pic>
      <p:sp>
        <p:nvSpPr>
          <p:cNvPr id="14346" name="Freeform 10"/>
          <p:cNvSpPr>
            <a:spLocks/>
          </p:cNvSpPr>
          <p:nvPr/>
        </p:nvSpPr>
        <p:spPr bwMode="auto">
          <a:xfrm>
            <a:off x="5715000" y="4191000"/>
            <a:ext cx="2057400" cy="1600200"/>
          </a:xfrm>
          <a:custGeom>
            <a:avLst/>
            <a:gdLst>
              <a:gd name="T0" fmla="*/ 0 w 1228"/>
              <a:gd name="T1" fmla="*/ 0 h 725"/>
              <a:gd name="T2" fmla="*/ 2147483647 w 1228"/>
              <a:gd name="T3" fmla="*/ 2147483647 h 725"/>
              <a:gd name="T4" fmla="*/ 0 60000 65536"/>
              <a:gd name="T5" fmla="*/ 0 60000 65536"/>
              <a:gd name="T6" fmla="*/ 0 w 1228"/>
              <a:gd name="T7" fmla="*/ 0 h 725"/>
              <a:gd name="T8" fmla="*/ 1228 w 1228"/>
              <a:gd name="T9" fmla="*/ 725 h 725"/>
            </a:gdLst>
            <a:ahLst/>
            <a:cxnLst>
              <a:cxn ang="T4">
                <a:pos x="T0" y="T1"/>
              </a:cxn>
              <a:cxn ang="T5">
                <a:pos x="T2" y="T3"/>
              </a:cxn>
            </a:cxnLst>
            <a:rect l="T6" t="T7" r="T8" b="T9"/>
            <a:pathLst>
              <a:path w="1228" h="725">
                <a:moveTo>
                  <a:pt x="0" y="0"/>
                </a:moveTo>
                <a:lnTo>
                  <a:pt x="1228" y="725"/>
                </a:lnTo>
              </a:path>
            </a:pathLst>
          </a:custGeom>
          <a:noFill/>
          <a:ln w="25400">
            <a:solidFill>
              <a:srgbClr val="FF0000"/>
            </a:solidFill>
            <a:round/>
            <a:headEnd/>
            <a:tailEnd type="triangle" w="med" len="med"/>
          </a:ln>
        </p:spPr>
        <p:txBody>
          <a:bodyPr/>
          <a:lstStyle/>
          <a:p>
            <a:endParaRPr lang="en-US"/>
          </a:p>
        </p:txBody>
      </p:sp>
      <p:pic>
        <p:nvPicPr>
          <p:cNvPr id="14347" name="Picture 11" descr="250411afamilyDLchim1-7"/>
          <p:cNvPicPr>
            <a:picLocks noChangeAspect="1" noChangeArrowheads="1"/>
          </p:cNvPicPr>
          <p:nvPr/>
        </p:nvPicPr>
        <p:blipFill>
          <a:blip r:embed="rId9" cstate="print"/>
          <a:srcRect/>
          <a:stretch>
            <a:fillRect/>
          </a:stretch>
        </p:blipFill>
        <p:spPr bwMode="auto">
          <a:xfrm>
            <a:off x="0" y="4267200"/>
            <a:ext cx="3124200" cy="2286000"/>
          </a:xfrm>
          <a:prstGeom prst="rect">
            <a:avLst/>
          </a:prstGeom>
          <a:noFill/>
          <a:ln w="9525">
            <a:noFill/>
            <a:miter lim="800000"/>
            <a:headEnd/>
            <a:tailEnd/>
          </a:ln>
        </p:spPr>
      </p:pic>
      <p:sp>
        <p:nvSpPr>
          <p:cNvPr id="14348" name="Freeform 12"/>
          <p:cNvSpPr>
            <a:spLocks/>
          </p:cNvSpPr>
          <p:nvPr/>
        </p:nvSpPr>
        <p:spPr bwMode="auto">
          <a:xfrm>
            <a:off x="2057400" y="4114800"/>
            <a:ext cx="2133600" cy="1676400"/>
          </a:xfrm>
          <a:custGeom>
            <a:avLst/>
            <a:gdLst>
              <a:gd name="T0" fmla="*/ 2147483647 w 796"/>
              <a:gd name="T1" fmla="*/ 0 h 1016"/>
              <a:gd name="T2" fmla="*/ 0 w 796"/>
              <a:gd name="T3" fmla="*/ 2147483647 h 1016"/>
              <a:gd name="T4" fmla="*/ 0 60000 65536"/>
              <a:gd name="T5" fmla="*/ 0 60000 65536"/>
              <a:gd name="T6" fmla="*/ 0 w 796"/>
              <a:gd name="T7" fmla="*/ 0 h 1016"/>
              <a:gd name="T8" fmla="*/ 796 w 796"/>
              <a:gd name="T9" fmla="*/ 1016 h 1016"/>
            </a:gdLst>
            <a:ahLst/>
            <a:cxnLst>
              <a:cxn ang="T4">
                <a:pos x="T0" y="T1"/>
              </a:cxn>
              <a:cxn ang="T5">
                <a:pos x="T2" y="T3"/>
              </a:cxn>
            </a:cxnLst>
            <a:rect l="T6" t="T7" r="T8" b="T9"/>
            <a:pathLst>
              <a:path w="796" h="1016">
                <a:moveTo>
                  <a:pt x="796" y="0"/>
                </a:moveTo>
                <a:lnTo>
                  <a:pt x="0" y="1016"/>
                </a:lnTo>
              </a:path>
            </a:pathLst>
          </a:custGeom>
          <a:noFill/>
          <a:ln w="25400">
            <a:solidFill>
              <a:srgbClr val="FF0000"/>
            </a:solidFill>
            <a:round/>
            <a:headEnd/>
            <a:tailEnd type="triangle" w="med" len="med"/>
          </a:ln>
        </p:spPr>
        <p:txBody>
          <a:bodyPr/>
          <a:lstStyle/>
          <a:p>
            <a:endParaRPr lang="en-US"/>
          </a:p>
        </p:txBody>
      </p:sp>
      <p:pic>
        <p:nvPicPr>
          <p:cNvPr id="14349" name="Picture 13" descr="090724024415551549"/>
          <p:cNvPicPr>
            <a:picLocks noChangeAspect="1" noChangeArrowheads="1" noCrop="1"/>
          </p:cNvPicPr>
          <p:nvPr/>
        </p:nvPicPr>
        <p:blipFill>
          <a:blip r:embed="rId10"/>
          <a:srcRect/>
          <a:stretch>
            <a:fillRect/>
          </a:stretch>
        </p:blipFill>
        <p:spPr bwMode="auto">
          <a:xfrm rot="181139">
            <a:off x="7239000" y="0"/>
            <a:ext cx="2251075" cy="1447800"/>
          </a:xfrm>
          <a:prstGeom prst="rect">
            <a:avLst/>
          </a:prstGeom>
          <a:noFill/>
          <a:ln w="9525">
            <a:noFill/>
            <a:miter lim="800000"/>
            <a:headEnd/>
            <a:tailEnd/>
          </a:ln>
        </p:spPr>
      </p:pic>
      <p:sp>
        <p:nvSpPr>
          <p:cNvPr id="14350" name="Rectangle 14"/>
          <p:cNvSpPr>
            <a:spLocks noChangeArrowheads="1"/>
          </p:cNvSpPr>
          <p:nvPr/>
        </p:nvSpPr>
        <p:spPr bwMode="auto">
          <a:xfrm>
            <a:off x="0" y="0"/>
            <a:ext cx="1676400" cy="457200"/>
          </a:xfrm>
          <a:prstGeom prst="rect">
            <a:avLst/>
          </a:prstGeom>
          <a:noFill/>
          <a:ln w="9525">
            <a:noFill/>
            <a:miter lim="800000"/>
            <a:headEnd/>
            <a:tailEnd/>
          </a:ln>
        </p:spPr>
        <p:txBody>
          <a:bodyPr>
            <a:spAutoFit/>
          </a:bodyPr>
          <a:lstStyle/>
          <a:p>
            <a:pPr eaLnBrk="0" hangingPunct="0"/>
            <a:r>
              <a:rPr lang="en-US" sz="2400" u="sng">
                <a:solidFill>
                  <a:srgbClr val="0033CC"/>
                </a:solidFill>
                <a:latin typeface="Arial" charset="0"/>
              </a:rPr>
              <a:t>Tuần 27: </a:t>
            </a:r>
            <a:r>
              <a:rPr lang="en-US" sz="2400">
                <a:solidFill>
                  <a:srgbClr val="0033CC"/>
                </a:solidFill>
                <a:latin typeface="Arial" charset="0"/>
              </a:rPr>
              <a:t> </a:t>
            </a:r>
            <a:endParaRPr lang="en-US" sz="2400" u="sng">
              <a:solidFill>
                <a:srgbClr val="0033CC"/>
              </a:solidFill>
              <a:latin typeface="Arial" charset="0"/>
            </a:endParaRPr>
          </a:p>
        </p:txBody>
      </p:sp>
      <p:sp>
        <p:nvSpPr>
          <p:cNvPr id="14351" name="Text Box 17"/>
          <p:cNvSpPr txBox="1">
            <a:spLocks noChangeArrowheads="1"/>
          </p:cNvSpPr>
          <p:nvPr/>
        </p:nvSpPr>
        <p:spPr bwMode="auto">
          <a:xfrm>
            <a:off x="34956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sp>
        <p:nvSpPr>
          <p:cNvPr id="14354" name="AutoShape 18"/>
          <p:cNvSpPr>
            <a:spLocks noChangeArrowheads="1"/>
          </p:cNvSpPr>
          <p:nvPr/>
        </p:nvSpPr>
        <p:spPr bwMode="auto">
          <a:xfrm>
            <a:off x="3200400" y="1676400"/>
            <a:ext cx="3362325" cy="1335088"/>
          </a:xfrm>
          <a:prstGeom prst="flowChartAlternateProcess">
            <a:avLst/>
          </a:prstGeom>
          <a:gradFill rotWithShape="1">
            <a:gsLst>
              <a:gs pos="0">
                <a:srgbClr val="CCFFFF"/>
              </a:gs>
              <a:gs pos="50000">
                <a:schemeClr val="bg1"/>
              </a:gs>
              <a:gs pos="100000">
                <a:srgbClr val="CCFFFF"/>
              </a:gs>
            </a:gsLst>
            <a:lin ang="5400000" scaled="1"/>
          </a:gradFill>
          <a:ln w="9525">
            <a:solidFill>
              <a:schemeClr val="tx1"/>
            </a:solidFill>
            <a:miter lim="800000"/>
            <a:headEnd/>
            <a:tailEnd/>
          </a:ln>
          <a:effectLst/>
        </p:spPr>
        <p:txBody>
          <a:bodyPr wrap="none" anchor="ctr"/>
          <a:lstStyle/>
          <a:p>
            <a:pPr algn="ctr">
              <a:defRPr/>
            </a:pPr>
            <a:endParaRPr lang="en-US" sz="2400">
              <a:solidFill>
                <a:srgbClr val="FF0000"/>
              </a:solidFill>
              <a:latin typeface="Arial"/>
              <a:cs typeface="Arial" pitchFamily="34" charset="0"/>
            </a:endParaRPr>
          </a:p>
          <a:p>
            <a:pPr algn="ctr">
              <a:defRPr/>
            </a:pPr>
            <a:r>
              <a:rPr lang="en-US" sz="2400">
                <a:solidFill>
                  <a:srgbClr val="FF0000"/>
                </a:solidFill>
                <a:latin typeface="Arial"/>
                <a:cs typeface="Arial" pitchFamily="34" charset="0"/>
              </a:rPr>
              <a:t>Toàn thân chim </a:t>
            </a:r>
          </a:p>
          <a:p>
            <a:pPr algn="ctr">
              <a:defRPr/>
            </a:pPr>
            <a:r>
              <a:rPr lang="en-US" sz="2400">
                <a:solidFill>
                  <a:srgbClr val="FF0000"/>
                </a:solidFill>
                <a:latin typeface="Arial"/>
                <a:cs typeface="Arial" pitchFamily="34" charset="0"/>
              </a:rPr>
              <a:t>được bao phủ </a:t>
            </a:r>
          </a:p>
          <a:p>
            <a:pPr algn="ctr">
              <a:defRPr/>
            </a:pPr>
            <a:r>
              <a:rPr lang="en-US" sz="2400">
                <a:solidFill>
                  <a:srgbClr val="FF0000"/>
                </a:solidFill>
                <a:latin typeface="Arial"/>
                <a:cs typeface="Arial" pitchFamily="34" charset="0"/>
              </a:rPr>
              <a:t>bởi một lớp lông vũ. </a:t>
            </a:r>
          </a:p>
          <a:p>
            <a:pPr algn="ctr">
              <a:defRPr/>
            </a:pPr>
            <a:endParaRPr lang="vi-VN" sz="2400">
              <a:latin typeface="Arial"/>
              <a:cs typeface="Arial"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animEffect transition="in" filter="fade">
                                      <p:cBhvr>
                                        <p:cTn id="9" dur="500"/>
                                        <p:tgtEl>
                                          <p:spTgt spid="14339"/>
                                        </p:tgtEl>
                                      </p:cBhvr>
                                    </p:animEffect>
                                  </p:childTnLst>
                                </p:cTn>
                              </p:par>
                            </p:childTnLst>
                          </p:cTn>
                        </p:par>
                        <p:par>
                          <p:cTn id="10" fill="hold" nodeType="afterGroup">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wipe(right)">
                                      <p:cBhvr>
                                        <p:cTn id="13" dur="500"/>
                                        <p:tgtEl>
                                          <p:spTgt spid="1434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4348"/>
                                        </p:tgtEl>
                                        <p:attrNameLst>
                                          <p:attrName>style.visibility</p:attrName>
                                        </p:attrNameLst>
                                      </p:cBhvr>
                                      <p:to>
                                        <p:strVal val="visible"/>
                                      </p:to>
                                    </p:set>
                                    <p:animEffect transition="in" filter="wipe(right)">
                                      <p:cBhvr>
                                        <p:cTn id="16" dur="500"/>
                                        <p:tgtEl>
                                          <p:spTgt spid="1434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wipe(left)">
                                      <p:cBhvr>
                                        <p:cTn id="19" dur="500"/>
                                        <p:tgtEl>
                                          <p:spTgt spid="1434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346"/>
                                        </p:tgtEl>
                                        <p:attrNameLst>
                                          <p:attrName>style.visibility</p:attrName>
                                        </p:attrNameLst>
                                      </p:cBhvr>
                                      <p:to>
                                        <p:strVal val="visible"/>
                                      </p:to>
                                    </p:set>
                                    <p:animEffect transition="in" filter="wipe(left)">
                                      <p:cBhvr>
                                        <p:cTn id="22" dur="500"/>
                                        <p:tgtEl>
                                          <p:spTgt spid="14346"/>
                                        </p:tgtEl>
                                      </p:cBhvr>
                                    </p:animEffect>
                                  </p:childTnLst>
                                </p:cTn>
                              </p:par>
                            </p:childTnLst>
                          </p:cTn>
                        </p:par>
                        <p:par>
                          <p:cTn id="23" fill="hold" nodeType="afterGroup">
                            <p:stCondLst>
                              <p:cond delay="1000"/>
                            </p:stCondLst>
                            <p:childTnLst>
                              <p:par>
                                <p:cTn id="24" presetID="8" presetClass="entr" presetSubtype="16" fill="hold" grpId="0" nodeType="afterEffect">
                                  <p:stCondLst>
                                    <p:cond delay="0"/>
                                  </p:stCondLst>
                                  <p:childTnLst>
                                    <p:set>
                                      <p:cBhvr>
                                        <p:cTn id="25" dur="1" fill="hold">
                                          <p:stCondLst>
                                            <p:cond delay="0"/>
                                          </p:stCondLst>
                                        </p:cTn>
                                        <p:tgtEl>
                                          <p:spTgt spid="14354"/>
                                        </p:tgtEl>
                                        <p:attrNameLst>
                                          <p:attrName>style.visibility</p:attrName>
                                        </p:attrNameLst>
                                      </p:cBhvr>
                                      <p:to>
                                        <p:strVal val="visible"/>
                                      </p:to>
                                    </p:set>
                                    <p:animEffect transition="in" filter="diamond(in)">
                                      <p:cBhvr>
                                        <p:cTn id="26" dur="1000"/>
                                        <p:tgtEl>
                                          <p:spTgt spid="14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2" grpId="0" animBg="1"/>
      <p:bldP spid="14343" grpId="0" animBg="1"/>
      <p:bldP spid="14346" grpId="0" animBg="1"/>
      <p:bldP spid="14348" grpId="0" animBg="1"/>
      <p:bldP spid="143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219200" y="304800"/>
            <a:ext cx="6934200" cy="579438"/>
          </a:xfrm>
          <a:prstGeom prst="rect">
            <a:avLst/>
          </a:prstGeom>
          <a:noFill/>
          <a:ln w="9525">
            <a:noFill/>
            <a:miter lim="800000"/>
            <a:headEnd/>
            <a:tailEnd/>
          </a:ln>
          <a:effectLst/>
        </p:spPr>
        <p:txBody>
          <a:bodyPr>
            <a:spAutoFit/>
          </a:bodyPr>
          <a:lstStyle/>
          <a:p>
            <a:pPr algn="ctr">
              <a:spcBef>
                <a:spcPct val="50000"/>
              </a:spcBef>
              <a:defRPr/>
            </a:pPr>
            <a:r>
              <a:rPr lang="en-US" sz="3200">
                <a:effectLst>
                  <a:outerShdw blurRad="38100" dist="38100" dir="2700000" algn="tl">
                    <a:srgbClr val="FFFFFF"/>
                  </a:outerShdw>
                </a:effectLst>
                <a:latin typeface="Arial"/>
                <a:cs typeface="Arial" pitchFamily="34" charset="0"/>
              </a:rPr>
              <a:t>Quan sát tranh trả lời câu hỏi:</a:t>
            </a:r>
          </a:p>
        </p:txBody>
      </p:sp>
      <p:sp>
        <p:nvSpPr>
          <p:cNvPr id="38915" name="AutoShape 3"/>
          <p:cNvSpPr>
            <a:spLocks noChangeArrowheads="1"/>
          </p:cNvSpPr>
          <p:nvPr/>
        </p:nvSpPr>
        <p:spPr bwMode="auto">
          <a:xfrm>
            <a:off x="5181600" y="1136650"/>
            <a:ext cx="3429000" cy="1606550"/>
          </a:xfrm>
          <a:prstGeom prst="wedgeEllipseCallout">
            <a:avLst>
              <a:gd name="adj1" fmla="val -89722"/>
              <a:gd name="adj2" fmla="val 73023"/>
            </a:avLst>
          </a:prstGeom>
          <a:solidFill>
            <a:srgbClr val="FFFF99"/>
          </a:solidFill>
          <a:ln w="9525">
            <a:solidFill>
              <a:schemeClr val="tx1"/>
            </a:solidFill>
            <a:miter lim="800000"/>
            <a:headEnd/>
            <a:tailEnd/>
          </a:ln>
        </p:spPr>
        <p:txBody>
          <a:bodyPr/>
          <a:lstStyle/>
          <a:p>
            <a:pPr algn="ctr"/>
            <a:r>
              <a:rPr lang="en-US" sz="2400">
                <a:solidFill>
                  <a:srgbClr val="0000FF"/>
                </a:solidFill>
                <a:latin typeface="Arial" charset="0"/>
              </a:rPr>
              <a:t>Cơ thể chim có xương sống không?</a:t>
            </a:r>
          </a:p>
        </p:txBody>
      </p:sp>
      <p:pic>
        <p:nvPicPr>
          <p:cNvPr id="38916" name="Picture 4" descr="Picture1"/>
          <p:cNvPicPr>
            <a:picLocks noChangeAspect="1" noChangeArrowheads="1"/>
          </p:cNvPicPr>
          <p:nvPr/>
        </p:nvPicPr>
        <p:blipFill>
          <a:blip r:embed="rId2"/>
          <a:srcRect/>
          <a:stretch>
            <a:fillRect/>
          </a:stretch>
        </p:blipFill>
        <p:spPr bwMode="auto">
          <a:xfrm>
            <a:off x="1828800" y="1905000"/>
            <a:ext cx="3810000" cy="3770313"/>
          </a:xfrm>
          <a:prstGeom prst="rect">
            <a:avLst/>
          </a:prstGeom>
          <a:noFill/>
          <a:ln w="9525">
            <a:noFill/>
            <a:miter lim="800000"/>
            <a:headEnd/>
            <a:tailEnd/>
          </a:ln>
        </p:spPr>
      </p:pic>
      <p:grpSp>
        <p:nvGrpSpPr>
          <p:cNvPr id="2" name="Group 5"/>
          <p:cNvGrpSpPr>
            <a:grpSpLocks/>
          </p:cNvGrpSpPr>
          <p:nvPr/>
        </p:nvGrpSpPr>
        <p:grpSpPr bwMode="auto">
          <a:xfrm>
            <a:off x="5029200" y="2971800"/>
            <a:ext cx="3513138" cy="1411288"/>
            <a:chOff x="3168" y="1872"/>
            <a:chExt cx="2213" cy="889"/>
          </a:xfrm>
        </p:grpSpPr>
        <p:sp>
          <p:nvSpPr>
            <p:cNvPr id="15369" name="Text Box 6"/>
            <p:cNvSpPr txBox="1">
              <a:spLocks noChangeArrowheads="1"/>
            </p:cNvSpPr>
            <p:nvPr/>
          </p:nvSpPr>
          <p:spPr bwMode="auto">
            <a:xfrm>
              <a:off x="4080" y="1872"/>
              <a:ext cx="1301" cy="601"/>
            </a:xfrm>
            <a:prstGeom prst="rect">
              <a:avLst/>
            </a:prstGeom>
            <a:noFill/>
            <a:ln w="9525">
              <a:noFill/>
              <a:miter lim="800000"/>
              <a:headEnd/>
              <a:tailEnd/>
            </a:ln>
          </p:spPr>
          <p:txBody>
            <a:bodyPr>
              <a:spAutoFit/>
            </a:bodyPr>
            <a:lstStyle/>
            <a:p>
              <a:pPr algn="ctr">
                <a:spcBef>
                  <a:spcPct val="50000"/>
                </a:spcBef>
              </a:pPr>
              <a:r>
                <a:rPr lang="en-US" sz="2800">
                  <a:latin typeface="Arial" charset="0"/>
                </a:rPr>
                <a:t>Xương sống</a:t>
              </a:r>
            </a:p>
          </p:txBody>
        </p:sp>
        <p:sp>
          <p:nvSpPr>
            <p:cNvPr id="15370" name="Line 7"/>
            <p:cNvSpPr>
              <a:spLocks noChangeShapeType="1"/>
            </p:cNvSpPr>
            <p:nvPr/>
          </p:nvSpPr>
          <p:spPr bwMode="auto">
            <a:xfrm flipH="1">
              <a:off x="3168" y="2160"/>
              <a:ext cx="1301" cy="601"/>
            </a:xfrm>
            <a:prstGeom prst="line">
              <a:avLst/>
            </a:prstGeom>
            <a:noFill/>
            <a:ln w="9525">
              <a:solidFill>
                <a:schemeClr val="tx1"/>
              </a:solidFill>
              <a:round/>
              <a:headEnd/>
              <a:tailEnd type="triangle" w="med" len="med"/>
            </a:ln>
          </p:spPr>
          <p:txBody>
            <a:bodyPr/>
            <a:lstStyle/>
            <a:p>
              <a:endParaRPr lang="en-US"/>
            </a:p>
          </p:txBody>
        </p:sp>
      </p:grpSp>
      <p:sp>
        <p:nvSpPr>
          <p:cNvPr id="38920" name="Text Box 8"/>
          <p:cNvSpPr txBox="1">
            <a:spLocks noChangeArrowheads="1"/>
          </p:cNvSpPr>
          <p:nvPr/>
        </p:nvSpPr>
        <p:spPr bwMode="auto">
          <a:xfrm>
            <a:off x="2362200" y="5715000"/>
            <a:ext cx="4800600" cy="954088"/>
          </a:xfrm>
          <a:prstGeom prst="rect">
            <a:avLst/>
          </a:prstGeom>
          <a:noFill/>
          <a:ln w="9525">
            <a:noFill/>
            <a:miter lim="800000"/>
            <a:headEnd/>
            <a:tailEnd/>
          </a:ln>
          <a:effectLst/>
        </p:spPr>
        <p:txBody>
          <a:bodyPr>
            <a:spAutoFit/>
          </a:bodyPr>
          <a:lstStyle/>
          <a:p>
            <a:pPr algn="ctr">
              <a:spcBef>
                <a:spcPct val="50000"/>
              </a:spcBef>
              <a:defRPr/>
            </a:pPr>
            <a:r>
              <a:rPr lang="en-US" sz="2800" i="1">
                <a:solidFill>
                  <a:schemeClr val="accent2"/>
                </a:solidFill>
                <a:effectLst>
                  <a:outerShdw blurRad="38100" dist="38100" dir="2700000" algn="tl">
                    <a:srgbClr val="000000"/>
                  </a:outerShdw>
                </a:effectLst>
                <a:latin typeface="Arial"/>
                <a:cs typeface="Arial" pitchFamily="34" charset="0"/>
              </a:rPr>
              <a:t>Bộ xương của chim hút mật</a:t>
            </a:r>
          </a:p>
        </p:txBody>
      </p:sp>
      <p:sp>
        <p:nvSpPr>
          <p:cNvPr id="38921" name="Text Box 9"/>
          <p:cNvSpPr txBox="1">
            <a:spLocks noChangeArrowheads="1"/>
          </p:cNvSpPr>
          <p:nvPr/>
        </p:nvSpPr>
        <p:spPr bwMode="auto">
          <a:xfrm>
            <a:off x="1219200" y="304800"/>
            <a:ext cx="6934200" cy="579438"/>
          </a:xfrm>
          <a:prstGeom prst="rect">
            <a:avLst/>
          </a:prstGeom>
          <a:noFill/>
          <a:ln w="9525">
            <a:noFill/>
            <a:miter lim="800000"/>
            <a:headEnd/>
            <a:tailEnd/>
          </a:ln>
          <a:effectLst/>
        </p:spPr>
        <p:txBody>
          <a:bodyPr>
            <a:spAutoFit/>
          </a:bodyPr>
          <a:lstStyle/>
          <a:p>
            <a:pPr algn="ctr">
              <a:spcBef>
                <a:spcPct val="50000"/>
              </a:spcBef>
              <a:defRPr/>
            </a:pPr>
            <a:r>
              <a:rPr lang="en-US" sz="3200">
                <a:effectLst>
                  <a:outerShdw blurRad="38100" dist="38100" dir="2700000" algn="tl">
                    <a:srgbClr val="FFFFFF"/>
                  </a:outerShdw>
                </a:effectLst>
                <a:latin typeface="Arial"/>
                <a:cs typeface="Arial" pitchFamily="34" charset="0"/>
              </a:rPr>
              <a:t>Quan sát tranh trả lời câu hỏi:</a:t>
            </a:r>
          </a:p>
        </p:txBody>
      </p:sp>
      <p:sp>
        <p:nvSpPr>
          <p:cNvPr id="38922" name="Text Box 10"/>
          <p:cNvSpPr txBox="1">
            <a:spLocks noChangeArrowheads="1"/>
          </p:cNvSpPr>
          <p:nvPr/>
        </p:nvSpPr>
        <p:spPr bwMode="auto">
          <a:xfrm>
            <a:off x="1219200" y="304800"/>
            <a:ext cx="6934200" cy="579438"/>
          </a:xfrm>
          <a:prstGeom prst="rect">
            <a:avLst/>
          </a:prstGeom>
          <a:noFill/>
          <a:ln w="9525">
            <a:noFill/>
            <a:miter lim="800000"/>
            <a:headEnd/>
            <a:tailEnd/>
          </a:ln>
          <a:effectLst/>
        </p:spPr>
        <p:txBody>
          <a:bodyPr>
            <a:spAutoFit/>
          </a:bodyPr>
          <a:lstStyle/>
          <a:p>
            <a:pPr algn="ctr">
              <a:spcBef>
                <a:spcPct val="50000"/>
              </a:spcBef>
              <a:defRPr/>
            </a:pPr>
            <a:r>
              <a:rPr lang="en-US" sz="3200" u="sng">
                <a:effectLst>
                  <a:outerShdw blurRad="38100" dist="38100" dir="2700000" algn="tl">
                    <a:srgbClr val="FFFFFF"/>
                  </a:outerShdw>
                </a:effectLst>
                <a:latin typeface="Arial"/>
                <a:cs typeface="Arial" pitchFamily="34" charset="0"/>
              </a:rPr>
              <a:t>Quan sát tranh trả lời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diamond(in)">
                                      <p:cBhvr>
                                        <p:cTn id="7" dur="2000"/>
                                        <p:tgtEl>
                                          <p:spTgt spid="38922"/>
                                        </p:tgtEl>
                                      </p:cBhvr>
                                    </p:animEffect>
                                  </p:childTnLst>
                                </p:cTn>
                              </p:par>
                              <p:par>
                                <p:cTn id="8" presetID="8" presetClass="entr" presetSubtype="16" fill="hold"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diamond(in)">
                                      <p:cBhvr>
                                        <p:cTn id="10" dur="2000"/>
                                        <p:tgtEl>
                                          <p:spTgt spid="3891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8920"/>
                                        </p:tgtEl>
                                        <p:attrNameLst>
                                          <p:attrName>style.visibility</p:attrName>
                                        </p:attrNameLst>
                                      </p:cBhvr>
                                      <p:to>
                                        <p:strVal val="visible"/>
                                      </p:to>
                                    </p:set>
                                    <p:animEffect transition="in" filter="diamond(in)">
                                      <p:cBhvr>
                                        <p:cTn id="13" dur="2000"/>
                                        <p:tgtEl>
                                          <p:spTgt spid="389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8915"/>
                                        </p:tgtEl>
                                        <p:attrNameLst>
                                          <p:attrName>style.visibility</p:attrName>
                                        </p:attrNameLst>
                                      </p:cBhvr>
                                      <p:to>
                                        <p:strVal val="visible"/>
                                      </p:to>
                                    </p:set>
                                    <p:animEffect transition="in" filter="blinds(horizontal)">
                                      <p:cBhvr>
                                        <p:cTn id="18" dur="500"/>
                                        <p:tgtEl>
                                          <p:spTgt spid="389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20" grpId="0"/>
      <p:bldP spid="3892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toonia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387" name="Rectangle 3"/>
          <p:cNvSpPr>
            <a:spLocks noChangeArrowheads="1"/>
          </p:cNvSpPr>
          <p:nvPr/>
        </p:nvSpPr>
        <p:spPr bwMode="auto">
          <a:xfrm>
            <a:off x="0" y="3175"/>
            <a:ext cx="1436688" cy="457200"/>
          </a:xfrm>
          <a:prstGeom prst="rect">
            <a:avLst/>
          </a:prstGeom>
          <a:noFill/>
          <a:ln w="9525">
            <a:noFill/>
            <a:miter lim="800000"/>
            <a:headEnd/>
            <a:tailEnd/>
          </a:ln>
        </p:spPr>
        <p:txBody>
          <a:bodyPr wrap="none">
            <a:spAutoFit/>
          </a:bodyPr>
          <a:lstStyle/>
          <a:p>
            <a:pPr eaLnBrk="0" hangingPunct="0"/>
            <a:r>
              <a:rPr lang="en-US" sz="2400" u="sng">
                <a:solidFill>
                  <a:srgbClr val="0033CC"/>
                </a:solidFill>
                <a:latin typeface="Arial" charset="0"/>
              </a:rPr>
              <a:t>Tuần: 27</a:t>
            </a:r>
          </a:p>
        </p:txBody>
      </p:sp>
      <p:sp>
        <p:nvSpPr>
          <p:cNvPr id="16388" name="Rectangle 4"/>
          <p:cNvSpPr>
            <a:spLocks noChangeArrowheads="1"/>
          </p:cNvSpPr>
          <p:nvPr/>
        </p:nvSpPr>
        <p:spPr bwMode="auto">
          <a:xfrm>
            <a:off x="457200" y="2667000"/>
            <a:ext cx="8305800" cy="1592263"/>
          </a:xfrm>
          <a:prstGeom prst="rect">
            <a:avLst/>
          </a:prstGeom>
          <a:gradFill rotWithShape="1">
            <a:gsLst>
              <a:gs pos="0">
                <a:srgbClr val="F9FBA3"/>
              </a:gs>
              <a:gs pos="50000">
                <a:schemeClr val="bg1"/>
              </a:gs>
              <a:gs pos="100000">
                <a:srgbClr val="F9FBA3"/>
              </a:gs>
            </a:gsLst>
            <a:lin ang="5400000" scaled="1"/>
          </a:gradFill>
          <a:ln w="38100" cmpd="dbl">
            <a:solidFill>
              <a:srgbClr val="008000"/>
            </a:solidFill>
            <a:miter lim="800000"/>
            <a:headEnd/>
            <a:tailEnd/>
          </a:ln>
          <a:effectLst/>
        </p:spPr>
        <p:txBody>
          <a:bodyPr>
            <a:spAutoFit/>
          </a:bodyPr>
          <a:lstStyle/>
          <a:p>
            <a:pPr>
              <a:spcBef>
                <a:spcPct val="50000"/>
              </a:spcBef>
              <a:defRPr/>
            </a:pPr>
            <a:r>
              <a:rPr lang="en-US" sz="3200">
                <a:solidFill>
                  <a:srgbClr val="0000FF"/>
                </a:solidFill>
                <a:latin typeface="Arial"/>
                <a:cs typeface="Arial" pitchFamily="34" charset="0"/>
              </a:rPr>
              <a:t>     </a:t>
            </a:r>
            <a:r>
              <a:rPr lang="en-US" sz="3200" u="sng">
                <a:solidFill>
                  <a:srgbClr val="CC3300"/>
                </a:solidFill>
                <a:latin typeface="Arial"/>
                <a:cs typeface="Arial" pitchFamily="34" charset="0"/>
              </a:rPr>
              <a:t>Kết luận</a:t>
            </a:r>
            <a:r>
              <a:rPr lang="en-US" sz="3200">
                <a:solidFill>
                  <a:srgbClr val="0000FF"/>
                </a:solidFill>
                <a:latin typeface="Arial"/>
                <a:cs typeface="Arial" pitchFamily="34" charset="0"/>
              </a:rPr>
              <a:t>: Chim là động vật có xương sống. Tất cả các loài chim đều có lông vũ, mỏ, hai cánh và hai chân</a:t>
            </a:r>
          </a:p>
        </p:txBody>
      </p:sp>
      <p:sp>
        <p:nvSpPr>
          <p:cNvPr id="16389" name="WordArt 5"/>
          <p:cNvSpPr>
            <a:spLocks noChangeArrowheads="1" noChangeShapeType="1" noTextEdit="1"/>
          </p:cNvSpPr>
          <p:nvPr/>
        </p:nvSpPr>
        <p:spPr bwMode="auto">
          <a:xfrm>
            <a:off x="3200400" y="838200"/>
            <a:ext cx="2590800" cy="503238"/>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sp>
        <p:nvSpPr>
          <p:cNvPr id="16390" name="Text Box 6"/>
          <p:cNvSpPr txBox="1">
            <a:spLocks noChangeArrowheads="1"/>
          </p:cNvSpPr>
          <p:nvPr/>
        </p:nvSpPr>
        <p:spPr bwMode="auto">
          <a:xfrm>
            <a:off x="228600" y="1524000"/>
            <a:ext cx="7467600" cy="1077913"/>
          </a:xfrm>
          <a:prstGeom prst="rect">
            <a:avLst/>
          </a:prstGeom>
          <a:noFill/>
          <a:ln w="9525">
            <a:noFill/>
            <a:miter lim="800000"/>
            <a:headEnd/>
            <a:tailEnd/>
          </a:ln>
        </p:spPr>
        <p:txBody>
          <a:bodyPr>
            <a:spAutoFit/>
          </a:bodyPr>
          <a:lstStyle/>
          <a:p>
            <a:pPr eaLnBrk="0" hangingPunct="0">
              <a:spcBef>
                <a:spcPct val="50000"/>
              </a:spcBef>
            </a:pPr>
            <a:r>
              <a:rPr lang="en-US" sz="3200">
                <a:solidFill>
                  <a:srgbClr val="FF0000"/>
                </a:solidFill>
                <a:latin typeface="Arial" charset="0"/>
              </a:rPr>
              <a:t>1. Đặc điểm chung của các loài chim :</a:t>
            </a:r>
          </a:p>
        </p:txBody>
      </p:sp>
      <p:pic>
        <p:nvPicPr>
          <p:cNvPr id="16391" name="Picture 7" descr="090724024415551549"/>
          <p:cNvPicPr>
            <a:picLocks noChangeAspect="1" noChangeArrowheads="1" noCrop="1"/>
          </p:cNvPicPr>
          <p:nvPr/>
        </p:nvPicPr>
        <p:blipFill>
          <a:blip r:embed="rId4"/>
          <a:srcRect/>
          <a:stretch>
            <a:fillRect/>
          </a:stretch>
        </p:blipFill>
        <p:spPr bwMode="auto">
          <a:xfrm rot="181139">
            <a:off x="7086600" y="0"/>
            <a:ext cx="2251075" cy="1447800"/>
          </a:xfrm>
          <a:prstGeom prst="rect">
            <a:avLst/>
          </a:prstGeom>
          <a:noFill/>
          <a:ln w="9525">
            <a:noFill/>
            <a:miter lim="800000"/>
            <a:headEnd/>
            <a:tailEnd/>
          </a:ln>
        </p:spPr>
      </p:pic>
      <p:sp>
        <p:nvSpPr>
          <p:cNvPr id="16392" name="Text Box 10"/>
          <p:cNvSpPr txBox="1">
            <a:spLocks noChangeArrowheads="1"/>
          </p:cNvSpPr>
          <p:nvPr/>
        </p:nvSpPr>
        <p:spPr bwMode="auto">
          <a:xfrm>
            <a:off x="31908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500" fill="hold"/>
                                        <p:tgtEl>
                                          <p:spTgt spid="16390"/>
                                        </p:tgtEl>
                                        <p:attrNameLst>
                                          <p:attrName>ppt_w</p:attrName>
                                        </p:attrNameLst>
                                      </p:cBhvr>
                                      <p:tavLst>
                                        <p:tav tm="0">
                                          <p:val>
                                            <p:fltVal val="0"/>
                                          </p:val>
                                        </p:tav>
                                        <p:tav tm="100000">
                                          <p:val>
                                            <p:strVal val="#ppt_w"/>
                                          </p:val>
                                        </p:tav>
                                      </p:tavLst>
                                    </p:anim>
                                    <p:anim calcmode="lin" valueType="num">
                                      <p:cBhvr>
                                        <p:cTn id="8" dur="500" fill="hold"/>
                                        <p:tgtEl>
                                          <p:spTgt spid="16390"/>
                                        </p:tgtEl>
                                        <p:attrNameLst>
                                          <p:attrName>ppt_h</p:attrName>
                                        </p:attrNameLst>
                                      </p:cBhvr>
                                      <p:tavLst>
                                        <p:tav tm="0">
                                          <p:val>
                                            <p:fltVal val="0"/>
                                          </p:val>
                                        </p:tav>
                                        <p:tav tm="100000">
                                          <p:val>
                                            <p:strVal val="#ppt_h"/>
                                          </p:val>
                                        </p:tav>
                                      </p:tavLst>
                                    </p:anim>
                                    <p:animEffect transition="in" filter="fade">
                                      <p:cBhvr>
                                        <p:cTn id="9" dur="500"/>
                                        <p:tgtEl>
                                          <p:spTgt spid="16390"/>
                                        </p:tgtEl>
                                      </p:cBhvr>
                                    </p:animEffect>
                                  </p:childTnLst>
                                </p:cTn>
                              </p:par>
                            </p:childTnLst>
                          </p:cTn>
                        </p:par>
                        <p:par>
                          <p:cTn id="10" fill="hold" nodeType="afterGroup">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fltVal val="0"/>
                                          </p:val>
                                        </p:tav>
                                        <p:tav tm="100000">
                                          <p:val>
                                            <p:strVal val="#ppt_w"/>
                                          </p:val>
                                        </p:tav>
                                      </p:tavLst>
                                    </p:anim>
                                    <p:anim calcmode="lin" valueType="num">
                                      <p:cBhvr>
                                        <p:cTn id="14" dur="500" fill="hold"/>
                                        <p:tgtEl>
                                          <p:spTgt spid="1638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16388"/>
                                        </p:tgtEl>
                                      </p:cBhvr>
                                    </p:animEffect>
                                    <p:set>
                                      <p:cBhvr>
                                        <p:cTn id="19" dur="1" fill="hold">
                                          <p:stCondLst>
                                            <p:cond delay="499"/>
                                          </p:stCondLst>
                                        </p:cTn>
                                        <p:tgtEl>
                                          <p:spTgt spid="16388"/>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16390"/>
                                        </p:tgtEl>
                                      </p:cBhvr>
                                    </p:animEffect>
                                    <p:set>
                                      <p:cBhvr>
                                        <p:cTn id="22" dur="1" fill="hold">
                                          <p:stCondLst>
                                            <p:cond delay="499"/>
                                          </p:stCondLst>
                                        </p:cTn>
                                        <p:tgtEl>
                                          <p:spTgt spid="16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8" grpId="1" animBg="1"/>
      <p:bldP spid="16390" grpId="0"/>
      <p:bldP spid="16390" grpI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toonia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1" name="WordArt 3"/>
          <p:cNvSpPr>
            <a:spLocks noChangeArrowheads="1" noChangeShapeType="1" noTextEdit="1"/>
          </p:cNvSpPr>
          <p:nvPr/>
        </p:nvSpPr>
        <p:spPr bwMode="auto">
          <a:xfrm>
            <a:off x="3276600" y="762000"/>
            <a:ext cx="2590800" cy="533400"/>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grpSp>
        <p:nvGrpSpPr>
          <p:cNvPr id="2" name="Group 4"/>
          <p:cNvGrpSpPr>
            <a:grpSpLocks/>
          </p:cNvGrpSpPr>
          <p:nvPr/>
        </p:nvGrpSpPr>
        <p:grpSpPr bwMode="auto">
          <a:xfrm>
            <a:off x="0" y="1787525"/>
            <a:ext cx="9296400" cy="5070475"/>
            <a:chOff x="96" y="912"/>
            <a:chExt cx="5664" cy="3408"/>
          </a:xfrm>
        </p:grpSpPr>
        <p:sp>
          <p:nvSpPr>
            <p:cNvPr id="18437" name="Text Box 5">
              <a:hlinkClick r:id="rId4" action="ppaction://hlinksldjump"/>
            </p:cNvPr>
            <p:cNvSpPr txBox="1">
              <a:spLocks noChangeArrowheads="1"/>
            </p:cNvSpPr>
            <p:nvPr/>
          </p:nvSpPr>
          <p:spPr bwMode="auto">
            <a:xfrm>
              <a:off x="1680" y="2304"/>
              <a:ext cx="1104" cy="308"/>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a:spcBef>
                  <a:spcPct val="50000"/>
                </a:spcBef>
                <a:defRPr/>
              </a:pPr>
              <a:r>
                <a:rPr lang="en-US" sz="2400">
                  <a:effectLst>
                    <a:outerShdw blurRad="38100" dist="38100" dir="2700000" algn="tl">
                      <a:srgbClr val="FFFFFF"/>
                    </a:outerShdw>
                  </a:effectLst>
                  <a:latin typeface="Arial"/>
                  <a:cs typeface="Arial" pitchFamily="34" charset="0"/>
                </a:rPr>
                <a:t>Đại bàng</a:t>
              </a:r>
            </a:p>
          </p:txBody>
        </p:sp>
        <p:sp>
          <p:nvSpPr>
            <p:cNvPr id="18438" name="Text Box 6">
              <a:hlinkClick r:id="rId5" action="ppaction://hlinksldjump"/>
            </p:cNvPr>
            <p:cNvSpPr txBox="1">
              <a:spLocks noChangeArrowheads="1"/>
            </p:cNvSpPr>
            <p:nvPr/>
          </p:nvSpPr>
          <p:spPr bwMode="auto">
            <a:xfrm>
              <a:off x="4536" y="3967"/>
              <a:ext cx="1104" cy="310"/>
            </a:xfrm>
            <a:prstGeom prst="rect">
              <a:avLst/>
            </a:prstGeom>
            <a:gradFill rotWithShape="1">
              <a:gsLst>
                <a:gs pos="0">
                  <a:schemeClr val="accent1"/>
                </a:gs>
                <a:gs pos="50000">
                  <a:schemeClr val="bg1"/>
                </a:gs>
                <a:gs pos="100000">
                  <a:schemeClr val="accent1"/>
                </a:gs>
              </a:gsLst>
              <a:lin ang="5400000" scaled="1"/>
            </a:gradFill>
            <a:ln w="38100" cmpd="dbl">
              <a:noFill/>
              <a:miter lim="800000"/>
              <a:headEnd/>
              <a:tailEnd/>
            </a:ln>
            <a:effectLst/>
          </p:spPr>
          <p:txBody>
            <a:bodyPr>
              <a:spAutoFit/>
            </a:bodyPr>
            <a:lstStyle/>
            <a:p>
              <a:pPr algn="ctr">
                <a:spcBef>
                  <a:spcPct val="50000"/>
                </a:spcBef>
                <a:defRPr/>
              </a:pPr>
              <a:r>
                <a:rPr lang="en-US" sz="2400">
                  <a:effectLst>
                    <a:outerShdw blurRad="38100" dist="38100" dir="2700000" algn="tl">
                      <a:srgbClr val="FFFFFF"/>
                    </a:outerShdw>
                  </a:effectLst>
                  <a:latin typeface="Arial"/>
                  <a:cs typeface="Arial" pitchFamily="34" charset="0"/>
                </a:rPr>
                <a:t>Đà điểu</a:t>
              </a:r>
            </a:p>
          </p:txBody>
        </p:sp>
        <p:sp>
          <p:nvSpPr>
            <p:cNvPr id="18439" name="Text Box 7">
              <a:hlinkClick r:id="rId6" action="ppaction://hlinksldjump"/>
            </p:cNvPr>
            <p:cNvSpPr txBox="1">
              <a:spLocks noChangeArrowheads="1"/>
            </p:cNvSpPr>
            <p:nvPr/>
          </p:nvSpPr>
          <p:spPr bwMode="auto">
            <a:xfrm>
              <a:off x="288" y="2352"/>
              <a:ext cx="1104" cy="308"/>
            </a:xfrm>
            <a:prstGeom prst="rect">
              <a:avLst/>
            </a:prstGeom>
            <a:gradFill rotWithShape="1">
              <a:gsLst>
                <a:gs pos="0">
                  <a:schemeClr val="accent1"/>
                </a:gs>
                <a:gs pos="50000">
                  <a:schemeClr val="bg1"/>
                </a:gs>
                <a:gs pos="100000">
                  <a:schemeClr val="accent1"/>
                </a:gs>
              </a:gsLst>
              <a:lin ang="5400000" scaled="1"/>
            </a:gradFill>
            <a:ln w="38100" cmpd="dbl">
              <a:noFill/>
              <a:miter lim="800000"/>
              <a:headEnd/>
              <a:tailEnd/>
            </a:ln>
            <a:effectLst/>
          </p:spPr>
          <p:txBody>
            <a:bodyPr>
              <a:spAutoFit/>
            </a:bodyPr>
            <a:lstStyle/>
            <a:p>
              <a:pPr algn="ctr">
                <a:spcBef>
                  <a:spcPct val="50000"/>
                </a:spcBef>
                <a:defRPr/>
              </a:pPr>
              <a:r>
                <a:rPr lang="en-US" sz="2400">
                  <a:effectLst>
                    <a:outerShdw blurRad="38100" dist="38100" dir="2700000" algn="tl">
                      <a:srgbClr val="FFFFFF"/>
                    </a:outerShdw>
                  </a:effectLst>
                  <a:latin typeface="Arial"/>
                  <a:cs typeface="Arial" pitchFamily="34" charset="0"/>
                </a:rPr>
                <a:t>Họa mi</a:t>
              </a:r>
            </a:p>
          </p:txBody>
        </p:sp>
        <p:sp>
          <p:nvSpPr>
            <p:cNvPr id="18440" name="Text Box 8">
              <a:hlinkClick r:id="rId7" action="ppaction://hlinksldjump"/>
            </p:cNvPr>
            <p:cNvSpPr txBox="1">
              <a:spLocks noChangeArrowheads="1"/>
            </p:cNvSpPr>
            <p:nvPr/>
          </p:nvSpPr>
          <p:spPr bwMode="auto">
            <a:xfrm>
              <a:off x="207" y="4000"/>
              <a:ext cx="1104" cy="310"/>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a:spcBef>
                  <a:spcPct val="50000"/>
                </a:spcBef>
                <a:defRPr/>
              </a:pPr>
              <a:r>
                <a:rPr lang="en-US" sz="2400">
                  <a:effectLst>
                    <a:outerShdw blurRad="38100" dist="38100" dir="2700000" algn="tl">
                      <a:srgbClr val="FFFFFF"/>
                    </a:outerShdw>
                  </a:effectLst>
                  <a:latin typeface="Arial"/>
                  <a:cs typeface="Arial" pitchFamily="34" charset="0"/>
                </a:rPr>
                <a:t>Ngỗng</a:t>
              </a:r>
            </a:p>
          </p:txBody>
        </p:sp>
        <p:sp>
          <p:nvSpPr>
            <p:cNvPr id="18441" name="Text Box 9">
              <a:hlinkClick r:id="rId8" action="ppaction://hlinksldjump"/>
            </p:cNvPr>
            <p:cNvSpPr txBox="1">
              <a:spLocks noChangeArrowheads="1"/>
            </p:cNvSpPr>
            <p:nvPr/>
          </p:nvSpPr>
          <p:spPr bwMode="auto">
            <a:xfrm>
              <a:off x="4527" y="2356"/>
              <a:ext cx="1106" cy="310"/>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a:spcBef>
                  <a:spcPct val="50000"/>
                </a:spcBef>
                <a:defRPr/>
              </a:pPr>
              <a:r>
                <a:rPr lang="en-US" sz="2400">
                  <a:effectLst>
                    <a:outerShdw blurRad="38100" dist="38100" dir="2700000" algn="tl">
                      <a:srgbClr val="FFFFFF"/>
                    </a:outerShdw>
                  </a:effectLst>
                  <a:latin typeface="Arial"/>
                  <a:cs typeface="Arial" pitchFamily="34" charset="0"/>
                </a:rPr>
                <a:t>Công</a:t>
              </a:r>
            </a:p>
          </p:txBody>
        </p:sp>
        <p:sp>
          <p:nvSpPr>
            <p:cNvPr id="18442" name="Text Box 10">
              <a:hlinkClick r:id="rId9" action="ppaction://hlinksldjump"/>
            </p:cNvPr>
            <p:cNvSpPr txBox="1">
              <a:spLocks noChangeArrowheads="1"/>
            </p:cNvSpPr>
            <p:nvPr/>
          </p:nvSpPr>
          <p:spPr bwMode="auto">
            <a:xfrm>
              <a:off x="3123" y="2341"/>
              <a:ext cx="1104" cy="310"/>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a:spcBef>
                  <a:spcPct val="50000"/>
                </a:spcBef>
                <a:defRPr/>
              </a:pPr>
              <a:r>
                <a:rPr lang="en-US" sz="2400">
                  <a:effectLst>
                    <a:outerShdw blurRad="38100" dist="38100" dir="2700000" algn="tl">
                      <a:srgbClr val="FFFFFF"/>
                    </a:outerShdw>
                  </a:effectLst>
                  <a:latin typeface="Arial"/>
                  <a:cs typeface="Arial" pitchFamily="34" charset="0"/>
                </a:rPr>
                <a:t>Vàng anh</a:t>
              </a:r>
            </a:p>
          </p:txBody>
        </p:sp>
        <p:sp>
          <p:nvSpPr>
            <p:cNvPr id="18443" name="Text Box 11">
              <a:hlinkClick r:id="rId10" action="ppaction://hlinksldjump"/>
            </p:cNvPr>
            <p:cNvSpPr txBox="1">
              <a:spLocks noChangeArrowheads="1"/>
            </p:cNvSpPr>
            <p:nvPr/>
          </p:nvSpPr>
          <p:spPr bwMode="auto">
            <a:xfrm>
              <a:off x="1647" y="3993"/>
              <a:ext cx="1248" cy="267"/>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a:spcBef>
                  <a:spcPct val="50000"/>
                </a:spcBef>
                <a:defRPr/>
              </a:pPr>
              <a:r>
                <a:rPr lang="en-US">
                  <a:effectLst>
                    <a:outerShdw blurRad="38100" dist="38100" dir="2700000" algn="tl">
                      <a:srgbClr val="FFFFFF"/>
                    </a:outerShdw>
                  </a:effectLst>
                  <a:latin typeface="Arial"/>
                  <a:cs typeface="Arial" pitchFamily="34" charset="0"/>
                </a:rPr>
                <a:t>Chim cánh cụt</a:t>
              </a:r>
            </a:p>
          </p:txBody>
        </p:sp>
        <p:sp>
          <p:nvSpPr>
            <p:cNvPr id="18444" name="Text Box 12">
              <a:hlinkClick r:id="rId11" action="ppaction://hlinksldjump"/>
            </p:cNvPr>
            <p:cNvSpPr txBox="1">
              <a:spLocks noChangeArrowheads="1"/>
            </p:cNvSpPr>
            <p:nvPr/>
          </p:nvSpPr>
          <p:spPr bwMode="auto">
            <a:xfrm>
              <a:off x="3114" y="3977"/>
              <a:ext cx="1106" cy="268"/>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a:spcBef>
                  <a:spcPct val="50000"/>
                </a:spcBef>
                <a:defRPr/>
              </a:pPr>
              <a:r>
                <a:rPr lang="en-US">
                  <a:effectLst>
                    <a:outerShdw blurRad="38100" dist="38100" dir="2700000" algn="tl">
                      <a:srgbClr val="FFFFFF"/>
                    </a:outerShdw>
                  </a:effectLst>
                  <a:latin typeface="Arial"/>
                  <a:cs typeface="Arial" pitchFamily="34" charset="0"/>
                </a:rPr>
                <a:t>Chim hút mật</a:t>
              </a:r>
            </a:p>
          </p:txBody>
        </p:sp>
        <p:sp>
          <p:nvSpPr>
            <p:cNvPr id="17426" name="Rectangle 13"/>
            <p:cNvSpPr>
              <a:spLocks noChangeArrowheads="1"/>
            </p:cNvSpPr>
            <p:nvPr/>
          </p:nvSpPr>
          <p:spPr bwMode="auto">
            <a:xfrm>
              <a:off x="96" y="912"/>
              <a:ext cx="5664" cy="3408"/>
            </a:xfrm>
            <a:prstGeom prst="rect">
              <a:avLst/>
            </a:prstGeom>
            <a:noFill/>
            <a:ln w="38100" cmpd="dbl">
              <a:solidFill>
                <a:schemeClr val="tx1"/>
              </a:solidFill>
              <a:miter lim="800000"/>
              <a:headEnd/>
              <a:tailEnd/>
            </a:ln>
          </p:spPr>
          <p:txBody>
            <a:bodyPr wrap="none" anchor="ctr"/>
            <a:lstStyle/>
            <a:p>
              <a:endParaRPr lang="en-US">
                <a:latin typeface="Arial" charset="0"/>
              </a:endParaRPr>
            </a:p>
          </p:txBody>
        </p:sp>
        <p:pic>
          <p:nvPicPr>
            <p:cNvPr id="17427" name="Picture 14" descr="1Image_Pro_4cb7e28a-dc0b-451d-96c2-11e685952eaa">
              <a:hlinkClick r:id="rId4" action="ppaction://hlinksldjump"/>
            </p:cNvPr>
            <p:cNvPicPr>
              <a:picLocks noChangeAspect="1" noChangeArrowheads="1"/>
            </p:cNvPicPr>
            <p:nvPr/>
          </p:nvPicPr>
          <p:blipFill>
            <a:blip r:embed="rId12"/>
            <a:srcRect/>
            <a:stretch>
              <a:fillRect/>
            </a:stretch>
          </p:blipFill>
          <p:spPr bwMode="auto">
            <a:xfrm>
              <a:off x="1584" y="1008"/>
              <a:ext cx="1377" cy="1272"/>
            </a:xfrm>
            <a:prstGeom prst="rect">
              <a:avLst/>
            </a:prstGeom>
            <a:noFill/>
            <a:ln w="38100" cmpd="dbl">
              <a:solidFill>
                <a:schemeClr val="tx1"/>
              </a:solidFill>
              <a:miter lim="800000"/>
              <a:headEnd/>
              <a:tailEnd/>
            </a:ln>
          </p:spPr>
        </p:pic>
        <p:pic>
          <p:nvPicPr>
            <p:cNvPr id="17428" name="Picture 15" descr="12">
              <a:hlinkClick r:id="rId13" action="ppaction://hlinksldjump"/>
            </p:cNvPr>
            <p:cNvPicPr>
              <a:picLocks noChangeAspect="1" noChangeArrowheads="1"/>
            </p:cNvPicPr>
            <p:nvPr/>
          </p:nvPicPr>
          <p:blipFill>
            <a:blip r:embed="rId14"/>
            <a:srcRect/>
            <a:stretch>
              <a:fillRect/>
            </a:stretch>
          </p:blipFill>
          <p:spPr bwMode="auto">
            <a:xfrm>
              <a:off x="4467" y="2676"/>
              <a:ext cx="1200" cy="1261"/>
            </a:xfrm>
            <a:prstGeom prst="rect">
              <a:avLst/>
            </a:prstGeom>
            <a:solidFill>
              <a:schemeClr val="folHlink"/>
            </a:solidFill>
            <a:ln w="38100" cmpd="dbl">
              <a:solidFill>
                <a:schemeClr val="tx1"/>
              </a:solidFill>
              <a:miter lim="800000"/>
              <a:headEnd/>
              <a:tailEnd/>
            </a:ln>
          </p:spPr>
        </p:pic>
        <p:pic>
          <p:nvPicPr>
            <p:cNvPr id="17429" name="Picture 16" descr="Grey-headed%20Canary[1]">
              <a:hlinkClick r:id="rId13" action="ppaction://hlinksldjump"/>
            </p:cNvPr>
            <p:cNvPicPr>
              <a:picLocks noChangeAspect="1" noChangeArrowheads="1"/>
            </p:cNvPicPr>
            <p:nvPr/>
          </p:nvPicPr>
          <p:blipFill>
            <a:blip r:embed="rId15"/>
            <a:srcRect/>
            <a:stretch>
              <a:fillRect/>
            </a:stretch>
          </p:blipFill>
          <p:spPr bwMode="auto">
            <a:xfrm>
              <a:off x="192" y="1008"/>
              <a:ext cx="1247" cy="1276"/>
            </a:xfrm>
            <a:prstGeom prst="rect">
              <a:avLst/>
            </a:prstGeom>
            <a:noFill/>
            <a:ln w="38100" cmpd="dbl">
              <a:solidFill>
                <a:schemeClr val="tx1"/>
              </a:solidFill>
              <a:miter lim="800000"/>
              <a:headEnd/>
              <a:tailEnd/>
            </a:ln>
          </p:spPr>
        </p:pic>
        <p:pic>
          <p:nvPicPr>
            <p:cNvPr id="17430" name="Picture 17" descr="1173020977">
              <a:hlinkClick r:id="rId8" action="ppaction://hlinksldjump"/>
            </p:cNvPr>
            <p:cNvPicPr>
              <a:picLocks noChangeAspect="1" noChangeArrowheads="1"/>
            </p:cNvPicPr>
            <p:nvPr/>
          </p:nvPicPr>
          <p:blipFill>
            <a:blip r:embed="rId16"/>
            <a:srcRect/>
            <a:stretch>
              <a:fillRect/>
            </a:stretch>
          </p:blipFill>
          <p:spPr bwMode="auto">
            <a:xfrm>
              <a:off x="3057" y="2676"/>
              <a:ext cx="1296" cy="1284"/>
            </a:xfrm>
            <a:prstGeom prst="rect">
              <a:avLst/>
            </a:prstGeom>
            <a:noFill/>
            <a:ln w="38100" cmpd="dbl">
              <a:solidFill>
                <a:schemeClr val="tx1"/>
              </a:solidFill>
              <a:miter lim="800000"/>
              <a:headEnd/>
              <a:tailEnd/>
            </a:ln>
          </p:spPr>
        </p:pic>
        <p:pic>
          <p:nvPicPr>
            <p:cNvPr id="17431" name="Picture 18" descr="triplet__golden_oriole__anand_arya"/>
            <p:cNvPicPr>
              <a:picLocks noChangeAspect="1" noChangeArrowheads="1"/>
            </p:cNvPicPr>
            <p:nvPr/>
          </p:nvPicPr>
          <p:blipFill>
            <a:blip r:embed="rId17"/>
            <a:srcRect l="6000" t="5624" r="34334" b="27499"/>
            <a:stretch>
              <a:fillRect/>
            </a:stretch>
          </p:blipFill>
          <p:spPr bwMode="auto">
            <a:xfrm>
              <a:off x="3057" y="996"/>
              <a:ext cx="1295" cy="1294"/>
            </a:xfrm>
            <a:prstGeom prst="rect">
              <a:avLst/>
            </a:prstGeom>
            <a:solidFill>
              <a:srgbClr val="FFFF00"/>
            </a:solidFill>
            <a:ln w="38100" cmpd="dbl">
              <a:solidFill>
                <a:schemeClr val="bg2"/>
              </a:solidFill>
              <a:miter lim="800000"/>
              <a:headEnd/>
              <a:tailEnd/>
            </a:ln>
          </p:spPr>
        </p:pic>
        <p:pic>
          <p:nvPicPr>
            <p:cNvPr id="17432" name="Picture 19" descr="11"/>
            <p:cNvPicPr>
              <a:picLocks noChangeAspect="1" noChangeArrowheads="1"/>
            </p:cNvPicPr>
            <p:nvPr/>
          </p:nvPicPr>
          <p:blipFill>
            <a:blip r:embed="rId18"/>
            <a:srcRect/>
            <a:stretch>
              <a:fillRect/>
            </a:stretch>
          </p:blipFill>
          <p:spPr bwMode="auto">
            <a:xfrm>
              <a:off x="177" y="2676"/>
              <a:ext cx="1296" cy="1296"/>
            </a:xfrm>
            <a:prstGeom prst="rect">
              <a:avLst/>
            </a:prstGeom>
            <a:noFill/>
            <a:ln w="38100" cmpd="dbl">
              <a:solidFill>
                <a:schemeClr val="bg2"/>
              </a:solidFill>
              <a:miter lim="800000"/>
              <a:headEnd/>
              <a:tailEnd/>
            </a:ln>
          </p:spPr>
        </p:pic>
        <p:pic>
          <p:nvPicPr>
            <p:cNvPr id="17433" name="Picture 20" descr="images5"/>
            <p:cNvPicPr>
              <a:picLocks noChangeAspect="1" noChangeArrowheads="1"/>
            </p:cNvPicPr>
            <p:nvPr/>
          </p:nvPicPr>
          <p:blipFill>
            <a:blip r:embed="rId19"/>
            <a:srcRect/>
            <a:stretch>
              <a:fillRect/>
            </a:stretch>
          </p:blipFill>
          <p:spPr bwMode="auto">
            <a:xfrm>
              <a:off x="1521" y="2676"/>
              <a:ext cx="1488" cy="1296"/>
            </a:xfrm>
            <a:prstGeom prst="rect">
              <a:avLst/>
            </a:prstGeom>
            <a:noFill/>
            <a:ln w="38100" cmpd="dbl">
              <a:solidFill>
                <a:schemeClr val="bg2"/>
              </a:solidFill>
              <a:miter lim="800000"/>
              <a:headEnd/>
              <a:tailEnd/>
            </a:ln>
          </p:spPr>
        </p:pic>
        <p:pic>
          <p:nvPicPr>
            <p:cNvPr id="17434" name="Picture 21" descr="index1"/>
            <p:cNvPicPr>
              <a:picLocks noChangeAspect="1" noChangeArrowheads="1"/>
            </p:cNvPicPr>
            <p:nvPr/>
          </p:nvPicPr>
          <p:blipFill>
            <a:blip r:embed="rId20"/>
            <a:srcRect/>
            <a:stretch>
              <a:fillRect/>
            </a:stretch>
          </p:blipFill>
          <p:spPr bwMode="auto">
            <a:xfrm>
              <a:off x="4464" y="960"/>
              <a:ext cx="1296" cy="1344"/>
            </a:xfrm>
            <a:prstGeom prst="rect">
              <a:avLst/>
            </a:prstGeom>
            <a:noFill/>
            <a:ln w="38100" cmpd="dbl">
              <a:solidFill>
                <a:schemeClr val="bg2"/>
              </a:solidFill>
              <a:miter lim="800000"/>
              <a:headEnd/>
              <a:tailEnd/>
            </a:ln>
          </p:spPr>
        </p:pic>
      </p:grpSp>
      <p:sp>
        <p:nvSpPr>
          <p:cNvPr id="18454" name="Text Box 22"/>
          <p:cNvSpPr txBox="1">
            <a:spLocks noChangeArrowheads="1"/>
          </p:cNvSpPr>
          <p:nvPr/>
        </p:nvSpPr>
        <p:spPr bwMode="auto">
          <a:xfrm>
            <a:off x="0" y="1295400"/>
            <a:ext cx="8534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66"/>
                </a:solidFill>
                <a:latin typeface="Arial" charset="0"/>
              </a:rPr>
              <a:t>Hoạt động 2. Sự phong phú, </a:t>
            </a:r>
            <a:r>
              <a:rPr lang="vi-VN" sz="2400">
                <a:solidFill>
                  <a:srgbClr val="FF0066"/>
                </a:solidFill>
                <a:latin typeface="Arial" charset="0"/>
              </a:rPr>
              <a:t>đ</a:t>
            </a:r>
            <a:r>
              <a:rPr lang="en-US" sz="2400">
                <a:solidFill>
                  <a:srgbClr val="FF0066"/>
                </a:solidFill>
                <a:latin typeface="Arial" charset="0"/>
              </a:rPr>
              <a:t>a dạng của các loài chim :</a:t>
            </a:r>
          </a:p>
        </p:txBody>
      </p:sp>
      <p:pic>
        <p:nvPicPr>
          <p:cNvPr id="17414" name="Picture 23" descr="090724024415551549"/>
          <p:cNvPicPr>
            <a:picLocks noChangeAspect="1" noChangeArrowheads="1" noCrop="1"/>
          </p:cNvPicPr>
          <p:nvPr/>
        </p:nvPicPr>
        <p:blipFill>
          <a:blip r:embed="rId21"/>
          <a:srcRect/>
          <a:stretch>
            <a:fillRect/>
          </a:stretch>
        </p:blipFill>
        <p:spPr bwMode="auto">
          <a:xfrm rot="181139">
            <a:off x="7086600" y="0"/>
            <a:ext cx="2251075" cy="1447800"/>
          </a:xfrm>
          <a:prstGeom prst="rect">
            <a:avLst/>
          </a:prstGeom>
          <a:noFill/>
          <a:ln w="9525">
            <a:noFill/>
            <a:miter lim="800000"/>
            <a:headEnd/>
            <a:tailEnd/>
          </a:ln>
        </p:spPr>
      </p:pic>
      <p:sp>
        <p:nvSpPr>
          <p:cNvPr id="17415" name="Rectangle 24"/>
          <p:cNvSpPr>
            <a:spLocks noChangeArrowheads="1"/>
          </p:cNvSpPr>
          <p:nvPr/>
        </p:nvSpPr>
        <p:spPr bwMode="auto">
          <a:xfrm>
            <a:off x="0" y="0"/>
            <a:ext cx="1676400" cy="457200"/>
          </a:xfrm>
          <a:prstGeom prst="rect">
            <a:avLst/>
          </a:prstGeom>
          <a:noFill/>
          <a:ln w="9525">
            <a:noFill/>
            <a:miter lim="800000"/>
            <a:headEnd/>
            <a:tailEnd/>
          </a:ln>
        </p:spPr>
        <p:txBody>
          <a:bodyPr>
            <a:spAutoFit/>
          </a:bodyPr>
          <a:lstStyle/>
          <a:p>
            <a:pPr eaLnBrk="0" hangingPunct="0"/>
            <a:r>
              <a:rPr lang="en-US" sz="2400" u="sng">
                <a:solidFill>
                  <a:srgbClr val="0033CC"/>
                </a:solidFill>
                <a:latin typeface="Arial" charset="0"/>
              </a:rPr>
              <a:t>Tuần 27: </a:t>
            </a:r>
            <a:r>
              <a:rPr lang="en-US" sz="2400">
                <a:solidFill>
                  <a:srgbClr val="0033CC"/>
                </a:solidFill>
                <a:latin typeface="Arial" charset="0"/>
              </a:rPr>
              <a:t> </a:t>
            </a:r>
            <a:endParaRPr lang="en-US" sz="2400" u="sng">
              <a:solidFill>
                <a:srgbClr val="0033CC"/>
              </a:solidFill>
              <a:latin typeface="Arial" charset="0"/>
            </a:endParaRPr>
          </a:p>
        </p:txBody>
      </p:sp>
      <p:sp>
        <p:nvSpPr>
          <p:cNvPr id="17416" name="Text Box 27"/>
          <p:cNvSpPr txBox="1">
            <a:spLocks noChangeArrowheads="1"/>
          </p:cNvSpPr>
          <p:nvPr/>
        </p:nvSpPr>
        <p:spPr bwMode="auto">
          <a:xfrm>
            <a:off x="31908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sp>
        <p:nvSpPr>
          <p:cNvPr id="18460" name="AutoShape 28"/>
          <p:cNvSpPr>
            <a:spLocks noChangeArrowheads="1"/>
          </p:cNvSpPr>
          <p:nvPr/>
        </p:nvSpPr>
        <p:spPr bwMode="auto">
          <a:xfrm>
            <a:off x="1219200" y="2362200"/>
            <a:ext cx="6096000" cy="2057400"/>
          </a:xfrm>
          <a:prstGeom prst="roundRect">
            <a:avLst>
              <a:gd name="adj" fmla="val 16667"/>
            </a:avLst>
          </a:prstGeom>
          <a:gradFill rotWithShape="1">
            <a:gsLst>
              <a:gs pos="0">
                <a:schemeClr val="accent1"/>
              </a:gs>
              <a:gs pos="50000">
                <a:schemeClr val="bg1"/>
              </a:gs>
              <a:gs pos="100000">
                <a:schemeClr val="accent1"/>
              </a:gs>
            </a:gsLst>
            <a:lin ang="5400000" scaled="1"/>
          </a:gradFill>
          <a:ln w="38100" cmpd="dbl">
            <a:solidFill>
              <a:srgbClr val="FF0000"/>
            </a:solidFill>
            <a:round/>
            <a:headEnd/>
            <a:tailEnd/>
          </a:ln>
          <a:effectLst/>
        </p:spPr>
        <p:txBody>
          <a:bodyPr wrap="none" anchor="ctr"/>
          <a:lstStyle/>
          <a:p>
            <a:pPr>
              <a:defRPr/>
            </a:pPr>
            <a:r>
              <a:rPr lang="en-US" sz="2800" i="1">
                <a:solidFill>
                  <a:srgbClr val="3333FF"/>
                </a:solidFill>
                <a:latin typeface="Arial"/>
                <a:cs typeface="Arial" pitchFamily="34" charset="0"/>
              </a:rPr>
              <a:t>Thảo luận nhóm 6 :</a:t>
            </a:r>
          </a:p>
          <a:p>
            <a:pPr>
              <a:defRPr/>
            </a:pPr>
            <a:r>
              <a:rPr lang="en-US" sz="2800" i="1">
                <a:solidFill>
                  <a:srgbClr val="3333FF"/>
                </a:solidFill>
                <a:latin typeface="Arial"/>
                <a:cs typeface="Arial" pitchFamily="34" charset="0"/>
              </a:rPr>
              <a:t>Quan sát tranh và cho biết: </a:t>
            </a:r>
          </a:p>
          <a:p>
            <a:pPr>
              <a:defRPr/>
            </a:pPr>
            <a:r>
              <a:rPr lang="en-US" sz="2800" i="1">
                <a:solidFill>
                  <a:srgbClr val="3333FF"/>
                </a:solidFill>
                <a:latin typeface="Arial"/>
                <a:cs typeface="Arial" pitchFamily="34" charset="0"/>
              </a:rPr>
              <a:t>+ Màu sắc, hình dáng của chim?</a:t>
            </a:r>
          </a:p>
          <a:p>
            <a:pPr>
              <a:defRPr/>
            </a:pPr>
            <a:r>
              <a:rPr lang="en-US" sz="2800" i="1">
                <a:solidFill>
                  <a:srgbClr val="3333FF"/>
                </a:solidFill>
                <a:latin typeface="Arial"/>
                <a:cs typeface="Arial" pitchFamily="34" charset="0"/>
              </a:rPr>
              <a:t>+ Chim có khả năng gì ?</a:t>
            </a:r>
            <a:endParaRPr lang="vi-VN" sz="2800" i="1">
              <a:solidFill>
                <a:srgbClr val="3333FF"/>
              </a:solidFill>
              <a:latin typeface="Aria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54"/>
                                        </p:tgtEl>
                                        <p:attrNameLst>
                                          <p:attrName>style.visibility</p:attrName>
                                        </p:attrNameLst>
                                      </p:cBhvr>
                                      <p:to>
                                        <p:strVal val="visible"/>
                                      </p:to>
                                    </p:set>
                                    <p:anim calcmode="lin" valueType="num">
                                      <p:cBhvr>
                                        <p:cTn id="7" dur="500" fill="hold"/>
                                        <p:tgtEl>
                                          <p:spTgt spid="18454"/>
                                        </p:tgtEl>
                                        <p:attrNameLst>
                                          <p:attrName>ppt_w</p:attrName>
                                        </p:attrNameLst>
                                      </p:cBhvr>
                                      <p:tavLst>
                                        <p:tav tm="0">
                                          <p:val>
                                            <p:fltVal val="0"/>
                                          </p:val>
                                        </p:tav>
                                        <p:tav tm="100000">
                                          <p:val>
                                            <p:strVal val="#ppt_w"/>
                                          </p:val>
                                        </p:tav>
                                      </p:tavLst>
                                    </p:anim>
                                    <p:anim calcmode="lin" valueType="num">
                                      <p:cBhvr>
                                        <p:cTn id="8" dur="500" fill="hold"/>
                                        <p:tgtEl>
                                          <p:spTgt spid="18454"/>
                                        </p:tgtEl>
                                        <p:attrNameLst>
                                          <p:attrName>ppt_h</p:attrName>
                                        </p:attrNameLst>
                                      </p:cBhvr>
                                      <p:tavLst>
                                        <p:tav tm="0">
                                          <p:val>
                                            <p:fltVal val="0"/>
                                          </p:val>
                                        </p:tav>
                                        <p:tav tm="100000">
                                          <p:val>
                                            <p:strVal val="#ppt_h"/>
                                          </p:val>
                                        </p:tav>
                                      </p:tavLst>
                                    </p:anim>
                                    <p:animEffect transition="in" filter="fade">
                                      <p:cBhvr>
                                        <p:cTn id="9" dur="500"/>
                                        <p:tgtEl>
                                          <p:spTgt spid="18454"/>
                                        </p:tgtEl>
                                      </p:cBhvr>
                                    </p:animEffect>
                                  </p:childTnLst>
                                </p:cTn>
                              </p:par>
                            </p:childTnLst>
                          </p:cTn>
                        </p:par>
                        <p:par>
                          <p:cTn id="10" fill="hold" nodeType="afterGroup">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18460"/>
                                        </p:tgtEl>
                                        <p:attrNameLst>
                                          <p:attrName>style.visibility</p:attrName>
                                        </p:attrNameLst>
                                      </p:cBhvr>
                                      <p:to>
                                        <p:strVal val="visible"/>
                                      </p:to>
                                    </p:set>
                                    <p:animEffect transition="in" filter="checkerboard(across)">
                                      <p:cBhvr>
                                        <p:cTn id="13" dur="500"/>
                                        <p:tgtEl>
                                          <p:spTgt spid="184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18460"/>
                                        </p:tgtEl>
                                      </p:cBhvr>
                                    </p:animEffect>
                                    <p:set>
                                      <p:cBhvr>
                                        <p:cTn id="18" dur="1" fill="hold">
                                          <p:stCondLst>
                                            <p:cond delay="499"/>
                                          </p:stCondLst>
                                        </p:cTn>
                                        <p:tgtEl>
                                          <p:spTgt spid="18460"/>
                                        </p:tgtEl>
                                        <p:attrNameLst>
                                          <p:attrName>style.visibility</p:attrName>
                                        </p:attrNameLst>
                                      </p:cBhvr>
                                      <p:to>
                                        <p:strVal val="hidden"/>
                                      </p:to>
                                    </p:set>
                                  </p:childTnLst>
                                </p:cTn>
                              </p:par>
                            </p:childTnLst>
                          </p:cTn>
                        </p:par>
                        <p:par>
                          <p:cTn id="19" fill="hold" nodeType="afterGroup">
                            <p:stCondLst>
                              <p:cond delay="500"/>
                            </p:stCondLst>
                            <p:childTnLst>
                              <p:par>
                                <p:cTn id="20" presetID="3" presetClass="exit" presetSubtype="10" fill="hold" grpId="1" nodeType="afterEffect">
                                  <p:stCondLst>
                                    <p:cond delay="0"/>
                                  </p:stCondLst>
                                  <p:childTnLst>
                                    <p:animEffect transition="out" filter="blinds(horizontal)">
                                      <p:cBhvr>
                                        <p:cTn id="21" dur="500"/>
                                        <p:tgtEl>
                                          <p:spTgt spid="18454"/>
                                        </p:tgtEl>
                                      </p:cBhvr>
                                    </p:animEffect>
                                    <p:set>
                                      <p:cBhvr>
                                        <p:cTn id="22" dur="1" fill="hold">
                                          <p:stCondLst>
                                            <p:cond delay="499"/>
                                          </p:stCondLst>
                                        </p:cTn>
                                        <p:tgtEl>
                                          <p:spTgt spid="18454"/>
                                        </p:tgtEl>
                                        <p:attrNameLst>
                                          <p:attrName>style.visibility</p:attrName>
                                        </p:attrNameLst>
                                      </p:cBhvr>
                                      <p:to>
                                        <p:strVal val="hidden"/>
                                      </p:to>
                                    </p:set>
                                  </p:childTnLst>
                                </p:cTn>
                              </p:par>
                            </p:childTnLst>
                          </p:cTn>
                        </p:par>
                        <p:par>
                          <p:cTn id="23" fill="hold" nodeType="afterGroup">
                            <p:stCondLst>
                              <p:cond delay="1000"/>
                            </p:stCondLst>
                            <p:childTnLst>
                              <p:par>
                                <p:cTn id="24" presetID="8"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amond(in)">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4" grpId="0"/>
      <p:bldP spid="18454" grpId="1"/>
      <p:bldP spid="18460" grpId="0" animBg="1"/>
      <p:bldP spid="18460"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toonia5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20553" name="Group 73"/>
          <p:cNvGraphicFramePr>
            <a:graphicFrameLocks noGrp="1"/>
          </p:cNvGraphicFramePr>
          <p:nvPr>
            <p:ph/>
          </p:nvPr>
        </p:nvGraphicFramePr>
        <p:xfrm>
          <a:off x="457200" y="0"/>
          <a:ext cx="8686800" cy="6737350"/>
        </p:xfrm>
        <a:graphic>
          <a:graphicData uri="http://schemas.openxmlformats.org/drawingml/2006/table">
            <a:tbl>
              <a:tblPr/>
              <a:tblGrid>
                <a:gridCol w="2171700"/>
                <a:gridCol w="2171700"/>
                <a:gridCol w="2171700"/>
                <a:gridCol w="2171700"/>
              </a:tblGrid>
              <a:tr h="650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Tên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Màu sắc</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Hình dáng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Khả năng</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Đại bàng</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Bay nhanh</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Họa mi</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Hót hay</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vẹt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nhỏ</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Bắt chước tiếng người</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Công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Múa đẹp</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Ngỗng</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Bơi, lặn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Chim cánh cụt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Bơi, lặn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chim hút mật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Đứng yên bằng 2 cánh</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Đà điểu</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Chạy nhanh</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oonia5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9" name="Text Box 9"/>
          <p:cNvSpPr txBox="1">
            <a:spLocks noChangeArrowheads="1"/>
          </p:cNvSpPr>
          <p:nvPr/>
        </p:nvSpPr>
        <p:spPr bwMode="auto">
          <a:xfrm>
            <a:off x="685800" y="609600"/>
            <a:ext cx="8001000" cy="830263"/>
          </a:xfrm>
          <a:prstGeom prst="rect">
            <a:avLst/>
          </a:prstGeom>
          <a:noFill/>
          <a:ln w="9525">
            <a:noFill/>
            <a:miter lim="800000"/>
            <a:headEnd/>
            <a:tailEnd/>
          </a:ln>
        </p:spPr>
        <p:txBody>
          <a:bodyPr>
            <a:spAutoFit/>
          </a:bodyPr>
          <a:lstStyle/>
          <a:p>
            <a:pPr>
              <a:spcBef>
                <a:spcPct val="50000"/>
              </a:spcBef>
            </a:pPr>
            <a:r>
              <a:rPr lang="en-US" sz="2400">
                <a:latin typeface="Arial" charset="0"/>
              </a:rPr>
              <a:t>Hoạt động 2 : Sự phong phú và đa dạng của các loài chim</a:t>
            </a:r>
          </a:p>
        </p:txBody>
      </p:sp>
      <p:sp>
        <p:nvSpPr>
          <p:cNvPr id="19460" name="Text Box 10"/>
          <p:cNvSpPr txBox="1">
            <a:spLocks noChangeArrowheads="1"/>
          </p:cNvSpPr>
          <p:nvPr/>
        </p:nvSpPr>
        <p:spPr bwMode="auto">
          <a:xfrm>
            <a:off x="990600" y="1600200"/>
            <a:ext cx="6858000" cy="2876550"/>
          </a:xfrm>
          <a:prstGeom prst="rect">
            <a:avLst/>
          </a:prstGeom>
          <a:solidFill>
            <a:srgbClr val="FFFFCC"/>
          </a:solidFill>
          <a:ln w="38100">
            <a:solidFill>
              <a:srgbClr val="00FF00"/>
            </a:solidFill>
            <a:miter lim="800000"/>
            <a:headEnd/>
            <a:tailEnd/>
          </a:ln>
        </p:spPr>
        <p:txBody>
          <a:bodyPr>
            <a:spAutoFit/>
          </a:bodyPr>
          <a:lstStyle/>
          <a:p>
            <a:pPr algn="ctr">
              <a:spcBef>
                <a:spcPct val="50000"/>
              </a:spcBef>
            </a:pPr>
            <a:r>
              <a:rPr lang="en-US" sz="3600">
                <a:solidFill>
                  <a:srgbClr val="FF3300"/>
                </a:solidFill>
                <a:latin typeface="Arial" charset="0"/>
              </a:rPr>
              <a:t>Thế giới loài chim rất phong phú và đa dạng, có rất nhiều loài chim khác nhau. Chúng có màu sắc, hình dáng, khả năng khác nhau</a:t>
            </a:r>
            <a:r>
              <a:rPr lang="en-US" sz="3600">
                <a:latin typeface="Arial"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chim gõ kiến Pilated"/>
          <p:cNvPicPr>
            <a:picLocks noChangeAspect="1" noChangeArrowheads="1"/>
          </p:cNvPicPr>
          <p:nvPr/>
        </p:nvPicPr>
        <p:blipFill>
          <a:blip r:embed="rId2"/>
          <a:srcRect/>
          <a:stretch>
            <a:fillRect/>
          </a:stretch>
        </p:blipFill>
        <p:spPr bwMode="auto">
          <a:xfrm>
            <a:off x="304800" y="152400"/>
            <a:ext cx="3886200" cy="2133600"/>
          </a:xfrm>
          <a:prstGeom prst="rect">
            <a:avLst/>
          </a:prstGeom>
          <a:noFill/>
          <a:ln w="9525">
            <a:solidFill>
              <a:srgbClr val="FF0000"/>
            </a:solidFill>
            <a:miter lim="800000"/>
            <a:headEnd/>
            <a:tailEnd/>
          </a:ln>
        </p:spPr>
      </p:pic>
      <p:sp>
        <p:nvSpPr>
          <p:cNvPr id="20483" name="Text Box 7"/>
          <p:cNvSpPr txBox="1">
            <a:spLocks noChangeArrowheads="1"/>
          </p:cNvSpPr>
          <p:nvPr/>
        </p:nvSpPr>
        <p:spPr bwMode="auto">
          <a:xfrm>
            <a:off x="685800" y="2438400"/>
            <a:ext cx="2514600" cy="779463"/>
          </a:xfrm>
          <a:prstGeom prst="rect">
            <a:avLst/>
          </a:prstGeom>
          <a:noFill/>
          <a:ln w="9525">
            <a:noFill/>
            <a:miter lim="800000"/>
            <a:headEnd/>
            <a:tailEnd/>
          </a:ln>
        </p:spPr>
        <p:txBody>
          <a:bodyPr>
            <a:spAutoFit/>
          </a:bodyPr>
          <a:lstStyle/>
          <a:p>
            <a:pPr>
              <a:spcBef>
                <a:spcPct val="50000"/>
              </a:spcBef>
            </a:pPr>
            <a:r>
              <a:rPr lang="en-US" sz="1800">
                <a:latin typeface="Arial" charset="0"/>
              </a:rPr>
              <a:t>chim gõ kiến pilated</a:t>
            </a:r>
          </a:p>
          <a:p>
            <a:pPr>
              <a:spcBef>
                <a:spcPct val="50000"/>
              </a:spcBef>
            </a:pPr>
            <a:endParaRPr lang="en-US" sz="1800">
              <a:latin typeface="Arial" charset="0"/>
            </a:endParaRPr>
          </a:p>
        </p:txBody>
      </p:sp>
      <p:pic>
        <p:nvPicPr>
          <p:cNvPr id="20484" name="Picture 8" descr="chim sau luang đỏjpg"/>
          <p:cNvPicPr>
            <a:picLocks noChangeAspect="1" noChangeArrowheads="1"/>
          </p:cNvPicPr>
          <p:nvPr/>
        </p:nvPicPr>
        <p:blipFill>
          <a:blip r:embed="rId3"/>
          <a:srcRect/>
          <a:stretch>
            <a:fillRect/>
          </a:stretch>
        </p:blipFill>
        <p:spPr bwMode="auto">
          <a:xfrm>
            <a:off x="4419600" y="152400"/>
            <a:ext cx="4114800" cy="2133600"/>
          </a:xfrm>
          <a:prstGeom prst="rect">
            <a:avLst/>
          </a:prstGeom>
          <a:noFill/>
          <a:ln w="9525">
            <a:solidFill>
              <a:srgbClr val="0000FF"/>
            </a:solidFill>
            <a:miter lim="800000"/>
            <a:headEnd/>
            <a:tailEnd/>
          </a:ln>
        </p:spPr>
      </p:pic>
      <p:sp>
        <p:nvSpPr>
          <p:cNvPr id="20485" name="Text Box 9"/>
          <p:cNvSpPr txBox="1">
            <a:spLocks noChangeArrowheads="1"/>
          </p:cNvSpPr>
          <p:nvPr/>
        </p:nvSpPr>
        <p:spPr bwMode="auto">
          <a:xfrm>
            <a:off x="4876800" y="2438400"/>
            <a:ext cx="2514600" cy="779463"/>
          </a:xfrm>
          <a:prstGeom prst="rect">
            <a:avLst/>
          </a:prstGeom>
          <a:noFill/>
          <a:ln w="9525">
            <a:noFill/>
            <a:miter lim="800000"/>
            <a:headEnd/>
            <a:tailEnd/>
          </a:ln>
        </p:spPr>
        <p:txBody>
          <a:bodyPr>
            <a:spAutoFit/>
          </a:bodyPr>
          <a:lstStyle/>
          <a:p>
            <a:pPr>
              <a:spcBef>
                <a:spcPct val="50000"/>
              </a:spcBef>
            </a:pPr>
            <a:r>
              <a:rPr lang="en-US" sz="1800">
                <a:latin typeface="Arial" charset="0"/>
              </a:rPr>
              <a:t>chim sâu lưng đỏ</a:t>
            </a:r>
          </a:p>
          <a:p>
            <a:pPr>
              <a:spcBef>
                <a:spcPct val="50000"/>
              </a:spcBef>
            </a:pPr>
            <a:endParaRPr lang="en-US" sz="1800">
              <a:latin typeface="Arial" charset="0"/>
            </a:endParaRPr>
          </a:p>
        </p:txBody>
      </p:sp>
      <p:pic>
        <p:nvPicPr>
          <p:cNvPr id="20486" name="Picture 10" descr="sếu đầu đỏ"/>
          <p:cNvPicPr>
            <a:picLocks noChangeAspect="1" noChangeArrowheads="1"/>
          </p:cNvPicPr>
          <p:nvPr/>
        </p:nvPicPr>
        <p:blipFill>
          <a:blip r:embed="rId4"/>
          <a:srcRect/>
          <a:stretch>
            <a:fillRect/>
          </a:stretch>
        </p:blipFill>
        <p:spPr bwMode="auto">
          <a:xfrm>
            <a:off x="228600" y="3276600"/>
            <a:ext cx="3962400" cy="2667000"/>
          </a:xfrm>
          <a:prstGeom prst="rect">
            <a:avLst/>
          </a:prstGeom>
          <a:noFill/>
          <a:ln w="9525">
            <a:solidFill>
              <a:srgbClr val="FF9900"/>
            </a:solidFill>
            <a:miter lim="800000"/>
            <a:headEnd/>
            <a:tailEnd/>
          </a:ln>
        </p:spPr>
      </p:pic>
      <p:sp>
        <p:nvSpPr>
          <p:cNvPr id="20487" name="Text Box 11"/>
          <p:cNvSpPr txBox="1">
            <a:spLocks noChangeArrowheads="1"/>
          </p:cNvSpPr>
          <p:nvPr/>
        </p:nvSpPr>
        <p:spPr bwMode="auto">
          <a:xfrm>
            <a:off x="533400" y="5943600"/>
            <a:ext cx="2514600" cy="779463"/>
          </a:xfrm>
          <a:prstGeom prst="rect">
            <a:avLst/>
          </a:prstGeom>
          <a:noFill/>
          <a:ln w="9525">
            <a:noFill/>
            <a:miter lim="800000"/>
            <a:headEnd/>
            <a:tailEnd/>
          </a:ln>
        </p:spPr>
        <p:txBody>
          <a:bodyPr>
            <a:spAutoFit/>
          </a:bodyPr>
          <a:lstStyle/>
          <a:p>
            <a:pPr>
              <a:spcBef>
                <a:spcPct val="50000"/>
              </a:spcBef>
            </a:pPr>
            <a:r>
              <a:rPr lang="en-US" sz="1800">
                <a:latin typeface="Arial" charset="0"/>
              </a:rPr>
              <a:t>sếu đầu đỏ</a:t>
            </a:r>
          </a:p>
          <a:p>
            <a:pPr>
              <a:spcBef>
                <a:spcPct val="50000"/>
              </a:spcBef>
            </a:pPr>
            <a:endParaRPr lang="en-US" sz="1800">
              <a:latin typeface="Arial" charset="0"/>
            </a:endParaRPr>
          </a:p>
        </p:txBody>
      </p:sp>
      <p:pic>
        <p:nvPicPr>
          <p:cNvPr id="20488" name="Picture 12" descr="trĩ vàng"/>
          <p:cNvPicPr>
            <a:picLocks noChangeAspect="1" noChangeArrowheads="1"/>
          </p:cNvPicPr>
          <p:nvPr/>
        </p:nvPicPr>
        <p:blipFill>
          <a:blip r:embed="rId5"/>
          <a:srcRect/>
          <a:stretch>
            <a:fillRect/>
          </a:stretch>
        </p:blipFill>
        <p:spPr bwMode="auto">
          <a:xfrm>
            <a:off x="4419600" y="3276600"/>
            <a:ext cx="3886200" cy="2514600"/>
          </a:xfrm>
          <a:prstGeom prst="rect">
            <a:avLst/>
          </a:prstGeom>
          <a:noFill/>
          <a:ln w="9525">
            <a:solidFill>
              <a:srgbClr val="FF00FF"/>
            </a:solidFill>
            <a:miter lim="800000"/>
            <a:headEnd/>
            <a:tailEnd/>
          </a:ln>
        </p:spPr>
      </p:pic>
      <p:sp>
        <p:nvSpPr>
          <p:cNvPr id="20489" name="Text Box 13"/>
          <p:cNvSpPr txBox="1">
            <a:spLocks noChangeArrowheads="1"/>
          </p:cNvSpPr>
          <p:nvPr/>
        </p:nvSpPr>
        <p:spPr bwMode="auto">
          <a:xfrm>
            <a:off x="4953000" y="5867400"/>
            <a:ext cx="2514600" cy="779463"/>
          </a:xfrm>
          <a:prstGeom prst="rect">
            <a:avLst/>
          </a:prstGeom>
          <a:noFill/>
          <a:ln w="9525">
            <a:noFill/>
            <a:miter lim="800000"/>
            <a:headEnd/>
            <a:tailEnd/>
          </a:ln>
        </p:spPr>
        <p:txBody>
          <a:bodyPr>
            <a:spAutoFit/>
          </a:bodyPr>
          <a:lstStyle/>
          <a:p>
            <a:pPr algn="ctr">
              <a:spcBef>
                <a:spcPct val="50000"/>
              </a:spcBef>
            </a:pPr>
            <a:r>
              <a:rPr lang="en-US" sz="1800">
                <a:latin typeface="Arial" charset="0"/>
              </a:rPr>
              <a:t>Trĩ vàng</a:t>
            </a:r>
          </a:p>
          <a:p>
            <a:pPr>
              <a:spcBef>
                <a:spcPct val="50000"/>
              </a:spcBef>
            </a:pPr>
            <a:endParaRPr lang="en-US" sz="180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 descr="Picture12.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4" name="AutoShape 4"/>
          <p:cNvSpPr>
            <a:spLocks noChangeArrowheads="1"/>
          </p:cNvSpPr>
          <p:nvPr/>
        </p:nvSpPr>
        <p:spPr bwMode="auto">
          <a:xfrm>
            <a:off x="152400" y="838200"/>
            <a:ext cx="3505200" cy="609600"/>
          </a:xfrm>
          <a:prstGeom prst="roundRect">
            <a:avLst>
              <a:gd name="adj" fmla="val 16667"/>
            </a:avLst>
          </a:prstGeom>
          <a:pattFill prst="divot">
            <a:fgClr>
              <a:srgbClr val="E7E200"/>
            </a:fgClr>
            <a:bgClr>
              <a:schemeClr val="bg1"/>
            </a:bgClr>
          </a:pattFill>
          <a:ln w="28575" algn="ctr">
            <a:solidFill>
              <a:srgbClr val="FF0000"/>
            </a:solidFill>
            <a:round/>
            <a:headEnd/>
            <a:tailEnd/>
          </a:ln>
          <a:effectLst>
            <a:outerShdw dist="107763" dir="2700000" algn="ctr" rotWithShape="0">
              <a:schemeClr val="bg1"/>
            </a:outerShdw>
          </a:effectLst>
        </p:spPr>
        <p:txBody>
          <a:bodyPr wrap="none" anchor="ctr"/>
          <a:lstStyle/>
          <a:p>
            <a:pPr algn="ctr" eaLnBrk="0" hangingPunct="0">
              <a:defRPr/>
            </a:pPr>
            <a:r>
              <a:rPr lang="en-US" sz="2800">
                <a:solidFill>
                  <a:srgbClr val="CC3300"/>
                </a:solidFill>
                <a:latin typeface="Arial" charset="0"/>
              </a:rPr>
              <a:t>Kiểm tra bài cũ</a:t>
            </a:r>
          </a:p>
        </p:txBody>
      </p:sp>
      <p:sp>
        <p:nvSpPr>
          <p:cNvPr id="5125" name="Rectangle 5"/>
          <p:cNvSpPr>
            <a:spLocks noGrp="1" noChangeArrowheads="1"/>
          </p:cNvSpPr>
          <p:nvPr>
            <p:ph type="title"/>
          </p:nvPr>
        </p:nvSpPr>
        <p:spPr bwMode="auto">
          <a:xfrm>
            <a:off x="-228600" y="1524000"/>
            <a:ext cx="9144000" cy="727075"/>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000" smtClean="0">
                <a:solidFill>
                  <a:srgbClr val="FFFF00"/>
                </a:solidFill>
              </a:rPr>
              <a:t>- Em hãy nêu đặc điểm chung về các loài cá?</a:t>
            </a:r>
          </a:p>
        </p:txBody>
      </p:sp>
      <p:sp>
        <p:nvSpPr>
          <p:cNvPr id="3077" name="Rectangle 7"/>
          <p:cNvSpPr>
            <a:spLocks noChangeArrowheads="1"/>
          </p:cNvSpPr>
          <p:nvPr/>
        </p:nvSpPr>
        <p:spPr bwMode="auto">
          <a:xfrm>
            <a:off x="304800" y="0"/>
            <a:ext cx="1371600" cy="400050"/>
          </a:xfrm>
          <a:prstGeom prst="rect">
            <a:avLst/>
          </a:prstGeom>
          <a:noFill/>
          <a:ln w="9525">
            <a:noFill/>
            <a:miter lim="800000"/>
            <a:headEnd/>
            <a:tailEnd/>
          </a:ln>
        </p:spPr>
        <p:txBody>
          <a:bodyPr>
            <a:spAutoFit/>
          </a:bodyPr>
          <a:lstStyle/>
          <a:p>
            <a:pPr eaLnBrk="0" hangingPunct="0"/>
            <a:r>
              <a:rPr lang="en-US" u="sng">
                <a:solidFill>
                  <a:schemeClr val="bg1"/>
                </a:solidFill>
                <a:latin typeface="Arial" charset="0"/>
              </a:rPr>
              <a:t>Tuần: 27</a:t>
            </a:r>
            <a:r>
              <a:rPr lang="en-US">
                <a:solidFill>
                  <a:schemeClr val="bg1"/>
                </a:solidFill>
                <a:latin typeface="Arial" charset="0"/>
              </a:rPr>
              <a:t> </a:t>
            </a:r>
            <a:endParaRPr lang="en-US" u="sng">
              <a:solidFill>
                <a:schemeClr val="bg1"/>
              </a:solidFill>
              <a:latin typeface="Arial" charset="0"/>
            </a:endParaRPr>
          </a:p>
        </p:txBody>
      </p:sp>
      <p:grpSp>
        <p:nvGrpSpPr>
          <p:cNvPr id="3078" name="Group 8"/>
          <p:cNvGrpSpPr>
            <a:grpSpLocks/>
          </p:cNvGrpSpPr>
          <p:nvPr/>
        </p:nvGrpSpPr>
        <p:grpSpPr bwMode="auto">
          <a:xfrm>
            <a:off x="2057400" y="0"/>
            <a:ext cx="6096000" cy="665163"/>
            <a:chOff x="1104" y="63"/>
            <a:chExt cx="3840" cy="503"/>
          </a:xfrm>
        </p:grpSpPr>
        <p:sp>
          <p:nvSpPr>
            <p:cNvPr id="3084" name="Rectangle 9"/>
            <p:cNvSpPr>
              <a:spLocks noChangeArrowheads="1"/>
            </p:cNvSpPr>
            <p:nvPr/>
          </p:nvSpPr>
          <p:spPr bwMode="auto">
            <a:xfrm>
              <a:off x="1104" y="63"/>
              <a:ext cx="3840" cy="240"/>
            </a:xfrm>
            <a:prstGeom prst="rect">
              <a:avLst/>
            </a:prstGeom>
            <a:noFill/>
            <a:ln w="9525" algn="ctr">
              <a:noFill/>
              <a:miter lim="800000"/>
              <a:headEnd/>
              <a:tailEnd/>
            </a:ln>
          </p:spPr>
          <p:txBody>
            <a:bodyPr wrap="none" anchor="ctr"/>
            <a:lstStyle/>
            <a:p>
              <a:pPr algn="ctr" eaLnBrk="0" hangingPunct="0"/>
              <a:endParaRPr lang="en-US" b="0">
                <a:solidFill>
                  <a:schemeClr val="bg1"/>
                </a:solidFill>
                <a:latin typeface="Arial" charset="0"/>
              </a:endParaRPr>
            </a:p>
          </p:txBody>
        </p:sp>
        <p:sp>
          <p:nvSpPr>
            <p:cNvPr id="3085" name="Text Box 10"/>
            <p:cNvSpPr txBox="1">
              <a:spLocks noChangeArrowheads="1"/>
            </p:cNvSpPr>
            <p:nvPr/>
          </p:nvSpPr>
          <p:spPr bwMode="auto">
            <a:xfrm>
              <a:off x="2106" y="264"/>
              <a:ext cx="2016" cy="302"/>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latin typeface="Arial" charset="0"/>
                </a:rPr>
                <a:t>Tự nhiên - xã hội</a:t>
              </a:r>
            </a:p>
          </p:txBody>
        </p:sp>
      </p:grpSp>
      <p:pic>
        <p:nvPicPr>
          <p:cNvPr id="3079" name="Picture 11" descr="14365805201008143658_1"/>
          <p:cNvPicPr>
            <a:picLocks noChangeAspect="1" noChangeArrowheads="1"/>
          </p:cNvPicPr>
          <p:nvPr/>
        </p:nvPicPr>
        <p:blipFill>
          <a:blip r:embed="rId4">
            <a:clrChange>
              <a:clrFrom>
                <a:srgbClr val="F6DC54"/>
              </a:clrFrom>
              <a:clrTo>
                <a:srgbClr val="F6DC54">
                  <a:alpha val="0"/>
                </a:srgbClr>
              </a:clrTo>
            </a:clrChange>
          </a:blip>
          <a:srcRect/>
          <a:stretch>
            <a:fillRect/>
          </a:stretch>
        </p:blipFill>
        <p:spPr bwMode="auto">
          <a:xfrm>
            <a:off x="1676400" y="2667000"/>
            <a:ext cx="5715000" cy="2846388"/>
          </a:xfrm>
          <a:prstGeom prst="rect">
            <a:avLst/>
          </a:prstGeom>
          <a:noFill/>
          <a:ln w="9525">
            <a:noFill/>
            <a:miter lim="800000"/>
            <a:headEnd/>
            <a:tailEnd/>
          </a:ln>
        </p:spPr>
      </p:pic>
      <p:sp>
        <p:nvSpPr>
          <p:cNvPr id="5132" name="AutoShape 12"/>
          <p:cNvSpPr>
            <a:spLocks noChangeArrowheads="1"/>
          </p:cNvSpPr>
          <p:nvPr/>
        </p:nvSpPr>
        <p:spPr bwMode="auto">
          <a:xfrm>
            <a:off x="7620000" y="2514600"/>
            <a:ext cx="1295400" cy="609600"/>
          </a:xfrm>
          <a:prstGeom prst="wedgeRectCallout">
            <a:avLst>
              <a:gd name="adj1" fmla="val -317769"/>
              <a:gd name="adj2" fmla="val 35940"/>
            </a:avLst>
          </a:prstGeom>
          <a:solidFill>
            <a:srgbClr val="FFFF00">
              <a:alpha val="10980"/>
            </a:srgbClr>
          </a:solidFill>
          <a:ln w="38100" cmpd="dbl" algn="ctr">
            <a:solidFill>
              <a:srgbClr val="FF0000"/>
            </a:solidFill>
            <a:miter lim="800000"/>
            <a:headEnd/>
            <a:tailEnd/>
          </a:ln>
        </p:spPr>
        <p:txBody>
          <a:bodyPr anchor="ctr" anchorCtr="1"/>
          <a:lstStyle/>
          <a:p>
            <a:pPr eaLnBrk="0" hangingPunct="0">
              <a:spcBef>
                <a:spcPct val="50000"/>
              </a:spcBef>
            </a:pPr>
            <a:r>
              <a:rPr lang="en-US" sz="2800">
                <a:latin typeface="Arial" charset="0"/>
              </a:rPr>
              <a:t>Vây</a:t>
            </a:r>
          </a:p>
        </p:txBody>
      </p:sp>
      <p:sp>
        <p:nvSpPr>
          <p:cNvPr id="5133" name="AutoShape 13"/>
          <p:cNvSpPr>
            <a:spLocks noChangeArrowheads="1"/>
          </p:cNvSpPr>
          <p:nvPr/>
        </p:nvSpPr>
        <p:spPr bwMode="auto">
          <a:xfrm>
            <a:off x="7620000" y="4800600"/>
            <a:ext cx="1219200" cy="762000"/>
          </a:xfrm>
          <a:prstGeom prst="wedgeRectCallout">
            <a:avLst>
              <a:gd name="adj1" fmla="val -135546"/>
              <a:gd name="adj2" fmla="val -111042"/>
            </a:avLst>
          </a:prstGeom>
          <a:solidFill>
            <a:srgbClr val="FFFF00">
              <a:alpha val="10980"/>
            </a:srgbClr>
          </a:solidFill>
          <a:ln w="38100" cmpd="dbl" algn="ctr">
            <a:solidFill>
              <a:srgbClr val="FF0000"/>
            </a:solidFill>
            <a:miter lim="800000"/>
            <a:headEnd/>
            <a:tailEnd/>
          </a:ln>
        </p:spPr>
        <p:txBody>
          <a:bodyPr anchor="ctr" anchorCtr="1"/>
          <a:lstStyle/>
          <a:p>
            <a:pPr eaLnBrk="0" hangingPunct="0">
              <a:spcBef>
                <a:spcPct val="50000"/>
              </a:spcBef>
            </a:pPr>
            <a:r>
              <a:rPr lang="en-US" sz="2800">
                <a:latin typeface="Arial" charset="0"/>
              </a:rPr>
              <a:t>Đuôi</a:t>
            </a:r>
          </a:p>
        </p:txBody>
      </p:sp>
      <p:sp>
        <p:nvSpPr>
          <p:cNvPr id="5134" name="AutoShape 14"/>
          <p:cNvSpPr>
            <a:spLocks noChangeArrowheads="1"/>
          </p:cNvSpPr>
          <p:nvPr/>
        </p:nvSpPr>
        <p:spPr bwMode="auto">
          <a:xfrm>
            <a:off x="228600" y="4876800"/>
            <a:ext cx="1219200" cy="762000"/>
          </a:xfrm>
          <a:prstGeom prst="wedgeRectCallout">
            <a:avLst>
              <a:gd name="adj1" fmla="val 249611"/>
              <a:gd name="adj2" fmla="val -186042"/>
            </a:avLst>
          </a:prstGeom>
          <a:solidFill>
            <a:srgbClr val="FFFF00">
              <a:alpha val="10980"/>
            </a:srgbClr>
          </a:solidFill>
          <a:ln w="38100" cmpd="dbl" algn="ctr">
            <a:solidFill>
              <a:srgbClr val="FF0000"/>
            </a:solidFill>
            <a:miter lim="800000"/>
            <a:headEnd/>
            <a:tailEnd/>
          </a:ln>
        </p:spPr>
        <p:txBody>
          <a:bodyPr anchor="ctr" anchorCtr="1"/>
          <a:lstStyle/>
          <a:p>
            <a:pPr eaLnBrk="0" hangingPunct="0">
              <a:spcBef>
                <a:spcPct val="50000"/>
              </a:spcBef>
            </a:pPr>
            <a:r>
              <a:rPr lang="en-US" sz="2800">
                <a:latin typeface="Arial" charset="0"/>
              </a:rPr>
              <a:t>Mình</a:t>
            </a:r>
          </a:p>
        </p:txBody>
      </p:sp>
      <p:sp>
        <p:nvSpPr>
          <p:cNvPr id="5135" name="AutoShape 15"/>
          <p:cNvSpPr>
            <a:spLocks noChangeArrowheads="1"/>
          </p:cNvSpPr>
          <p:nvPr/>
        </p:nvSpPr>
        <p:spPr bwMode="auto">
          <a:xfrm>
            <a:off x="228600" y="2514600"/>
            <a:ext cx="1181100" cy="685800"/>
          </a:xfrm>
          <a:prstGeom prst="wedgeRectCallout">
            <a:avLst>
              <a:gd name="adj1" fmla="val 80509"/>
              <a:gd name="adj2" fmla="val 143750"/>
            </a:avLst>
          </a:prstGeom>
          <a:solidFill>
            <a:srgbClr val="FFFF00">
              <a:alpha val="10980"/>
            </a:srgbClr>
          </a:solidFill>
          <a:ln w="38100" cmpd="dbl">
            <a:solidFill>
              <a:srgbClr val="FF0000"/>
            </a:solidFill>
            <a:miter lim="800000"/>
            <a:headEnd/>
            <a:tailEnd/>
          </a:ln>
        </p:spPr>
        <p:txBody>
          <a:bodyPr anchor="ctr" anchorCtr="1"/>
          <a:lstStyle/>
          <a:p>
            <a:pPr eaLnBrk="0" hangingPunct="0">
              <a:spcBef>
                <a:spcPct val="50000"/>
              </a:spcBef>
            </a:pPr>
            <a:r>
              <a:rPr lang="en-US" sz="2800">
                <a:latin typeface="Arial" charset="0"/>
              </a:rPr>
              <a:t>Đầu</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000" fill="hold"/>
                                        <p:tgtEl>
                                          <p:spTgt spid="5124"/>
                                        </p:tgtEl>
                                        <p:attrNameLst>
                                          <p:attrName>ppt_x</p:attrName>
                                        </p:attrNameLst>
                                      </p:cBhvr>
                                      <p:tavLst>
                                        <p:tav tm="0">
                                          <p:val>
                                            <p:strVal val="#ppt_x"/>
                                          </p:val>
                                        </p:tav>
                                        <p:tav tm="100000">
                                          <p:val>
                                            <p:strVal val="#ppt_x"/>
                                          </p:val>
                                        </p:tav>
                                      </p:tavLst>
                                    </p:anim>
                                    <p:anim calcmode="lin" valueType="num">
                                      <p:cBhvr additive="base">
                                        <p:cTn id="8" dur="1000" fill="hold"/>
                                        <p:tgtEl>
                                          <p:spTgt spid="512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3" presetClass="entr" presetSubtype="0" fill="hold" grpId="0"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p:cTn id="12" dur="500" fill="hold"/>
                                        <p:tgtEl>
                                          <p:spTgt spid="5125"/>
                                        </p:tgtEl>
                                        <p:attrNameLst>
                                          <p:attrName>ppt_w</p:attrName>
                                        </p:attrNameLst>
                                      </p:cBhvr>
                                      <p:tavLst>
                                        <p:tav tm="0">
                                          <p:val>
                                            <p:fltVal val="0"/>
                                          </p:val>
                                        </p:tav>
                                        <p:tav tm="100000">
                                          <p:val>
                                            <p:strVal val="#ppt_w"/>
                                          </p:val>
                                        </p:tav>
                                      </p:tavLst>
                                    </p:anim>
                                    <p:anim calcmode="lin" valueType="num">
                                      <p:cBhvr>
                                        <p:cTn id="13" dur="500" fill="hold"/>
                                        <p:tgtEl>
                                          <p:spTgt spid="5125"/>
                                        </p:tgtEl>
                                        <p:attrNameLst>
                                          <p:attrName>ppt_h</p:attrName>
                                        </p:attrNameLst>
                                      </p:cBhvr>
                                      <p:tavLst>
                                        <p:tav tm="0">
                                          <p:val>
                                            <p:fltVal val="0"/>
                                          </p:val>
                                        </p:tav>
                                        <p:tav tm="100000">
                                          <p:val>
                                            <p:strVal val="#ppt_h"/>
                                          </p:val>
                                        </p:tav>
                                      </p:tavLst>
                                    </p:anim>
                                    <p:animEffect transition="in" filter="fade">
                                      <p:cBhvr>
                                        <p:cTn id="14" dur="500"/>
                                        <p:tgtEl>
                                          <p:spTgt spid="51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135"/>
                                        </p:tgtEl>
                                        <p:attrNameLst>
                                          <p:attrName>style.visibility</p:attrName>
                                        </p:attrNameLst>
                                      </p:cBhvr>
                                      <p:to>
                                        <p:strVal val="visible"/>
                                      </p:to>
                                    </p:set>
                                    <p:animEffect transition="in" filter="box(in)">
                                      <p:cBhvr>
                                        <p:cTn id="19" dur="1000"/>
                                        <p:tgtEl>
                                          <p:spTgt spid="5135"/>
                                        </p:tgtEl>
                                      </p:cBhvr>
                                    </p:animEffect>
                                  </p:childTnLst>
                                </p:cTn>
                              </p:par>
                            </p:childTnLst>
                          </p:cTn>
                        </p:par>
                        <p:par>
                          <p:cTn id="20" fill="hold" nodeType="afterGroup">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5134"/>
                                        </p:tgtEl>
                                        <p:attrNameLst>
                                          <p:attrName>style.visibility</p:attrName>
                                        </p:attrNameLst>
                                      </p:cBhvr>
                                      <p:to>
                                        <p:strVal val="visible"/>
                                      </p:to>
                                    </p:set>
                                    <p:animEffect transition="in" filter="box(in)">
                                      <p:cBhvr>
                                        <p:cTn id="23" dur="1000"/>
                                        <p:tgtEl>
                                          <p:spTgt spid="5134"/>
                                        </p:tgtEl>
                                      </p:cBhvr>
                                    </p:animEffect>
                                  </p:childTnLst>
                                </p:cTn>
                              </p:par>
                            </p:childTnLst>
                          </p:cTn>
                        </p:par>
                        <p:par>
                          <p:cTn id="24" fill="hold" nodeType="afterGroup">
                            <p:stCondLst>
                              <p:cond delay="2000"/>
                            </p:stCondLst>
                            <p:childTnLst>
                              <p:par>
                                <p:cTn id="25" presetID="4" presetClass="entr" presetSubtype="16" fill="hold" grpId="0" nodeType="afterEffect">
                                  <p:stCondLst>
                                    <p:cond delay="0"/>
                                  </p:stCondLst>
                                  <p:childTnLst>
                                    <p:set>
                                      <p:cBhvr>
                                        <p:cTn id="26" dur="1" fill="hold">
                                          <p:stCondLst>
                                            <p:cond delay="0"/>
                                          </p:stCondLst>
                                        </p:cTn>
                                        <p:tgtEl>
                                          <p:spTgt spid="5132"/>
                                        </p:tgtEl>
                                        <p:attrNameLst>
                                          <p:attrName>style.visibility</p:attrName>
                                        </p:attrNameLst>
                                      </p:cBhvr>
                                      <p:to>
                                        <p:strVal val="visible"/>
                                      </p:to>
                                    </p:set>
                                    <p:animEffect transition="in" filter="box(in)">
                                      <p:cBhvr>
                                        <p:cTn id="27" dur="1000"/>
                                        <p:tgtEl>
                                          <p:spTgt spid="5132"/>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5133"/>
                                        </p:tgtEl>
                                        <p:attrNameLst>
                                          <p:attrName>style.visibility</p:attrName>
                                        </p:attrNameLst>
                                      </p:cBhvr>
                                      <p:to>
                                        <p:strVal val="visible"/>
                                      </p:to>
                                    </p:set>
                                    <p:animEffect transition="in" filter="box(in)">
                                      <p:cBhvr>
                                        <p:cTn id="31" dur="1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p:bldP spid="5132" grpId="0" animBg="1"/>
      <p:bldP spid="5133" grpId="0" animBg="1"/>
      <p:bldP spid="5134" grpId="0" animBg="1"/>
      <p:bldP spid="51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21507" name="Rectangle 3"/>
          <p:cNvSpPr>
            <a:spLocks noChangeArrowheads="1"/>
          </p:cNvSpPr>
          <p:nvPr>
            <p:ph type="body"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21508" name="Picture 4" descr="chim tr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9" name="AutoShape 5"/>
          <p:cNvSpPr>
            <a:spLocks noChangeArrowheads="1"/>
          </p:cNvSpPr>
          <p:nvPr/>
        </p:nvSpPr>
        <p:spPr bwMode="auto">
          <a:xfrm rot="-10185128">
            <a:off x="1038225" y="4111625"/>
            <a:ext cx="2286000" cy="1447800"/>
          </a:xfrm>
          <a:prstGeom prst="cloudCallout">
            <a:avLst>
              <a:gd name="adj1" fmla="val -40356"/>
              <a:gd name="adj2" fmla="val 60556"/>
            </a:avLst>
          </a:prstGeom>
          <a:solidFill>
            <a:schemeClr val="accent1"/>
          </a:solidFill>
          <a:ln w="9525">
            <a:solidFill>
              <a:schemeClr val="tx1"/>
            </a:solidFill>
            <a:round/>
            <a:headEnd/>
            <a:tailEnd/>
          </a:ln>
        </p:spPr>
        <p:txBody>
          <a:bodyPr rot="10800000"/>
          <a:lstStyle/>
          <a:p>
            <a:pPr algn="ctr"/>
            <a:r>
              <a:rPr lang="en-US" sz="3200" b="0">
                <a:latin typeface="Arial" charset="0"/>
              </a:rPr>
              <a:t>Chim TRĨ</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22531" name="Rectangle 3"/>
          <p:cNvSpPr>
            <a:spLocks noChangeArrowheads="1"/>
          </p:cNvSpPr>
          <p:nvPr>
            <p:ph type="body"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22532" name="Picture 4" descr="Tucan"/>
          <p:cNvPicPr>
            <a:picLocks noChangeAspect="1" noChangeArrowheads="1"/>
          </p:cNvPicPr>
          <p:nvPr/>
        </p:nvPicPr>
        <p:blipFill>
          <a:blip r:embed="rId2"/>
          <a:srcRect/>
          <a:stretch>
            <a:fillRect/>
          </a:stretch>
        </p:blipFill>
        <p:spPr bwMode="auto">
          <a:xfrm>
            <a:off x="2562225" y="1047750"/>
            <a:ext cx="4019550" cy="4762500"/>
          </a:xfrm>
          <a:prstGeom prst="rect">
            <a:avLst/>
          </a:prstGeom>
          <a:noFill/>
          <a:ln w="9525">
            <a:noFill/>
            <a:miter lim="800000"/>
            <a:headEnd/>
            <a:tailEnd/>
          </a:ln>
        </p:spPr>
      </p:pic>
      <p:pic>
        <p:nvPicPr>
          <p:cNvPr id="22533" name="Picture 5" descr="UyenUong"/>
          <p:cNvPicPr>
            <a:picLocks noChangeAspect="1" noChangeArrowheads="1"/>
          </p:cNvPicPr>
          <p:nvPr/>
        </p:nvPicPr>
        <p:blipFill>
          <a:blip r:embed="rId3"/>
          <a:srcRect/>
          <a:stretch>
            <a:fillRect/>
          </a:stretch>
        </p:blipFill>
        <p:spPr bwMode="auto">
          <a:xfrm>
            <a:off x="2190750" y="1776413"/>
            <a:ext cx="4762500" cy="3305175"/>
          </a:xfrm>
          <a:prstGeom prst="rect">
            <a:avLst/>
          </a:prstGeom>
          <a:noFill/>
          <a:ln w="9525">
            <a:noFill/>
            <a:miter lim="800000"/>
            <a:headEnd/>
            <a:tailEnd/>
          </a:ln>
        </p:spPr>
      </p:pic>
      <p:pic>
        <p:nvPicPr>
          <p:cNvPr id="22534" name="Picture 6" descr="untitled9"/>
          <p:cNvPicPr>
            <a:picLocks noChangeAspect="1" noChangeArrowheads="1"/>
          </p:cNvPicPr>
          <p:nvPr/>
        </p:nvPicPr>
        <p:blipFill>
          <a:blip r:embed="rId4"/>
          <a:srcRect/>
          <a:stretch>
            <a:fillRect/>
          </a:stretch>
        </p:blipFill>
        <p:spPr bwMode="auto">
          <a:xfrm>
            <a:off x="2190750" y="90488"/>
            <a:ext cx="4762500" cy="6677025"/>
          </a:xfrm>
          <a:prstGeom prst="rect">
            <a:avLst/>
          </a:prstGeom>
          <a:noFill/>
          <a:ln w="9525">
            <a:noFill/>
            <a:miter lim="800000"/>
            <a:headEnd/>
            <a:tailEnd/>
          </a:ln>
        </p:spPr>
      </p:pic>
      <p:pic>
        <p:nvPicPr>
          <p:cNvPr id="22535" name="Picture 7" descr="untitled7"/>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22536" name="AutoShape 8"/>
          <p:cNvSpPr>
            <a:spLocks noChangeArrowheads="1"/>
          </p:cNvSpPr>
          <p:nvPr/>
        </p:nvSpPr>
        <p:spPr bwMode="auto">
          <a:xfrm>
            <a:off x="7010400" y="609600"/>
            <a:ext cx="1981200" cy="1371600"/>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a:r>
              <a:rPr lang="en-US" sz="3200" b="0">
                <a:latin typeface="Arial" charset="0"/>
              </a:rPr>
              <a:t>chào mào</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23555" name="Rectangle 3"/>
          <p:cNvSpPr>
            <a:spLocks noChangeArrowheads="1"/>
          </p:cNvSpPr>
          <p:nvPr>
            <p:ph type="body"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23556" name="Picture 4" descr="hai au"/>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7" name="AutoShape 5"/>
          <p:cNvSpPr>
            <a:spLocks noChangeArrowheads="1"/>
          </p:cNvSpPr>
          <p:nvPr/>
        </p:nvSpPr>
        <p:spPr bwMode="auto">
          <a:xfrm>
            <a:off x="457200" y="5029200"/>
            <a:ext cx="1676400" cy="1295400"/>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sz="3200" b="0">
                <a:latin typeface="Arial" charset="0"/>
              </a:rPr>
              <a:t>CÚ</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24579" name="Rectangle 3"/>
          <p:cNvSpPr>
            <a:spLocks noChangeArrowheads="1"/>
          </p:cNvSpPr>
          <p:nvPr>
            <p:ph type="body"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24580" name="Picture 4" descr="Honghac"/>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81" name="Oval 5"/>
          <p:cNvSpPr>
            <a:spLocks noChangeArrowheads="1"/>
          </p:cNvSpPr>
          <p:nvPr/>
        </p:nvSpPr>
        <p:spPr bwMode="auto">
          <a:xfrm>
            <a:off x="6400800" y="2286000"/>
            <a:ext cx="1981200" cy="1219200"/>
          </a:xfrm>
          <a:prstGeom prst="ellipse">
            <a:avLst/>
          </a:prstGeom>
          <a:solidFill>
            <a:schemeClr val="accent1"/>
          </a:solidFill>
          <a:ln w="9525">
            <a:solidFill>
              <a:schemeClr val="tx1"/>
            </a:solidFill>
            <a:round/>
            <a:headEnd/>
            <a:tailEnd/>
          </a:ln>
        </p:spPr>
        <p:txBody>
          <a:bodyPr wrap="none" anchor="ctr"/>
          <a:lstStyle/>
          <a:p>
            <a:pPr algn="ctr"/>
            <a:r>
              <a:rPr lang="en-US" sz="2400" b="0">
                <a:latin typeface="Arial" charset="0"/>
              </a:rPr>
              <a:t>THIÊN NGA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oonia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3555" name="Text Box 3"/>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a:spcBef>
                <a:spcPct val="50000"/>
              </a:spcBef>
            </a:pPr>
            <a:r>
              <a:rPr lang="en-US" sz="2400" u="sng">
                <a:solidFill>
                  <a:srgbClr val="FF0000"/>
                </a:solidFill>
                <a:latin typeface="Arial" charset="0"/>
              </a:rPr>
              <a:t>Hoạt động 3 </a:t>
            </a:r>
            <a:r>
              <a:rPr lang="en-US" sz="2400">
                <a:solidFill>
                  <a:srgbClr val="FF0000"/>
                </a:solidFill>
                <a:latin typeface="Arial" charset="0"/>
              </a:rPr>
              <a:t>:</a:t>
            </a:r>
            <a:r>
              <a:rPr lang="en-US" sz="2400">
                <a:latin typeface="Arial" charset="0"/>
              </a:rPr>
              <a:t> Ích lợi của chim </a:t>
            </a:r>
            <a:r>
              <a:rPr lang="en-US" sz="2400">
                <a:solidFill>
                  <a:srgbClr val="3333FF"/>
                </a:solidFill>
                <a:latin typeface="Arial" charset="0"/>
              </a:rPr>
              <a:t>(cá nhân suy nghĩ trong 2phút)</a:t>
            </a:r>
          </a:p>
        </p:txBody>
      </p:sp>
      <p:sp>
        <p:nvSpPr>
          <p:cNvPr id="25604" name="Text Box 5"/>
          <p:cNvSpPr txBox="1">
            <a:spLocks noChangeArrowheads="1"/>
          </p:cNvSpPr>
          <p:nvPr/>
        </p:nvSpPr>
        <p:spPr bwMode="auto">
          <a:xfrm>
            <a:off x="76200" y="0"/>
            <a:ext cx="9067800" cy="519113"/>
          </a:xfrm>
          <a:prstGeom prst="rect">
            <a:avLst/>
          </a:prstGeom>
          <a:noFill/>
          <a:ln w="9525">
            <a:noFill/>
            <a:miter lim="800000"/>
            <a:headEnd/>
            <a:tailEnd/>
          </a:ln>
        </p:spPr>
        <p:txBody>
          <a:bodyPr>
            <a:spAutoFit/>
          </a:bodyPr>
          <a:lstStyle/>
          <a:p>
            <a:pPr>
              <a:spcBef>
                <a:spcPct val="50000"/>
              </a:spcBef>
            </a:pPr>
            <a:endParaRPr lang="en-US" sz="2800">
              <a:latin typeface="Arial" charset="0"/>
            </a:endParaRPr>
          </a:p>
        </p:txBody>
      </p:sp>
      <p:sp>
        <p:nvSpPr>
          <p:cNvPr id="25605" name="WordArt 7"/>
          <p:cNvSpPr>
            <a:spLocks noChangeArrowheads="1" noChangeShapeType="1" noTextEdit="1"/>
          </p:cNvSpPr>
          <p:nvPr/>
        </p:nvSpPr>
        <p:spPr bwMode="auto">
          <a:xfrm>
            <a:off x="3124200" y="762000"/>
            <a:ext cx="2590800" cy="474663"/>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pic>
        <p:nvPicPr>
          <p:cNvPr id="25606" name="Picture 10" descr="090724024415551549"/>
          <p:cNvPicPr>
            <a:picLocks noChangeAspect="1" noChangeArrowheads="1" noCrop="1"/>
          </p:cNvPicPr>
          <p:nvPr/>
        </p:nvPicPr>
        <p:blipFill>
          <a:blip r:embed="rId4"/>
          <a:srcRect/>
          <a:stretch>
            <a:fillRect/>
          </a:stretch>
        </p:blipFill>
        <p:spPr bwMode="auto">
          <a:xfrm rot="181139">
            <a:off x="7086600" y="0"/>
            <a:ext cx="2251075" cy="1447800"/>
          </a:xfrm>
          <a:prstGeom prst="rect">
            <a:avLst/>
          </a:prstGeom>
          <a:noFill/>
          <a:ln w="9525">
            <a:noFill/>
            <a:miter lim="800000"/>
            <a:headEnd/>
            <a:tailEnd/>
          </a:ln>
        </p:spPr>
      </p:pic>
      <p:sp>
        <p:nvSpPr>
          <p:cNvPr id="25607" name="Rectangle 11"/>
          <p:cNvSpPr>
            <a:spLocks noChangeArrowheads="1"/>
          </p:cNvSpPr>
          <p:nvPr/>
        </p:nvSpPr>
        <p:spPr bwMode="auto">
          <a:xfrm>
            <a:off x="0" y="0"/>
            <a:ext cx="1676400" cy="457200"/>
          </a:xfrm>
          <a:prstGeom prst="rect">
            <a:avLst/>
          </a:prstGeom>
          <a:noFill/>
          <a:ln w="9525">
            <a:noFill/>
            <a:miter lim="800000"/>
            <a:headEnd/>
            <a:tailEnd/>
          </a:ln>
        </p:spPr>
        <p:txBody>
          <a:bodyPr>
            <a:spAutoFit/>
          </a:bodyPr>
          <a:lstStyle/>
          <a:p>
            <a:pPr eaLnBrk="0" hangingPunct="0"/>
            <a:r>
              <a:rPr lang="en-US" sz="2400" u="sng">
                <a:solidFill>
                  <a:srgbClr val="0033CC"/>
                </a:solidFill>
                <a:latin typeface="Arial" charset="0"/>
              </a:rPr>
              <a:t>Tuần 27: </a:t>
            </a:r>
            <a:r>
              <a:rPr lang="en-US" sz="2400">
                <a:solidFill>
                  <a:srgbClr val="0033CC"/>
                </a:solidFill>
                <a:latin typeface="Arial" charset="0"/>
              </a:rPr>
              <a:t> </a:t>
            </a:r>
            <a:endParaRPr lang="en-US" sz="2400" u="sng">
              <a:solidFill>
                <a:srgbClr val="0033CC"/>
              </a:solidFill>
              <a:latin typeface="Arial" charset="0"/>
            </a:endParaRPr>
          </a:p>
        </p:txBody>
      </p:sp>
      <p:sp>
        <p:nvSpPr>
          <p:cNvPr id="25608" name="Text Box 14"/>
          <p:cNvSpPr txBox="1">
            <a:spLocks noChangeArrowheads="1"/>
          </p:cNvSpPr>
          <p:nvPr/>
        </p:nvSpPr>
        <p:spPr bwMode="auto">
          <a:xfrm>
            <a:off x="31908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sp>
        <p:nvSpPr>
          <p:cNvPr id="25609" name="Text Box 15"/>
          <p:cNvSpPr txBox="1">
            <a:spLocks noChangeArrowheads="1"/>
          </p:cNvSpPr>
          <p:nvPr/>
        </p:nvSpPr>
        <p:spPr bwMode="auto">
          <a:xfrm>
            <a:off x="838200" y="2514600"/>
            <a:ext cx="6324600" cy="579438"/>
          </a:xfrm>
          <a:prstGeom prst="rect">
            <a:avLst/>
          </a:prstGeom>
          <a:noFill/>
          <a:ln w="9525">
            <a:noFill/>
            <a:miter lim="800000"/>
            <a:headEnd/>
            <a:tailEnd/>
          </a:ln>
        </p:spPr>
        <p:txBody>
          <a:bodyPr>
            <a:spAutoFit/>
          </a:bodyPr>
          <a:lstStyle/>
          <a:p>
            <a:pPr>
              <a:spcBef>
                <a:spcPct val="50000"/>
              </a:spcBef>
            </a:pPr>
            <a:r>
              <a:rPr lang="en-US" sz="3200">
                <a:solidFill>
                  <a:srgbClr val="CC3300"/>
                </a:solidFill>
                <a:latin typeface="Arial" charset="0"/>
              </a:rPr>
              <a:t>Chim có ích lợi gì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Effect transition="in" filter="fade">
                                      <p:cBhvr>
                                        <p:cTn id="9"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w450xh339__15f46f1016f3a3f410d15090357c2d22"/>
          <p:cNvPicPr>
            <a:picLocks noChangeAspect="1" noChangeArrowheads="1"/>
          </p:cNvPicPr>
          <p:nvPr/>
        </p:nvPicPr>
        <p:blipFill>
          <a:blip r:embed="rId2"/>
          <a:srcRect/>
          <a:stretch>
            <a:fillRect/>
          </a:stretch>
        </p:blipFill>
        <p:spPr bwMode="auto">
          <a:xfrm>
            <a:off x="2667000" y="4191000"/>
            <a:ext cx="3690938" cy="2066925"/>
          </a:xfrm>
          <a:prstGeom prst="rect">
            <a:avLst/>
          </a:prstGeom>
          <a:noFill/>
          <a:ln w="9525">
            <a:noFill/>
            <a:miter lim="800000"/>
            <a:headEnd/>
            <a:tailEnd/>
          </a:ln>
        </p:spPr>
      </p:pic>
      <p:pic>
        <p:nvPicPr>
          <p:cNvPr id="37891" name="Picture 3" descr="DSC00756"/>
          <p:cNvPicPr>
            <a:picLocks noChangeAspect="1" noChangeArrowheads="1"/>
          </p:cNvPicPr>
          <p:nvPr/>
        </p:nvPicPr>
        <p:blipFill>
          <a:blip r:embed="rId3"/>
          <a:srcRect/>
          <a:stretch>
            <a:fillRect/>
          </a:stretch>
        </p:blipFill>
        <p:spPr bwMode="auto">
          <a:xfrm>
            <a:off x="1905000" y="685800"/>
            <a:ext cx="5181600" cy="3216275"/>
          </a:xfrm>
          <a:prstGeom prst="rect">
            <a:avLst/>
          </a:prstGeom>
          <a:noFill/>
          <a:ln w="9525">
            <a:noFill/>
            <a:miter lim="800000"/>
            <a:headEnd/>
            <a:tailEnd/>
          </a:ln>
        </p:spPr>
      </p:pic>
      <p:sp>
        <p:nvSpPr>
          <p:cNvPr id="37892" name="Rectangle 4"/>
          <p:cNvSpPr>
            <a:spLocks noChangeArrowheads="1"/>
          </p:cNvSpPr>
          <p:nvPr/>
        </p:nvSpPr>
        <p:spPr bwMode="auto">
          <a:xfrm>
            <a:off x="2286000" y="228600"/>
            <a:ext cx="4495800" cy="381000"/>
          </a:xfrm>
          <a:prstGeom prst="rect">
            <a:avLst/>
          </a:prstGeom>
          <a:solidFill>
            <a:schemeClr val="accent1"/>
          </a:solidFill>
          <a:ln w="9525">
            <a:solidFill>
              <a:schemeClr val="bg1"/>
            </a:solidFill>
            <a:miter lim="800000"/>
            <a:headEnd/>
            <a:tailEnd/>
          </a:ln>
        </p:spPr>
        <p:txBody>
          <a:bodyPr wrap="none" anchor="ctr"/>
          <a:lstStyle/>
          <a:p>
            <a:pPr algn="ctr"/>
            <a:r>
              <a:rPr lang="en-US" sz="2800">
                <a:solidFill>
                  <a:srgbClr val="FF0066"/>
                </a:solidFill>
                <a:latin typeface="Arial" charset="0"/>
              </a:rPr>
              <a:t>Đồ chơi làm từ vỏ trứng</a:t>
            </a:r>
          </a:p>
        </p:txBody>
      </p:sp>
      <p:pic>
        <p:nvPicPr>
          <p:cNvPr id="37893" name="Picture 4"/>
          <p:cNvPicPr>
            <a:picLocks noChangeAspect="1" noChangeArrowheads="1"/>
          </p:cNvPicPr>
          <p:nvPr/>
        </p:nvPicPr>
        <p:blipFill>
          <a:blip r:embed="rId4"/>
          <a:srcRect/>
          <a:stretch>
            <a:fillRect/>
          </a:stretch>
        </p:blipFill>
        <p:spPr bwMode="auto">
          <a:xfrm>
            <a:off x="3733800" y="228600"/>
            <a:ext cx="3409950" cy="3352800"/>
          </a:xfrm>
          <a:prstGeom prst="rect">
            <a:avLst/>
          </a:prstGeom>
          <a:noFill/>
          <a:ln w="38100">
            <a:solidFill>
              <a:srgbClr val="0000FF"/>
            </a:solidFill>
            <a:miter lim="800000"/>
            <a:headEnd/>
            <a:tailEnd/>
          </a:ln>
        </p:spPr>
      </p:pic>
      <p:pic>
        <p:nvPicPr>
          <p:cNvPr id="37894" name="Picture 6" descr="0908070241348276">
            <a:hlinkClick r:id="rId5"/>
          </p:cNvPr>
          <p:cNvPicPr>
            <a:picLocks noChangeAspect="1" noChangeArrowheads="1"/>
          </p:cNvPicPr>
          <p:nvPr/>
        </p:nvPicPr>
        <p:blipFill>
          <a:blip r:embed="rId6"/>
          <a:srcRect/>
          <a:stretch>
            <a:fillRect/>
          </a:stretch>
        </p:blipFill>
        <p:spPr bwMode="auto">
          <a:xfrm>
            <a:off x="838200" y="3810000"/>
            <a:ext cx="3170238" cy="2303463"/>
          </a:xfrm>
          <a:prstGeom prst="rect">
            <a:avLst/>
          </a:prstGeom>
          <a:noFill/>
          <a:ln w="9525">
            <a:noFill/>
            <a:miter lim="800000"/>
            <a:headEnd/>
            <a:tailEnd/>
          </a:ln>
        </p:spPr>
      </p:pic>
      <p:pic>
        <p:nvPicPr>
          <p:cNvPr id="37895" name="Picture 7" descr="0908070244460452">
            <a:hlinkClick r:id="rId7"/>
          </p:cNvPr>
          <p:cNvPicPr>
            <a:picLocks noChangeAspect="1" noChangeArrowheads="1"/>
          </p:cNvPicPr>
          <p:nvPr/>
        </p:nvPicPr>
        <p:blipFill>
          <a:blip r:embed="rId8"/>
          <a:srcRect/>
          <a:stretch>
            <a:fillRect/>
          </a:stretch>
        </p:blipFill>
        <p:spPr bwMode="auto">
          <a:xfrm>
            <a:off x="4953000" y="3733800"/>
            <a:ext cx="3657600" cy="2286000"/>
          </a:xfrm>
          <a:prstGeom prst="rect">
            <a:avLst/>
          </a:prstGeom>
          <a:noFill/>
          <a:ln w="9525">
            <a:noFill/>
            <a:miter lim="800000"/>
            <a:headEnd/>
            <a:tailEnd/>
          </a:ln>
        </p:spPr>
      </p:pic>
      <p:sp>
        <p:nvSpPr>
          <p:cNvPr id="37896" name="Rectangle 8"/>
          <p:cNvSpPr>
            <a:spLocks noChangeArrowheads="1"/>
          </p:cNvSpPr>
          <p:nvPr/>
        </p:nvSpPr>
        <p:spPr bwMode="auto">
          <a:xfrm>
            <a:off x="533400" y="6122988"/>
            <a:ext cx="4084638" cy="506412"/>
          </a:xfrm>
          <a:prstGeom prst="rect">
            <a:avLst/>
          </a:prstGeom>
          <a:solidFill>
            <a:schemeClr val="accent1"/>
          </a:solidFill>
          <a:ln w="9525">
            <a:solidFill>
              <a:schemeClr val="bg1"/>
            </a:solidFill>
            <a:miter lim="800000"/>
            <a:headEnd/>
            <a:tailEnd/>
          </a:ln>
        </p:spPr>
        <p:txBody>
          <a:bodyPr wrap="none" anchor="ctr"/>
          <a:lstStyle/>
          <a:p>
            <a:pPr algn="ctr"/>
            <a:r>
              <a:rPr lang="en-US">
                <a:solidFill>
                  <a:srgbClr val="FF0066"/>
                </a:solidFill>
                <a:latin typeface="Arial" charset="0"/>
              </a:rPr>
              <a:t>Túi xách làm từ da Đà điểu</a:t>
            </a:r>
          </a:p>
        </p:txBody>
      </p:sp>
      <p:sp>
        <p:nvSpPr>
          <p:cNvPr id="37897" name="Rectangle 9"/>
          <p:cNvSpPr>
            <a:spLocks noChangeArrowheads="1"/>
          </p:cNvSpPr>
          <p:nvPr/>
        </p:nvSpPr>
        <p:spPr bwMode="auto">
          <a:xfrm>
            <a:off x="5024438" y="6122988"/>
            <a:ext cx="3586162" cy="506412"/>
          </a:xfrm>
          <a:prstGeom prst="rect">
            <a:avLst/>
          </a:prstGeom>
          <a:solidFill>
            <a:schemeClr val="accent1"/>
          </a:solidFill>
          <a:ln w="9525">
            <a:solidFill>
              <a:schemeClr val="bg1"/>
            </a:solidFill>
            <a:miter lim="800000"/>
            <a:headEnd/>
            <a:tailEnd/>
          </a:ln>
        </p:spPr>
        <p:txBody>
          <a:bodyPr wrap="none" anchor="ctr"/>
          <a:lstStyle/>
          <a:p>
            <a:pPr algn="ctr"/>
            <a:r>
              <a:rPr lang="en-US">
                <a:solidFill>
                  <a:srgbClr val="FF0066"/>
                </a:solidFill>
                <a:latin typeface="Arial" charset="0"/>
              </a:rPr>
              <a:t>Quạt làm từ lông Đà điểu</a:t>
            </a:r>
          </a:p>
        </p:txBody>
      </p:sp>
      <p:sp>
        <p:nvSpPr>
          <p:cNvPr id="37900" name="Text Box 12"/>
          <p:cNvSpPr txBox="1">
            <a:spLocks noChangeArrowheads="1"/>
          </p:cNvSpPr>
          <p:nvPr/>
        </p:nvSpPr>
        <p:spPr bwMode="auto">
          <a:xfrm>
            <a:off x="304800" y="3352800"/>
            <a:ext cx="1981200" cy="406400"/>
          </a:xfrm>
          <a:prstGeom prst="rect">
            <a:avLst/>
          </a:prstGeom>
          <a:solidFill>
            <a:srgbClr val="CC3300"/>
          </a:solidFill>
          <a:ln w="9525">
            <a:solidFill>
              <a:srgbClr val="CCECFF"/>
            </a:solidFill>
            <a:miter lim="800000"/>
            <a:headEnd/>
            <a:tailEnd/>
          </a:ln>
        </p:spPr>
        <p:txBody>
          <a:bodyPr>
            <a:spAutoFit/>
          </a:bodyPr>
          <a:lstStyle/>
          <a:p>
            <a:pPr>
              <a:spcBef>
                <a:spcPct val="50000"/>
              </a:spcBef>
            </a:pPr>
            <a:r>
              <a:rPr lang="en-US">
                <a:solidFill>
                  <a:srgbClr val="FFCCFF"/>
                </a:solidFill>
                <a:latin typeface="Arial" charset="0"/>
              </a:rPr>
              <a:t>làm cảnh</a:t>
            </a:r>
          </a:p>
        </p:txBody>
      </p:sp>
      <p:pic>
        <p:nvPicPr>
          <p:cNvPr id="37902" name="Picture 14" descr="728canary"/>
          <p:cNvPicPr>
            <a:picLocks noChangeAspect="1" noChangeArrowheads="1"/>
          </p:cNvPicPr>
          <p:nvPr/>
        </p:nvPicPr>
        <p:blipFill>
          <a:blip r:embed="rId9"/>
          <a:srcRect/>
          <a:stretch>
            <a:fillRect/>
          </a:stretch>
        </p:blipFill>
        <p:spPr bwMode="auto">
          <a:xfrm>
            <a:off x="685800" y="228600"/>
            <a:ext cx="2857500" cy="3124200"/>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ox(in)">
                                      <p:cBhvr>
                                        <p:cTn id="7" dur="500"/>
                                        <p:tgtEl>
                                          <p:spTgt spid="37891"/>
                                        </p:tgtEl>
                                      </p:cBhvr>
                                    </p:animEffect>
                                  </p:childTnLst>
                                </p:cTn>
                              </p:par>
                              <p:par>
                                <p:cTn id="8" presetID="4" presetClass="entr" presetSubtype="16"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box(in)">
                                      <p:cBhvr>
                                        <p:cTn id="10" dur="500"/>
                                        <p:tgtEl>
                                          <p:spTgt spid="3789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7892"/>
                                        </p:tgtEl>
                                        <p:attrNameLst>
                                          <p:attrName>style.visibility</p:attrName>
                                        </p:attrNameLst>
                                      </p:cBhvr>
                                      <p:to>
                                        <p:strVal val="visible"/>
                                      </p:to>
                                    </p:set>
                                    <p:animEffect transition="in" filter="box(in)">
                                      <p:cBhvr>
                                        <p:cTn id="13" dur="500"/>
                                        <p:tgtEl>
                                          <p:spTgt spid="3789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nodeType="clickEffect">
                                  <p:stCondLst>
                                    <p:cond delay="0"/>
                                  </p:stCondLst>
                                  <p:childTnLst>
                                    <p:animEffect transition="out" filter="diamond(in)">
                                      <p:cBhvr>
                                        <p:cTn id="17" dur="500"/>
                                        <p:tgtEl>
                                          <p:spTgt spid="37890"/>
                                        </p:tgtEl>
                                      </p:cBhvr>
                                    </p:animEffect>
                                    <p:set>
                                      <p:cBhvr>
                                        <p:cTn id="18" dur="1" fill="hold">
                                          <p:stCondLst>
                                            <p:cond delay="499"/>
                                          </p:stCondLst>
                                        </p:cTn>
                                        <p:tgtEl>
                                          <p:spTgt spid="37890"/>
                                        </p:tgtEl>
                                        <p:attrNameLst>
                                          <p:attrName>style.visibility</p:attrName>
                                        </p:attrNameLst>
                                      </p:cBhvr>
                                      <p:to>
                                        <p:strVal val="hidden"/>
                                      </p:to>
                                    </p:set>
                                  </p:childTnLst>
                                </p:cTn>
                              </p:par>
                              <p:par>
                                <p:cTn id="19" presetID="8" presetClass="exit" presetSubtype="16" fill="hold" nodeType="withEffect">
                                  <p:stCondLst>
                                    <p:cond delay="0"/>
                                  </p:stCondLst>
                                  <p:childTnLst>
                                    <p:animEffect transition="out" filter="diamond(in)">
                                      <p:cBhvr>
                                        <p:cTn id="20" dur="500"/>
                                        <p:tgtEl>
                                          <p:spTgt spid="37891"/>
                                        </p:tgtEl>
                                      </p:cBhvr>
                                    </p:animEffect>
                                    <p:set>
                                      <p:cBhvr>
                                        <p:cTn id="21" dur="1" fill="hold">
                                          <p:stCondLst>
                                            <p:cond delay="499"/>
                                          </p:stCondLst>
                                        </p:cTn>
                                        <p:tgtEl>
                                          <p:spTgt spid="37891"/>
                                        </p:tgtEl>
                                        <p:attrNameLst>
                                          <p:attrName>style.visibility</p:attrName>
                                        </p:attrNameLst>
                                      </p:cBhvr>
                                      <p:to>
                                        <p:strVal val="hidden"/>
                                      </p:to>
                                    </p:set>
                                  </p:childTnLst>
                                </p:cTn>
                              </p:par>
                              <p:par>
                                <p:cTn id="22" presetID="8" presetClass="exit" presetSubtype="16" fill="hold" grpId="1" nodeType="withEffect">
                                  <p:stCondLst>
                                    <p:cond delay="0"/>
                                  </p:stCondLst>
                                  <p:childTnLst>
                                    <p:animEffect transition="out" filter="diamond(in)">
                                      <p:cBhvr>
                                        <p:cTn id="23" dur="500"/>
                                        <p:tgtEl>
                                          <p:spTgt spid="37892"/>
                                        </p:tgtEl>
                                      </p:cBhvr>
                                    </p:animEffect>
                                    <p:set>
                                      <p:cBhvr>
                                        <p:cTn id="24" dur="1" fill="hold">
                                          <p:stCondLst>
                                            <p:cond delay="499"/>
                                          </p:stCondLst>
                                        </p:cTn>
                                        <p:tgtEl>
                                          <p:spTgt spid="3789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7893"/>
                                        </p:tgtEl>
                                        <p:attrNameLst>
                                          <p:attrName>style.visibility</p:attrName>
                                        </p:attrNameLst>
                                      </p:cBhvr>
                                      <p:to>
                                        <p:strVal val="visible"/>
                                      </p:to>
                                    </p:set>
                                    <p:animEffect transition="in" filter="blinds(horizontal)">
                                      <p:cBhvr>
                                        <p:cTn id="29" dur="500"/>
                                        <p:tgtEl>
                                          <p:spTgt spid="3789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37894"/>
                                        </p:tgtEl>
                                        <p:attrNameLst>
                                          <p:attrName>style.visibility</p:attrName>
                                        </p:attrNameLst>
                                      </p:cBhvr>
                                      <p:to>
                                        <p:strVal val="visible"/>
                                      </p:to>
                                    </p:set>
                                    <p:animEffect transition="in" filter="box(in)">
                                      <p:cBhvr>
                                        <p:cTn id="34" dur="500"/>
                                        <p:tgtEl>
                                          <p:spTgt spid="37894"/>
                                        </p:tgtEl>
                                      </p:cBhvr>
                                    </p:animEffect>
                                  </p:childTnLst>
                                </p:cTn>
                              </p:par>
                              <p:par>
                                <p:cTn id="35" presetID="4" presetClass="entr" presetSubtype="16" fill="hold" nodeType="withEffect">
                                  <p:stCondLst>
                                    <p:cond delay="0"/>
                                  </p:stCondLst>
                                  <p:childTnLst>
                                    <p:set>
                                      <p:cBhvr>
                                        <p:cTn id="36" dur="1" fill="hold">
                                          <p:stCondLst>
                                            <p:cond delay="0"/>
                                          </p:stCondLst>
                                        </p:cTn>
                                        <p:tgtEl>
                                          <p:spTgt spid="37895"/>
                                        </p:tgtEl>
                                        <p:attrNameLst>
                                          <p:attrName>style.visibility</p:attrName>
                                        </p:attrNameLst>
                                      </p:cBhvr>
                                      <p:to>
                                        <p:strVal val="visible"/>
                                      </p:to>
                                    </p:set>
                                    <p:animEffect transition="in" filter="box(in)">
                                      <p:cBhvr>
                                        <p:cTn id="37" dur="500"/>
                                        <p:tgtEl>
                                          <p:spTgt spid="3789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7896"/>
                                        </p:tgtEl>
                                        <p:attrNameLst>
                                          <p:attrName>style.visibility</p:attrName>
                                        </p:attrNameLst>
                                      </p:cBhvr>
                                      <p:to>
                                        <p:strVal val="visible"/>
                                      </p:to>
                                    </p:set>
                                    <p:animEffect transition="in" filter="box(in)">
                                      <p:cBhvr>
                                        <p:cTn id="40" dur="500"/>
                                        <p:tgtEl>
                                          <p:spTgt spid="3789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7897"/>
                                        </p:tgtEl>
                                        <p:attrNameLst>
                                          <p:attrName>style.visibility</p:attrName>
                                        </p:attrNameLst>
                                      </p:cBhvr>
                                      <p:to>
                                        <p:strVal val="visible"/>
                                      </p:to>
                                    </p:set>
                                    <p:animEffect transition="in" filter="box(in)">
                                      <p:cBhvr>
                                        <p:cTn id="43" dur="500"/>
                                        <p:tgtEl>
                                          <p:spTgt spid="378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7902"/>
                                        </p:tgtEl>
                                        <p:attrNameLst>
                                          <p:attrName>style.visibility</p:attrName>
                                        </p:attrNameLst>
                                      </p:cBhvr>
                                      <p:to>
                                        <p:strVal val="visible"/>
                                      </p:to>
                                    </p:set>
                                    <p:anim calcmode="lin" valueType="num">
                                      <p:cBhvr additive="base">
                                        <p:cTn id="48" dur="500" fill="hold"/>
                                        <p:tgtEl>
                                          <p:spTgt spid="37902"/>
                                        </p:tgtEl>
                                        <p:attrNameLst>
                                          <p:attrName>ppt_x</p:attrName>
                                        </p:attrNameLst>
                                      </p:cBhvr>
                                      <p:tavLst>
                                        <p:tav tm="0">
                                          <p:val>
                                            <p:strVal val="#ppt_x"/>
                                          </p:val>
                                        </p:tav>
                                        <p:tav tm="100000">
                                          <p:val>
                                            <p:strVal val="#ppt_x"/>
                                          </p:val>
                                        </p:tav>
                                      </p:tavLst>
                                    </p:anim>
                                    <p:anim calcmode="lin" valueType="num">
                                      <p:cBhvr additive="base">
                                        <p:cTn id="49" dur="500" fill="hold"/>
                                        <p:tgtEl>
                                          <p:spTgt spid="37902"/>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7900"/>
                                        </p:tgtEl>
                                        <p:attrNameLst>
                                          <p:attrName>style.visibility</p:attrName>
                                        </p:attrNameLst>
                                      </p:cBhvr>
                                      <p:to>
                                        <p:strVal val="visible"/>
                                      </p:to>
                                    </p:set>
                                    <p:anim calcmode="lin" valueType="num">
                                      <p:cBhvr additive="base">
                                        <p:cTn id="54" dur="500" fill="hold"/>
                                        <p:tgtEl>
                                          <p:spTgt spid="37900"/>
                                        </p:tgtEl>
                                        <p:attrNameLst>
                                          <p:attrName>ppt_x</p:attrName>
                                        </p:attrNameLst>
                                      </p:cBhvr>
                                      <p:tavLst>
                                        <p:tav tm="0">
                                          <p:val>
                                            <p:strVal val="#ppt_x"/>
                                          </p:val>
                                        </p:tav>
                                        <p:tav tm="100000">
                                          <p:val>
                                            <p:strVal val="#ppt_x"/>
                                          </p:val>
                                        </p:tav>
                                      </p:tavLst>
                                    </p:anim>
                                    <p:anim calcmode="lin" valueType="num">
                                      <p:cBhvr additive="base">
                                        <p:cTn id="55"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2" grpId="1" animBg="1"/>
      <p:bldP spid="37896" grpId="0" animBg="1"/>
      <p:bldP spid="37897" grpId="0" animBg="1"/>
      <p:bldP spid="3790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toonia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7651" name="WordArt 4"/>
          <p:cNvSpPr>
            <a:spLocks noChangeArrowheads="1" noChangeShapeType="1" noTextEdit="1"/>
          </p:cNvSpPr>
          <p:nvPr/>
        </p:nvSpPr>
        <p:spPr bwMode="auto">
          <a:xfrm>
            <a:off x="3276600" y="685800"/>
            <a:ext cx="2590800" cy="685800"/>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pic>
        <p:nvPicPr>
          <p:cNvPr id="27652" name="Picture 5" descr="090724024415551549"/>
          <p:cNvPicPr>
            <a:picLocks noChangeAspect="1" noChangeArrowheads="1" noCrop="1"/>
          </p:cNvPicPr>
          <p:nvPr/>
        </p:nvPicPr>
        <p:blipFill>
          <a:blip r:embed="rId4"/>
          <a:srcRect/>
          <a:stretch>
            <a:fillRect/>
          </a:stretch>
        </p:blipFill>
        <p:spPr bwMode="auto">
          <a:xfrm rot="181139">
            <a:off x="7086600" y="0"/>
            <a:ext cx="2251075" cy="1447800"/>
          </a:xfrm>
          <a:prstGeom prst="rect">
            <a:avLst/>
          </a:prstGeom>
          <a:noFill/>
          <a:ln w="9525">
            <a:noFill/>
            <a:miter lim="800000"/>
            <a:headEnd/>
            <a:tailEnd/>
          </a:ln>
        </p:spPr>
      </p:pic>
      <p:sp>
        <p:nvSpPr>
          <p:cNvPr id="27653" name="Rectangle 6"/>
          <p:cNvSpPr>
            <a:spLocks noChangeArrowheads="1"/>
          </p:cNvSpPr>
          <p:nvPr/>
        </p:nvSpPr>
        <p:spPr bwMode="auto">
          <a:xfrm>
            <a:off x="0" y="0"/>
            <a:ext cx="1676400" cy="457200"/>
          </a:xfrm>
          <a:prstGeom prst="rect">
            <a:avLst/>
          </a:prstGeom>
          <a:noFill/>
          <a:ln w="9525">
            <a:noFill/>
            <a:miter lim="800000"/>
            <a:headEnd/>
            <a:tailEnd/>
          </a:ln>
        </p:spPr>
        <p:txBody>
          <a:bodyPr>
            <a:spAutoFit/>
          </a:bodyPr>
          <a:lstStyle/>
          <a:p>
            <a:pPr eaLnBrk="0" hangingPunct="0"/>
            <a:r>
              <a:rPr lang="en-US" sz="2400" u="sng">
                <a:solidFill>
                  <a:srgbClr val="0033CC"/>
                </a:solidFill>
                <a:latin typeface="Arial" charset="0"/>
              </a:rPr>
              <a:t>Tuần 27: </a:t>
            </a:r>
            <a:r>
              <a:rPr lang="en-US" sz="2400">
                <a:solidFill>
                  <a:srgbClr val="0033CC"/>
                </a:solidFill>
                <a:latin typeface="Arial" charset="0"/>
              </a:rPr>
              <a:t> </a:t>
            </a:r>
            <a:endParaRPr lang="en-US" sz="2400" u="sng">
              <a:solidFill>
                <a:srgbClr val="0033CC"/>
              </a:solidFill>
              <a:latin typeface="Arial" charset="0"/>
            </a:endParaRPr>
          </a:p>
        </p:txBody>
      </p:sp>
      <p:sp>
        <p:nvSpPr>
          <p:cNvPr id="27654" name="Text Box 9"/>
          <p:cNvSpPr txBox="1">
            <a:spLocks noChangeArrowheads="1"/>
          </p:cNvSpPr>
          <p:nvPr/>
        </p:nvSpPr>
        <p:spPr bwMode="auto">
          <a:xfrm>
            <a:off x="31908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sp>
        <p:nvSpPr>
          <p:cNvPr id="25613" name="Text Box 13"/>
          <p:cNvSpPr txBox="1">
            <a:spLocks noChangeArrowheads="1"/>
          </p:cNvSpPr>
          <p:nvPr/>
        </p:nvSpPr>
        <p:spPr bwMode="auto">
          <a:xfrm>
            <a:off x="5562600" y="4648200"/>
            <a:ext cx="3581400" cy="954088"/>
          </a:xfrm>
          <a:prstGeom prst="rect">
            <a:avLst/>
          </a:prstGeom>
          <a:solidFill>
            <a:srgbClr val="FFFF00"/>
          </a:solidFill>
          <a:ln w="9525">
            <a:solidFill>
              <a:srgbClr val="FF00FF"/>
            </a:solidFill>
            <a:miter lim="800000"/>
            <a:headEnd/>
            <a:tailEnd/>
          </a:ln>
        </p:spPr>
        <p:txBody>
          <a:bodyPr>
            <a:spAutoFit/>
          </a:bodyPr>
          <a:lstStyle/>
          <a:p>
            <a:pPr>
              <a:spcBef>
                <a:spcPct val="50000"/>
              </a:spcBef>
            </a:pPr>
            <a:r>
              <a:rPr lang="en-US" sz="2800">
                <a:latin typeface="Arial" charset="0"/>
              </a:rPr>
              <a:t>chim bồ câu đưa thư</a:t>
            </a:r>
          </a:p>
        </p:txBody>
      </p:sp>
      <p:pic>
        <p:nvPicPr>
          <p:cNvPr id="25617" name="Picture 17" descr="ANd9GcSommTDXsVFioXU_8JUvDRD84EUCpamQ0bfYO7hiangsY5KUJCc"/>
          <p:cNvPicPr>
            <a:picLocks noChangeAspect="1" noChangeArrowheads="1"/>
          </p:cNvPicPr>
          <p:nvPr/>
        </p:nvPicPr>
        <p:blipFill>
          <a:blip r:embed="rId5"/>
          <a:srcRect/>
          <a:stretch>
            <a:fillRect/>
          </a:stretch>
        </p:blipFill>
        <p:spPr bwMode="auto">
          <a:xfrm>
            <a:off x="228600" y="1447800"/>
            <a:ext cx="2667000" cy="2895600"/>
          </a:xfrm>
          <a:prstGeom prst="rect">
            <a:avLst/>
          </a:prstGeom>
          <a:noFill/>
          <a:ln w="9525">
            <a:solidFill>
              <a:srgbClr val="FF0000"/>
            </a:solidFill>
            <a:miter lim="800000"/>
            <a:headEnd/>
            <a:tailEnd/>
          </a:ln>
        </p:spPr>
      </p:pic>
      <p:sp>
        <p:nvSpPr>
          <p:cNvPr id="25618" name="Text Box 18"/>
          <p:cNvSpPr txBox="1">
            <a:spLocks noChangeArrowheads="1"/>
          </p:cNvSpPr>
          <p:nvPr/>
        </p:nvSpPr>
        <p:spPr bwMode="auto">
          <a:xfrm>
            <a:off x="228600" y="4572000"/>
            <a:ext cx="3048000" cy="954088"/>
          </a:xfrm>
          <a:prstGeom prst="rect">
            <a:avLst/>
          </a:prstGeom>
          <a:solidFill>
            <a:srgbClr val="FFFF00"/>
          </a:solidFill>
          <a:ln w="9525">
            <a:solidFill>
              <a:srgbClr val="FF00FF"/>
            </a:solidFill>
            <a:miter lim="800000"/>
            <a:headEnd/>
            <a:tailEnd/>
          </a:ln>
        </p:spPr>
        <p:txBody>
          <a:bodyPr>
            <a:spAutoFit/>
          </a:bodyPr>
          <a:lstStyle/>
          <a:p>
            <a:pPr>
              <a:spcBef>
                <a:spcPct val="50000"/>
              </a:spcBef>
            </a:pPr>
            <a:r>
              <a:rPr lang="en-US" sz="2800">
                <a:latin typeface="Arial" charset="0"/>
              </a:rPr>
              <a:t>Dùng làm thức ăn</a:t>
            </a:r>
          </a:p>
        </p:txBody>
      </p:sp>
      <p:pic>
        <p:nvPicPr>
          <p:cNvPr id="25619" name="Picture 19"/>
          <p:cNvPicPr>
            <a:picLocks noChangeAspect="1" noChangeArrowheads="1"/>
          </p:cNvPicPr>
          <p:nvPr/>
        </p:nvPicPr>
        <p:blipFill>
          <a:blip r:embed="rId6"/>
          <a:srcRect/>
          <a:stretch>
            <a:fillRect/>
          </a:stretch>
        </p:blipFill>
        <p:spPr bwMode="auto">
          <a:xfrm>
            <a:off x="6096000" y="1447800"/>
            <a:ext cx="3048000" cy="2971800"/>
          </a:xfrm>
          <a:prstGeom prst="rect">
            <a:avLst/>
          </a:prstGeom>
          <a:noFill/>
          <a:ln w="9525">
            <a:noFill/>
            <a:miter lim="800000"/>
            <a:headEnd/>
            <a:tailEnd/>
          </a:ln>
        </p:spPr>
      </p:pic>
      <p:grpSp>
        <p:nvGrpSpPr>
          <p:cNvPr id="2" name="Group 21"/>
          <p:cNvGrpSpPr>
            <a:grpSpLocks/>
          </p:cNvGrpSpPr>
          <p:nvPr/>
        </p:nvGrpSpPr>
        <p:grpSpPr bwMode="auto">
          <a:xfrm>
            <a:off x="3352800" y="4343400"/>
            <a:ext cx="2133600" cy="1930400"/>
            <a:chOff x="1584" y="528"/>
            <a:chExt cx="1344" cy="1008"/>
          </a:xfrm>
        </p:grpSpPr>
        <p:sp>
          <p:nvSpPr>
            <p:cNvPr id="27661" name="Oval 22"/>
            <p:cNvSpPr>
              <a:spLocks noChangeArrowheads="1"/>
            </p:cNvSpPr>
            <p:nvPr/>
          </p:nvSpPr>
          <p:spPr bwMode="auto">
            <a:xfrm>
              <a:off x="1584" y="528"/>
              <a:ext cx="1344" cy="1008"/>
            </a:xfrm>
            <a:prstGeom prst="ellipse">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27662" name="Text Box 23"/>
            <p:cNvSpPr txBox="1">
              <a:spLocks noChangeArrowheads="1"/>
            </p:cNvSpPr>
            <p:nvPr/>
          </p:nvSpPr>
          <p:spPr bwMode="auto">
            <a:xfrm>
              <a:off x="1728" y="624"/>
              <a:ext cx="1104" cy="820"/>
            </a:xfrm>
            <a:prstGeom prst="rect">
              <a:avLst/>
            </a:prstGeom>
            <a:noFill/>
            <a:ln w="9525">
              <a:noFill/>
              <a:miter lim="800000"/>
              <a:headEnd/>
              <a:tailEnd/>
            </a:ln>
          </p:spPr>
          <p:txBody>
            <a:bodyPr>
              <a:spAutoFit/>
            </a:bodyPr>
            <a:lstStyle/>
            <a:p>
              <a:pPr algn="ctr">
                <a:spcBef>
                  <a:spcPct val="50000"/>
                </a:spcBef>
              </a:pPr>
              <a:r>
                <a:rPr lang="en-US" sz="2400">
                  <a:solidFill>
                    <a:srgbClr val="0000FF"/>
                  </a:solidFill>
                  <a:latin typeface="Arial" charset="0"/>
                </a:rPr>
                <a:t>Bắt sâu bọ, chuột bảo vệ mùa màng</a:t>
              </a:r>
              <a:endParaRPr lang="vi-VN" sz="2400">
                <a:solidFill>
                  <a:srgbClr val="0000FF"/>
                </a:solidFill>
                <a:latin typeface="Arial" charset="0"/>
              </a:endParaRPr>
            </a:p>
          </p:txBody>
        </p:sp>
      </p:grpSp>
      <p:pic>
        <p:nvPicPr>
          <p:cNvPr id="25624" name="Picture 24" descr="18908_chim-sau51_1937"/>
          <p:cNvPicPr>
            <a:picLocks noChangeAspect="1" noChangeArrowheads="1"/>
          </p:cNvPicPr>
          <p:nvPr/>
        </p:nvPicPr>
        <p:blipFill>
          <a:blip r:embed="rId7"/>
          <a:srcRect/>
          <a:stretch>
            <a:fillRect/>
          </a:stretch>
        </p:blipFill>
        <p:spPr bwMode="auto">
          <a:xfrm>
            <a:off x="3048000" y="1447800"/>
            <a:ext cx="2971800" cy="2895600"/>
          </a:xfrm>
          <a:prstGeom prst="rect">
            <a:avLst/>
          </a:prstGeom>
          <a:solidFill>
            <a:srgbClr val="FFFF00"/>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17"/>
                                        </p:tgtEl>
                                        <p:attrNameLst>
                                          <p:attrName>style.visibility</p:attrName>
                                        </p:attrNameLst>
                                      </p:cBhvr>
                                      <p:to>
                                        <p:strVal val="visible"/>
                                      </p:to>
                                    </p:set>
                                    <p:animEffect transition="in" filter="box(in)">
                                      <p:cBhvr>
                                        <p:cTn id="7" dur="500"/>
                                        <p:tgtEl>
                                          <p:spTgt spid="256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618"/>
                                        </p:tgtEl>
                                        <p:attrNameLst>
                                          <p:attrName>style.visibility</p:attrName>
                                        </p:attrNameLst>
                                      </p:cBhvr>
                                      <p:to>
                                        <p:strVal val="visible"/>
                                      </p:to>
                                    </p:set>
                                    <p:anim calcmode="lin" valueType="num">
                                      <p:cBhvr additive="base">
                                        <p:cTn id="12" dur="500" fill="hold"/>
                                        <p:tgtEl>
                                          <p:spTgt spid="25618"/>
                                        </p:tgtEl>
                                        <p:attrNameLst>
                                          <p:attrName>ppt_x</p:attrName>
                                        </p:attrNameLst>
                                      </p:cBhvr>
                                      <p:tavLst>
                                        <p:tav tm="0">
                                          <p:val>
                                            <p:strVal val="#ppt_x"/>
                                          </p:val>
                                        </p:tav>
                                        <p:tav tm="100000">
                                          <p:val>
                                            <p:strVal val="#ppt_x"/>
                                          </p:val>
                                        </p:tav>
                                      </p:tavLst>
                                    </p:anim>
                                    <p:anim calcmode="lin" valueType="num">
                                      <p:cBhvr additive="base">
                                        <p:cTn id="13" dur="500" fill="hold"/>
                                        <p:tgtEl>
                                          <p:spTgt spid="2561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5619"/>
                                        </p:tgtEl>
                                        <p:attrNameLst>
                                          <p:attrName>style.visibility</p:attrName>
                                        </p:attrNameLst>
                                      </p:cBhvr>
                                      <p:to>
                                        <p:strVal val="visible"/>
                                      </p:to>
                                    </p:set>
                                    <p:animEffect transition="in" filter="diamond(in)">
                                      <p:cBhvr>
                                        <p:cTn id="18" dur="2000"/>
                                        <p:tgtEl>
                                          <p:spTgt spid="256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5613"/>
                                        </p:tgtEl>
                                        <p:attrNameLst>
                                          <p:attrName>style.visibility</p:attrName>
                                        </p:attrNameLst>
                                      </p:cBhvr>
                                      <p:to>
                                        <p:strVal val="visible"/>
                                      </p:to>
                                    </p:set>
                                    <p:animEffect transition="in" filter="checkerboard(across)">
                                      <p:cBhvr>
                                        <p:cTn id="23" dur="500"/>
                                        <p:tgtEl>
                                          <p:spTgt spid="256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par>
                                <p:cTn id="29" presetID="9" presetClass="entr" presetSubtype="0" fill="hold" nodeType="withEffect">
                                  <p:stCondLst>
                                    <p:cond delay="0"/>
                                  </p:stCondLst>
                                  <p:childTnLst>
                                    <p:set>
                                      <p:cBhvr>
                                        <p:cTn id="30" dur="1" fill="hold">
                                          <p:stCondLst>
                                            <p:cond delay="0"/>
                                          </p:stCondLst>
                                        </p:cTn>
                                        <p:tgtEl>
                                          <p:spTgt spid="25624"/>
                                        </p:tgtEl>
                                        <p:attrNameLst>
                                          <p:attrName>style.visibility</p:attrName>
                                        </p:attrNameLst>
                                      </p:cBhvr>
                                      <p:to>
                                        <p:strVal val="visible"/>
                                      </p:to>
                                    </p:set>
                                    <p:animEffect transition="in" filter="dissolve">
                                      <p:cBhvr>
                                        <p:cTn id="31" dur="5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oonia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4035" name="Text Box 3"/>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a:spcBef>
                <a:spcPct val="50000"/>
              </a:spcBef>
            </a:pPr>
            <a:r>
              <a:rPr lang="en-US" sz="2400" u="sng">
                <a:solidFill>
                  <a:srgbClr val="FF0000"/>
                </a:solidFill>
                <a:latin typeface="Arial" charset="0"/>
              </a:rPr>
              <a:t>Hoạt động 3 </a:t>
            </a:r>
            <a:r>
              <a:rPr lang="en-US" sz="2400">
                <a:solidFill>
                  <a:srgbClr val="FF0000"/>
                </a:solidFill>
                <a:latin typeface="Arial" charset="0"/>
              </a:rPr>
              <a:t>:</a:t>
            </a:r>
            <a:r>
              <a:rPr lang="en-US" sz="2400">
                <a:latin typeface="Arial" charset="0"/>
              </a:rPr>
              <a:t> Ích lợi của chim </a:t>
            </a:r>
            <a:r>
              <a:rPr lang="en-US" sz="2400">
                <a:solidFill>
                  <a:srgbClr val="3333FF"/>
                </a:solidFill>
                <a:latin typeface="Arial" charset="0"/>
              </a:rPr>
              <a:t>(cá nhân suy nghĩ trong 2phút)</a:t>
            </a:r>
          </a:p>
        </p:txBody>
      </p:sp>
      <p:sp>
        <p:nvSpPr>
          <p:cNvPr id="28676" name="Text Box 4"/>
          <p:cNvSpPr txBox="1">
            <a:spLocks noChangeArrowheads="1"/>
          </p:cNvSpPr>
          <p:nvPr/>
        </p:nvSpPr>
        <p:spPr bwMode="auto">
          <a:xfrm>
            <a:off x="76200" y="0"/>
            <a:ext cx="9067800" cy="519113"/>
          </a:xfrm>
          <a:prstGeom prst="rect">
            <a:avLst/>
          </a:prstGeom>
          <a:noFill/>
          <a:ln w="9525">
            <a:noFill/>
            <a:miter lim="800000"/>
            <a:headEnd/>
            <a:tailEnd/>
          </a:ln>
        </p:spPr>
        <p:txBody>
          <a:bodyPr>
            <a:spAutoFit/>
          </a:bodyPr>
          <a:lstStyle/>
          <a:p>
            <a:pPr>
              <a:spcBef>
                <a:spcPct val="50000"/>
              </a:spcBef>
            </a:pPr>
            <a:endParaRPr lang="en-US" sz="2800">
              <a:latin typeface="Arial" charset="0"/>
            </a:endParaRPr>
          </a:p>
        </p:txBody>
      </p:sp>
      <p:sp>
        <p:nvSpPr>
          <p:cNvPr id="28677" name="WordArt 5"/>
          <p:cNvSpPr>
            <a:spLocks noChangeArrowheads="1" noChangeShapeType="1" noTextEdit="1"/>
          </p:cNvSpPr>
          <p:nvPr/>
        </p:nvSpPr>
        <p:spPr bwMode="auto">
          <a:xfrm>
            <a:off x="3124200" y="762000"/>
            <a:ext cx="2590800" cy="474663"/>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pic>
        <p:nvPicPr>
          <p:cNvPr id="28678" name="Picture 6" descr="090724024415551549"/>
          <p:cNvPicPr>
            <a:picLocks noChangeAspect="1" noChangeArrowheads="1" noCrop="1"/>
          </p:cNvPicPr>
          <p:nvPr/>
        </p:nvPicPr>
        <p:blipFill>
          <a:blip r:embed="rId4"/>
          <a:srcRect/>
          <a:stretch>
            <a:fillRect/>
          </a:stretch>
        </p:blipFill>
        <p:spPr bwMode="auto">
          <a:xfrm rot="181139">
            <a:off x="7086600" y="0"/>
            <a:ext cx="2251075" cy="1447800"/>
          </a:xfrm>
          <a:prstGeom prst="rect">
            <a:avLst/>
          </a:prstGeom>
          <a:noFill/>
          <a:ln w="9525">
            <a:noFill/>
            <a:miter lim="800000"/>
            <a:headEnd/>
            <a:tailEnd/>
          </a:ln>
        </p:spPr>
      </p:pic>
      <p:sp>
        <p:nvSpPr>
          <p:cNvPr id="28679" name="Rectangle 7"/>
          <p:cNvSpPr>
            <a:spLocks noChangeArrowheads="1"/>
          </p:cNvSpPr>
          <p:nvPr/>
        </p:nvSpPr>
        <p:spPr bwMode="auto">
          <a:xfrm>
            <a:off x="0" y="0"/>
            <a:ext cx="1676400" cy="457200"/>
          </a:xfrm>
          <a:prstGeom prst="rect">
            <a:avLst/>
          </a:prstGeom>
          <a:noFill/>
          <a:ln w="9525">
            <a:noFill/>
            <a:miter lim="800000"/>
            <a:headEnd/>
            <a:tailEnd/>
          </a:ln>
        </p:spPr>
        <p:txBody>
          <a:bodyPr>
            <a:spAutoFit/>
          </a:bodyPr>
          <a:lstStyle/>
          <a:p>
            <a:pPr eaLnBrk="0" hangingPunct="0"/>
            <a:r>
              <a:rPr lang="en-US" sz="2400" u="sng">
                <a:solidFill>
                  <a:srgbClr val="0033CC"/>
                </a:solidFill>
                <a:latin typeface="Arial" charset="0"/>
              </a:rPr>
              <a:t>Tuần 27: </a:t>
            </a:r>
            <a:r>
              <a:rPr lang="en-US" sz="2400">
                <a:solidFill>
                  <a:srgbClr val="0033CC"/>
                </a:solidFill>
                <a:latin typeface="Arial" charset="0"/>
              </a:rPr>
              <a:t> </a:t>
            </a:r>
            <a:endParaRPr lang="en-US" sz="2400" u="sng">
              <a:solidFill>
                <a:srgbClr val="0033CC"/>
              </a:solidFill>
              <a:latin typeface="Arial" charset="0"/>
            </a:endParaRPr>
          </a:p>
        </p:txBody>
      </p:sp>
      <p:sp>
        <p:nvSpPr>
          <p:cNvPr id="28680" name="Text Box 10"/>
          <p:cNvSpPr txBox="1">
            <a:spLocks noChangeArrowheads="1"/>
          </p:cNvSpPr>
          <p:nvPr/>
        </p:nvSpPr>
        <p:spPr bwMode="auto">
          <a:xfrm>
            <a:off x="31908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sp>
        <p:nvSpPr>
          <p:cNvPr id="28681" name="Text Box 11"/>
          <p:cNvSpPr txBox="1">
            <a:spLocks noChangeArrowheads="1"/>
          </p:cNvSpPr>
          <p:nvPr/>
        </p:nvSpPr>
        <p:spPr bwMode="auto">
          <a:xfrm>
            <a:off x="838200" y="2514600"/>
            <a:ext cx="4495800" cy="579438"/>
          </a:xfrm>
          <a:prstGeom prst="rect">
            <a:avLst/>
          </a:prstGeom>
          <a:solidFill>
            <a:schemeClr val="accent2"/>
          </a:solidFill>
          <a:ln w="9525">
            <a:noFill/>
            <a:miter lim="800000"/>
            <a:headEnd/>
            <a:tailEnd/>
          </a:ln>
        </p:spPr>
        <p:txBody>
          <a:bodyPr>
            <a:spAutoFit/>
          </a:bodyPr>
          <a:lstStyle/>
          <a:p>
            <a:pPr>
              <a:spcBef>
                <a:spcPct val="50000"/>
              </a:spcBef>
            </a:pPr>
            <a:r>
              <a:rPr lang="en-US" sz="3200">
                <a:solidFill>
                  <a:srgbClr val="FFCCFF"/>
                </a:solidFill>
                <a:latin typeface="Arial" charset="0"/>
              </a:rPr>
              <a:t>Chim có ích lợi gì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 fill="hold"/>
                                        <p:tgtEl>
                                          <p:spTgt spid="44035"/>
                                        </p:tgtEl>
                                        <p:attrNameLst>
                                          <p:attrName>ppt_w</p:attrName>
                                        </p:attrNameLst>
                                      </p:cBhvr>
                                      <p:tavLst>
                                        <p:tav tm="0">
                                          <p:val>
                                            <p:fltVal val="0"/>
                                          </p:val>
                                        </p:tav>
                                        <p:tav tm="100000">
                                          <p:val>
                                            <p:strVal val="#ppt_w"/>
                                          </p:val>
                                        </p:tav>
                                      </p:tavLst>
                                    </p:anim>
                                    <p:anim calcmode="lin" valueType="num">
                                      <p:cBhvr>
                                        <p:cTn id="8" dur="500" fill="hold"/>
                                        <p:tgtEl>
                                          <p:spTgt spid="44035"/>
                                        </p:tgtEl>
                                        <p:attrNameLst>
                                          <p:attrName>ppt_h</p:attrName>
                                        </p:attrNameLst>
                                      </p:cBhvr>
                                      <p:tavLst>
                                        <p:tav tm="0">
                                          <p:val>
                                            <p:fltVal val="0"/>
                                          </p:val>
                                        </p:tav>
                                        <p:tav tm="100000">
                                          <p:val>
                                            <p:strVal val="#ppt_h"/>
                                          </p:val>
                                        </p:tav>
                                      </p:tavLst>
                                    </p:anim>
                                    <p:animEffect transition="in" filter="fade">
                                      <p:cBhvr>
                                        <p:cTn id="9"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toonia54"/>
          <p:cNvPicPr>
            <a:picLocks noChangeAspect="1" noChangeArrowheads="1"/>
          </p:cNvPicPr>
          <p:nvPr/>
        </p:nvPicPr>
        <p:blipFill>
          <a:blip r:embed="rId3"/>
          <a:srcRect/>
          <a:stretch>
            <a:fillRect/>
          </a:stretch>
        </p:blipFill>
        <p:spPr bwMode="auto">
          <a:xfrm>
            <a:off x="0" y="-228600"/>
            <a:ext cx="9144000" cy="6858000"/>
          </a:xfrm>
          <a:prstGeom prst="rect">
            <a:avLst/>
          </a:prstGeom>
          <a:noFill/>
          <a:ln w="9525">
            <a:noFill/>
            <a:miter lim="800000"/>
            <a:headEnd/>
            <a:tailEnd/>
          </a:ln>
        </p:spPr>
      </p:pic>
      <p:sp>
        <p:nvSpPr>
          <p:cNvPr id="29699" name="WordArt 10"/>
          <p:cNvSpPr>
            <a:spLocks noChangeArrowheads="1" noChangeShapeType="1" noTextEdit="1"/>
          </p:cNvSpPr>
          <p:nvPr/>
        </p:nvSpPr>
        <p:spPr bwMode="auto">
          <a:xfrm>
            <a:off x="3124200" y="88900"/>
            <a:ext cx="2590800" cy="596900"/>
          </a:xfrm>
          <a:prstGeom prst="rect">
            <a:avLst/>
          </a:prstGeom>
        </p:spPr>
        <p:txBody>
          <a:bodyPr wrap="none" fromWordArt="1">
            <a:prstTxWarp prst="textPlain">
              <a:avLst>
                <a:gd name="adj" fmla="val 50000"/>
              </a:avLst>
            </a:prstTxWarp>
          </a:bodyPr>
          <a:lstStyle/>
          <a:p>
            <a:pPr algn="ctr"/>
            <a:r>
              <a:rPr lang="en-US" sz="32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sp>
        <p:nvSpPr>
          <p:cNvPr id="29700" name="Rectangle 11"/>
          <p:cNvSpPr>
            <a:spLocks noChangeArrowheads="1"/>
          </p:cNvSpPr>
          <p:nvPr/>
        </p:nvSpPr>
        <p:spPr bwMode="auto">
          <a:xfrm>
            <a:off x="0" y="0"/>
            <a:ext cx="1676400" cy="400050"/>
          </a:xfrm>
          <a:prstGeom prst="rect">
            <a:avLst/>
          </a:prstGeom>
          <a:noFill/>
          <a:ln w="9525">
            <a:noFill/>
            <a:miter lim="800000"/>
            <a:headEnd/>
            <a:tailEnd/>
          </a:ln>
        </p:spPr>
        <p:txBody>
          <a:bodyPr>
            <a:spAutoFit/>
          </a:bodyPr>
          <a:lstStyle/>
          <a:p>
            <a:pPr eaLnBrk="0" hangingPunct="0"/>
            <a:r>
              <a:rPr lang="en-US" u="sng">
                <a:solidFill>
                  <a:srgbClr val="0033CC"/>
                </a:solidFill>
                <a:latin typeface="Arial" charset="0"/>
              </a:rPr>
              <a:t>Tuần 27: </a:t>
            </a:r>
            <a:r>
              <a:rPr lang="en-US">
                <a:solidFill>
                  <a:srgbClr val="0033CC"/>
                </a:solidFill>
                <a:latin typeface="Arial" charset="0"/>
              </a:rPr>
              <a:t> </a:t>
            </a:r>
            <a:endParaRPr lang="en-US" u="sng">
              <a:solidFill>
                <a:srgbClr val="0033CC"/>
              </a:solidFill>
              <a:latin typeface="Arial" charset="0"/>
            </a:endParaRPr>
          </a:p>
        </p:txBody>
      </p:sp>
      <p:pic>
        <p:nvPicPr>
          <p:cNvPr id="29701" name="Picture 25" descr="090724024415551549"/>
          <p:cNvPicPr>
            <a:picLocks noChangeAspect="1" noChangeArrowheads="1" noCrop="1"/>
          </p:cNvPicPr>
          <p:nvPr/>
        </p:nvPicPr>
        <p:blipFill>
          <a:blip r:embed="rId4"/>
          <a:srcRect/>
          <a:stretch>
            <a:fillRect/>
          </a:stretch>
        </p:blipFill>
        <p:spPr bwMode="auto">
          <a:xfrm rot="181139">
            <a:off x="6629400" y="-723900"/>
            <a:ext cx="2251075" cy="1447800"/>
          </a:xfrm>
          <a:prstGeom prst="rect">
            <a:avLst/>
          </a:prstGeom>
          <a:noFill/>
          <a:ln w="9525">
            <a:noFill/>
            <a:miter lim="800000"/>
            <a:headEnd/>
            <a:tailEnd/>
          </a:ln>
        </p:spPr>
      </p:pic>
      <p:sp>
        <p:nvSpPr>
          <p:cNvPr id="29702" name="Text Box 28"/>
          <p:cNvSpPr txBox="1">
            <a:spLocks noChangeArrowheads="1"/>
          </p:cNvSpPr>
          <p:nvPr/>
        </p:nvSpPr>
        <p:spPr bwMode="auto">
          <a:xfrm>
            <a:off x="3124200" y="-228600"/>
            <a:ext cx="3200400" cy="400050"/>
          </a:xfrm>
          <a:prstGeom prst="rect">
            <a:avLst/>
          </a:prstGeom>
          <a:noFill/>
          <a:ln w="9525">
            <a:noFill/>
            <a:miter lim="800000"/>
            <a:headEnd/>
            <a:tailEnd/>
          </a:ln>
        </p:spPr>
        <p:txBody>
          <a:bodyPr>
            <a:spAutoFit/>
          </a:bodyPr>
          <a:lstStyle/>
          <a:p>
            <a:pPr eaLnBrk="0" hangingPunct="0">
              <a:spcBef>
                <a:spcPct val="50000"/>
              </a:spcBef>
            </a:pPr>
            <a:r>
              <a:rPr lang="en-US">
                <a:solidFill>
                  <a:srgbClr val="336600"/>
                </a:solidFill>
                <a:latin typeface="Arial" charset="0"/>
              </a:rPr>
              <a:t>Tự nhiên - xã hội</a:t>
            </a:r>
          </a:p>
        </p:txBody>
      </p:sp>
      <p:sp>
        <p:nvSpPr>
          <p:cNvPr id="27677" name="AutoShape 29"/>
          <p:cNvSpPr>
            <a:spLocks noChangeArrowheads="1"/>
          </p:cNvSpPr>
          <p:nvPr/>
        </p:nvSpPr>
        <p:spPr bwMode="auto">
          <a:xfrm>
            <a:off x="304800" y="381000"/>
            <a:ext cx="7772400" cy="2133600"/>
          </a:xfrm>
          <a:prstGeom prst="horizontalScroll">
            <a:avLst>
              <a:gd name="adj" fmla="val 12500"/>
            </a:avLst>
          </a:prstGeom>
          <a:solidFill>
            <a:srgbClr val="CCFFFF"/>
          </a:solidFill>
          <a:ln w="9525">
            <a:solidFill>
              <a:schemeClr val="tx1"/>
            </a:solidFill>
            <a:round/>
            <a:headEnd/>
            <a:tailEnd/>
          </a:ln>
        </p:spPr>
        <p:txBody>
          <a:bodyPr wrap="none" anchor="ctr"/>
          <a:lstStyle/>
          <a:p>
            <a:pPr algn="just"/>
            <a:r>
              <a:rPr lang="en-US">
                <a:solidFill>
                  <a:srgbClr val="FF0000"/>
                </a:solidFill>
                <a:latin typeface="Arial" charset="0"/>
              </a:rPr>
              <a:t>Chúng ta nên làm gì và không nên làm gì ?. </a:t>
            </a:r>
          </a:p>
          <a:p>
            <a:pPr algn="just"/>
            <a:r>
              <a:rPr lang="en-US">
                <a:solidFill>
                  <a:srgbClr val="FF0000"/>
                </a:solidFill>
                <a:latin typeface="Arial" charset="0"/>
              </a:rPr>
              <a:t>Tại sao ?</a:t>
            </a:r>
            <a:endParaRPr lang="vi-VN">
              <a:solidFill>
                <a:srgbClr val="FF0000"/>
              </a:solidFill>
              <a:latin typeface="Arial" charset="0"/>
            </a:endParaRPr>
          </a:p>
        </p:txBody>
      </p:sp>
      <p:pic>
        <p:nvPicPr>
          <p:cNvPr id="27678" name="Picture 30" descr="bv"/>
          <p:cNvPicPr>
            <a:picLocks noChangeAspect="1" noChangeArrowheads="1"/>
          </p:cNvPicPr>
          <p:nvPr/>
        </p:nvPicPr>
        <p:blipFill>
          <a:blip r:embed="rId5"/>
          <a:srcRect/>
          <a:stretch>
            <a:fillRect/>
          </a:stretch>
        </p:blipFill>
        <p:spPr bwMode="auto">
          <a:xfrm>
            <a:off x="4876800" y="2209800"/>
            <a:ext cx="3200400" cy="1914525"/>
          </a:xfrm>
          <a:prstGeom prst="rect">
            <a:avLst/>
          </a:prstGeom>
          <a:noFill/>
          <a:ln w="9525">
            <a:noFill/>
            <a:miter lim="800000"/>
            <a:headEnd/>
            <a:tailEnd/>
          </a:ln>
        </p:spPr>
      </p:pic>
      <p:pic>
        <p:nvPicPr>
          <p:cNvPr id="27679" name="Picture 31" descr="chochiman"/>
          <p:cNvPicPr>
            <a:picLocks noChangeAspect="1" noChangeArrowheads="1"/>
          </p:cNvPicPr>
          <p:nvPr/>
        </p:nvPicPr>
        <p:blipFill>
          <a:blip r:embed="rId6"/>
          <a:srcRect/>
          <a:stretch>
            <a:fillRect/>
          </a:stretch>
        </p:blipFill>
        <p:spPr bwMode="auto">
          <a:xfrm>
            <a:off x="304800" y="2286000"/>
            <a:ext cx="3352800" cy="1752600"/>
          </a:xfrm>
          <a:prstGeom prst="rect">
            <a:avLst/>
          </a:prstGeom>
          <a:noFill/>
          <a:ln w="9525">
            <a:noFill/>
            <a:miter lim="800000"/>
            <a:headEnd/>
            <a:tailEnd/>
          </a:ln>
        </p:spPr>
      </p:pic>
      <p:pic>
        <p:nvPicPr>
          <p:cNvPr id="27680" name="Picture 32" descr="banchim"/>
          <p:cNvPicPr>
            <a:picLocks noChangeAspect="1" noChangeArrowheads="1"/>
          </p:cNvPicPr>
          <p:nvPr/>
        </p:nvPicPr>
        <p:blipFill>
          <a:blip r:embed="rId7"/>
          <a:srcRect/>
          <a:stretch>
            <a:fillRect/>
          </a:stretch>
        </p:blipFill>
        <p:spPr bwMode="auto">
          <a:xfrm>
            <a:off x="4800600" y="4114800"/>
            <a:ext cx="3276600" cy="1981200"/>
          </a:xfrm>
          <a:prstGeom prst="rect">
            <a:avLst/>
          </a:prstGeom>
          <a:noFill/>
          <a:ln w="9525">
            <a:noFill/>
            <a:miter lim="800000"/>
            <a:headEnd/>
            <a:tailEnd/>
          </a:ln>
        </p:spPr>
      </p:pic>
      <p:pic>
        <p:nvPicPr>
          <p:cNvPr id="27681" name="Picture 33" descr="images"/>
          <p:cNvPicPr>
            <a:picLocks noChangeAspect="1" noChangeArrowheads="1"/>
          </p:cNvPicPr>
          <p:nvPr/>
        </p:nvPicPr>
        <p:blipFill>
          <a:blip r:embed="rId8"/>
          <a:srcRect/>
          <a:stretch>
            <a:fillRect/>
          </a:stretch>
        </p:blipFill>
        <p:spPr bwMode="auto">
          <a:xfrm>
            <a:off x="304800" y="4114800"/>
            <a:ext cx="3352800" cy="1828800"/>
          </a:xfrm>
          <a:prstGeom prst="rect">
            <a:avLst/>
          </a:prstGeom>
          <a:noFill/>
          <a:ln w="9525">
            <a:noFill/>
            <a:miter lim="800000"/>
            <a:headEnd/>
            <a:tailEnd/>
          </a:ln>
        </p:spPr>
      </p:pic>
      <p:sp>
        <p:nvSpPr>
          <p:cNvPr id="27682" name="AutoShape 34"/>
          <p:cNvSpPr>
            <a:spLocks noChangeArrowheads="1"/>
          </p:cNvSpPr>
          <p:nvPr/>
        </p:nvSpPr>
        <p:spPr bwMode="auto">
          <a:xfrm>
            <a:off x="3352800" y="4648200"/>
            <a:ext cx="1752600" cy="990600"/>
          </a:xfrm>
          <a:prstGeom prst="leftRightArrow">
            <a:avLst>
              <a:gd name="adj1" fmla="val 50000"/>
              <a:gd name="adj2" fmla="val 35385"/>
            </a:avLst>
          </a:prstGeom>
          <a:solidFill>
            <a:srgbClr val="FFFFCC"/>
          </a:solidFill>
          <a:ln w="9525">
            <a:solidFill>
              <a:schemeClr val="tx1"/>
            </a:solidFill>
            <a:miter lim="800000"/>
            <a:headEnd/>
            <a:tailEnd/>
          </a:ln>
        </p:spPr>
        <p:txBody>
          <a:bodyPr wrap="none" anchor="ctr"/>
          <a:lstStyle/>
          <a:p>
            <a:pPr algn="ctr"/>
            <a:r>
              <a:rPr lang="en-US" sz="2400">
                <a:solidFill>
                  <a:srgbClr val="CC3300"/>
                </a:solidFill>
                <a:latin typeface="Arial" charset="0"/>
              </a:rPr>
              <a:t>Không nên</a:t>
            </a:r>
            <a:endParaRPr lang="vi-VN" sz="2400">
              <a:solidFill>
                <a:srgbClr val="CC3300"/>
              </a:solidFill>
              <a:latin typeface="Arial" charset="0"/>
            </a:endParaRPr>
          </a:p>
        </p:txBody>
      </p:sp>
      <p:sp>
        <p:nvSpPr>
          <p:cNvPr id="27683" name="AutoShape 35"/>
          <p:cNvSpPr>
            <a:spLocks noChangeArrowheads="1"/>
          </p:cNvSpPr>
          <p:nvPr/>
        </p:nvSpPr>
        <p:spPr bwMode="auto">
          <a:xfrm>
            <a:off x="3505200" y="2590800"/>
            <a:ext cx="1524000" cy="990600"/>
          </a:xfrm>
          <a:prstGeom prst="leftRightArrow">
            <a:avLst>
              <a:gd name="adj1" fmla="val 50000"/>
              <a:gd name="adj2" fmla="val 30769"/>
            </a:avLst>
          </a:prstGeom>
          <a:solidFill>
            <a:srgbClr val="FFFFCC"/>
          </a:solidFill>
          <a:ln w="9525">
            <a:solidFill>
              <a:srgbClr val="FF3300"/>
            </a:solidFill>
            <a:miter lim="800000"/>
            <a:headEnd/>
            <a:tailEnd/>
          </a:ln>
        </p:spPr>
        <p:txBody>
          <a:bodyPr wrap="none" anchor="ctr"/>
          <a:lstStyle/>
          <a:p>
            <a:pPr algn="ctr"/>
            <a:r>
              <a:rPr lang="en-US" sz="2400">
                <a:solidFill>
                  <a:srgbClr val="CC3300"/>
                </a:solidFill>
                <a:latin typeface="Arial" charset="0"/>
              </a:rPr>
              <a:t>nên</a:t>
            </a:r>
            <a:endParaRPr lang="vi-VN" sz="2400">
              <a:solidFill>
                <a:srgbClr val="CC3300"/>
              </a:solidFill>
              <a:latin typeface="Arial" charset="0"/>
            </a:endParaRPr>
          </a:p>
        </p:txBody>
      </p:sp>
      <p:sp>
        <p:nvSpPr>
          <p:cNvPr id="27684" name="Line 36"/>
          <p:cNvSpPr>
            <a:spLocks noChangeShapeType="1"/>
          </p:cNvSpPr>
          <p:nvPr/>
        </p:nvSpPr>
        <p:spPr bwMode="auto">
          <a:xfrm flipH="1">
            <a:off x="4800600" y="4267200"/>
            <a:ext cx="3352800" cy="1828800"/>
          </a:xfrm>
          <a:prstGeom prst="line">
            <a:avLst/>
          </a:prstGeom>
          <a:noFill/>
          <a:ln w="57150">
            <a:solidFill>
              <a:srgbClr val="FF0000"/>
            </a:solidFill>
            <a:round/>
            <a:headEnd/>
            <a:tailEnd/>
          </a:ln>
        </p:spPr>
        <p:txBody>
          <a:bodyPr/>
          <a:lstStyle/>
          <a:p>
            <a:endParaRPr lang="en-US"/>
          </a:p>
        </p:txBody>
      </p:sp>
      <p:sp>
        <p:nvSpPr>
          <p:cNvPr id="27685" name="Line 37"/>
          <p:cNvSpPr>
            <a:spLocks noChangeShapeType="1"/>
          </p:cNvSpPr>
          <p:nvPr/>
        </p:nvSpPr>
        <p:spPr bwMode="auto">
          <a:xfrm>
            <a:off x="4876800" y="4343400"/>
            <a:ext cx="3352800" cy="1981200"/>
          </a:xfrm>
          <a:prstGeom prst="line">
            <a:avLst/>
          </a:prstGeom>
          <a:noFill/>
          <a:ln w="57150">
            <a:solidFill>
              <a:srgbClr val="FF3300"/>
            </a:solidFill>
            <a:round/>
            <a:headEnd/>
            <a:tailEnd/>
          </a:ln>
        </p:spPr>
        <p:txBody>
          <a:bodyPr/>
          <a:lstStyle/>
          <a:p>
            <a:endParaRPr lang="en-US"/>
          </a:p>
        </p:txBody>
      </p:sp>
      <p:sp>
        <p:nvSpPr>
          <p:cNvPr id="27686" name="Line 38"/>
          <p:cNvSpPr>
            <a:spLocks noChangeShapeType="1"/>
          </p:cNvSpPr>
          <p:nvPr/>
        </p:nvSpPr>
        <p:spPr bwMode="auto">
          <a:xfrm flipH="1">
            <a:off x="304800" y="4191000"/>
            <a:ext cx="3352800" cy="1752600"/>
          </a:xfrm>
          <a:prstGeom prst="line">
            <a:avLst/>
          </a:prstGeom>
          <a:noFill/>
          <a:ln w="57150">
            <a:solidFill>
              <a:srgbClr val="FF0000"/>
            </a:solidFill>
            <a:round/>
            <a:headEnd/>
            <a:tailEnd/>
          </a:ln>
        </p:spPr>
        <p:txBody>
          <a:bodyPr/>
          <a:lstStyle/>
          <a:p>
            <a:endParaRPr lang="en-US"/>
          </a:p>
        </p:txBody>
      </p:sp>
      <p:sp>
        <p:nvSpPr>
          <p:cNvPr id="27687" name="Line 39"/>
          <p:cNvSpPr>
            <a:spLocks noChangeShapeType="1"/>
          </p:cNvSpPr>
          <p:nvPr/>
        </p:nvSpPr>
        <p:spPr bwMode="auto">
          <a:xfrm>
            <a:off x="228600" y="4114800"/>
            <a:ext cx="3352800" cy="1828800"/>
          </a:xfrm>
          <a:prstGeom prst="line">
            <a:avLst/>
          </a:prstGeom>
          <a:noFill/>
          <a:ln w="57150">
            <a:solidFill>
              <a:srgbClr val="FF33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77"/>
                                        </p:tgtEl>
                                        <p:attrNameLst>
                                          <p:attrName>style.visibility</p:attrName>
                                        </p:attrNameLst>
                                      </p:cBhvr>
                                      <p:to>
                                        <p:strVal val="visible"/>
                                      </p:to>
                                    </p:set>
                                    <p:anim calcmode="lin" valueType="num">
                                      <p:cBhvr>
                                        <p:cTn id="7" dur="500" fill="hold"/>
                                        <p:tgtEl>
                                          <p:spTgt spid="27677"/>
                                        </p:tgtEl>
                                        <p:attrNameLst>
                                          <p:attrName>ppt_w</p:attrName>
                                        </p:attrNameLst>
                                      </p:cBhvr>
                                      <p:tavLst>
                                        <p:tav tm="0">
                                          <p:val>
                                            <p:fltVal val="0"/>
                                          </p:val>
                                        </p:tav>
                                        <p:tav tm="100000">
                                          <p:val>
                                            <p:strVal val="#ppt_w"/>
                                          </p:val>
                                        </p:tav>
                                      </p:tavLst>
                                    </p:anim>
                                    <p:anim calcmode="lin" valueType="num">
                                      <p:cBhvr>
                                        <p:cTn id="8" dur="500" fill="hold"/>
                                        <p:tgtEl>
                                          <p:spTgt spid="2767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27679"/>
                                        </p:tgtEl>
                                        <p:attrNameLst>
                                          <p:attrName>style.visibility</p:attrName>
                                        </p:attrNameLst>
                                      </p:cBhvr>
                                      <p:to>
                                        <p:strVal val="visible"/>
                                      </p:to>
                                    </p:set>
                                    <p:animEffect transition="in" filter="barn(inHorizontal)">
                                      <p:cBhvr>
                                        <p:cTn id="13" dur="500"/>
                                        <p:tgtEl>
                                          <p:spTgt spid="27679"/>
                                        </p:tgtEl>
                                      </p:cBhvr>
                                    </p:animEffect>
                                  </p:childTnLst>
                                </p:cTn>
                              </p:par>
                              <p:par>
                                <p:cTn id="14" presetID="16" presetClass="entr" presetSubtype="26" fill="hold" nodeType="withEffect">
                                  <p:stCondLst>
                                    <p:cond delay="0"/>
                                  </p:stCondLst>
                                  <p:childTnLst>
                                    <p:set>
                                      <p:cBhvr>
                                        <p:cTn id="15" dur="1" fill="hold">
                                          <p:stCondLst>
                                            <p:cond delay="0"/>
                                          </p:stCondLst>
                                        </p:cTn>
                                        <p:tgtEl>
                                          <p:spTgt spid="27678"/>
                                        </p:tgtEl>
                                        <p:attrNameLst>
                                          <p:attrName>style.visibility</p:attrName>
                                        </p:attrNameLst>
                                      </p:cBhvr>
                                      <p:to>
                                        <p:strVal val="visible"/>
                                      </p:to>
                                    </p:set>
                                    <p:animEffect transition="in" filter="barn(inHorizontal)">
                                      <p:cBhvr>
                                        <p:cTn id="16" dur="500"/>
                                        <p:tgtEl>
                                          <p:spTgt spid="27678"/>
                                        </p:tgtEl>
                                      </p:cBhvr>
                                    </p:animEffect>
                                  </p:childTnLst>
                                </p:cTn>
                              </p:par>
                              <p:par>
                                <p:cTn id="17" presetID="16" presetClass="entr" presetSubtype="26" fill="hold" nodeType="withEffect">
                                  <p:stCondLst>
                                    <p:cond delay="0"/>
                                  </p:stCondLst>
                                  <p:childTnLst>
                                    <p:set>
                                      <p:cBhvr>
                                        <p:cTn id="18" dur="1" fill="hold">
                                          <p:stCondLst>
                                            <p:cond delay="0"/>
                                          </p:stCondLst>
                                        </p:cTn>
                                        <p:tgtEl>
                                          <p:spTgt spid="27681"/>
                                        </p:tgtEl>
                                        <p:attrNameLst>
                                          <p:attrName>style.visibility</p:attrName>
                                        </p:attrNameLst>
                                      </p:cBhvr>
                                      <p:to>
                                        <p:strVal val="visible"/>
                                      </p:to>
                                    </p:set>
                                    <p:animEffect transition="in" filter="barn(inHorizontal)">
                                      <p:cBhvr>
                                        <p:cTn id="19" dur="500"/>
                                        <p:tgtEl>
                                          <p:spTgt spid="27681"/>
                                        </p:tgtEl>
                                      </p:cBhvr>
                                    </p:animEffect>
                                  </p:childTnLst>
                                </p:cTn>
                              </p:par>
                              <p:par>
                                <p:cTn id="20" presetID="16" presetClass="entr" presetSubtype="26" fill="hold" nodeType="withEffect">
                                  <p:stCondLst>
                                    <p:cond delay="0"/>
                                  </p:stCondLst>
                                  <p:childTnLst>
                                    <p:set>
                                      <p:cBhvr>
                                        <p:cTn id="21" dur="1" fill="hold">
                                          <p:stCondLst>
                                            <p:cond delay="0"/>
                                          </p:stCondLst>
                                        </p:cTn>
                                        <p:tgtEl>
                                          <p:spTgt spid="27680"/>
                                        </p:tgtEl>
                                        <p:attrNameLst>
                                          <p:attrName>style.visibility</p:attrName>
                                        </p:attrNameLst>
                                      </p:cBhvr>
                                      <p:to>
                                        <p:strVal val="visible"/>
                                      </p:to>
                                    </p:set>
                                    <p:animEffect transition="in" filter="barn(inHorizontal)">
                                      <p:cBhvr>
                                        <p:cTn id="22" dur="500"/>
                                        <p:tgtEl>
                                          <p:spTgt spid="276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7683"/>
                                        </p:tgtEl>
                                        <p:attrNameLst>
                                          <p:attrName>style.visibility</p:attrName>
                                        </p:attrNameLst>
                                      </p:cBhvr>
                                      <p:to>
                                        <p:strVal val="visible"/>
                                      </p:to>
                                    </p:set>
                                    <p:animEffect transition="in" filter="fade">
                                      <p:cBhvr>
                                        <p:cTn id="27" dur="400" decel="100000"/>
                                        <p:tgtEl>
                                          <p:spTgt spid="27683"/>
                                        </p:tgtEl>
                                      </p:cBhvr>
                                    </p:animEffect>
                                    <p:anim calcmode="lin" valueType="num">
                                      <p:cBhvr>
                                        <p:cTn id="28" dur="400" decel="100000" fill="hold"/>
                                        <p:tgtEl>
                                          <p:spTgt spid="27683"/>
                                        </p:tgtEl>
                                        <p:attrNameLst>
                                          <p:attrName>style.rotation</p:attrName>
                                        </p:attrNameLst>
                                      </p:cBhvr>
                                      <p:tavLst>
                                        <p:tav tm="0">
                                          <p:val>
                                            <p:fltVal val="-90"/>
                                          </p:val>
                                        </p:tav>
                                        <p:tav tm="100000">
                                          <p:val>
                                            <p:fltVal val="0"/>
                                          </p:val>
                                        </p:tav>
                                      </p:tavLst>
                                    </p:anim>
                                    <p:anim calcmode="lin" valueType="num">
                                      <p:cBhvr>
                                        <p:cTn id="29" dur="400" decel="100000" fill="hold"/>
                                        <p:tgtEl>
                                          <p:spTgt spid="27683"/>
                                        </p:tgtEl>
                                        <p:attrNameLst>
                                          <p:attrName>ppt_x</p:attrName>
                                        </p:attrNameLst>
                                      </p:cBhvr>
                                      <p:tavLst>
                                        <p:tav tm="0">
                                          <p:val>
                                            <p:strVal val="#ppt_x+0.4"/>
                                          </p:val>
                                        </p:tav>
                                        <p:tav tm="100000">
                                          <p:val>
                                            <p:strVal val="#ppt_x-0.05"/>
                                          </p:val>
                                        </p:tav>
                                      </p:tavLst>
                                    </p:anim>
                                    <p:anim calcmode="lin" valueType="num">
                                      <p:cBhvr>
                                        <p:cTn id="30" dur="400" decel="100000" fill="hold"/>
                                        <p:tgtEl>
                                          <p:spTgt spid="27683"/>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27683"/>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27683"/>
                                        </p:tgtEl>
                                        <p:attrNameLst>
                                          <p:attrName>ppt_y</p:attrName>
                                        </p:attrNameLst>
                                      </p:cBhvr>
                                      <p:tavLst>
                                        <p:tav tm="0">
                                          <p:val>
                                            <p:strVal val="#ppt_y+0.1"/>
                                          </p:val>
                                        </p:tav>
                                        <p:tav tm="100000">
                                          <p:val>
                                            <p:strVal val="#ppt_y"/>
                                          </p:val>
                                        </p:tav>
                                      </p:tavLst>
                                    </p:anim>
                                  </p:childTnLst>
                                </p:cTn>
                              </p:par>
                            </p:childTnLst>
                          </p:cTn>
                        </p:par>
                        <p:par>
                          <p:cTn id="33" fill="hold" nodeType="afterGroup">
                            <p:stCondLst>
                              <p:cond delay="500"/>
                            </p:stCondLst>
                            <p:childTnLst>
                              <p:par>
                                <p:cTn id="34" presetID="16" presetClass="entr" presetSubtype="26" fill="hold" grpId="0" nodeType="afterEffect">
                                  <p:stCondLst>
                                    <p:cond delay="0"/>
                                  </p:stCondLst>
                                  <p:childTnLst>
                                    <p:set>
                                      <p:cBhvr>
                                        <p:cTn id="35" dur="1" fill="hold">
                                          <p:stCondLst>
                                            <p:cond delay="0"/>
                                          </p:stCondLst>
                                        </p:cTn>
                                        <p:tgtEl>
                                          <p:spTgt spid="27682"/>
                                        </p:tgtEl>
                                        <p:attrNameLst>
                                          <p:attrName>style.visibility</p:attrName>
                                        </p:attrNameLst>
                                      </p:cBhvr>
                                      <p:to>
                                        <p:strVal val="visible"/>
                                      </p:to>
                                    </p:set>
                                    <p:animEffect transition="in" filter="barn(inHorizontal)">
                                      <p:cBhvr>
                                        <p:cTn id="36" dur="500"/>
                                        <p:tgtEl>
                                          <p:spTgt spid="27682"/>
                                        </p:tgtEl>
                                      </p:cBhvr>
                                    </p:animEffect>
                                  </p:childTnLst>
                                </p:cTn>
                              </p:par>
                            </p:childTnLst>
                          </p:cTn>
                        </p:par>
                        <p:par>
                          <p:cTn id="37" fill="hold" nodeType="afterGroup">
                            <p:stCondLst>
                              <p:cond delay="1000"/>
                            </p:stCondLst>
                            <p:childTnLst>
                              <p:par>
                                <p:cTn id="38" presetID="21" presetClass="entr" presetSubtype="4" fill="hold" grpId="0" nodeType="afterEffect">
                                  <p:stCondLst>
                                    <p:cond delay="0"/>
                                  </p:stCondLst>
                                  <p:childTnLst>
                                    <p:set>
                                      <p:cBhvr>
                                        <p:cTn id="39" dur="1" fill="hold">
                                          <p:stCondLst>
                                            <p:cond delay="0"/>
                                          </p:stCondLst>
                                        </p:cTn>
                                        <p:tgtEl>
                                          <p:spTgt spid="27686"/>
                                        </p:tgtEl>
                                        <p:attrNameLst>
                                          <p:attrName>style.visibility</p:attrName>
                                        </p:attrNameLst>
                                      </p:cBhvr>
                                      <p:to>
                                        <p:strVal val="visible"/>
                                      </p:to>
                                    </p:set>
                                    <p:animEffect transition="in" filter="wheel(4)">
                                      <p:cBhvr>
                                        <p:cTn id="40" dur="500"/>
                                        <p:tgtEl>
                                          <p:spTgt spid="27686"/>
                                        </p:tgtEl>
                                      </p:cBhvr>
                                    </p:animEffect>
                                  </p:childTnLst>
                                </p:cTn>
                              </p:par>
                              <p:par>
                                <p:cTn id="41" presetID="21" presetClass="entr" presetSubtype="4" fill="hold" grpId="0" nodeType="withEffect">
                                  <p:stCondLst>
                                    <p:cond delay="0"/>
                                  </p:stCondLst>
                                  <p:childTnLst>
                                    <p:set>
                                      <p:cBhvr>
                                        <p:cTn id="42" dur="1" fill="hold">
                                          <p:stCondLst>
                                            <p:cond delay="0"/>
                                          </p:stCondLst>
                                        </p:cTn>
                                        <p:tgtEl>
                                          <p:spTgt spid="27687"/>
                                        </p:tgtEl>
                                        <p:attrNameLst>
                                          <p:attrName>style.visibility</p:attrName>
                                        </p:attrNameLst>
                                      </p:cBhvr>
                                      <p:to>
                                        <p:strVal val="visible"/>
                                      </p:to>
                                    </p:set>
                                    <p:animEffect transition="in" filter="wheel(4)">
                                      <p:cBhvr>
                                        <p:cTn id="43" dur="500"/>
                                        <p:tgtEl>
                                          <p:spTgt spid="27687"/>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27684"/>
                                        </p:tgtEl>
                                        <p:attrNameLst>
                                          <p:attrName>style.visibility</p:attrName>
                                        </p:attrNameLst>
                                      </p:cBhvr>
                                      <p:to>
                                        <p:strVal val="visible"/>
                                      </p:to>
                                    </p:set>
                                    <p:animEffect transition="in" filter="wheel(4)">
                                      <p:cBhvr>
                                        <p:cTn id="46" dur="500"/>
                                        <p:tgtEl>
                                          <p:spTgt spid="27684"/>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27685"/>
                                        </p:tgtEl>
                                        <p:attrNameLst>
                                          <p:attrName>style.visibility</p:attrName>
                                        </p:attrNameLst>
                                      </p:cBhvr>
                                      <p:to>
                                        <p:strVal val="visible"/>
                                      </p:to>
                                    </p:set>
                                    <p:animEffect transition="in" filter="wheel(4)">
                                      <p:cBhvr>
                                        <p:cTn id="49" dur="500"/>
                                        <p:tgtEl>
                                          <p:spTgt spid="27685"/>
                                        </p:tgtEl>
                                      </p:cBhvr>
                                    </p:animEffect>
                                  </p:childTnLst>
                                </p:cTn>
                              </p:par>
                              <p:par>
                                <p:cTn id="50" presetID="24" presetClass="emph" presetSubtype="0" repeatCount="indefinite" fill="hold" grpId="1" nodeType="withEffect">
                                  <p:stCondLst>
                                    <p:cond delay="0"/>
                                  </p:stCondLst>
                                  <p:childTnLst>
                                    <p:animClr clrSpc="hsl" dir="cw">
                                      <p:cBhvr override="childStyle">
                                        <p:cTn id="51" dur="500" fill="hold"/>
                                        <p:tgtEl>
                                          <p:spTgt spid="27683"/>
                                        </p:tgtEl>
                                        <p:attrNameLst>
                                          <p:attrName>style.color</p:attrName>
                                        </p:attrNameLst>
                                      </p:cBhvr>
                                      <p:by>
                                        <p:hsl h="0" s="-12549" l="-25098"/>
                                      </p:by>
                                    </p:animClr>
                                    <p:animClr clrSpc="hsl" dir="cw">
                                      <p:cBhvr>
                                        <p:cTn id="52" dur="500" fill="hold"/>
                                        <p:tgtEl>
                                          <p:spTgt spid="27683"/>
                                        </p:tgtEl>
                                        <p:attrNameLst>
                                          <p:attrName>fillcolor</p:attrName>
                                        </p:attrNameLst>
                                      </p:cBhvr>
                                      <p:by>
                                        <p:hsl h="0" s="-12549" l="-25098"/>
                                      </p:by>
                                    </p:animClr>
                                    <p:animClr clrSpc="hsl" dir="cw">
                                      <p:cBhvr>
                                        <p:cTn id="53" dur="500" fill="hold"/>
                                        <p:tgtEl>
                                          <p:spTgt spid="27683"/>
                                        </p:tgtEl>
                                        <p:attrNameLst>
                                          <p:attrName>stroke.color</p:attrName>
                                        </p:attrNameLst>
                                      </p:cBhvr>
                                      <p:by>
                                        <p:hsl h="0" s="-12549" l="-25098"/>
                                      </p:by>
                                    </p:animClr>
                                    <p:set>
                                      <p:cBhvr>
                                        <p:cTn id="54" dur="500" fill="hold"/>
                                        <p:tgtEl>
                                          <p:spTgt spid="27683"/>
                                        </p:tgtEl>
                                        <p:attrNameLst>
                                          <p:attrName>fill.type</p:attrName>
                                        </p:attrNameLst>
                                      </p:cBhvr>
                                      <p:to>
                                        <p:strVal val="solid"/>
                                      </p:to>
                                    </p:set>
                                  </p:childTnLst>
                                </p:cTn>
                              </p:par>
                              <p:par>
                                <p:cTn id="55" presetID="23" presetClass="emph" presetSubtype="0" repeatCount="indefinite" fill="hold" grpId="1" nodeType="withEffect">
                                  <p:stCondLst>
                                    <p:cond delay="0"/>
                                  </p:stCondLst>
                                  <p:childTnLst>
                                    <p:animClr clrSpc="hsl" dir="cw">
                                      <p:cBhvr override="childStyle">
                                        <p:cTn id="56" dur="500" fill="hold"/>
                                        <p:tgtEl>
                                          <p:spTgt spid="27682"/>
                                        </p:tgtEl>
                                        <p:attrNameLst>
                                          <p:attrName>style.color</p:attrName>
                                        </p:attrNameLst>
                                      </p:cBhvr>
                                      <p:by>
                                        <p:hsl h="10842353" s="0" l="0"/>
                                      </p:by>
                                    </p:animClr>
                                    <p:animClr clrSpc="hsl" dir="cw">
                                      <p:cBhvr>
                                        <p:cTn id="57" dur="500" fill="hold"/>
                                        <p:tgtEl>
                                          <p:spTgt spid="27682"/>
                                        </p:tgtEl>
                                        <p:attrNameLst>
                                          <p:attrName>fillcolor</p:attrName>
                                        </p:attrNameLst>
                                      </p:cBhvr>
                                      <p:by>
                                        <p:hsl h="10842353" s="0" l="0"/>
                                      </p:by>
                                    </p:animClr>
                                    <p:animClr clrSpc="hsl" dir="cw">
                                      <p:cBhvr>
                                        <p:cTn id="58" dur="500" fill="hold"/>
                                        <p:tgtEl>
                                          <p:spTgt spid="27682"/>
                                        </p:tgtEl>
                                        <p:attrNameLst>
                                          <p:attrName>stroke.color</p:attrName>
                                        </p:attrNameLst>
                                      </p:cBhvr>
                                      <p:by>
                                        <p:hsl h="10842353" s="0" l="0"/>
                                      </p:by>
                                    </p:animClr>
                                    <p:set>
                                      <p:cBhvr>
                                        <p:cTn id="59" dur="500" fill="hold"/>
                                        <p:tgtEl>
                                          <p:spTgt spid="276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7" grpId="0" animBg="1"/>
      <p:bldP spid="27682" grpId="0" animBg="1"/>
      <p:bldP spid="27682" grpId="1" animBg="1"/>
      <p:bldP spid="27683" grpId="0" animBg="1"/>
      <p:bldP spid="27683" grpId="1" animBg="1"/>
      <p:bldP spid="27684" grpId="0" animBg="1"/>
      <p:bldP spid="27685" grpId="0" animBg="1"/>
      <p:bldP spid="27686" grpId="0" animBg="1"/>
      <p:bldP spid="276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untitled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0723" name="Picture 32" descr="28ht"/>
          <p:cNvPicPr>
            <a:picLocks noChangeAspect="1" noChangeArrowheads="1" noCrop="1"/>
          </p:cNvPicPr>
          <p:nvPr/>
        </p:nvPicPr>
        <p:blipFill>
          <a:blip r:embed="rId3"/>
          <a:srcRect/>
          <a:stretch>
            <a:fillRect/>
          </a:stretch>
        </p:blipFill>
        <p:spPr bwMode="auto">
          <a:xfrm>
            <a:off x="7848600" y="0"/>
            <a:ext cx="1295400" cy="990600"/>
          </a:xfrm>
          <a:prstGeom prst="rect">
            <a:avLst/>
          </a:prstGeom>
          <a:noFill/>
          <a:ln w="9525">
            <a:noFill/>
            <a:miter lim="800000"/>
            <a:headEnd/>
            <a:tailEnd/>
          </a:ln>
        </p:spPr>
      </p:pic>
      <p:pic>
        <p:nvPicPr>
          <p:cNvPr id="30724" name="Picture 33" descr="582727ynm9svagg722"/>
          <p:cNvPicPr>
            <a:picLocks noChangeAspect="1" noChangeArrowheads="1" noCrop="1"/>
          </p:cNvPicPr>
          <p:nvPr/>
        </p:nvPicPr>
        <p:blipFill>
          <a:blip r:embed="rId4"/>
          <a:srcRect/>
          <a:stretch>
            <a:fillRect/>
          </a:stretch>
        </p:blipFill>
        <p:spPr bwMode="auto">
          <a:xfrm>
            <a:off x="6553200" y="6019800"/>
            <a:ext cx="1143000" cy="838200"/>
          </a:xfrm>
          <a:prstGeom prst="rect">
            <a:avLst/>
          </a:prstGeom>
          <a:noFill/>
          <a:ln w="9525">
            <a:noFill/>
            <a:miter lim="800000"/>
            <a:headEnd/>
            <a:tailEnd/>
          </a:ln>
        </p:spPr>
      </p:pic>
      <p:pic>
        <p:nvPicPr>
          <p:cNvPr id="30725" name="Picture 34" descr="582727ynm9svagg722"/>
          <p:cNvPicPr>
            <a:picLocks noChangeAspect="1" noChangeArrowheads="1" noCrop="1"/>
          </p:cNvPicPr>
          <p:nvPr/>
        </p:nvPicPr>
        <p:blipFill>
          <a:blip r:embed="rId4"/>
          <a:srcRect/>
          <a:stretch>
            <a:fillRect/>
          </a:stretch>
        </p:blipFill>
        <p:spPr bwMode="auto">
          <a:xfrm>
            <a:off x="4876800" y="6172200"/>
            <a:ext cx="1143000" cy="685800"/>
          </a:xfrm>
          <a:prstGeom prst="rect">
            <a:avLst/>
          </a:prstGeom>
          <a:noFill/>
          <a:ln w="9525">
            <a:noFill/>
            <a:miter lim="800000"/>
            <a:headEnd/>
            <a:tailEnd/>
          </a:ln>
        </p:spPr>
      </p:pic>
      <p:pic>
        <p:nvPicPr>
          <p:cNvPr id="30726" name="Picture 35" descr="582727ynm9svagg722"/>
          <p:cNvPicPr>
            <a:picLocks noChangeAspect="1" noChangeArrowheads="1" noCrop="1"/>
          </p:cNvPicPr>
          <p:nvPr/>
        </p:nvPicPr>
        <p:blipFill>
          <a:blip r:embed="rId4"/>
          <a:srcRect/>
          <a:stretch>
            <a:fillRect/>
          </a:stretch>
        </p:blipFill>
        <p:spPr bwMode="auto">
          <a:xfrm>
            <a:off x="3352800" y="6096000"/>
            <a:ext cx="1143000" cy="762000"/>
          </a:xfrm>
          <a:prstGeom prst="rect">
            <a:avLst/>
          </a:prstGeom>
          <a:noFill/>
          <a:ln w="9525">
            <a:noFill/>
            <a:miter lim="800000"/>
            <a:headEnd/>
            <a:tailEnd/>
          </a:ln>
        </p:spPr>
      </p:pic>
      <p:pic>
        <p:nvPicPr>
          <p:cNvPr id="30727" name="Picture 36" descr="582727ynm9svagg722"/>
          <p:cNvPicPr>
            <a:picLocks noChangeAspect="1" noChangeArrowheads="1" noCrop="1"/>
          </p:cNvPicPr>
          <p:nvPr/>
        </p:nvPicPr>
        <p:blipFill>
          <a:blip r:embed="rId4"/>
          <a:srcRect/>
          <a:stretch>
            <a:fillRect/>
          </a:stretch>
        </p:blipFill>
        <p:spPr bwMode="auto">
          <a:xfrm>
            <a:off x="1676400" y="6096000"/>
            <a:ext cx="1143000" cy="762000"/>
          </a:xfrm>
          <a:prstGeom prst="rect">
            <a:avLst/>
          </a:prstGeom>
          <a:noFill/>
          <a:ln w="9525">
            <a:noFill/>
            <a:miter lim="800000"/>
            <a:headEnd/>
            <a:tailEnd/>
          </a:ln>
        </p:spPr>
      </p:pic>
      <p:pic>
        <p:nvPicPr>
          <p:cNvPr id="30728" name="Picture 37" descr="28ht"/>
          <p:cNvPicPr>
            <a:picLocks noChangeAspect="1" noChangeArrowheads="1" noCrop="1"/>
          </p:cNvPicPr>
          <p:nvPr/>
        </p:nvPicPr>
        <p:blipFill>
          <a:blip r:embed="rId3"/>
          <a:srcRect/>
          <a:stretch>
            <a:fillRect/>
          </a:stretch>
        </p:blipFill>
        <p:spPr bwMode="auto">
          <a:xfrm>
            <a:off x="0" y="0"/>
            <a:ext cx="1295400" cy="990600"/>
          </a:xfrm>
          <a:prstGeom prst="rect">
            <a:avLst/>
          </a:prstGeom>
          <a:noFill/>
          <a:ln w="9525">
            <a:noFill/>
            <a:miter lim="800000"/>
            <a:headEnd/>
            <a:tailEnd/>
          </a:ln>
        </p:spPr>
      </p:pic>
      <p:pic>
        <p:nvPicPr>
          <p:cNvPr id="30729" name="Picture 38" descr="582727ynm9svagg722"/>
          <p:cNvPicPr>
            <a:picLocks noChangeAspect="1" noChangeArrowheads="1" noCrop="1"/>
          </p:cNvPicPr>
          <p:nvPr/>
        </p:nvPicPr>
        <p:blipFill>
          <a:blip r:embed="rId4"/>
          <a:srcRect/>
          <a:stretch>
            <a:fillRect/>
          </a:stretch>
        </p:blipFill>
        <p:spPr bwMode="auto">
          <a:xfrm>
            <a:off x="0" y="6096000"/>
            <a:ext cx="1143000" cy="762000"/>
          </a:xfrm>
          <a:prstGeom prst="rect">
            <a:avLst/>
          </a:prstGeom>
          <a:noFill/>
          <a:ln w="9525">
            <a:noFill/>
            <a:miter lim="800000"/>
            <a:headEnd/>
            <a:tailEnd/>
          </a:ln>
        </p:spPr>
      </p:pic>
      <p:pic>
        <p:nvPicPr>
          <p:cNvPr id="30730" name="Picture 39" descr="582727ynm9svagg722"/>
          <p:cNvPicPr>
            <a:picLocks noChangeAspect="1" noChangeArrowheads="1" noCrop="1"/>
          </p:cNvPicPr>
          <p:nvPr/>
        </p:nvPicPr>
        <p:blipFill>
          <a:blip r:embed="rId4"/>
          <a:srcRect/>
          <a:stretch>
            <a:fillRect/>
          </a:stretch>
        </p:blipFill>
        <p:spPr bwMode="auto">
          <a:xfrm>
            <a:off x="8001000" y="6096000"/>
            <a:ext cx="1143000" cy="762000"/>
          </a:xfrm>
          <a:prstGeom prst="rect">
            <a:avLst/>
          </a:prstGeom>
          <a:noFill/>
          <a:ln w="9525">
            <a:noFill/>
            <a:miter lim="800000"/>
            <a:headEnd/>
            <a:tailEnd/>
          </a:ln>
        </p:spPr>
      </p:pic>
      <p:sp>
        <p:nvSpPr>
          <p:cNvPr id="30731" name="Text Box 48"/>
          <p:cNvSpPr txBox="1">
            <a:spLocks noChangeArrowheads="1"/>
          </p:cNvSpPr>
          <p:nvPr/>
        </p:nvSpPr>
        <p:spPr bwMode="auto">
          <a:xfrm>
            <a:off x="1981200" y="2971800"/>
            <a:ext cx="5105400" cy="3416300"/>
          </a:xfrm>
          <a:prstGeom prst="rect">
            <a:avLst/>
          </a:prstGeom>
          <a:solidFill>
            <a:srgbClr val="FFCCFF"/>
          </a:solidFill>
          <a:ln w="9525">
            <a:noFill/>
            <a:miter lim="800000"/>
            <a:headEnd/>
            <a:tailEnd/>
          </a:ln>
        </p:spPr>
        <p:txBody>
          <a:bodyPr>
            <a:spAutoFit/>
          </a:bodyPr>
          <a:lstStyle/>
          <a:p>
            <a:pPr>
              <a:spcBef>
                <a:spcPct val="50000"/>
              </a:spcBef>
            </a:pPr>
            <a:r>
              <a:rPr lang="en-US" sz="2400">
                <a:solidFill>
                  <a:srgbClr val="CC3300"/>
                </a:solidFill>
                <a:latin typeface="Arial" charset="0"/>
              </a:rPr>
              <a:t>KL : Chim có rất nhiều lợi ích cho cuộc sống con người như : bắt sâu bọ bảo vệ mùa màng, làm đồ chơi từ vỏ trứng, làm quần áo, chăn đệm mũ... từ lông chim, làm ví, cặp từ da...chúng ta nên bảo vệ các loài chim, đặc biệt là các loài quý hiếm. Không săn bắt bừa bãi và phá tổ chim</a:t>
            </a:r>
          </a:p>
        </p:txBody>
      </p:sp>
      <p:sp>
        <p:nvSpPr>
          <p:cNvPr id="30732" name="Text Box 51"/>
          <p:cNvSpPr txBox="1">
            <a:spLocks noChangeArrowheads="1"/>
          </p:cNvSpPr>
          <p:nvPr/>
        </p:nvSpPr>
        <p:spPr bwMode="auto">
          <a:xfrm>
            <a:off x="31908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sp>
        <p:nvSpPr>
          <p:cNvPr id="30733" name="WordArt 52"/>
          <p:cNvSpPr>
            <a:spLocks noChangeArrowheads="1" noChangeShapeType="1" noTextEdit="1"/>
          </p:cNvSpPr>
          <p:nvPr/>
        </p:nvSpPr>
        <p:spPr bwMode="auto">
          <a:xfrm>
            <a:off x="3124200" y="762000"/>
            <a:ext cx="2590800" cy="474663"/>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sp>
        <p:nvSpPr>
          <p:cNvPr id="30734" name="Text Box 57"/>
          <p:cNvSpPr txBox="1">
            <a:spLocks noChangeArrowheads="1"/>
          </p:cNvSpPr>
          <p:nvPr/>
        </p:nvSpPr>
        <p:spPr bwMode="auto">
          <a:xfrm>
            <a:off x="990600" y="1828800"/>
            <a:ext cx="4495800" cy="579438"/>
          </a:xfrm>
          <a:prstGeom prst="rect">
            <a:avLst/>
          </a:prstGeom>
          <a:solidFill>
            <a:srgbClr val="FF9900"/>
          </a:solidFill>
          <a:ln w="9525">
            <a:noFill/>
            <a:miter lim="800000"/>
            <a:headEnd/>
            <a:tailEnd/>
          </a:ln>
        </p:spPr>
        <p:txBody>
          <a:bodyPr>
            <a:spAutoFit/>
          </a:bodyPr>
          <a:lstStyle/>
          <a:p>
            <a:pPr>
              <a:spcBef>
                <a:spcPct val="50000"/>
              </a:spcBef>
            </a:pPr>
            <a:r>
              <a:rPr lang="en-US" sz="3200">
                <a:solidFill>
                  <a:schemeClr val="hlink"/>
                </a:solidFill>
                <a:latin typeface="Arial" charset="0"/>
              </a:rPr>
              <a:t>Ích lợi của chim: </a:t>
            </a:r>
          </a:p>
        </p:txBody>
      </p:sp>
      <p:pic>
        <p:nvPicPr>
          <p:cNvPr id="30735" name="Picture 58" descr="metoyou23"/>
          <p:cNvPicPr>
            <a:picLocks noChangeAspect="1" noChangeArrowheads="1" noCrop="1"/>
          </p:cNvPicPr>
          <p:nvPr/>
        </p:nvPicPr>
        <p:blipFill>
          <a:blip r:embed="rId5"/>
          <a:srcRect/>
          <a:stretch>
            <a:fillRect/>
          </a:stretch>
        </p:blipFill>
        <p:spPr bwMode="auto">
          <a:xfrm>
            <a:off x="0" y="5486400"/>
            <a:ext cx="1100138" cy="1371600"/>
          </a:xfrm>
          <a:prstGeom prst="rect">
            <a:avLst/>
          </a:prstGeom>
          <a:noFill/>
          <a:ln w="9525">
            <a:noFill/>
            <a:miter lim="800000"/>
            <a:headEnd/>
            <a:tailEnd/>
          </a:ln>
        </p:spPr>
      </p:pic>
      <p:pic>
        <p:nvPicPr>
          <p:cNvPr id="30736" name="Picture 59" descr="090724024415551549"/>
          <p:cNvPicPr>
            <a:picLocks noChangeAspect="1" noChangeArrowheads="1" noCrop="1"/>
          </p:cNvPicPr>
          <p:nvPr/>
        </p:nvPicPr>
        <p:blipFill>
          <a:blip r:embed="rId6"/>
          <a:srcRect/>
          <a:stretch>
            <a:fillRect/>
          </a:stretch>
        </p:blipFill>
        <p:spPr bwMode="auto">
          <a:xfrm rot="181139">
            <a:off x="5791200" y="533400"/>
            <a:ext cx="225107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1524000" y="609600"/>
            <a:ext cx="6019800" cy="3200400"/>
          </a:xfrm>
          <a:prstGeom prst="cloudCallout">
            <a:avLst>
              <a:gd name="adj1" fmla="val -46282"/>
              <a:gd name="adj2" fmla="val 69991"/>
            </a:avLst>
          </a:prstGeom>
          <a:solidFill>
            <a:schemeClr val="accent1"/>
          </a:solidFill>
          <a:ln w="9525">
            <a:solidFill>
              <a:schemeClr val="tx1"/>
            </a:solidFill>
            <a:round/>
            <a:headEnd/>
            <a:tailEnd/>
          </a:ln>
        </p:spPr>
        <p:txBody>
          <a:bodyPr/>
          <a:lstStyle/>
          <a:p>
            <a:pPr algn="ctr"/>
            <a:r>
              <a:rPr lang="en-US" sz="1600" b="0">
                <a:latin typeface="Arial" charset="0"/>
              </a:rPr>
              <a:t> </a:t>
            </a:r>
          </a:p>
          <a:p>
            <a:pPr algn="ctr"/>
            <a:r>
              <a:rPr lang="en-US" sz="3600" b="0">
                <a:latin typeface="Arial" charset="0"/>
              </a:rPr>
              <a:t>Cá có lợi ích gì ? </a:t>
            </a:r>
          </a:p>
        </p:txBody>
      </p:sp>
      <p:sp>
        <p:nvSpPr>
          <p:cNvPr id="56323" name="Rectangle 3"/>
          <p:cNvSpPr>
            <a:spLocks noChangeArrowheads="1"/>
          </p:cNvSpPr>
          <p:nvPr/>
        </p:nvSpPr>
        <p:spPr bwMode="auto">
          <a:xfrm>
            <a:off x="2667000" y="4267200"/>
            <a:ext cx="5943600" cy="1219200"/>
          </a:xfrm>
          <a:prstGeom prst="rect">
            <a:avLst/>
          </a:prstGeom>
          <a:solidFill>
            <a:srgbClr val="FFCCFF"/>
          </a:solidFill>
          <a:ln w="9525">
            <a:noFill/>
            <a:miter lim="800000"/>
            <a:headEnd/>
            <a:tailEnd/>
          </a:ln>
        </p:spPr>
        <p:txBody>
          <a:bodyPr wrap="none" anchor="ctr"/>
          <a:lstStyle/>
          <a:p>
            <a:pPr algn="ctr"/>
            <a:r>
              <a:rPr lang="en-US" sz="2800" b="0">
                <a:solidFill>
                  <a:srgbClr val="FF3300"/>
                </a:solidFill>
                <a:latin typeface="Arial" charset="0"/>
              </a:rPr>
              <a:t>cá được sử dụng làm thức ăn và </a:t>
            </a:r>
          </a:p>
          <a:p>
            <a:pPr algn="ctr"/>
            <a:r>
              <a:rPr lang="en-US" sz="2800" b="0">
                <a:solidFill>
                  <a:srgbClr val="FF3300"/>
                </a:solidFill>
                <a:latin typeface="Arial" charset="0"/>
              </a:rPr>
              <a:t>chế biến cho xuất khẩu</a:t>
            </a:r>
            <a:r>
              <a:rPr lang="en-US" sz="1600" b="0">
                <a:solidFill>
                  <a:srgbClr val="FF3300"/>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ox(in)">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box(in)">
                                      <p:cBhvr>
                                        <p:cTn id="12"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oonia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6083" name="Text Box 3"/>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a:spcBef>
                <a:spcPct val="50000"/>
              </a:spcBef>
            </a:pPr>
            <a:r>
              <a:rPr lang="en-US" sz="2400" u="sng">
                <a:solidFill>
                  <a:srgbClr val="FF0000"/>
                </a:solidFill>
                <a:latin typeface="Arial" charset="0"/>
              </a:rPr>
              <a:t>Hoạt động 3 </a:t>
            </a:r>
            <a:r>
              <a:rPr lang="en-US" sz="2400">
                <a:solidFill>
                  <a:srgbClr val="FF0000"/>
                </a:solidFill>
                <a:latin typeface="Arial" charset="0"/>
              </a:rPr>
              <a:t>:</a:t>
            </a:r>
            <a:r>
              <a:rPr lang="en-US" sz="2400">
                <a:latin typeface="Arial" charset="0"/>
              </a:rPr>
              <a:t> Ích lợi của chim </a:t>
            </a:r>
            <a:r>
              <a:rPr lang="en-US" sz="2400">
                <a:solidFill>
                  <a:srgbClr val="3333FF"/>
                </a:solidFill>
                <a:latin typeface="Arial" charset="0"/>
              </a:rPr>
              <a:t>(cá nhân suy nghĩ trong 2phút)</a:t>
            </a:r>
          </a:p>
        </p:txBody>
      </p:sp>
      <p:sp>
        <p:nvSpPr>
          <p:cNvPr id="31748" name="Text Box 4"/>
          <p:cNvSpPr txBox="1">
            <a:spLocks noChangeArrowheads="1"/>
          </p:cNvSpPr>
          <p:nvPr/>
        </p:nvSpPr>
        <p:spPr bwMode="auto">
          <a:xfrm>
            <a:off x="76200" y="0"/>
            <a:ext cx="9067800" cy="519113"/>
          </a:xfrm>
          <a:prstGeom prst="rect">
            <a:avLst/>
          </a:prstGeom>
          <a:noFill/>
          <a:ln w="9525">
            <a:noFill/>
            <a:miter lim="800000"/>
            <a:headEnd/>
            <a:tailEnd/>
          </a:ln>
        </p:spPr>
        <p:txBody>
          <a:bodyPr>
            <a:spAutoFit/>
          </a:bodyPr>
          <a:lstStyle/>
          <a:p>
            <a:pPr>
              <a:spcBef>
                <a:spcPct val="50000"/>
              </a:spcBef>
            </a:pPr>
            <a:endParaRPr lang="en-US" sz="2800">
              <a:latin typeface="Arial" charset="0"/>
            </a:endParaRPr>
          </a:p>
        </p:txBody>
      </p:sp>
      <p:sp>
        <p:nvSpPr>
          <p:cNvPr id="31749" name="WordArt 5"/>
          <p:cNvSpPr>
            <a:spLocks noChangeArrowheads="1" noChangeShapeType="1" noTextEdit="1"/>
          </p:cNvSpPr>
          <p:nvPr/>
        </p:nvSpPr>
        <p:spPr bwMode="auto">
          <a:xfrm>
            <a:off x="3124200" y="762000"/>
            <a:ext cx="2590800" cy="474663"/>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pic>
        <p:nvPicPr>
          <p:cNvPr id="31750" name="Picture 6" descr="090724024415551549"/>
          <p:cNvPicPr>
            <a:picLocks noChangeAspect="1" noChangeArrowheads="1" noCrop="1"/>
          </p:cNvPicPr>
          <p:nvPr/>
        </p:nvPicPr>
        <p:blipFill>
          <a:blip r:embed="rId4"/>
          <a:srcRect/>
          <a:stretch>
            <a:fillRect/>
          </a:stretch>
        </p:blipFill>
        <p:spPr bwMode="auto">
          <a:xfrm rot="181139">
            <a:off x="7086600" y="0"/>
            <a:ext cx="2251075" cy="1447800"/>
          </a:xfrm>
          <a:prstGeom prst="rect">
            <a:avLst/>
          </a:prstGeom>
          <a:noFill/>
          <a:ln w="9525">
            <a:noFill/>
            <a:miter lim="800000"/>
            <a:headEnd/>
            <a:tailEnd/>
          </a:ln>
        </p:spPr>
      </p:pic>
      <p:sp>
        <p:nvSpPr>
          <p:cNvPr id="31751" name="Rectangle 7"/>
          <p:cNvSpPr>
            <a:spLocks noChangeArrowheads="1"/>
          </p:cNvSpPr>
          <p:nvPr/>
        </p:nvSpPr>
        <p:spPr bwMode="auto">
          <a:xfrm>
            <a:off x="0" y="0"/>
            <a:ext cx="1676400" cy="457200"/>
          </a:xfrm>
          <a:prstGeom prst="rect">
            <a:avLst/>
          </a:prstGeom>
          <a:noFill/>
          <a:ln w="9525">
            <a:noFill/>
            <a:miter lim="800000"/>
            <a:headEnd/>
            <a:tailEnd/>
          </a:ln>
        </p:spPr>
        <p:txBody>
          <a:bodyPr>
            <a:spAutoFit/>
          </a:bodyPr>
          <a:lstStyle/>
          <a:p>
            <a:pPr eaLnBrk="0" hangingPunct="0"/>
            <a:r>
              <a:rPr lang="en-US" sz="2400" u="sng">
                <a:solidFill>
                  <a:srgbClr val="0033CC"/>
                </a:solidFill>
                <a:latin typeface="Arial" charset="0"/>
              </a:rPr>
              <a:t>Tuần 27: </a:t>
            </a:r>
            <a:r>
              <a:rPr lang="en-US" sz="2400">
                <a:solidFill>
                  <a:srgbClr val="0033CC"/>
                </a:solidFill>
                <a:latin typeface="Arial" charset="0"/>
              </a:rPr>
              <a:t> </a:t>
            </a:r>
            <a:endParaRPr lang="en-US" sz="2400" u="sng">
              <a:solidFill>
                <a:srgbClr val="0033CC"/>
              </a:solidFill>
              <a:latin typeface="Arial" charset="0"/>
            </a:endParaRPr>
          </a:p>
        </p:txBody>
      </p:sp>
      <p:sp>
        <p:nvSpPr>
          <p:cNvPr id="31752" name="Text Box 10"/>
          <p:cNvSpPr txBox="1">
            <a:spLocks noChangeArrowheads="1"/>
          </p:cNvSpPr>
          <p:nvPr/>
        </p:nvSpPr>
        <p:spPr bwMode="auto">
          <a:xfrm>
            <a:off x="31908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sp>
        <p:nvSpPr>
          <p:cNvPr id="31753" name="Text Box 11"/>
          <p:cNvSpPr txBox="1">
            <a:spLocks noChangeArrowheads="1"/>
          </p:cNvSpPr>
          <p:nvPr/>
        </p:nvSpPr>
        <p:spPr bwMode="auto">
          <a:xfrm>
            <a:off x="1143000" y="2667000"/>
            <a:ext cx="6324600" cy="1570038"/>
          </a:xfrm>
          <a:prstGeom prst="rect">
            <a:avLst/>
          </a:prstGeom>
          <a:solidFill>
            <a:schemeClr val="bg1"/>
          </a:solidFill>
          <a:ln w="9525">
            <a:noFill/>
            <a:miter lim="800000"/>
            <a:headEnd/>
            <a:tailEnd/>
          </a:ln>
        </p:spPr>
        <p:txBody>
          <a:bodyPr>
            <a:spAutoFit/>
          </a:bodyPr>
          <a:lstStyle/>
          <a:p>
            <a:pPr>
              <a:spcBef>
                <a:spcPct val="50000"/>
              </a:spcBef>
            </a:pPr>
            <a:r>
              <a:rPr lang="en-US" sz="3200">
                <a:solidFill>
                  <a:srgbClr val="CC3300"/>
                </a:solidFill>
                <a:latin typeface="Arial" charset="0"/>
              </a:rPr>
              <a:t>Chim có ích lợi như vậy nhưng cũng có một số loài gây hại như :đại bàng, quạ, diều hâu.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fltVal val="0"/>
                                          </p:val>
                                        </p:tav>
                                        <p:tav tm="100000">
                                          <p:val>
                                            <p:strVal val="#ppt_h"/>
                                          </p:val>
                                        </p:tav>
                                      </p:tavLst>
                                    </p:anim>
                                    <p:animEffect transition="in" filter="fade">
                                      <p:cBhvr>
                                        <p:cTn id="9"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81000" y="0"/>
            <a:ext cx="8486775" cy="708025"/>
          </a:xfrm>
          <a:prstGeom prst="rect">
            <a:avLst/>
          </a:prstGeom>
          <a:solidFill>
            <a:srgbClr val="FFCCFF"/>
          </a:solidFill>
          <a:ln w="9525">
            <a:noFill/>
            <a:miter lim="800000"/>
            <a:headEnd/>
            <a:tailEnd/>
          </a:ln>
          <a:effectLst/>
        </p:spPr>
        <p:txBody>
          <a:bodyPr>
            <a:spAutoFit/>
          </a:bodyPr>
          <a:lstStyle/>
          <a:p>
            <a:pPr algn="ctr">
              <a:spcBef>
                <a:spcPct val="50000"/>
              </a:spcBef>
              <a:defRPr/>
            </a:pPr>
            <a:r>
              <a:rPr lang="en-US" sz="4000" u="sng">
                <a:solidFill>
                  <a:srgbClr val="0000FF"/>
                </a:solidFill>
                <a:effectLst>
                  <a:outerShdw blurRad="38100" dist="38100" dir="2700000" algn="tl">
                    <a:srgbClr val="000000"/>
                  </a:outerShdw>
                </a:effectLst>
                <a:latin typeface="Arial"/>
                <a:cs typeface="Arial" pitchFamily="34" charset="0"/>
              </a:rPr>
              <a:t>Trò chơi: Đố bạn chim gì ?</a:t>
            </a:r>
          </a:p>
        </p:txBody>
      </p:sp>
      <p:sp>
        <p:nvSpPr>
          <p:cNvPr id="48131" name="AutoShape 3"/>
          <p:cNvSpPr>
            <a:spLocks noChangeArrowheads="1"/>
          </p:cNvSpPr>
          <p:nvPr/>
        </p:nvSpPr>
        <p:spPr bwMode="auto">
          <a:xfrm>
            <a:off x="304800" y="990600"/>
            <a:ext cx="8229600" cy="1371600"/>
          </a:xfrm>
          <a:prstGeom prst="wave">
            <a:avLst>
              <a:gd name="adj1" fmla="val 13005"/>
              <a:gd name="adj2" fmla="val 0"/>
            </a:avLst>
          </a:prstGeom>
          <a:solidFill>
            <a:schemeClr val="bg1"/>
          </a:solidFill>
          <a:ln w="9525">
            <a:solidFill>
              <a:srgbClr val="FF00FF"/>
            </a:solidFill>
            <a:round/>
            <a:headEnd/>
            <a:tailEnd/>
          </a:ln>
        </p:spPr>
        <p:txBody>
          <a:bodyPr wrap="none" anchor="ctr"/>
          <a:lstStyle/>
          <a:p>
            <a:pPr algn="ctr"/>
            <a:r>
              <a:rPr lang="en-US" sz="2400" u="sng">
                <a:solidFill>
                  <a:srgbClr val="FF0066"/>
                </a:solidFill>
                <a:latin typeface="Arial" charset="0"/>
              </a:rPr>
              <a:t>Luật chơi</a:t>
            </a:r>
            <a:r>
              <a:rPr lang="en-US" sz="2400">
                <a:solidFill>
                  <a:srgbClr val="FF0066"/>
                </a:solidFill>
                <a:latin typeface="Arial" charset="0"/>
              </a:rPr>
              <a:t>: Các em hãy lắng nghe câu hỏi của cô, sau đó</a:t>
            </a:r>
          </a:p>
          <a:p>
            <a:pPr algn="ctr"/>
            <a:r>
              <a:rPr lang="en-US" sz="2400">
                <a:solidFill>
                  <a:srgbClr val="FF0066"/>
                </a:solidFill>
                <a:latin typeface="Arial" charset="0"/>
              </a:rPr>
              <a:t> trả lời nhanh vào bảng con của mình</a:t>
            </a:r>
          </a:p>
        </p:txBody>
      </p:sp>
      <p:sp>
        <p:nvSpPr>
          <p:cNvPr id="48133" name="Text Box 5"/>
          <p:cNvSpPr txBox="1">
            <a:spLocks noChangeArrowheads="1"/>
          </p:cNvSpPr>
          <p:nvPr/>
        </p:nvSpPr>
        <p:spPr bwMode="auto">
          <a:xfrm>
            <a:off x="228600" y="2209800"/>
            <a:ext cx="5638800" cy="708025"/>
          </a:xfrm>
          <a:prstGeom prst="rect">
            <a:avLst/>
          </a:prstGeom>
          <a:solidFill>
            <a:schemeClr val="folHlink"/>
          </a:solidFill>
          <a:ln w="9525">
            <a:noFill/>
            <a:miter lim="800000"/>
            <a:headEnd/>
            <a:tailEnd/>
          </a:ln>
        </p:spPr>
        <p:txBody>
          <a:bodyPr>
            <a:spAutoFit/>
          </a:bodyPr>
          <a:lstStyle/>
          <a:p>
            <a:pPr algn="ctr">
              <a:spcBef>
                <a:spcPct val="50000"/>
              </a:spcBef>
            </a:pPr>
            <a:r>
              <a:rPr lang="en-US" sz="1600">
                <a:latin typeface="Arial" charset="0"/>
              </a:rPr>
              <a:t>Chim gì hiền dịu dễ thương</a:t>
            </a:r>
          </a:p>
          <a:p>
            <a:pPr algn="ctr">
              <a:spcBef>
                <a:spcPct val="50000"/>
              </a:spcBef>
            </a:pPr>
            <a:r>
              <a:rPr lang="en-US" sz="1600">
                <a:latin typeface="Arial" charset="0"/>
              </a:rPr>
              <a:t>Mang tên biểu tượng bốn phương hòa bình ?</a:t>
            </a:r>
          </a:p>
        </p:txBody>
      </p:sp>
      <p:sp>
        <p:nvSpPr>
          <p:cNvPr id="48134" name="AutoShape 6"/>
          <p:cNvSpPr>
            <a:spLocks noChangeArrowheads="1"/>
          </p:cNvSpPr>
          <p:nvPr/>
        </p:nvSpPr>
        <p:spPr bwMode="auto">
          <a:xfrm>
            <a:off x="5867400" y="2590800"/>
            <a:ext cx="3276600" cy="2895600"/>
          </a:xfrm>
          <a:prstGeom prst="cloudCallout">
            <a:avLst>
              <a:gd name="adj1" fmla="val -143315"/>
              <a:gd name="adj2" fmla="val 69463"/>
            </a:avLst>
          </a:prstGeom>
          <a:solidFill>
            <a:schemeClr val="accent1"/>
          </a:solidFill>
          <a:ln w="9525">
            <a:solidFill>
              <a:schemeClr val="tx1"/>
            </a:solidFill>
            <a:round/>
            <a:headEnd/>
            <a:tailEnd/>
          </a:ln>
        </p:spPr>
        <p:txBody>
          <a:bodyPr/>
          <a:lstStyle/>
          <a:p>
            <a:pPr algn="ctr"/>
            <a:r>
              <a:rPr lang="en-US" sz="3200" b="0">
                <a:latin typeface="Arial" charset="0"/>
              </a:rPr>
              <a:t>Đố bạn biết </a:t>
            </a:r>
          </a:p>
          <a:p>
            <a:pPr algn="ctr"/>
            <a:r>
              <a:rPr lang="en-US" sz="3200" b="0">
                <a:latin typeface="Arial" charset="0"/>
              </a:rPr>
              <a:t>con gì???</a:t>
            </a:r>
          </a:p>
        </p:txBody>
      </p:sp>
      <p:pic>
        <p:nvPicPr>
          <p:cNvPr id="48136" name="Picture 8" descr="getdetailimage"/>
          <p:cNvPicPr>
            <a:picLocks noChangeAspect="1" noChangeArrowheads="1"/>
          </p:cNvPicPr>
          <p:nvPr/>
        </p:nvPicPr>
        <p:blipFill>
          <a:blip r:embed="rId2"/>
          <a:srcRect/>
          <a:stretch>
            <a:fillRect/>
          </a:stretch>
        </p:blipFill>
        <p:spPr bwMode="auto">
          <a:xfrm>
            <a:off x="152400" y="3048000"/>
            <a:ext cx="2590800" cy="3429000"/>
          </a:xfrm>
          <a:prstGeom prst="rect">
            <a:avLst/>
          </a:prstGeom>
          <a:noFill/>
          <a:ln w="9525">
            <a:noFill/>
            <a:miter lim="800000"/>
            <a:headEnd/>
            <a:tailEnd/>
          </a:ln>
        </p:spPr>
      </p:pic>
      <p:sp>
        <p:nvSpPr>
          <p:cNvPr id="48137" name="Text Box 9"/>
          <p:cNvSpPr txBox="1">
            <a:spLocks noChangeArrowheads="1"/>
          </p:cNvSpPr>
          <p:nvPr/>
        </p:nvSpPr>
        <p:spPr bwMode="auto">
          <a:xfrm>
            <a:off x="3124200" y="3581400"/>
            <a:ext cx="1447800" cy="338138"/>
          </a:xfrm>
          <a:prstGeom prst="rect">
            <a:avLst/>
          </a:prstGeom>
          <a:solidFill>
            <a:srgbClr val="FFCCFF"/>
          </a:solidFill>
          <a:ln w="9525">
            <a:noFill/>
            <a:miter lim="800000"/>
            <a:headEnd/>
            <a:tailEnd/>
          </a:ln>
        </p:spPr>
        <p:txBody>
          <a:bodyPr>
            <a:spAutoFit/>
          </a:bodyPr>
          <a:lstStyle/>
          <a:p>
            <a:pPr>
              <a:spcBef>
                <a:spcPct val="50000"/>
              </a:spcBef>
            </a:pPr>
            <a:r>
              <a:rPr lang="en-US" sz="1600">
                <a:latin typeface="Arial" charset="0"/>
              </a:rPr>
              <a:t>chim bồ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checkerboard(across)">
                                      <p:cBhvr>
                                        <p:cTn id="12" dur="500"/>
                                        <p:tgtEl>
                                          <p:spTgt spid="48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8134"/>
                                        </p:tgtEl>
                                        <p:attrNameLst>
                                          <p:attrName>style.visibility</p:attrName>
                                        </p:attrNameLst>
                                      </p:cBhvr>
                                      <p:to>
                                        <p:strVal val="visible"/>
                                      </p:to>
                                    </p:set>
                                    <p:animEffect transition="in" filter="box(in)">
                                      <p:cBhvr>
                                        <p:cTn id="17" dur="500"/>
                                        <p:tgtEl>
                                          <p:spTgt spid="481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8133"/>
                                        </p:tgtEl>
                                        <p:attrNameLst>
                                          <p:attrName>style.visibility</p:attrName>
                                        </p:attrNameLst>
                                      </p:cBhvr>
                                      <p:to>
                                        <p:strVal val="visible"/>
                                      </p:to>
                                    </p:set>
                                    <p:animEffect transition="in" filter="barn(inHorizontal)">
                                      <p:cBhvr>
                                        <p:cTn id="22" dur="500"/>
                                        <p:tgtEl>
                                          <p:spTgt spid="481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48136"/>
                                        </p:tgtEl>
                                        <p:attrNameLst>
                                          <p:attrName>style.visibility</p:attrName>
                                        </p:attrNameLst>
                                      </p:cBhvr>
                                      <p:to>
                                        <p:strVal val="visible"/>
                                      </p:to>
                                    </p:set>
                                    <p:animEffect transition="in" filter="plus(in)">
                                      <p:cBhvr>
                                        <p:cTn id="27" dur="2000"/>
                                        <p:tgtEl>
                                          <p:spTgt spid="481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137"/>
                                        </p:tgtEl>
                                        <p:attrNameLst>
                                          <p:attrName>style.visibility</p:attrName>
                                        </p:attrNameLst>
                                      </p:cBhvr>
                                      <p:to>
                                        <p:strVal val="visible"/>
                                      </p:to>
                                    </p:set>
                                    <p:animEffect transition="in" filter="checkerboard(across)">
                                      <p:cBhvr>
                                        <p:cTn id="32" dur="5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animBg="1"/>
      <p:bldP spid="48133" grpId="0" animBg="1"/>
      <p:bldP spid="48134" grpId="0" animBg="1"/>
      <p:bldP spid="48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81000" y="304800"/>
            <a:ext cx="5867400" cy="3505200"/>
          </a:xfrm>
          <a:prstGeom prst="cloudCallout">
            <a:avLst>
              <a:gd name="adj1" fmla="val -28329"/>
              <a:gd name="adj2" fmla="val 68389"/>
            </a:avLst>
          </a:prstGeom>
          <a:solidFill>
            <a:srgbClr val="FFCCFF"/>
          </a:solidFill>
          <a:ln w="9525">
            <a:solidFill>
              <a:schemeClr val="tx1"/>
            </a:solidFill>
            <a:round/>
            <a:headEnd/>
            <a:tailEnd/>
          </a:ln>
        </p:spPr>
        <p:txBody>
          <a:bodyPr/>
          <a:lstStyle/>
          <a:p>
            <a:pPr algn="ctr"/>
            <a:r>
              <a:rPr lang="en-US" sz="3200" b="0">
                <a:latin typeface="Arial" charset="0"/>
              </a:rPr>
              <a:t>Là chim mà chẳng biết bay, chạy nhanh thoăn thoắt đoán ngay chim gì?</a:t>
            </a:r>
          </a:p>
        </p:txBody>
      </p:sp>
      <p:pic>
        <p:nvPicPr>
          <p:cNvPr id="33795" name="Picture 3" descr="bart2"/>
          <p:cNvPicPr>
            <a:picLocks noChangeAspect="1" noChangeArrowheads="1"/>
          </p:cNvPicPr>
          <p:nvPr/>
        </p:nvPicPr>
        <p:blipFill>
          <a:blip r:embed="rId2"/>
          <a:srcRect/>
          <a:stretch>
            <a:fillRect/>
          </a:stretch>
        </p:blipFill>
        <p:spPr bwMode="auto">
          <a:xfrm>
            <a:off x="228600" y="4419600"/>
            <a:ext cx="1371600" cy="1752600"/>
          </a:xfrm>
          <a:prstGeom prst="rect">
            <a:avLst/>
          </a:prstGeom>
          <a:noFill/>
          <a:ln w="9525">
            <a:noFill/>
            <a:miter lim="800000"/>
            <a:headEnd/>
            <a:tailEnd/>
          </a:ln>
        </p:spPr>
      </p:pic>
      <p:sp>
        <p:nvSpPr>
          <p:cNvPr id="33796" name="Rectangle 4"/>
          <p:cNvSpPr>
            <a:spLocks noChangeArrowheads="1"/>
          </p:cNvSpPr>
          <p:nvPr/>
        </p:nvSpPr>
        <p:spPr bwMode="auto">
          <a:xfrm>
            <a:off x="0" y="-5692775"/>
            <a:ext cx="0" cy="307975"/>
          </a:xfrm>
          <a:prstGeom prst="rect">
            <a:avLst/>
          </a:prstGeom>
          <a:solidFill>
            <a:srgbClr val="FFFFFF"/>
          </a:solidFill>
          <a:ln w="9525">
            <a:noFill/>
            <a:miter lim="800000"/>
            <a:headEnd/>
            <a:tailEnd/>
          </a:ln>
        </p:spPr>
        <p:txBody>
          <a:bodyPr wrap="none" lIns="0" tIns="0" rIns="0" bIns="0" anchor="ctr">
            <a:spAutoFit/>
          </a:bodyPr>
          <a:lstStyle/>
          <a:p>
            <a:endParaRPr lang="en-US">
              <a:latin typeface="Arial" charset="0"/>
            </a:endParaRPr>
          </a:p>
        </p:txBody>
      </p:sp>
      <p:sp>
        <p:nvSpPr>
          <p:cNvPr id="33797" name="Rectangle 15"/>
          <p:cNvSpPr>
            <a:spLocks noChangeArrowheads="1"/>
          </p:cNvSpPr>
          <p:nvPr/>
        </p:nvSpPr>
        <p:spPr bwMode="auto">
          <a:xfrm>
            <a:off x="0" y="-5692775"/>
            <a:ext cx="0" cy="307975"/>
          </a:xfrm>
          <a:prstGeom prst="rect">
            <a:avLst/>
          </a:prstGeom>
          <a:solidFill>
            <a:srgbClr val="FFFFFF"/>
          </a:solidFill>
          <a:ln w="9525">
            <a:noFill/>
            <a:miter lim="800000"/>
            <a:headEnd/>
            <a:tailEnd/>
          </a:ln>
        </p:spPr>
        <p:txBody>
          <a:bodyPr wrap="none" lIns="0" tIns="0" rIns="0" bIns="0" anchor="ctr">
            <a:spAutoFit/>
          </a:bodyPr>
          <a:lstStyle/>
          <a:p>
            <a:endParaRPr lang="en-US">
              <a:latin typeface="Arial" charset="0"/>
            </a:endParaRPr>
          </a:p>
        </p:txBody>
      </p:sp>
      <p:sp>
        <p:nvSpPr>
          <p:cNvPr id="33798" name="Rectangle 26"/>
          <p:cNvSpPr>
            <a:spLocks noChangeArrowheads="1"/>
          </p:cNvSpPr>
          <p:nvPr/>
        </p:nvSpPr>
        <p:spPr bwMode="auto">
          <a:xfrm>
            <a:off x="0" y="-5692775"/>
            <a:ext cx="0" cy="307975"/>
          </a:xfrm>
          <a:prstGeom prst="rect">
            <a:avLst/>
          </a:prstGeom>
          <a:solidFill>
            <a:srgbClr val="FFFFFF"/>
          </a:solidFill>
          <a:ln w="9525">
            <a:noFill/>
            <a:miter lim="800000"/>
            <a:headEnd/>
            <a:tailEnd/>
          </a:ln>
        </p:spPr>
        <p:txBody>
          <a:bodyPr wrap="none" lIns="0" tIns="0" rIns="0" bIns="0" anchor="ctr">
            <a:spAutoFit/>
          </a:bodyPr>
          <a:lstStyle/>
          <a:p>
            <a:endParaRPr lang="en-US">
              <a:latin typeface="Arial" charset="0"/>
            </a:endParaRPr>
          </a:p>
        </p:txBody>
      </p:sp>
      <p:sp>
        <p:nvSpPr>
          <p:cNvPr id="33799" name="Rectangle 50"/>
          <p:cNvSpPr>
            <a:spLocks noChangeArrowheads="1"/>
          </p:cNvSpPr>
          <p:nvPr/>
        </p:nvSpPr>
        <p:spPr bwMode="auto">
          <a:xfrm>
            <a:off x="0" y="-5692775"/>
            <a:ext cx="0" cy="307975"/>
          </a:xfrm>
          <a:prstGeom prst="rect">
            <a:avLst/>
          </a:prstGeom>
          <a:solidFill>
            <a:srgbClr val="FFFFFF"/>
          </a:solidFill>
          <a:ln w="9525">
            <a:noFill/>
            <a:miter lim="800000"/>
            <a:headEnd/>
            <a:tailEnd/>
          </a:ln>
        </p:spPr>
        <p:txBody>
          <a:bodyPr wrap="none" lIns="0" tIns="0" rIns="0" bIns="0" anchor="ctr">
            <a:spAutoFit/>
          </a:bodyPr>
          <a:lstStyle/>
          <a:p>
            <a:endParaRPr lang="en-US">
              <a:latin typeface="Arial" charset="0"/>
            </a:endParaRPr>
          </a:p>
        </p:txBody>
      </p:sp>
      <p:sp>
        <p:nvSpPr>
          <p:cNvPr id="33800" name="Rectangle 61"/>
          <p:cNvSpPr>
            <a:spLocks noChangeArrowheads="1"/>
          </p:cNvSpPr>
          <p:nvPr/>
        </p:nvSpPr>
        <p:spPr bwMode="auto">
          <a:xfrm>
            <a:off x="0" y="-5692775"/>
            <a:ext cx="0" cy="307975"/>
          </a:xfrm>
          <a:prstGeom prst="rect">
            <a:avLst/>
          </a:prstGeom>
          <a:solidFill>
            <a:srgbClr val="FFFFFF"/>
          </a:solidFill>
          <a:ln w="9525">
            <a:noFill/>
            <a:miter lim="800000"/>
            <a:headEnd/>
            <a:tailEnd/>
          </a:ln>
        </p:spPr>
        <p:txBody>
          <a:bodyPr wrap="none" lIns="0" tIns="0" rIns="0" bIns="0" anchor="ctr">
            <a:spAutoFit/>
          </a:bodyPr>
          <a:lstStyle/>
          <a:p>
            <a:endParaRPr lang="en-US">
              <a:latin typeface="Arial" charset="0"/>
            </a:endParaRPr>
          </a:p>
        </p:txBody>
      </p:sp>
      <p:sp>
        <p:nvSpPr>
          <p:cNvPr id="33801" name="Rectangle 72"/>
          <p:cNvSpPr>
            <a:spLocks noChangeArrowheads="1"/>
          </p:cNvSpPr>
          <p:nvPr/>
        </p:nvSpPr>
        <p:spPr bwMode="auto">
          <a:xfrm>
            <a:off x="0" y="-5692775"/>
            <a:ext cx="0" cy="307975"/>
          </a:xfrm>
          <a:prstGeom prst="rect">
            <a:avLst/>
          </a:prstGeom>
          <a:solidFill>
            <a:srgbClr val="FFFFFF"/>
          </a:solidFill>
          <a:ln w="9525">
            <a:noFill/>
            <a:miter lim="800000"/>
            <a:headEnd/>
            <a:tailEnd/>
          </a:ln>
        </p:spPr>
        <p:txBody>
          <a:bodyPr wrap="none" lIns="0" tIns="0" rIns="0" bIns="0" anchor="ctr">
            <a:spAutoFit/>
          </a:bodyPr>
          <a:lstStyle/>
          <a:p>
            <a:endParaRPr lang="en-US">
              <a:latin typeface="Arial" charset="0"/>
            </a:endParaRPr>
          </a:p>
        </p:txBody>
      </p:sp>
      <p:pic>
        <p:nvPicPr>
          <p:cNvPr id="33802" name="Picture 86" descr="Picture3"/>
          <p:cNvPicPr>
            <a:picLocks noChangeAspect="1" noChangeArrowheads="1" noCrop="1"/>
          </p:cNvPicPr>
          <p:nvPr/>
        </p:nvPicPr>
        <p:blipFill>
          <a:blip r:embed="rId3"/>
          <a:srcRect/>
          <a:stretch>
            <a:fillRect/>
          </a:stretch>
        </p:blipFill>
        <p:spPr bwMode="auto">
          <a:xfrm>
            <a:off x="7696200" y="228600"/>
            <a:ext cx="971550" cy="1295400"/>
          </a:xfrm>
          <a:prstGeom prst="rect">
            <a:avLst/>
          </a:prstGeom>
          <a:noFill/>
          <a:ln w="9525">
            <a:noFill/>
            <a:miter lim="800000"/>
            <a:headEnd/>
            <a:tailEnd/>
          </a:ln>
        </p:spPr>
      </p:pic>
      <p:pic>
        <p:nvPicPr>
          <p:cNvPr id="50264" name="Picture 88" descr="ANd9GcRq6rDm7Rf1xpeXsee6b0Zlao470o-xn5iKn6omLJPytjTQYUYqPA"/>
          <p:cNvPicPr>
            <a:picLocks noChangeAspect="1" noChangeArrowheads="1"/>
          </p:cNvPicPr>
          <p:nvPr/>
        </p:nvPicPr>
        <p:blipFill>
          <a:blip r:embed="rId4"/>
          <a:srcRect/>
          <a:stretch>
            <a:fillRect/>
          </a:stretch>
        </p:blipFill>
        <p:spPr bwMode="auto">
          <a:xfrm>
            <a:off x="4953000" y="3048000"/>
            <a:ext cx="3810000" cy="3276600"/>
          </a:xfrm>
          <a:prstGeom prst="rect">
            <a:avLst/>
          </a:prstGeom>
          <a:noFill/>
          <a:ln w="9525">
            <a:noFill/>
            <a:miter lim="800000"/>
            <a:headEnd/>
            <a:tailEnd/>
          </a:ln>
        </p:spPr>
      </p:pic>
      <p:sp>
        <p:nvSpPr>
          <p:cNvPr id="50265" name="Text Box 89"/>
          <p:cNvSpPr txBox="1">
            <a:spLocks noChangeArrowheads="1"/>
          </p:cNvSpPr>
          <p:nvPr/>
        </p:nvSpPr>
        <p:spPr bwMode="auto">
          <a:xfrm>
            <a:off x="2895600" y="4953000"/>
            <a:ext cx="1676400" cy="519113"/>
          </a:xfrm>
          <a:prstGeom prst="rect">
            <a:avLst/>
          </a:prstGeom>
          <a:solidFill>
            <a:schemeClr val="hlink"/>
          </a:solidFill>
          <a:ln w="9525">
            <a:noFill/>
            <a:miter lim="800000"/>
            <a:headEnd/>
            <a:tailEnd/>
          </a:ln>
        </p:spPr>
        <p:txBody>
          <a:bodyPr>
            <a:spAutoFit/>
          </a:bodyPr>
          <a:lstStyle/>
          <a:p>
            <a:pPr algn="ctr">
              <a:spcBef>
                <a:spcPct val="50000"/>
              </a:spcBef>
            </a:pPr>
            <a:r>
              <a:rPr lang="en-US" sz="2800">
                <a:solidFill>
                  <a:srgbClr val="CCECFF"/>
                </a:solidFill>
                <a:latin typeface="Arial" charset="0"/>
              </a:rPr>
              <a:t>đà điểu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0264"/>
                                        </p:tgtEl>
                                        <p:attrNameLst>
                                          <p:attrName>style.visibility</p:attrName>
                                        </p:attrNameLst>
                                      </p:cBhvr>
                                      <p:to>
                                        <p:strVal val="visible"/>
                                      </p:to>
                                    </p:set>
                                    <p:animEffect transition="in" filter="box(in)">
                                      <p:cBhvr>
                                        <p:cTn id="12" dur="500"/>
                                        <p:tgtEl>
                                          <p:spTgt spid="502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265">
                                            <p:bg/>
                                          </p:spTgt>
                                        </p:tgtEl>
                                        <p:attrNameLst>
                                          <p:attrName>style.visibility</p:attrName>
                                        </p:attrNameLst>
                                      </p:cBhvr>
                                      <p:to>
                                        <p:strVal val="visible"/>
                                      </p:to>
                                    </p:set>
                                    <p:anim calcmode="lin" valueType="num">
                                      <p:cBhvr additive="base">
                                        <p:cTn id="17" dur="500" fill="hold"/>
                                        <p:tgtEl>
                                          <p:spTgt spid="50265">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50265">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265">
                                            <p:txEl>
                                              <p:pRg st="0" end="0"/>
                                            </p:txEl>
                                          </p:spTgt>
                                        </p:tgtEl>
                                        <p:attrNameLst>
                                          <p:attrName>style.visibility</p:attrName>
                                        </p:attrNameLst>
                                      </p:cBhvr>
                                      <p:to>
                                        <p:strVal val="visible"/>
                                      </p:to>
                                    </p:set>
                                    <p:anim calcmode="lin" valueType="num">
                                      <p:cBhvr additive="base">
                                        <p:cTn id="21" dur="500" fill="hold"/>
                                        <p:tgtEl>
                                          <p:spTgt spid="5026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2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265"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0" y="304800"/>
            <a:ext cx="5867400" cy="3505200"/>
          </a:xfrm>
          <a:prstGeom prst="cloudCallout">
            <a:avLst>
              <a:gd name="adj1" fmla="val -36120"/>
              <a:gd name="adj2" fmla="val 53171"/>
            </a:avLst>
          </a:prstGeom>
          <a:noFill/>
          <a:ln w="9525">
            <a:solidFill>
              <a:schemeClr val="tx1"/>
            </a:solidFill>
            <a:round/>
            <a:headEnd/>
            <a:tailEnd/>
          </a:ln>
        </p:spPr>
        <p:txBody>
          <a:bodyPr/>
          <a:lstStyle/>
          <a:p>
            <a:pPr algn="ctr"/>
            <a:r>
              <a:rPr lang="en-US" sz="3200">
                <a:solidFill>
                  <a:schemeClr val="hlink"/>
                </a:solidFill>
                <a:latin typeface="Arial" charset="0"/>
              </a:rPr>
              <a:t>2. Chim gì giang cánh lượn bay</a:t>
            </a:r>
            <a:br>
              <a:rPr lang="en-US" sz="3200">
                <a:solidFill>
                  <a:schemeClr val="hlink"/>
                </a:solidFill>
                <a:latin typeface="Arial" charset="0"/>
              </a:rPr>
            </a:br>
            <a:r>
              <a:rPr lang="en-US" sz="3200">
                <a:solidFill>
                  <a:schemeClr val="hlink"/>
                </a:solidFill>
                <a:latin typeface="Arial" charset="0"/>
              </a:rPr>
              <a:t>Cắp nàng công chúa truyện ngày cổ xưa</a:t>
            </a:r>
            <a:r>
              <a:rPr lang="en-US" sz="3200">
                <a:solidFill>
                  <a:srgbClr val="FFCCFF"/>
                </a:solidFill>
                <a:latin typeface="Arial" charset="0"/>
              </a:rPr>
              <a:t> ?</a:t>
            </a:r>
            <a:endParaRPr lang="en-US" sz="3200" b="0">
              <a:solidFill>
                <a:srgbClr val="FFCCFF"/>
              </a:solidFill>
              <a:latin typeface="Arial" charset="0"/>
            </a:endParaRPr>
          </a:p>
          <a:p>
            <a:pPr algn="ctr"/>
            <a:r>
              <a:rPr lang="en-US" sz="3600">
                <a:latin typeface="Arial" charset="0"/>
              </a:rPr>
              <a:t/>
            </a:r>
            <a:br>
              <a:rPr lang="en-US" sz="3600">
                <a:latin typeface="Arial" charset="0"/>
              </a:rPr>
            </a:br>
            <a:endParaRPr lang="en-US" sz="3600">
              <a:latin typeface="Arial" charset="0"/>
            </a:endParaRPr>
          </a:p>
        </p:txBody>
      </p:sp>
      <p:pic>
        <p:nvPicPr>
          <p:cNvPr id="34819" name="Picture 3" descr="bart2"/>
          <p:cNvPicPr>
            <a:picLocks noChangeAspect="1" noChangeArrowheads="1"/>
          </p:cNvPicPr>
          <p:nvPr/>
        </p:nvPicPr>
        <p:blipFill>
          <a:blip r:embed="rId2"/>
          <a:srcRect/>
          <a:stretch>
            <a:fillRect/>
          </a:stretch>
        </p:blipFill>
        <p:spPr bwMode="auto">
          <a:xfrm>
            <a:off x="228600" y="4419600"/>
            <a:ext cx="1371600" cy="1752600"/>
          </a:xfrm>
          <a:prstGeom prst="rect">
            <a:avLst/>
          </a:prstGeom>
          <a:noFill/>
          <a:ln w="9525">
            <a:noFill/>
            <a:miter lim="800000"/>
            <a:headEnd/>
            <a:tailEnd/>
          </a:ln>
        </p:spPr>
      </p:pic>
      <p:pic>
        <p:nvPicPr>
          <p:cNvPr id="34820" name="Picture 5" descr="Picture3"/>
          <p:cNvPicPr>
            <a:picLocks noChangeAspect="1" noChangeArrowheads="1" noCrop="1"/>
          </p:cNvPicPr>
          <p:nvPr/>
        </p:nvPicPr>
        <p:blipFill>
          <a:blip r:embed="rId3"/>
          <a:srcRect/>
          <a:stretch>
            <a:fillRect/>
          </a:stretch>
        </p:blipFill>
        <p:spPr bwMode="auto">
          <a:xfrm>
            <a:off x="7620000" y="381000"/>
            <a:ext cx="1276350" cy="1295400"/>
          </a:xfrm>
          <a:prstGeom prst="rect">
            <a:avLst/>
          </a:prstGeom>
          <a:noFill/>
          <a:ln w="9525">
            <a:noFill/>
            <a:miter lim="800000"/>
            <a:headEnd/>
            <a:tailEnd/>
          </a:ln>
        </p:spPr>
      </p:pic>
      <p:pic>
        <p:nvPicPr>
          <p:cNvPr id="52231" name="Picture 7" descr="ANd9GcRTaOPBjQrpsWFvNaN6xSeTYVhMy4TVm-uRs6Yby2Z7E4e19uXk7A"/>
          <p:cNvPicPr>
            <a:picLocks noChangeAspect="1" noChangeArrowheads="1"/>
          </p:cNvPicPr>
          <p:nvPr/>
        </p:nvPicPr>
        <p:blipFill>
          <a:blip r:embed="rId4"/>
          <a:srcRect/>
          <a:stretch>
            <a:fillRect/>
          </a:stretch>
        </p:blipFill>
        <p:spPr bwMode="auto">
          <a:xfrm>
            <a:off x="5334000" y="3124200"/>
            <a:ext cx="3429000" cy="3276600"/>
          </a:xfrm>
          <a:prstGeom prst="rect">
            <a:avLst/>
          </a:prstGeom>
          <a:noFill/>
          <a:ln w="9525">
            <a:noFill/>
            <a:miter lim="800000"/>
            <a:headEnd/>
            <a:tailEnd/>
          </a:ln>
        </p:spPr>
      </p:pic>
      <p:sp>
        <p:nvSpPr>
          <p:cNvPr id="52232" name="Text Box 8"/>
          <p:cNvSpPr txBox="1">
            <a:spLocks noChangeArrowheads="1"/>
          </p:cNvSpPr>
          <p:nvPr/>
        </p:nvSpPr>
        <p:spPr bwMode="auto">
          <a:xfrm>
            <a:off x="2286000" y="4800600"/>
            <a:ext cx="2133600" cy="457200"/>
          </a:xfrm>
          <a:prstGeom prst="rect">
            <a:avLst/>
          </a:prstGeom>
          <a:solidFill>
            <a:srgbClr val="FF9900"/>
          </a:solidFill>
          <a:ln w="9525">
            <a:noFill/>
            <a:miter lim="800000"/>
            <a:headEnd/>
            <a:tailEnd/>
          </a:ln>
        </p:spPr>
        <p:txBody>
          <a:bodyPr>
            <a:spAutoFit/>
          </a:bodyPr>
          <a:lstStyle/>
          <a:p>
            <a:pPr algn="ctr">
              <a:spcBef>
                <a:spcPct val="50000"/>
              </a:spcBef>
            </a:pPr>
            <a:r>
              <a:rPr lang="en-US" sz="2400">
                <a:latin typeface="Arial" charset="0"/>
              </a:rPr>
              <a:t>đại bàng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52231"/>
                                        </p:tgtEl>
                                        <p:attrNameLst>
                                          <p:attrName>style.visibility</p:attrName>
                                        </p:attrNameLst>
                                      </p:cBhvr>
                                      <p:to>
                                        <p:strVal val="visible"/>
                                      </p:to>
                                    </p:set>
                                    <p:animEffect transition="in" filter="wedge">
                                      <p:cBhvr>
                                        <p:cTn id="13" dur="2000"/>
                                        <p:tgtEl>
                                          <p:spTgt spid="522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2232"/>
                                        </p:tgtEl>
                                        <p:attrNameLst>
                                          <p:attrName>style.visibility</p:attrName>
                                        </p:attrNameLst>
                                      </p:cBhvr>
                                      <p:to>
                                        <p:strVal val="visible"/>
                                      </p:to>
                                    </p:set>
                                    <p:animEffect transition="in" filter="blinds(horizontal)">
                                      <p:cBhvr>
                                        <p:cTn id="18"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228600" y="228600"/>
            <a:ext cx="5867400" cy="3505200"/>
          </a:xfrm>
          <a:prstGeom prst="cloudCallout">
            <a:avLst>
              <a:gd name="adj1" fmla="val -36120"/>
              <a:gd name="adj2" fmla="val 53171"/>
            </a:avLst>
          </a:prstGeom>
          <a:noFill/>
          <a:ln w="9525">
            <a:solidFill>
              <a:schemeClr val="tx1"/>
            </a:solidFill>
            <a:round/>
            <a:headEnd/>
            <a:tailEnd/>
          </a:ln>
        </p:spPr>
        <p:txBody>
          <a:bodyPr/>
          <a:lstStyle/>
          <a:p>
            <a:pPr algn="ctr"/>
            <a:endParaRPr lang="en-US" sz="4800" b="0">
              <a:latin typeface="Arial" charset="0"/>
            </a:endParaRPr>
          </a:p>
          <a:p>
            <a:pPr algn="ctr"/>
            <a:endParaRPr lang="en-US" sz="4800" b="0">
              <a:latin typeface="Arial" charset="0"/>
            </a:endParaRPr>
          </a:p>
        </p:txBody>
      </p:sp>
      <p:pic>
        <p:nvPicPr>
          <p:cNvPr id="35843" name="Picture 3" descr="bart2"/>
          <p:cNvPicPr>
            <a:picLocks noChangeAspect="1" noChangeArrowheads="1"/>
          </p:cNvPicPr>
          <p:nvPr/>
        </p:nvPicPr>
        <p:blipFill>
          <a:blip r:embed="rId2"/>
          <a:srcRect/>
          <a:stretch>
            <a:fillRect/>
          </a:stretch>
        </p:blipFill>
        <p:spPr bwMode="auto">
          <a:xfrm>
            <a:off x="228600" y="4419600"/>
            <a:ext cx="1371600" cy="1752600"/>
          </a:xfrm>
          <a:prstGeom prst="rect">
            <a:avLst/>
          </a:prstGeom>
          <a:noFill/>
          <a:ln w="9525">
            <a:noFill/>
            <a:miter lim="800000"/>
            <a:headEnd/>
            <a:tailEnd/>
          </a:ln>
        </p:spPr>
      </p:pic>
      <p:sp>
        <p:nvSpPr>
          <p:cNvPr id="51204" name="Rectangle 4"/>
          <p:cNvSpPr>
            <a:spLocks noChangeArrowheads="1"/>
          </p:cNvSpPr>
          <p:nvPr/>
        </p:nvSpPr>
        <p:spPr bwMode="auto">
          <a:xfrm>
            <a:off x="1066800" y="904875"/>
            <a:ext cx="4524375" cy="2060575"/>
          </a:xfrm>
          <a:prstGeom prst="rect">
            <a:avLst/>
          </a:prstGeom>
          <a:noFill/>
          <a:ln w="9525">
            <a:noFill/>
            <a:miter lim="800000"/>
            <a:headEnd/>
            <a:tailEnd/>
          </a:ln>
        </p:spPr>
        <p:txBody>
          <a:bodyPr anchor="ctr">
            <a:spAutoFit/>
          </a:bodyPr>
          <a:lstStyle/>
          <a:p>
            <a:pPr algn="ctr" eaLnBrk="0" hangingPunct="0"/>
            <a:r>
              <a:rPr lang="en-US" sz="3200" b="0">
                <a:solidFill>
                  <a:srgbClr val="CC3300"/>
                </a:solidFill>
                <a:latin typeface="Arial" charset="0"/>
              </a:rPr>
              <a:t>3.</a:t>
            </a:r>
            <a:r>
              <a:rPr lang="vi-VN" sz="3200" b="0">
                <a:solidFill>
                  <a:srgbClr val="CC3300"/>
                </a:solidFill>
                <a:latin typeface="Arial" charset="0"/>
              </a:rPr>
              <a:t> Chim gì mà chẳng biết bay</a:t>
            </a:r>
            <a:r>
              <a:rPr lang="vi-VN" sz="3200">
                <a:solidFill>
                  <a:srgbClr val="CC3300"/>
                </a:solidFill>
                <a:latin typeface="Arial" charset="0"/>
              </a:rPr>
              <a:t/>
            </a:r>
            <a:br>
              <a:rPr lang="vi-VN" sz="3200">
                <a:solidFill>
                  <a:srgbClr val="CC3300"/>
                </a:solidFill>
                <a:latin typeface="Arial" charset="0"/>
              </a:rPr>
            </a:br>
            <a:r>
              <a:rPr lang="vi-VN" sz="3200" b="0">
                <a:solidFill>
                  <a:srgbClr val="CC3300"/>
                </a:solidFill>
                <a:latin typeface="Arial" charset="0"/>
              </a:rPr>
              <a:t>Tuyết băng giá lạnh đứng ngay giữa trời ?</a:t>
            </a:r>
            <a:r>
              <a:rPr lang="vi-VN" sz="1800">
                <a:latin typeface="Arial" charset="0"/>
              </a:rPr>
              <a:t> </a:t>
            </a:r>
          </a:p>
        </p:txBody>
      </p:sp>
      <p:pic>
        <p:nvPicPr>
          <p:cNvPr id="35845" name="Picture 5" descr="Picture3"/>
          <p:cNvPicPr>
            <a:picLocks noChangeAspect="1" noChangeArrowheads="1" noCrop="1"/>
          </p:cNvPicPr>
          <p:nvPr/>
        </p:nvPicPr>
        <p:blipFill>
          <a:blip r:embed="rId3"/>
          <a:srcRect/>
          <a:stretch>
            <a:fillRect/>
          </a:stretch>
        </p:blipFill>
        <p:spPr bwMode="auto">
          <a:xfrm>
            <a:off x="7620000" y="152400"/>
            <a:ext cx="1524000" cy="1295400"/>
          </a:xfrm>
          <a:prstGeom prst="rect">
            <a:avLst/>
          </a:prstGeom>
          <a:noFill/>
          <a:ln w="9525">
            <a:noFill/>
            <a:miter lim="800000"/>
            <a:headEnd/>
            <a:tailEnd/>
          </a:ln>
        </p:spPr>
      </p:pic>
      <p:sp>
        <p:nvSpPr>
          <p:cNvPr id="51206" name="Text Box 6"/>
          <p:cNvSpPr txBox="1">
            <a:spLocks noChangeArrowheads="1"/>
          </p:cNvSpPr>
          <p:nvPr/>
        </p:nvSpPr>
        <p:spPr bwMode="auto">
          <a:xfrm>
            <a:off x="2286000" y="4800600"/>
            <a:ext cx="2743200" cy="457200"/>
          </a:xfrm>
          <a:prstGeom prst="rect">
            <a:avLst/>
          </a:prstGeom>
          <a:solidFill>
            <a:schemeClr val="folHlink"/>
          </a:solidFill>
          <a:ln w="9525">
            <a:noFill/>
            <a:miter lim="800000"/>
            <a:headEnd/>
            <a:tailEnd/>
          </a:ln>
        </p:spPr>
        <p:txBody>
          <a:bodyPr>
            <a:spAutoFit/>
          </a:bodyPr>
          <a:lstStyle/>
          <a:p>
            <a:pPr algn="ctr">
              <a:spcBef>
                <a:spcPct val="50000"/>
              </a:spcBef>
            </a:pPr>
            <a:r>
              <a:rPr lang="en-US" sz="2400">
                <a:latin typeface="Arial" charset="0"/>
              </a:rPr>
              <a:t>Chim cánh cụt</a:t>
            </a:r>
          </a:p>
        </p:txBody>
      </p:sp>
      <p:pic>
        <p:nvPicPr>
          <p:cNvPr id="51208" name="Picture 8" descr="chim-c%C3%A1nh-c%E1%BB%A5t"/>
          <p:cNvPicPr>
            <a:picLocks noChangeAspect="1" noChangeArrowheads="1"/>
          </p:cNvPicPr>
          <p:nvPr/>
        </p:nvPicPr>
        <p:blipFill>
          <a:blip r:embed="rId4"/>
          <a:srcRect/>
          <a:stretch>
            <a:fillRect/>
          </a:stretch>
        </p:blipFill>
        <p:spPr bwMode="auto">
          <a:xfrm>
            <a:off x="5562600" y="2667000"/>
            <a:ext cx="30480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amond(in)">
                                      <p:cBhvr>
                                        <p:cTn id="7" dur="20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04"/>
                                        </p:tgtEl>
                                        <p:attrNameLst>
                                          <p:attrName>style.visibility</p:attrName>
                                        </p:attrNameLst>
                                      </p:cBhvr>
                                      <p:to>
                                        <p:strVal val="visible"/>
                                      </p:to>
                                    </p:set>
                                    <p:anim calcmode="lin" valueType="num">
                                      <p:cBhvr additive="base">
                                        <p:cTn id="12" dur="500" fill="hold"/>
                                        <p:tgtEl>
                                          <p:spTgt spid="51204"/>
                                        </p:tgtEl>
                                        <p:attrNameLst>
                                          <p:attrName>ppt_x</p:attrName>
                                        </p:attrNameLst>
                                      </p:cBhvr>
                                      <p:tavLst>
                                        <p:tav tm="0">
                                          <p:val>
                                            <p:strVal val="#ppt_x"/>
                                          </p:val>
                                        </p:tav>
                                        <p:tav tm="100000">
                                          <p:val>
                                            <p:strVal val="#ppt_x"/>
                                          </p:val>
                                        </p:tav>
                                      </p:tavLst>
                                    </p:anim>
                                    <p:anim calcmode="lin" valueType="num">
                                      <p:cBhvr additive="base">
                                        <p:cTn id="13"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51208"/>
                                        </p:tgtEl>
                                        <p:attrNameLst>
                                          <p:attrName>style.visibility</p:attrName>
                                        </p:attrNameLst>
                                      </p:cBhvr>
                                      <p:to>
                                        <p:strVal val="visible"/>
                                      </p:to>
                                    </p:set>
                                    <p:animEffect transition="in" filter="wedge">
                                      <p:cBhvr>
                                        <p:cTn id="18" dur="2000"/>
                                        <p:tgtEl>
                                          <p:spTgt spid="512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1206"/>
                                        </p:tgtEl>
                                        <p:attrNameLst>
                                          <p:attrName>style.visibility</p:attrName>
                                        </p:attrNameLst>
                                      </p:cBhvr>
                                      <p:to>
                                        <p:strVal val="visible"/>
                                      </p:to>
                                    </p:set>
                                    <p:animEffect transition="in" filter="box(in)">
                                      <p:cBhvr>
                                        <p:cTn id="23"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4" grpId="0"/>
      <p:bldP spid="512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oonia54"/>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9699" name="Oval 3"/>
          <p:cNvSpPr>
            <a:spLocks noChangeArrowheads="1"/>
          </p:cNvSpPr>
          <p:nvPr/>
        </p:nvSpPr>
        <p:spPr bwMode="auto">
          <a:xfrm>
            <a:off x="4038600" y="3581400"/>
            <a:ext cx="685800" cy="685800"/>
          </a:xfrm>
          <a:prstGeom prst="ellipse">
            <a:avLst/>
          </a:prstGeom>
          <a:noFill/>
          <a:ln w="57150">
            <a:solidFill>
              <a:srgbClr val="FF0000"/>
            </a:solidFill>
            <a:round/>
            <a:headEnd/>
            <a:tailEnd/>
          </a:ln>
        </p:spPr>
        <p:txBody>
          <a:bodyPr wrap="none" anchor="ctr"/>
          <a:lstStyle/>
          <a:p>
            <a:endParaRPr lang="en-US">
              <a:latin typeface="Arial" charset="0"/>
            </a:endParaRPr>
          </a:p>
        </p:txBody>
      </p:sp>
      <p:sp>
        <p:nvSpPr>
          <p:cNvPr id="36868" name="WordArt 4"/>
          <p:cNvSpPr>
            <a:spLocks noChangeArrowheads="1" noChangeShapeType="1" noTextEdit="1"/>
          </p:cNvSpPr>
          <p:nvPr/>
        </p:nvSpPr>
        <p:spPr bwMode="auto">
          <a:xfrm>
            <a:off x="3733800" y="838200"/>
            <a:ext cx="2590800" cy="533400"/>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sp>
        <p:nvSpPr>
          <p:cNvPr id="29701" name="AutoShape 5"/>
          <p:cNvSpPr>
            <a:spLocks noChangeArrowheads="1"/>
          </p:cNvSpPr>
          <p:nvPr/>
        </p:nvSpPr>
        <p:spPr bwMode="auto">
          <a:xfrm>
            <a:off x="0" y="0"/>
            <a:ext cx="2286000" cy="762000"/>
          </a:xfrm>
          <a:prstGeom prst="roundRect">
            <a:avLst>
              <a:gd name="adj" fmla="val 16667"/>
            </a:avLst>
          </a:prstGeom>
          <a:gradFill rotWithShape="1">
            <a:gsLst>
              <a:gs pos="0">
                <a:srgbClr val="EBEE60"/>
              </a:gs>
              <a:gs pos="50000">
                <a:schemeClr val="bg1"/>
              </a:gs>
              <a:gs pos="100000">
                <a:srgbClr val="EBEE60"/>
              </a:gs>
            </a:gsLst>
            <a:lin ang="5400000" scaled="1"/>
          </a:gradFill>
          <a:ln w="76200" cmpd="tri">
            <a:solidFill>
              <a:srgbClr val="339966"/>
            </a:solidFill>
            <a:round/>
            <a:headEnd/>
            <a:tailEnd/>
          </a:ln>
          <a:effectLst/>
        </p:spPr>
        <p:txBody>
          <a:bodyPr wrap="none" anchor="ctr"/>
          <a:lstStyle/>
          <a:p>
            <a:pPr algn="ctr">
              <a:defRPr/>
            </a:pPr>
            <a:r>
              <a:rPr lang="en-US" sz="2400" b="0">
                <a:solidFill>
                  <a:srgbClr val="0000FF"/>
                </a:solidFill>
                <a:latin typeface="Arial"/>
                <a:cs typeface="Arial" pitchFamily="34" charset="0"/>
              </a:rPr>
              <a:t>CỦNG CỐ BÀI</a:t>
            </a:r>
            <a:endParaRPr lang="vi-VN" sz="2400" b="0">
              <a:solidFill>
                <a:srgbClr val="0000FF"/>
              </a:solidFill>
              <a:latin typeface="Arial"/>
              <a:cs typeface="Arial" pitchFamily="34" charset="0"/>
            </a:endParaRPr>
          </a:p>
        </p:txBody>
      </p:sp>
      <p:sp>
        <p:nvSpPr>
          <p:cNvPr id="29702" name="Text Box 6"/>
          <p:cNvSpPr txBox="1">
            <a:spLocks noChangeArrowheads="1"/>
          </p:cNvSpPr>
          <p:nvPr/>
        </p:nvSpPr>
        <p:spPr bwMode="auto">
          <a:xfrm>
            <a:off x="457200" y="1524000"/>
            <a:ext cx="8686800" cy="1066800"/>
          </a:xfrm>
          <a:prstGeom prst="rect">
            <a:avLst/>
          </a:prstGeom>
          <a:gradFill rotWithShape="1">
            <a:gsLst>
              <a:gs pos="0">
                <a:srgbClr val="CCFFFF"/>
              </a:gs>
              <a:gs pos="50000">
                <a:schemeClr val="bg1"/>
              </a:gs>
              <a:gs pos="100000">
                <a:srgbClr val="CCFFFF"/>
              </a:gs>
            </a:gsLst>
            <a:lin ang="5400000" scaled="1"/>
          </a:gradFill>
          <a:ln w="38100">
            <a:solidFill>
              <a:srgbClr val="FF3300"/>
            </a:solidFill>
            <a:miter lim="800000"/>
            <a:headEnd/>
            <a:tailEnd/>
          </a:ln>
          <a:effectLst/>
        </p:spPr>
        <p:txBody>
          <a:bodyPr/>
          <a:lstStyle/>
          <a:p>
            <a:pPr algn="ctr">
              <a:spcBef>
                <a:spcPct val="50000"/>
              </a:spcBef>
              <a:defRPr/>
            </a:pPr>
            <a:r>
              <a:rPr lang="en-US" sz="2400">
                <a:solidFill>
                  <a:srgbClr val="3333FF"/>
                </a:solidFill>
                <a:latin typeface="Arial"/>
                <a:cs typeface="Arial" pitchFamily="34" charset="0"/>
              </a:rPr>
              <a:t>Em hãy</a:t>
            </a:r>
            <a:r>
              <a:rPr lang="en-US" sz="2400">
                <a:solidFill>
                  <a:srgbClr val="FF0000"/>
                </a:solidFill>
                <a:latin typeface="Arial"/>
                <a:cs typeface="Arial" pitchFamily="34" charset="0"/>
              </a:rPr>
              <a:t> </a:t>
            </a:r>
            <a:r>
              <a:rPr lang="en-US" sz="2400">
                <a:solidFill>
                  <a:srgbClr val="3333FF"/>
                </a:solidFill>
                <a:latin typeface="Arial"/>
                <a:cs typeface="Arial" pitchFamily="34" charset="0"/>
              </a:rPr>
              <a:t>Chọn đáp áp đúng nhất cho biết cơ thể chim</a:t>
            </a:r>
          </a:p>
          <a:p>
            <a:pPr algn="ctr">
              <a:spcBef>
                <a:spcPct val="50000"/>
              </a:spcBef>
              <a:defRPr/>
            </a:pPr>
            <a:r>
              <a:rPr lang="en-US" sz="2400">
                <a:solidFill>
                  <a:srgbClr val="3333FF"/>
                </a:solidFill>
                <a:latin typeface="Arial"/>
                <a:cs typeface="Arial" pitchFamily="34" charset="0"/>
              </a:rPr>
              <a:t> gồm có những bộ phận nào?</a:t>
            </a:r>
            <a:endParaRPr lang="vi-VN" sz="2400">
              <a:solidFill>
                <a:srgbClr val="3333FF"/>
              </a:solidFill>
              <a:latin typeface="Arial"/>
              <a:cs typeface="Arial" pitchFamily="34" charset="0"/>
            </a:endParaRPr>
          </a:p>
          <a:p>
            <a:pPr>
              <a:spcBef>
                <a:spcPct val="50000"/>
              </a:spcBef>
              <a:defRPr/>
            </a:pPr>
            <a:r>
              <a:rPr lang="vi-VN" sz="2400">
                <a:solidFill>
                  <a:srgbClr val="336600"/>
                </a:solidFill>
                <a:latin typeface="Arial"/>
                <a:cs typeface="Arial" pitchFamily="34" charset="0"/>
              </a:rPr>
              <a:t>						</a:t>
            </a:r>
          </a:p>
        </p:txBody>
      </p:sp>
      <p:pic>
        <p:nvPicPr>
          <p:cNvPr id="36871" name="Picture 7" descr="Picture3"/>
          <p:cNvPicPr>
            <a:picLocks noChangeAspect="1" noChangeArrowheads="1" noCrop="1"/>
          </p:cNvPicPr>
          <p:nvPr/>
        </p:nvPicPr>
        <p:blipFill>
          <a:blip r:embed="rId5"/>
          <a:srcRect/>
          <a:stretch>
            <a:fillRect/>
          </a:stretch>
        </p:blipFill>
        <p:spPr bwMode="auto">
          <a:xfrm>
            <a:off x="8153400" y="0"/>
            <a:ext cx="971550" cy="1295400"/>
          </a:xfrm>
          <a:prstGeom prst="rect">
            <a:avLst/>
          </a:prstGeom>
          <a:noFill/>
          <a:ln w="9525">
            <a:noFill/>
            <a:miter lim="800000"/>
            <a:headEnd/>
            <a:tailEnd/>
          </a:ln>
        </p:spPr>
      </p:pic>
      <p:pic>
        <p:nvPicPr>
          <p:cNvPr id="29704" name="Picture 8" descr="a20"/>
          <p:cNvPicPr>
            <a:picLocks noChangeAspect="1" noChangeArrowheads="1" noCrop="1"/>
          </p:cNvPicPr>
          <p:nvPr/>
        </p:nvPicPr>
        <p:blipFill>
          <a:blip r:embed="rId6"/>
          <a:srcRect/>
          <a:stretch>
            <a:fillRect/>
          </a:stretch>
        </p:blipFill>
        <p:spPr bwMode="auto">
          <a:xfrm>
            <a:off x="2971800" y="3352800"/>
            <a:ext cx="1219200" cy="1600200"/>
          </a:xfrm>
          <a:prstGeom prst="rect">
            <a:avLst/>
          </a:prstGeom>
          <a:noFill/>
          <a:ln w="9525">
            <a:noFill/>
            <a:miter lim="800000"/>
            <a:headEnd/>
            <a:tailEnd/>
          </a:ln>
        </p:spPr>
      </p:pic>
      <p:grpSp>
        <p:nvGrpSpPr>
          <p:cNvPr id="2" name="Group 9"/>
          <p:cNvGrpSpPr>
            <a:grpSpLocks/>
          </p:cNvGrpSpPr>
          <p:nvPr/>
        </p:nvGrpSpPr>
        <p:grpSpPr bwMode="auto">
          <a:xfrm>
            <a:off x="228600" y="2743200"/>
            <a:ext cx="4038600" cy="533400"/>
            <a:chOff x="144" y="1392"/>
            <a:chExt cx="2544" cy="336"/>
          </a:xfrm>
        </p:grpSpPr>
        <p:sp>
          <p:nvSpPr>
            <p:cNvPr id="36904" name="Text Box 10"/>
            <p:cNvSpPr txBox="1">
              <a:spLocks noChangeArrowheads="1"/>
            </p:cNvSpPr>
            <p:nvPr/>
          </p:nvSpPr>
          <p:spPr bwMode="auto">
            <a:xfrm>
              <a:off x="480" y="1440"/>
              <a:ext cx="2208" cy="288"/>
            </a:xfrm>
            <a:prstGeom prst="rect">
              <a:avLst/>
            </a:prstGeom>
            <a:noFill/>
            <a:ln w="9525">
              <a:noFill/>
              <a:miter lim="800000"/>
              <a:headEnd/>
              <a:tailEnd/>
            </a:ln>
          </p:spPr>
          <p:txBody>
            <a:bodyPr>
              <a:spAutoFit/>
            </a:bodyPr>
            <a:lstStyle/>
            <a:p>
              <a:pPr>
                <a:spcBef>
                  <a:spcPct val="50000"/>
                </a:spcBef>
              </a:pPr>
              <a:r>
                <a:rPr lang="vi-VN" sz="2400">
                  <a:solidFill>
                    <a:srgbClr val="FF0000"/>
                  </a:solidFill>
                  <a:latin typeface="Arial" charset="0"/>
                </a:rPr>
                <a:t>Đầu, mỏ	</a:t>
              </a:r>
            </a:p>
          </p:txBody>
        </p:sp>
        <p:sp>
          <p:nvSpPr>
            <p:cNvPr id="36905" name="Oval 11"/>
            <p:cNvSpPr>
              <a:spLocks noChangeArrowheads="1"/>
            </p:cNvSpPr>
            <p:nvPr/>
          </p:nvSpPr>
          <p:spPr bwMode="auto">
            <a:xfrm>
              <a:off x="144" y="1392"/>
              <a:ext cx="336" cy="336"/>
            </a:xfrm>
            <a:prstGeom prst="ellipse">
              <a:avLst/>
            </a:prstGeom>
            <a:solidFill>
              <a:schemeClr val="bg1"/>
            </a:solidFill>
            <a:ln w="9525">
              <a:solidFill>
                <a:schemeClr val="tx1"/>
              </a:solidFill>
              <a:round/>
              <a:headEnd/>
              <a:tailEnd/>
            </a:ln>
          </p:spPr>
          <p:txBody>
            <a:bodyPr wrap="none" anchor="ctr"/>
            <a:lstStyle/>
            <a:p>
              <a:pPr algn="ctr"/>
              <a:r>
                <a:rPr lang="vi-VN" sz="1800">
                  <a:latin typeface="Arial" charset="0"/>
                </a:rPr>
                <a:t>A</a:t>
              </a:r>
            </a:p>
          </p:txBody>
        </p:sp>
      </p:grpSp>
      <p:grpSp>
        <p:nvGrpSpPr>
          <p:cNvPr id="3" name="Group 12"/>
          <p:cNvGrpSpPr>
            <a:grpSpLocks/>
          </p:cNvGrpSpPr>
          <p:nvPr/>
        </p:nvGrpSpPr>
        <p:grpSpPr bwMode="auto">
          <a:xfrm>
            <a:off x="4191000" y="2819400"/>
            <a:ext cx="3200400" cy="533400"/>
            <a:chOff x="2640" y="1440"/>
            <a:chExt cx="2016" cy="336"/>
          </a:xfrm>
        </p:grpSpPr>
        <p:sp>
          <p:nvSpPr>
            <p:cNvPr id="36902" name="Text Box 13"/>
            <p:cNvSpPr txBox="1">
              <a:spLocks noChangeArrowheads="1"/>
            </p:cNvSpPr>
            <p:nvPr/>
          </p:nvSpPr>
          <p:spPr bwMode="auto">
            <a:xfrm>
              <a:off x="2976" y="1488"/>
              <a:ext cx="1680" cy="288"/>
            </a:xfrm>
            <a:prstGeom prst="rect">
              <a:avLst/>
            </a:prstGeom>
            <a:noFill/>
            <a:ln w="9525">
              <a:noFill/>
              <a:miter lim="800000"/>
              <a:headEnd/>
              <a:tailEnd/>
            </a:ln>
          </p:spPr>
          <p:txBody>
            <a:bodyPr>
              <a:spAutoFit/>
            </a:bodyPr>
            <a:lstStyle/>
            <a:p>
              <a:pPr>
                <a:spcBef>
                  <a:spcPct val="50000"/>
                </a:spcBef>
              </a:pPr>
              <a:r>
                <a:rPr lang="vi-VN" sz="2400">
                  <a:solidFill>
                    <a:srgbClr val="FF0000"/>
                  </a:solidFill>
                  <a:latin typeface="Arial" charset="0"/>
                </a:rPr>
                <a:t>Mình, cánh</a:t>
              </a:r>
            </a:p>
          </p:txBody>
        </p:sp>
        <p:sp>
          <p:nvSpPr>
            <p:cNvPr id="36903" name="Oval 14"/>
            <p:cNvSpPr>
              <a:spLocks noChangeArrowheads="1"/>
            </p:cNvSpPr>
            <p:nvPr/>
          </p:nvSpPr>
          <p:spPr bwMode="auto">
            <a:xfrm>
              <a:off x="2640" y="1440"/>
              <a:ext cx="336" cy="336"/>
            </a:xfrm>
            <a:prstGeom prst="ellipse">
              <a:avLst/>
            </a:prstGeom>
            <a:solidFill>
              <a:schemeClr val="bg1"/>
            </a:solidFill>
            <a:ln w="9525">
              <a:solidFill>
                <a:schemeClr val="tx1"/>
              </a:solidFill>
              <a:round/>
              <a:headEnd/>
              <a:tailEnd/>
            </a:ln>
          </p:spPr>
          <p:txBody>
            <a:bodyPr wrap="none" anchor="ctr"/>
            <a:lstStyle/>
            <a:p>
              <a:pPr algn="ctr"/>
              <a:r>
                <a:rPr lang="vi-VN" sz="1800">
                  <a:latin typeface="Arial" charset="0"/>
                </a:rPr>
                <a:t>B</a:t>
              </a:r>
            </a:p>
          </p:txBody>
        </p:sp>
      </p:grpSp>
      <p:sp>
        <p:nvSpPr>
          <p:cNvPr id="29711" name="Text Box 15"/>
          <p:cNvSpPr txBox="1">
            <a:spLocks noChangeArrowheads="1"/>
          </p:cNvSpPr>
          <p:nvPr/>
        </p:nvSpPr>
        <p:spPr bwMode="auto">
          <a:xfrm>
            <a:off x="4578350" y="3657600"/>
            <a:ext cx="4565650" cy="457200"/>
          </a:xfrm>
          <a:prstGeom prst="rect">
            <a:avLst/>
          </a:prstGeom>
          <a:noFill/>
          <a:ln w="9525">
            <a:noFill/>
            <a:miter lim="800000"/>
            <a:headEnd/>
            <a:tailEnd/>
          </a:ln>
        </p:spPr>
        <p:txBody>
          <a:bodyPr>
            <a:spAutoFit/>
          </a:bodyPr>
          <a:lstStyle/>
          <a:p>
            <a:pPr>
              <a:spcBef>
                <a:spcPct val="50000"/>
              </a:spcBef>
            </a:pPr>
            <a:r>
              <a:rPr lang="vi-VN" sz="2400">
                <a:solidFill>
                  <a:srgbClr val="FF0000"/>
                </a:solidFill>
                <a:latin typeface="Arial" charset="0"/>
              </a:rPr>
              <a:t> Tất cả các phương án trên</a:t>
            </a:r>
          </a:p>
        </p:txBody>
      </p:sp>
      <p:sp>
        <p:nvSpPr>
          <p:cNvPr id="29712" name="Oval 16"/>
          <p:cNvSpPr>
            <a:spLocks noChangeArrowheads="1"/>
          </p:cNvSpPr>
          <p:nvPr/>
        </p:nvSpPr>
        <p:spPr bwMode="auto">
          <a:xfrm>
            <a:off x="4114800" y="3657600"/>
            <a:ext cx="541338" cy="533400"/>
          </a:xfrm>
          <a:prstGeom prst="ellipse">
            <a:avLst/>
          </a:prstGeom>
          <a:solidFill>
            <a:schemeClr val="bg1"/>
          </a:solidFill>
          <a:ln w="9525">
            <a:solidFill>
              <a:schemeClr val="tx1"/>
            </a:solidFill>
            <a:round/>
            <a:headEnd/>
            <a:tailEnd/>
          </a:ln>
        </p:spPr>
        <p:txBody>
          <a:bodyPr wrap="none" anchor="ctr"/>
          <a:lstStyle/>
          <a:p>
            <a:pPr algn="ctr"/>
            <a:r>
              <a:rPr lang="vi-VN" sz="1800">
                <a:latin typeface="Arial" charset="0"/>
              </a:rPr>
              <a:t>D</a:t>
            </a:r>
          </a:p>
        </p:txBody>
      </p:sp>
      <p:grpSp>
        <p:nvGrpSpPr>
          <p:cNvPr id="4" name="Group 17"/>
          <p:cNvGrpSpPr>
            <a:grpSpLocks/>
          </p:cNvGrpSpPr>
          <p:nvPr/>
        </p:nvGrpSpPr>
        <p:grpSpPr bwMode="auto">
          <a:xfrm>
            <a:off x="228600" y="3429000"/>
            <a:ext cx="3200400" cy="533400"/>
            <a:chOff x="144" y="1824"/>
            <a:chExt cx="2016" cy="336"/>
          </a:xfrm>
        </p:grpSpPr>
        <p:sp>
          <p:nvSpPr>
            <p:cNvPr id="36900" name="Text Box 18"/>
            <p:cNvSpPr txBox="1">
              <a:spLocks noChangeArrowheads="1"/>
            </p:cNvSpPr>
            <p:nvPr/>
          </p:nvSpPr>
          <p:spPr bwMode="auto">
            <a:xfrm>
              <a:off x="480" y="1872"/>
              <a:ext cx="1680" cy="288"/>
            </a:xfrm>
            <a:prstGeom prst="rect">
              <a:avLst/>
            </a:prstGeom>
            <a:noFill/>
            <a:ln w="9525">
              <a:noFill/>
              <a:miter lim="800000"/>
              <a:headEnd/>
              <a:tailEnd/>
            </a:ln>
          </p:spPr>
          <p:txBody>
            <a:bodyPr>
              <a:spAutoFit/>
            </a:bodyPr>
            <a:lstStyle/>
            <a:p>
              <a:pPr>
                <a:spcBef>
                  <a:spcPct val="50000"/>
                </a:spcBef>
              </a:pPr>
              <a:r>
                <a:rPr lang="vi-VN" sz="2400">
                  <a:solidFill>
                    <a:srgbClr val="FF0000"/>
                  </a:solidFill>
                  <a:latin typeface="Arial" charset="0"/>
                </a:rPr>
                <a:t>Lông, chân</a:t>
              </a:r>
            </a:p>
          </p:txBody>
        </p:sp>
        <p:sp>
          <p:nvSpPr>
            <p:cNvPr id="36901" name="Oval 19"/>
            <p:cNvSpPr>
              <a:spLocks noChangeArrowheads="1"/>
            </p:cNvSpPr>
            <p:nvPr/>
          </p:nvSpPr>
          <p:spPr bwMode="auto">
            <a:xfrm>
              <a:off x="144" y="1824"/>
              <a:ext cx="336" cy="336"/>
            </a:xfrm>
            <a:prstGeom prst="ellipse">
              <a:avLst/>
            </a:prstGeom>
            <a:solidFill>
              <a:schemeClr val="bg1"/>
            </a:solidFill>
            <a:ln w="9525">
              <a:solidFill>
                <a:schemeClr val="tx1"/>
              </a:solidFill>
              <a:round/>
              <a:headEnd/>
              <a:tailEnd/>
            </a:ln>
          </p:spPr>
          <p:txBody>
            <a:bodyPr wrap="none" anchor="ctr"/>
            <a:lstStyle/>
            <a:p>
              <a:pPr algn="ctr"/>
              <a:r>
                <a:rPr lang="vi-VN" sz="1800">
                  <a:latin typeface="Arial" charset="0"/>
                </a:rPr>
                <a:t>C</a:t>
              </a:r>
            </a:p>
          </p:txBody>
        </p:sp>
      </p:grpSp>
      <p:graphicFrame>
        <p:nvGraphicFramePr>
          <p:cNvPr id="29716" name="Group 20"/>
          <p:cNvGraphicFramePr>
            <a:graphicFrameLocks noGrp="1"/>
          </p:cNvGraphicFramePr>
          <p:nvPr/>
        </p:nvGraphicFramePr>
        <p:xfrm>
          <a:off x="2743200" y="5181600"/>
          <a:ext cx="2438400" cy="517525"/>
        </p:xfrm>
        <a:graphic>
          <a:graphicData uri="http://schemas.openxmlformats.org/drawingml/2006/table">
            <a:tbl>
              <a:tblPr/>
              <a:tblGrid>
                <a:gridCol w="609600"/>
                <a:gridCol w="609600"/>
                <a:gridCol w="609600"/>
                <a:gridCol w="6096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9728" name="Oval 32"/>
          <p:cNvSpPr>
            <a:spLocks noChangeArrowheads="1"/>
          </p:cNvSpPr>
          <p:nvPr/>
        </p:nvSpPr>
        <p:spPr bwMode="auto">
          <a:xfrm>
            <a:off x="2819400" y="5257800"/>
            <a:ext cx="457200" cy="381000"/>
          </a:xfrm>
          <a:prstGeom prst="ellipse">
            <a:avLst/>
          </a:prstGeom>
          <a:solidFill>
            <a:schemeClr val="bg1"/>
          </a:solidFill>
          <a:ln w="9525">
            <a:solidFill>
              <a:schemeClr val="tx1"/>
            </a:solidFill>
            <a:round/>
            <a:headEnd/>
            <a:tailEnd/>
          </a:ln>
        </p:spPr>
        <p:txBody>
          <a:bodyPr wrap="none" anchor="ctr"/>
          <a:lstStyle/>
          <a:p>
            <a:pPr algn="ctr"/>
            <a:r>
              <a:rPr lang="vi-VN" sz="1800">
                <a:latin typeface="Arial" charset="0"/>
              </a:rPr>
              <a:t>A</a:t>
            </a:r>
          </a:p>
        </p:txBody>
      </p:sp>
      <p:sp>
        <p:nvSpPr>
          <p:cNvPr id="29729" name="Oval 33"/>
          <p:cNvSpPr>
            <a:spLocks noChangeArrowheads="1"/>
          </p:cNvSpPr>
          <p:nvPr/>
        </p:nvSpPr>
        <p:spPr bwMode="auto">
          <a:xfrm>
            <a:off x="3429000" y="5257800"/>
            <a:ext cx="457200" cy="381000"/>
          </a:xfrm>
          <a:prstGeom prst="ellipse">
            <a:avLst/>
          </a:prstGeom>
          <a:solidFill>
            <a:schemeClr val="bg1"/>
          </a:solidFill>
          <a:ln w="9525">
            <a:solidFill>
              <a:schemeClr val="tx1"/>
            </a:solidFill>
            <a:round/>
            <a:headEnd/>
            <a:tailEnd/>
          </a:ln>
        </p:spPr>
        <p:txBody>
          <a:bodyPr wrap="none" anchor="ctr"/>
          <a:lstStyle/>
          <a:p>
            <a:pPr algn="ctr"/>
            <a:r>
              <a:rPr lang="vi-VN" sz="1800">
                <a:latin typeface="Arial" charset="0"/>
              </a:rPr>
              <a:t>B</a:t>
            </a:r>
          </a:p>
        </p:txBody>
      </p:sp>
      <p:sp>
        <p:nvSpPr>
          <p:cNvPr id="29730" name="Oval 34"/>
          <p:cNvSpPr>
            <a:spLocks noChangeArrowheads="1"/>
          </p:cNvSpPr>
          <p:nvPr/>
        </p:nvSpPr>
        <p:spPr bwMode="auto">
          <a:xfrm>
            <a:off x="4038600" y="5257800"/>
            <a:ext cx="457200" cy="381000"/>
          </a:xfrm>
          <a:prstGeom prst="ellipse">
            <a:avLst/>
          </a:prstGeom>
          <a:solidFill>
            <a:schemeClr val="bg1"/>
          </a:solidFill>
          <a:ln w="9525">
            <a:solidFill>
              <a:schemeClr val="tx1"/>
            </a:solidFill>
            <a:round/>
            <a:headEnd/>
            <a:tailEnd/>
          </a:ln>
        </p:spPr>
        <p:txBody>
          <a:bodyPr wrap="none" anchor="ctr"/>
          <a:lstStyle/>
          <a:p>
            <a:pPr algn="ctr"/>
            <a:r>
              <a:rPr lang="vi-VN" sz="1800">
                <a:latin typeface="Arial" charset="0"/>
              </a:rPr>
              <a:t>C</a:t>
            </a:r>
          </a:p>
        </p:txBody>
      </p:sp>
      <p:sp>
        <p:nvSpPr>
          <p:cNvPr id="29731" name="Oval 35"/>
          <p:cNvSpPr>
            <a:spLocks noChangeArrowheads="1"/>
          </p:cNvSpPr>
          <p:nvPr/>
        </p:nvSpPr>
        <p:spPr bwMode="auto">
          <a:xfrm>
            <a:off x="4648200" y="5257800"/>
            <a:ext cx="457200" cy="381000"/>
          </a:xfrm>
          <a:prstGeom prst="ellipse">
            <a:avLst/>
          </a:prstGeom>
          <a:solidFill>
            <a:schemeClr val="bg1"/>
          </a:solidFill>
          <a:ln w="9525">
            <a:solidFill>
              <a:schemeClr val="tx1"/>
            </a:solidFill>
            <a:round/>
            <a:headEnd/>
            <a:tailEnd/>
          </a:ln>
        </p:spPr>
        <p:txBody>
          <a:bodyPr wrap="none" anchor="ctr"/>
          <a:lstStyle/>
          <a:p>
            <a:pPr algn="ctr"/>
            <a:r>
              <a:rPr lang="vi-VN" sz="1800">
                <a:latin typeface="Arial" charset="0"/>
              </a:rPr>
              <a:t>D</a:t>
            </a:r>
          </a:p>
        </p:txBody>
      </p:sp>
      <p:pic>
        <p:nvPicPr>
          <p:cNvPr id="29732" name="j0212457.wav">
            <a:hlinkClick r:id="" action="ppaction://media"/>
          </p:cNvPr>
          <p:cNvPicPr>
            <a:picLocks noRot="1" noChangeAspect="1" noChangeArrowheads="1"/>
          </p:cNvPicPr>
          <p:nvPr>
            <a:wavAudioFile r:embed="rId1" name="j0214098.wav"/>
          </p:nvPr>
        </p:nvPicPr>
        <p:blipFill>
          <a:blip r:embed="rId7"/>
          <a:srcRect/>
          <a:stretch>
            <a:fillRect/>
          </a:stretch>
        </p:blipFill>
        <p:spPr bwMode="auto">
          <a:xfrm>
            <a:off x="8839200" y="6858000"/>
            <a:ext cx="304800" cy="304800"/>
          </a:xfrm>
          <a:prstGeom prst="rect">
            <a:avLst/>
          </a:prstGeom>
          <a:noFill/>
          <a:ln w="9525">
            <a:noFill/>
            <a:miter lim="800000"/>
            <a:headEnd/>
            <a:tailEnd/>
          </a:ln>
        </p:spPr>
      </p:pic>
      <p:grpSp>
        <p:nvGrpSpPr>
          <p:cNvPr id="5" name="Group 37"/>
          <p:cNvGrpSpPr>
            <a:grpSpLocks/>
          </p:cNvGrpSpPr>
          <p:nvPr/>
        </p:nvGrpSpPr>
        <p:grpSpPr bwMode="auto">
          <a:xfrm>
            <a:off x="5638800" y="4038600"/>
            <a:ext cx="3505200" cy="2514600"/>
            <a:chOff x="3552" y="2544"/>
            <a:chExt cx="2208" cy="1584"/>
          </a:xfrm>
        </p:grpSpPr>
        <p:pic>
          <p:nvPicPr>
            <p:cNvPr id="36897" name="Picture 38" descr="250411afamilyDLchim1-7"/>
            <p:cNvPicPr>
              <a:picLocks noChangeAspect="1" noChangeArrowheads="1"/>
            </p:cNvPicPr>
            <p:nvPr/>
          </p:nvPicPr>
          <p:blipFill>
            <a:blip r:embed="rId8"/>
            <a:srcRect/>
            <a:stretch>
              <a:fillRect/>
            </a:stretch>
          </p:blipFill>
          <p:spPr bwMode="auto">
            <a:xfrm>
              <a:off x="3552" y="2832"/>
              <a:ext cx="1304" cy="1296"/>
            </a:xfrm>
            <a:prstGeom prst="rect">
              <a:avLst/>
            </a:prstGeom>
            <a:noFill/>
            <a:ln w="9525">
              <a:noFill/>
              <a:miter lim="800000"/>
              <a:headEnd/>
              <a:tailEnd/>
            </a:ln>
          </p:spPr>
        </p:pic>
        <p:sp>
          <p:nvSpPr>
            <p:cNvPr id="36898" name="AutoShape 39"/>
            <p:cNvSpPr>
              <a:spLocks noChangeArrowheads="1"/>
            </p:cNvSpPr>
            <p:nvPr/>
          </p:nvSpPr>
          <p:spPr bwMode="auto">
            <a:xfrm>
              <a:off x="4848" y="2544"/>
              <a:ext cx="912" cy="768"/>
            </a:xfrm>
            <a:prstGeom prst="cloudCallout">
              <a:avLst>
                <a:gd name="adj1" fmla="val -79384"/>
                <a:gd name="adj2" fmla="val 48306"/>
              </a:avLst>
            </a:prstGeom>
            <a:solidFill>
              <a:schemeClr val="accent1"/>
            </a:solidFill>
            <a:ln w="9525">
              <a:solidFill>
                <a:schemeClr val="tx1"/>
              </a:solidFill>
              <a:round/>
              <a:headEnd/>
              <a:tailEnd/>
            </a:ln>
          </p:spPr>
          <p:txBody>
            <a:bodyPr/>
            <a:lstStyle/>
            <a:p>
              <a:pPr algn="ctr"/>
              <a:endParaRPr lang="en-US" sz="1800">
                <a:latin typeface="Arial" charset="0"/>
              </a:endParaRPr>
            </a:p>
          </p:txBody>
        </p:sp>
        <p:sp>
          <p:nvSpPr>
            <p:cNvPr id="36899" name="Text Box 40"/>
            <p:cNvSpPr txBox="1">
              <a:spLocks noChangeArrowheads="1"/>
            </p:cNvSpPr>
            <p:nvPr/>
          </p:nvSpPr>
          <p:spPr bwMode="auto">
            <a:xfrm>
              <a:off x="4911" y="2622"/>
              <a:ext cx="705" cy="634"/>
            </a:xfrm>
            <a:prstGeom prst="rect">
              <a:avLst/>
            </a:prstGeom>
            <a:noFill/>
            <a:ln w="9525">
              <a:noFill/>
              <a:miter lim="800000"/>
              <a:headEnd/>
              <a:tailEnd/>
            </a:ln>
          </p:spPr>
          <p:txBody>
            <a:bodyPr>
              <a:spAutoFit/>
            </a:bodyPr>
            <a:lstStyle/>
            <a:p>
              <a:pPr algn="ctr">
                <a:spcBef>
                  <a:spcPct val="50000"/>
                </a:spcBef>
              </a:pPr>
              <a:r>
                <a:rPr lang="vi-VN">
                  <a:solidFill>
                    <a:srgbClr val="FF3300"/>
                  </a:solidFill>
                  <a:latin typeface="Arial" charset="0"/>
                </a:rPr>
                <a:t>Sai rồi! Thử lại nhé!</a:t>
              </a:r>
            </a:p>
          </p:txBody>
        </p:sp>
      </p:grpSp>
      <p:sp>
        <p:nvSpPr>
          <p:cNvPr id="36896" name="Text Box 43"/>
          <p:cNvSpPr txBox="1">
            <a:spLocks noChangeArrowheads="1"/>
          </p:cNvSpPr>
          <p:nvPr/>
        </p:nvSpPr>
        <p:spPr bwMode="auto">
          <a:xfrm>
            <a:off x="33432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checkerboard(across)">
                                      <p:cBhvr>
                                        <p:cTn id="7" dur="500"/>
                                        <p:tgtEl>
                                          <p:spTgt spid="29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diamond(in)">
                                      <p:cBhvr>
                                        <p:cTn id="12" dur="2000"/>
                                        <p:tgtEl>
                                          <p:spTgt spid="2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Horizontal)">
                                      <p:cBhvr>
                                        <p:cTn id="17" dur="500"/>
                                        <p:tgtEl>
                                          <p:spTgt spid="2"/>
                                        </p:tgtEl>
                                      </p:cBhvr>
                                    </p:animEffect>
                                  </p:childTnLst>
                                </p:cTn>
                              </p:par>
                              <p:par>
                                <p:cTn id="18" presetID="16" presetClass="entr" presetSubtype="2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Horizontal)">
                                      <p:cBhvr>
                                        <p:cTn id="20" dur="500"/>
                                        <p:tgtEl>
                                          <p:spTgt spid="3"/>
                                        </p:tgtEl>
                                      </p:cBhvr>
                                    </p:animEffect>
                                  </p:childTnLst>
                                </p:cTn>
                              </p:par>
                            </p:childTnLst>
                          </p:cTn>
                        </p:par>
                        <p:par>
                          <p:cTn id="21" fill="hold" nodeType="afterGroup">
                            <p:stCondLst>
                              <p:cond delay="500"/>
                            </p:stCondLst>
                            <p:childTnLst>
                              <p:par>
                                <p:cTn id="22" presetID="20" presetClass="entr" presetSubtype="0" fill="hold" grpId="0" nodeType="afterEffect">
                                  <p:stCondLst>
                                    <p:cond delay="0"/>
                                  </p:stCondLst>
                                  <p:childTnLst>
                                    <p:set>
                                      <p:cBhvr>
                                        <p:cTn id="23" dur="1" fill="hold">
                                          <p:stCondLst>
                                            <p:cond delay="0"/>
                                          </p:stCondLst>
                                        </p:cTn>
                                        <p:tgtEl>
                                          <p:spTgt spid="29712"/>
                                        </p:tgtEl>
                                        <p:attrNameLst>
                                          <p:attrName>style.visibility</p:attrName>
                                        </p:attrNameLst>
                                      </p:cBhvr>
                                      <p:to>
                                        <p:strVal val="visible"/>
                                      </p:to>
                                    </p:set>
                                    <p:animEffect transition="in" filter="wedge">
                                      <p:cBhvr>
                                        <p:cTn id="24" dur="1000"/>
                                        <p:tgtEl>
                                          <p:spTgt spid="29712"/>
                                        </p:tgtEl>
                                      </p:cBhvr>
                                    </p:animEffect>
                                  </p:childTnLst>
                                </p:cTn>
                              </p:par>
                              <p:par>
                                <p:cTn id="25" presetID="20" presetClass="entr" presetSubtype="0" fill="hold" nodeType="withEffect">
                                  <p:stCondLst>
                                    <p:cond delay="0"/>
                                  </p:stCondLst>
                                  <p:childTnLst>
                                    <p:set>
                                      <p:cBhvr>
                                        <p:cTn id="26" dur="1" fill="hold">
                                          <p:stCondLst>
                                            <p:cond delay="0"/>
                                          </p:stCondLst>
                                        </p:cTn>
                                        <p:tgtEl>
                                          <p:spTgt spid="29711"/>
                                        </p:tgtEl>
                                        <p:attrNameLst>
                                          <p:attrName>style.visibility</p:attrName>
                                        </p:attrNameLst>
                                      </p:cBhvr>
                                      <p:to>
                                        <p:strVal val="visible"/>
                                      </p:to>
                                    </p:set>
                                    <p:animEffect transition="in" filter="wedge">
                                      <p:cBhvr>
                                        <p:cTn id="27" dur="1000"/>
                                        <p:tgtEl>
                                          <p:spTgt spid="29711"/>
                                        </p:tgtEl>
                                      </p:cBhvr>
                                    </p:animEffect>
                                  </p:childTnLst>
                                </p:cTn>
                              </p:par>
                              <p:par>
                                <p:cTn id="28" presetID="2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edge">
                                      <p:cBhvr>
                                        <p:cTn id="30" dur="1000"/>
                                        <p:tgtEl>
                                          <p:spTgt spid="4"/>
                                        </p:tgtEl>
                                      </p:cBhvr>
                                    </p:animEffect>
                                  </p:childTnLst>
                                </p:cTn>
                              </p:par>
                            </p:childTnLst>
                          </p:cTn>
                        </p:par>
                        <p:par>
                          <p:cTn id="31" fill="hold" nodeType="afterGroup">
                            <p:stCondLst>
                              <p:cond delay="1500"/>
                            </p:stCondLst>
                            <p:childTnLst>
                              <p:par>
                                <p:cTn id="32" presetID="22" presetClass="entr" presetSubtype="4" fill="hold" nodeType="afterEffect">
                                  <p:stCondLst>
                                    <p:cond delay="0"/>
                                  </p:stCondLst>
                                  <p:childTnLst>
                                    <p:set>
                                      <p:cBhvr>
                                        <p:cTn id="33" dur="1" fill="hold">
                                          <p:stCondLst>
                                            <p:cond delay="0"/>
                                          </p:stCondLst>
                                        </p:cTn>
                                        <p:tgtEl>
                                          <p:spTgt spid="29716"/>
                                        </p:tgtEl>
                                        <p:attrNameLst>
                                          <p:attrName>style.visibility</p:attrName>
                                        </p:attrNameLst>
                                      </p:cBhvr>
                                      <p:to>
                                        <p:strVal val="visible"/>
                                      </p:to>
                                    </p:set>
                                    <p:animEffect transition="in" filter="wipe(down)">
                                      <p:cBhvr>
                                        <p:cTn id="34" dur="500"/>
                                        <p:tgtEl>
                                          <p:spTgt spid="29716"/>
                                        </p:tgtEl>
                                      </p:cBhvr>
                                    </p:animEffect>
                                  </p:childTnLst>
                                </p:cTn>
                              </p:par>
                              <p:par>
                                <p:cTn id="35" presetID="22" presetClass="entr" presetSubtype="4" fill="hold" nodeType="withEffect">
                                  <p:stCondLst>
                                    <p:cond delay="0"/>
                                  </p:stCondLst>
                                  <p:childTnLst>
                                    <p:set>
                                      <p:cBhvr>
                                        <p:cTn id="36" dur="1" fill="hold">
                                          <p:stCondLst>
                                            <p:cond delay="0"/>
                                          </p:stCondLst>
                                        </p:cTn>
                                        <p:tgtEl>
                                          <p:spTgt spid="29731"/>
                                        </p:tgtEl>
                                        <p:attrNameLst>
                                          <p:attrName>style.visibility</p:attrName>
                                        </p:attrNameLst>
                                      </p:cBhvr>
                                      <p:to>
                                        <p:strVal val="visible"/>
                                      </p:to>
                                    </p:set>
                                    <p:animEffect transition="in" filter="wipe(down)">
                                      <p:cBhvr>
                                        <p:cTn id="37" dur="500"/>
                                        <p:tgtEl>
                                          <p:spTgt spid="2973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730"/>
                                        </p:tgtEl>
                                        <p:attrNameLst>
                                          <p:attrName>style.visibility</p:attrName>
                                        </p:attrNameLst>
                                      </p:cBhvr>
                                      <p:to>
                                        <p:strVal val="visible"/>
                                      </p:to>
                                    </p:set>
                                    <p:animEffect transition="in" filter="wipe(down)">
                                      <p:cBhvr>
                                        <p:cTn id="40" dur="500"/>
                                        <p:tgtEl>
                                          <p:spTgt spid="29730"/>
                                        </p:tgtEl>
                                      </p:cBhvr>
                                    </p:animEffect>
                                  </p:childTnLst>
                                </p:cTn>
                              </p:par>
                              <p:par>
                                <p:cTn id="41" presetID="22" presetClass="entr" presetSubtype="4" fill="hold" nodeType="withEffect">
                                  <p:stCondLst>
                                    <p:cond delay="0"/>
                                  </p:stCondLst>
                                  <p:childTnLst>
                                    <p:set>
                                      <p:cBhvr>
                                        <p:cTn id="42" dur="1" fill="hold">
                                          <p:stCondLst>
                                            <p:cond delay="0"/>
                                          </p:stCondLst>
                                        </p:cTn>
                                        <p:tgtEl>
                                          <p:spTgt spid="29729"/>
                                        </p:tgtEl>
                                        <p:attrNameLst>
                                          <p:attrName>style.visibility</p:attrName>
                                        </p:attrNameLst>
                                      </p:cBhvr>
                                      <p:to>
                                        <p:strVal val="visible"/>
                                      </p:to>
                                    </p:set>
                                    <p:animEffect transition="in" filter="wipe(down)">
                                      <p:cBhvr>
                                        <p:cTn id="43" dur="500"/>
                                        <p:tgtEl>
                                          <p:spTgt spid="29729"/>
                                        </p:tgtEl>
                                      </p:cBhvr>
                                    </p:animEffect>
                                  </p:childTnLst>
                                </p:cTn>
                              </p:par>
                              <p:par>
                                <p:cTn id="44" presetID="22" presetClass="entr" presetSubtype="4" fill="hold" nodeType="withEffect">
                                  <p:stCondLst>
                                    <p:cond delay="0"/>
                                  </p:stCondLst>
                                  <p:childTnLst>
                                    <p:set>
                                      <p:cBhvr>
                                        <p:cTn id="45" dur="1" fill="hold">
                                          <p:stCondLst>
                                            <p:cond delay="0"/>
                                          </p:stCondLst>
                                        </p:cTn>
                                        <p:tgtEl>
                                          <p:spTgt spid="29728"/>
                                        </p:tgtEl>
                                        <p:attrNameLst>
                                          <p:attrName>style.visibility</p:attrName>
                                        </p:attrNameLst>
                                      </p:cBhvr>
                                      <p:to>
                                        <p:strVal val="visible"/>
                                      </p:to>
                                    </p:set>
                                    <p:animEffect transition="in" filter="wipe(down)">
                                      <p:cBhvr>
                                        <p:cTn id="46" dur="500"/>
                                        <p:tgtEl>
                                          <p:spTgt spid="297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973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29699"/>
                                        </p:tgtEl>
                                        <p:attrNameLst>
                                          <p:attrName>style.visibility</p:attrName>
                                        </p:attrNameLst>
                                      </p:cBhvr>
                                      <p:to>
                                        <p:strVal val="visible"/>
                                      </p:to>
                                    </p:set>
                                    <p:animEffect transition="in" filter="wedge">
                                      <p:cBhvr>
                                        <p:cTn id="52" dur="2000"/>
                                        <p:tgtEl>
                                          <p:spTgt spid="29699"/>
                                        </p:tgtEl>
                                      </p:cBhvr>
                                    </p:animEffect>
                                  </p:childTnLst>
                                </p:cTn>
                              </p:par>
                              <p:par>
                                <p:cTn id="53" presetID="23" presetClass="entr" presetSubtype="16"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childTnLst>
                                </p:cTn>
                              </p:par>
                              <p:par>
                                <p:cTn id="57" presetID="1" presetClass="mediacall" presetSubtype="0" fill="hold" nodeType="withEffect">
                                  <p:stCondLst>
                                    <p:cond delay="0"/>
                                  </p:stCondLst>
                                  <p:childTnLst>
                                    <p:cmd type="call" cmd="playFrom(0.0)">
                                      <p:cBhvr>
                                        <p:cTn id="58" dur="4745" fill="hold"/>
                                        <p:tgtEl>
                                          <p:spTgt spid="29732"/>
                                        </p:tgtEl>
                                      </p:cBhvr>
                                    </p:cmd>
                                  </p:childTnLst>
                                </p:cTn>
                              </p:par>
                              <p:par>
                                <p:cTn id="59" presetID="2" presetClass="exit" presetSubtype="4" fill="hold" nodeType="withEffect">
                                  <p:stCondLst>
                                    <p:cond delay="0"/>
                                  </p:stCondLst>
                                  <p:childTnLst>
                                    <p:anim calcmode="lin" valueType="num">
                                      <p:cBhvr additive="base">
                                        <p:cTn id="60" dur="500"/>
                                        <p:tgtEl>
                                          <p:spTgt spid="5"/>
                                        </p:tgtEl>
                                        <p:attrNameLst>
                                          <p:attrName>ppt_x</p:attrName>
                                        </p:attrNameLst>
                                      </p:cBhvr>
                                      <p:tavLst>
                                        <p:tav tm="0">
                                          <p:val>
                                            <p:strVal val="ppt_x"/>
                                          </p:val>
                                        </p:tav>
                                        <p:tav tm="100000">
                                          <p:val>
                                            <p:strVal val="ppt_x"/>
                                          </p:val>
                                        </p:tav>
                                      </p:tavLst>
                                    </p:anim>
                                    <p:anim calcmode="lin" valueType="num">
                                      <p:cBhvr additive="base">
                                        <p:cTn id="61" dur="500"/>
                                        <p:tgtEl>
                                          <p:spTgt spid="5"/>
                                        </p:tgtEl>
                                        <p:attrNameLst>
                                          <p:attrName>ppt_y</p:attrName>
                                        </p:attrNameLst>
                                      </p:cBhvr>
                                      <p:tavLst>
                                        <p:tav tm="0">
                                          <p:val>
                                            <p:strVal val="ppt_y"/>
                                          </p:val>
                                        </p:tav>
                                        <p:tav tm="100000">
                                          <p:val>
                                            <p:strVal val="1+ppt_h/2"/>
                                          </p:val>
                                        </p:tav>
                                      </p:tavLst>
                                    </p:anim>
                                    <p:set>
                                      <p:cBhvr>
                                        <p:cTn id="62" dur="1" fill="hold">
                                          <p:stCondLst>
                                            <p:cond delay="499"/>
                                          </p:stCondLst>
                                        </p:cTn>
                                        <p:tgtEl>
                                          <p:spTgt spid="5"/>
                                        </p:tgtEl>
                                        <p:attrNameLst>
                                          <p:attrName>style.visibility</p:attrName>
                                        </p:attrNameLst>
                                      </p:cBhvr>
                                      <p:to>
                                        <p:strVal val="hidden"/>
                                      </p:to>
                                    </p:set>
                                  </p:childTnLst>
                                </p:cTn>
                              </p:par>
                              <p:par>
                                <p:cTn id="63" presetID="4" presetClass="entr" presetSubtype="16" fill="hold" nodeType="withEffect">
                                  <p:stCondLst>
                                    <p:cond delay="0"/>
                                  </p:stCondLst>
                                  <p:childTnLst>
                                    <p:set>
                                      <p:cBhvr>
                                        <p:cTn id="64" dur="1" fill="hold">
                                          <p:stCondLst>
                                            <p:cond delay="0"/>
                                          </p:stCondLst>
                                        </p:cTn>
                                        <p:tgtEl>
                                          <p:spTgt spid="29704"/>
                                        </p:tgtEl>
                                        <p:attrNameLst>
                                          <p:attrName>style.visibility</p:attrName>
                                        </p:attrNameLst>
                                      </p:cBhvr>
                                      <p:to>
                                        <p:strVal val="visible"/>
                                      </p:to>
                                    </p:set>
                                    <p:animEffect transition="in" filter="box(in)">
                                      <p:cBhvr>
                                        <p:cTn id="65" dur="500"/>
                                        <p:tgtEl>
                                          <p:spTgt spid="29704"/>
                                        </p:tgtEl>
                                      </p:cBhvr>
                                    </p:animEffect>
                                  </p:childTnLst>
                                </p:cTn>
                              </p:par>
                            </p:childTnLst>
                          </p:cTn>
                        </p:par>
                        <p:par>
                          <p:cTn id="66" fill="hold" nodeType="afterGroup">
                            <p:stCondLst>
                              <p:cond delay="4745"/>
                            </p:stCondLst>
                            <p:childTnLst>
                              <p:par>
                                <p:cTn id="67" presetID="0" presetClass="path" presetSubtype="0" accel="50000" decel="50000" fill="hold" nodeType="afterEffect">
                                  <p:stCondLst>
                                    <p:cond delay="0"/>
                                  </p:stCondLst>
                                  <p:childTnLst>
                                    <p:animMotion origin="layout" path="M 2.77778E-6 1.15607E-6 L 0.37552 0.01179 L 0.47257 -0.22937 L 0.32899 -0.29249 L -0.0717 -0.28763 L -0.25868 -0.39885 L -0.4191 -0.33226 L -0.36441 -0.09387 L -0.00486 -0.10497 " pathEditMode="relative" rAng="0" ptsTypes="AAAAAAAAA">
                                      <p:cBhvr>
                                        <p:cTn id="68" dur="3000" fill="hold"/>
                                        <p:tgtEl>
                                          <p:spTgt spid="29704"/>
                                        </p:tgtEl>
                                        <p:attrNameLst>
                                          <p:attrName>ppt_x</p:attrName>
                                          <p:attrName>ppt_y</p:attrName>
                                        </p:attrNameLst>
                                      </p:cBhvr>
                                      <p:rCtr x="27" y="-194"/>
                                    </p:animMotion>
                                  </p:childTnLst>
                                </p:cTn>
                              </p:par>
                            </p:childTnLst>
                          </p:cTn>
                        </p:par>
                      </p:childTnLst>
                    </p:cTn>
                  </p:par>
                </p:childTnLst>
              </p:cTn>
              <p:nextCondLst>
                <p:cond evt="onClick" delay="0">
                  <p:tgtEl>
                    <p:spTgt spid="29731"/>
                  </p:tgtEl>
                </p:cond>
              </p:nextCondLst>
            </p:seq>
            <p:audio>
              <p:cMediaNode>
                <p:cTn id="69" fill="hold" display="0">
                  <p:stCondLst>
                    <p:cond delay="indefinite"/>
                  </p:stCondLst>
                  <p:endCondLst>
                    <p:cond evt="onNext" delay="0">
                      <p:tgtEl>
                        <p:sldTgt/>
                      </p:tgtEl>
                    </p:cond>
                    <p:cond evt="onPrev" delay="0">
                      <p:tgtEl>
                        <p:sldTgt/>
                      </p:tgtEl>
                    </p:cond>
                    <p:cond evt="onStopAudio" delay="0">
                      <p:tgtEl>
                        <p:sldTgt/>
                      </p:tgtEl>
                    </p:cond>
                  </p:endCondLst>
                </p:cTn>
                <p:tgtEl>
                  <p:spTgt spid="29732"/>
                </p:tgtEl>
              </p:cMediaNode>
            </p:audio>
            <p:seq concurrent="1" nextAc="seek">
              <p:cTn id="70" restart="whenNotActive" fill="hold" evtFilter="cancelBubble" nodeType="interactiveSeq">
                <p:stCondLst>
                  <p:cond evt="onClick" delay="0">
                    <p:tgtEl>
                      <p:spTgt spid="29729"/>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6" presetClass="entr" presetSubtype="16"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circle(in)">
                                      <p:cBhvr>
                                        <p:cTn id="75" dur="1000"/>
                                        <p:tgtEl>
                                          <p:spTgt spid="5"/>
                                        </p:tgtEl>
                                      </p:cBhvr>
                                    </p:animEffect>
                                  </p:childTnLst>
                                </p:cTn>
                              </p:par>
                            </p:childTnLst>
                          </p:cTn>
                        </p:par>
                      </p:childTnLst>
                    </p:cTn>
                  </p:par>
                </p:childTnLst>
              </p:cTn>
              <p:nextCondLst>
                <p:cond evt="onClick" delay="0">
                  <p:tgtEl>
                    <p:spTgt spid="29729"/>
                  </p:tgtEl>
                </p:cond>
              </p:nextCondLst>
            </p:seq>
            <p:seq concurrent="1" nextAc="seek">
              <p:cTn id="76" restart="whenNotActive" fill="hold" evtFilter="cancelBubble" nodeType="interactiveSeq">
                <p:stCondLst>
                  <p:cond evt="onClick" delay="0">
                    <p:tgtEl>
                      <p:spTgt spid="29728"/>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down)">
                                      <p:cBhvr>
                                        <p:cTn id="81" dur="500"/>
                                        <p:tgtEl>
                                          <p:spTgt spid="5"/>
                                        </p:tgtEl>
                                      </p:cBhvr>
                                    </p:animEffect>
                                  </p:childTnLst>
                                </p:cTn>
                              </p:par>
                            </p:childTnLst>
                          </p:cTn>
                        </p:par>
                      </p:childTnLst>
                    </p:cTn>
                  </p:par>
                </p:childTnLst>
              </p:cTn>
              <p:nextCondLst>
                <p:cond evt="onClick" delay="0">
                  <p:tgtEl>
                    <p:spTgt spid="29728"/>
                  </p:tgtEl>
                </p:cond>
              </p:nextCondLst>
            </p:seq>
            <p:seq concurrent="1" nextAc="seek">
              <p:cTn id="82" restart="whenNotActive" fill="hold" evtFilter="cancelBubble" nodeType="interactiveSeq">
                <p:stCondLst>
                  <p:cond evt="onClick" delay="0">
                    <p:tgtEl>
                      <p:spTgt spid="29730"/>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730"/>
                  </p:tgtEl>
                </p:cond>
              </p:nextCondLst>
            </p:seq>
            <p:seq concurrent="1" nextAc="seek">
              <p:cTn id="89" restart="whenNotActive" fill="hold" evtFilter="cancelBubble" nodeType="interactiveSeq">
                <p:stCondLst>
                  <p:cond evt="onClick" delay="0">
                    <p:tgtEl>
                      <p:spTgt spid="29712"/>
                    </p:tgtEl>
                  </p:cond>
                </p:stCondLst>
                <p:endSync evt="end" delay="0">
                  <p:rtn val="all"/>
                </p:endSync>
                <p:childTnLst>
                  <p:par>
                    <p:cTn id="90" fill="hold" nodeType="clickPar">
                      <p:stCondLst>
                        <p:cond delay="indefinite"/>
                      </p:stCondLst>
                      <p:childTnLst>
                        <p:par>
                          <p:cTn id="91" fill="hold" nodeType="withGroup">
                            <p:stCondLst>
                              <p:cond delay="0"/>
                            </p:stCondLst>
                            <p:childTnLst>
                              <p:par>
                                <p:cTn id="92" presetID="8" presetClass="entr" presetSubtype="16" fill="hold" nodeType="clickEffect">
                                  <p:stCondLst>
                                    <p:cond delay="0"/>
                                  </p:stCondLst>
                                  <p:childTnLst>
                                    <p:set>
                                      <p:cBhvr>
                                        <p:cTn id="93" dur="1" fill="hold">
                                          <p:stCondLst>
                                            <p:cond delay="0"/>
                                          </p:stCondLst>
                                        </p:cTn>
                                        <p:tgtEl>
                                          <p:spTgt spid="29704"/>
                                        </p:tgtEl>
                                        <p:attrNameLst>
                                          <p:attrName>style.visibility</p:attrName>
                                        </p:attrNameLst>
                                      </p:cBhvr>
                                      <p:to>
                                        <p:strVal val="visible"/>
                                      </p:to>
                                    </p:set>
                                    <p:animEffect transition="in" filter="diamond(in)">
                                      <p:cBhvr>
                                        <p:cTn id="94" dur="2000"/>
                                        <p:tgtEl>
                                          <p:spTgt spid="29704"/>
                                        </p:tgtEl>
                                      </p:cBhvr>
                                    </p:animEffect>
                                  </p:childTnLst>
                                </p:cTn>
                              </p:par>
                            </p:childTnLst>
                          </p:cTn>
                        </p:par>
                      </p:childTnLst>
                    </p:cTn>
                  </p:par>
                </p:childTnLst>
              </p:cTn>
              <p:nextCondLst>
                <p:cond evt="onClick" delay="0">
                  <p:tgtEl>
                    <p:spTgt spid="29712"/>
                  </p:tgtEl>
                </p:cond>
              </p:nextCondLst>
            </p:seq>
          </p:childTnLst>
        </p:cTn>
      </p:par>
    </p:tnLst>
    <p:bldLst>
      <p:bldP spid="29699" grpId="0" animBg="1"/>
      <p:bldP spid="29701" grpId="0" animBg="1"/>
      <p:bldP spid="29702" grpId="0" animBg="1"/>
      <p:bldP spid="29712" grpId="0" animBg="1"/>
      <p:bldP spid="297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ss"/>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FFFFCC"/>
          </a:solidFill>
          <a:ln w="9525">
            <a:noFill/>
            <a:miter lim="800000"/>
            <a:headEnd/>
            <a:tailEnd/>
          </a:ln>
        </p:spPr>
      </p:pic>
      <p:pic>
        <p:nvPicPr>
          <p:cNvPr id="55303" name="12 Track 12.mp3">
            <a:hlinkClick r:id="" action="ppaction://media"/>
          </p:cNvPr>
          <p:cNvPicPr>
            <a:picLocks noRot="1" noChangeAspect="1" noChangeArrowheads="1"/>
          </p:cNvPicPr>
          <p:nvPr>
            <a:audioFile r:link="rId1"/>
          </p:nvPr>
        </p:nvPicPr>
        <p:blipFill>
          <a:blip r:embed="rId4"/>
          <a:srcRect/>
          <a:stretch>
            <a:fillRect/>
          </a:stretch>
        </p:blipFill>
        <p:spPr bwMode="auto">
          <a:xfrm>
            <a:off x="8839200" y="6553200"/>
            <a:ext cx="304800" cy="304800"/>
          </a:xfrm>
          <a:prstGeom prst="rect">
            <a:avLst/>
          </a:prstGeom>
          <a:noFill/>
          <a:ln w="9525">
            <a:noFill/>
            <a:miter lim="800000"/>
            <a:headEnd/>
            <a:tailEnd/>
          </a:ln>
        </p:spPr>
      </p:pic>
      <p:sp>
        <p:nvSpPr>
          <p:cNvPr id="37892" name="Text Box 8"/>
          <p:cNvSpPr txBox="1">
            <a:spLocks noChangeArrowheads="1"/>
          </p:cNvSpPr>
          <p:nvPr/>
        </p:nvSpPr>
        <p:spPr bwMode="auto">
          <a:xfrm>
            <a:off x="1752600" y="1447800"/>
            <a:ext cx="6096000" cy="1076325"/>
          </a:xfrm>
          <a:prstGeom prst="rect">
            <a:avLst/>
          </a:prstGeom>
          <a:solidFill>
            <a:srgbClr val="FF9900"/>
          </a:solidFill>
          <a:ln w="9525">
            <a:solidFill>
              <a:srgbClr val="FFCCFF"/>
            </a:solidFill>
            <a:miter lim="800000"/>
            <a:headEnd/>
            <a:tailEnd/>
          </a:ln>
        </p:spPr>
        <p:txBody>
          <a:bodyPr>
            <a:spAutoFit/>
          </a:bodyPr>
          <a:lstStyle/>
          <a:p>
            <a:pPr algn="ctr">
              <a:spcBef>
                <a:spcPct val="50000"/>
              </a:spcBef>
            </a:pPr>
            <a:r>
              <a:rPr lang="en-US" sz="3200">
                <a:solidFill>
                  <a:schemeClr val="hlink"/>
                </a:solidFill>
                <a:latin typeface="Arial" charset="0"/>
              </a:rPr>
              <a:t>Các em về nhà học lại bài và chuẩn bị bài sau :bài 53 : Thú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53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530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33"/>
          <p:cNvPicPr>
            <a:picLocks noChangeAspect="1" noChangeArrowheads="1" noCrop="1"/>
          </p:cNvPicPr>
          <p:nvPr/>
        </p:nvPicPr>
        <p:blipFill>
          <a:blip r:embed="rId3">
            <a:lum bright="-36000" contrast="22000"/>
            <a:grayscl/>
            <a:biLevel thresh="50000"/>
          </a:blip>
          <a:srcRect/>
          <a:stretch>
            <a:fillRect/>
          </a:stretch>
        </p:blipFill>
        <p:spPr bwMode="auto">
          <a:xfrm>
            <a:off x="8763000" y="3581400"/>
            <a:ext cx="3429000" cy="2425700"/>
          </a:xfrm>
          <a:prstGeom prst="rect">
            <a:avLst/>
          </a:prstGeom>
          <a:noFill/>
          <a:ln w="9525">
            <a:noFill/>
            <a:miter lim="800000"/>
            <a:headEnd/>
            <a:tailEnd/>
          </a:ln>
        </p:spPr>
      </p:pic>
      <p:sp>
        <p:nvSpPr>
          <p:cNvPr id="7171" name="AutoShape 3"/>
          <p:cNvSpPr>
            <a:spLocks noChangeArrowheads="1"/>
          </p:cNvSpPr>
          <p:nvPr/>
        </p:nvSpPr>
        <p:spPr bwMode="auto">
          <a:xfrm>
            <a:off x="381000" y="990600"/>
            <a:ext cx="4800600" cy="2209800"/>
          </a:xfrm>
          <a:prstGeom prst="horizontalScroll">
            <a:avLst>
              <a:gd name="adj" fmla="val 12500"/>
            </a:avLst>
          </a:prstGeom>
          <a:gradFill rotWithShape="1">
            <a:gsLst>
              <a:gs pos="0">
                <a:srgbClr val="F4F842"/>
              </a:gs>
              <a:gs pos="50000">
                <a:schemeClr val="bg1"/>
              </a:gs>
              <a:gs pos="100000">
                <a:srgbClr val="F4F842"/>
              </a:gs>
            </a:gsLst>
            <a:lin ang="5400000" scaled="1"/>
          </a:gradFill>
          <a:ln w="9525">
            <a:solidFill>
              <a:schemeClr val="tx1"/>
            </a:solidFill>
            <a:round/>
            <a:headEnd/>
            <a:tailEnd/>
          </a:ln>
          <a:effectLst/>
        </p:spPr>
        <p:txBody>
          <a:bodyPr wrap="none" anchor="ctr"/>
          <a:lstStyle/>
          <a:p>
            <a:pPr algn="ctr">
              <a:defRPr/>
            </a:pPr>
            <a:r>
              <a:rPr lang="en-US" b="0">
                <a:solidFill>
                  <a:srgbClr val="0000FF"/>
                </a:solidFill>
                <a:latin typeface="Arial"/>
                <a:cs typeface="Arial" pitchFamily="34" charset="0"/>
              </a:rPr>
              <a:t>Bài trước chúng ta đã tìm hiểu </a:t>
            </a:r>
          </a:p>
          <a:p>
            <a:pPr algn="ctr">
              <a:defRPr/>
            </a:pPr>
            <a:r>
              <a:rPr lang="en-US" b="0">
                <a:solidFill>
                  <a:srgbClr val="0000FF"/>
                </a:solidFill>
                <a:latin typeface="Arial"/>
                <a:cs typeface="Arial" pitchFamily="34" charset="0"/>
              </a:rPr>
              <a:t>cá là loài sống dưới nước</a:t>
            </a:r>
          </a:p>
          <a:p>
            <a:pPr algn="ctr">
              <a:defRPr/>
            </a:pPr>
            <a:r>
              <a:rPr lang="en-US" b="0">
                <a:solidFill>
                  <a:srgbClr val="0000FF"/>
                </a:solidFill>
                <a:latin typeface="Arial"/>
                <a:cs typeface="Arial" pitchFamily="34" charset="0"/>
              </a:rPr>
              <a:t> vì chúng có vây để bơi,</a:t>
            </a:r>
          </a:p>
          <a:p>
            <a:pPr algn="ctr">
              <a:defRPr/>
            </a:pPr>
            <a:r>
              <a:rPr lang="en-US" b="0">
                <a:solidFill>
                  <a:srgbClr val="0000FF"/>
                </a:solidFill>
                <a:latin typeface="Arial"/>
                <a:cs typeface="Arial" pitchFamily="34" charset="0"/>
              </a:rPr>
              <a:t> thở bằng mang</a:t>
            </a:r>
            <a:endParaRPr lang="vi-VN" b="0">
              <a:solidFill>
                <a:srgbClr val="0000FF"/>
              </a:solidFill>
              <a:latin typeface="Arial"/>
              <a:cs typeface="Arial" pitchFamily="34" charset="0"/>
            </a:endParaRPr>
          </a:p>
        </p:txBody>
      </p:sp>
      <p:sp>
        <p:nvSpPr>
          <p:cNvPr id="7172" name="AutoShape 4"/>
          <p:cNvSpPr>
            <a:spLocks noChangeArrowheads="1"/>
          </p:cNvSpPr>
          <p:nvPr/>
        </p:nvSpPr>
        <p:spPr bwMode="auto">
          <a:xfrm rot="10800000">
            <a:off x="381000" y="2057400"/>
            <a:ext cx="2819400" cy="1931988"/>
          </a:xfrm>
          <a:prstGeom prst="cloudCallout">
            <a:avLst>
              <a:gd name="adj1" fmla="val -37954"/>
              <a:gd name="adj2" fmla="val -76463"/>
            </a:avLst>
          </a:prstGeom>
          <a:gradFill rotWithShape="1">
            <a:gsLst>
              <a:gs pos="0">
                <a:srgbClr val="F4F842">
                  <a:alpha val="77000"/>
                </a:srgbClr>
              </a:gs>
              <a:gs pos="50000">
                <a:schemeClr val="bg1"/>
              </a:gs>
              <a:gs pos="100000">
                <a:srgbClr val="F4F842">
                  <a:alpha val="77000"/>
                </a:srgbClr>
              </a:gs>
            </a:gsLst>
            <a:lin ang="5400000" scaled="1"/>
          </a:gradFill>
          <a:ln w="9525">
            <a:solidFill>
              <a:schemeClr val="tx1"/>
            </a:solidFill>
            <a:round/>
            <a:headEnd/>
            <a:tailEnd/>
          </a:ln>
          <a:effectLst/>
        </p:spPr>
        <p:txBody>
          <a:bodyPr rot="10800000"/>
          <a:lstStyle/>
          <a:p>
            <a:pPr algn="ctr">
              <a:defRPr/>
            </a:pPr>
            <a:endParaRPr lang="vi-VN" sz="1600">
              <a:solidFill>
                <a:srgbClr val="FF0066"/>
              </a:solidFill>
              <a:latin typeface="Arial"/>
              <a:cs typeface="Arial" pitchFamily="34" charset="0"/>
            </a:endParaRPr>
          </a:p>
          <a:p>
            <a:pPr algn="ctr">
              <a:defRPr/>
            </a:pPr>
            <a:r>
              <a:rPr lang="vi-VN" sz="1600">
                <a:solidFill>
                  <a:srgbClr val="FF0066"/>
                </a:solidFill>
                <a:latin typeface="Arial"/>
                <a:cs typeface="Arial" pitchFamily="34" charset="0"/>
              </a:rPr>
              <a:t>Vậy chim </a:t>
            </a:r>
            <a:r>
              <a:rPr lang="en-US" sz="1600">
                <a:solidFill>
                  <a:srgbClr val="FF0066"/>
                </a:solidFill>
                <a:latin typeface="Arial"/>
                <a:cs typeface="Arial" pitchFamily="34" charset="0"/>
              </a:rPr>
              <a:t>có những bộ phận bên ngoài nào ?</a:t>
            </a:r>
            <a:endParaRPr lang="vi-VN" sz="1600">
              <a:solidFill>
                <a:srgbClr val="FF0066"/>
              </a:solidFill>
              <a:latin typeface="Arial"/>
              <a:cs typeface="Arial" pitchFamily="34" charset="0"/>
            </a:endParaRPr>
          </a:p>
        </p:txBody>
      </p:sp>
      <p:pic>
        <p:nvPicPr>
          <p:cNvPr id="7173" name="Picture 5" descr="birdhum"/>
          <p:cNvPicPr>
            <a:picLocks noChangeAspect="1" noChangeArrowheads="1" noCrop="1"/>
          </p:cNvPicPr>
          <p:nvPr/>
        </p:nvPicPr>
        <p:blipFill>
          <a:blip r:embed="rId4"/>
          <a:srcRect/>
          <a:stretch>
            <a:fillRect/>
          </a:stretch>
        </p:blipFill>
        <p:spPr bwMode="auto">
          <a:xfrm rot="739427">
            <a:off x="2209800" y="5181600"/>
            <a:ext cx="2743200" cy="2441575"/>
          </a:xfrm>
          <a:prstGeom prst="rect">
            <a:avLst/>
          </a:prstGeom>
          <a:noFill/>
          <a:ln w="9525">
            <a:noFill/>
            <a:miter lim="800000"/>
            <a:headEnd/>
            <a:tailEnd/>
          </a:ln>
        </p:spPr>
      </p:pic>
      <p:sp>
        <p:nvSpPr>
          <p:cNvPr id="7174" name="AutoShape 6"/>
          <p:cNvSpPr>
            <a:spLocks noChangeArrowheads="1"/>
          </p:cNvSpPr>
          <p:nvPr/>
        </p:nvSpPr>
        <p:spPr bwMode="auto">
          <a:xfrm>
            <a:off x="2057400" y="2971800"/>
            <a:ext cx="6248400" cy="2743200"/>
          </a:xfrm>
          <a:prstGeom prst="horizontalScroll">
            <a:avLst>
              <a:gd name="adj" fmla="val 12500"/>
            </a:avLst>
          </a:prstGeom>
          <a:gradFill rotWithShape="1">
            <a:gsLst>
              <a:gs pos="0">
                <a:srgbClr val="F4F842"/>
              </a:gs>
              <a:gs pos="50000">
                <a:schemeClr val="bg1"/>
              </a:gs>
              <a:gs pos="100000">
                <a:srgbClr val="F4F842"/>
              </a:gs>
            </a:gsLst>
            <a:lin ang="5400000" scaled="1"/>
          </a:gradFill>
          <a:ln w="9525">
            <a:solidFill>
              <a:schemeClr val="tx1"/>
            </a:solidFill>
            <a:round/>
            <a:headEnd/>
            <a:tailEnd/>
          </a:ln>
          <a:effectLst/>
        </p:spPr>
        <p:txBody>
          <a:bodyPr wrap="none" anchor="ctr"/>
          <a:lstStyle/>
          <a:p>
            <a:pPr algn="ctr">
              <a:defRPr/>
            </a:pPr>
            <a:endParaRPr lang="en-US" b="0">
              <a:solidFill>
                <a:srgbClr val="0000FF"/>
              </a:solidFill>
              <a:latin typeface="Arial"/>
              <a:cs typeface="Arial" pitchFamily="34" charset="0"/>
            </a:endParaRPr>
          </a:p>
          <a:p>
            <a:pPr algn="ctr">
              <a:defRPr/>
            </a:pPr>
            <a:r>
              <a:rPr lang="en-US" b="0">
                <a:solidFill>
                  <a:srgbClr val="0000FF"/>
                </a:solidFill>
                <a:latin typeface="Arial"/>
                <a:cs typeface="Arial" pitchFamily="34" charset="0"/>
              </a:rPr>
              <a:t>  Vậy ngoài loài sống dưới nước các em biết</a:t>
            </a:r>
          </a:p>
          <a:p>
            <a:pPr algn="ctr">
              <a:defRPr/>
            </a:pPr>
            <a:r>
              <a:rPr lang="en-US" b="0">
                <a:solidFill>
                  <a:srgbClr val="0000FF"/>
                </a:solidFill>
                <a:latin typeface="Arial"/>
                <a:cs typeface="Arial" pitchFamily="34" charset="0"/>
              </a:rPr>
              <a:t>   loài động vật nào sống trên cạn </a:t>
            </a:r>
          </a:p>
          <a:p>
            <a:pPr algn="ctr">
              <a:defRPr/>
            </a:pPr>
            <a:r>
              <a:rPr lang="en-US" b="0">
                <a:solidFill>
                  <a:srgbClr val="0000FF"/>
                </a:solidFill>
                <a:latin typeface="Arial"/>
                <a:cs typeface="Arial" pitchFamily="34" charset="0"/>
              </a:rPr>
              <a:t>thường bay trên bầu trời </a:t>
            </a:r>
          </a:p>
          <a:p>
            <a:pPr algn="ctr">
              <a:defRPr/>
            </a:pPr>
            <a:r>
              <a:rPr lang="en-US" b="0">
                <a:solidFill>
                  <a:srgbClr val="0000FF"/>
                </a:solidFill>
                <a:latin typeface="Arial"/>
                <a:cs typeface="Arial" pitchFamily="34" charset="0"/>
              </a:rPr>
              <a:t>và đậu trên các cành cây ?</a:t>
            </a:r>
          </a:p>
          <a:p>
            <a:pPr algn="ctr">
              <a:defRPr/>
            </a:pPr>
            <a:endParaRPr lang="vi-VN">
              <a:latin typeface="Arial"/>
              <a:cs typeface="Arial" pitchFamily="34" charset="0"/>
            </a:endParaRPr>
          </a:p>
        </p:txBody>
      </p:sp>
      <p:sp>
        <p:nvSpPr>
          <p:cNvPr id="7175" name="AutoShape 7"/>
          <p:cNvSpPr>
            <a:spLocks noChangeArrowheads="1"/>
          </p:cNvSpPr>
          <p:nvPr/>
        </p:nvSpPr>
        <p:spPr bwMode="auto">
          <a:xfrm rot="10800000">
            <a:off x="6019800" y="2286000"/>
            <a:ext cx="2895600" cy="1752600"/>
          </a:xfrm>
          <a:prstGeom prst="cloudCallout">
            <a:avLst>
              <a:gd name="adj1" fmla="val 56741"/>
              <a:gd name="adj2" fmla="val -76181"/>
            </a:avLst>
          </a:prstGeom>
          <a:gradFill rotWithShape="1">
            <a:gsLst>
              <a:gs pos="0">
                <a:srgbClr val="F4F842"/>
              </a:gs>
              <a:gs pos="50000">
                <a:schemeClr val="bg1"/>
              </a:gs>
              <a:gs pos="100000">
                <a:srgbClr val="F4F842"/>
              </a:gs>
            </a:gsLst>
            <a:lin ang="5400000" scaled="1"/>
          </a:gradFill>
          <a:ln w="9525">
            <a:solidFill>
              <a:schemeClr val="tx1"/>
            </a:solidFill>
            <a:round/>
            <a:headEnd/>
            <a:tailEnd/>
          </a:ln>
          <a:effectLst/>
        </p:spPr>
        <p:txBody>
          <a:bodyPr rot="10800000"/>
          <a:lstStyle/>
          <a:p>
            <a:pPr algn="ctr">
              <a:defRPr/>
            </a:pPr>
            <a:r>
              <a:rPr lang="en-US" sz="1600">
                <a:solidFill>
                  <a:srgbClr val="FF0066"/>
                </a:solidFill>
                <a:latin typeface="Arial"/>
                <a:cs typeface="Arial" pitchFamily="34" charset="0"/>
              </a:rPr>
              <a:t>và chúng có những khả năng và lợi ích gi</a:t>
            </a:r>
            <a:r>
              <a:rPr lang="vi-VN" sz="1600">
                <a:solidFill>
                  <a:srgbClr val="FF0066"/>
                </a:solidFill>
                <a:latin typeface="Arial"/>
                <a:cs typeface="Arial" pitchFamily="34" charset="0"/>
              </a:rPr>
              <a:t>?</a:t>
            </a:r>
          </a:p>
        </p:txBody>
      </p:sp>
      <p:sp>
        <p:nvSpPr>
          <p:cNvPr id="7176" name="AutoShape 8"/>
          <p:cNvSpPr>
            <a:spLocks noChangeArrowheads="1"/>
          </p:cNvSpPr>
          <p:nvPr/>
        </p:nvSpPr>
        <p:spPr bwMode="auto">
          <a:xfrm>
            <a:off x="2133600" y="4572000"/>
            <a:ext cx="4800600" cy="1143000"/>
          </a:xfrm>
          <a:prstGeom prst="flowChartAlternateProcess">
            <a:avLst/>
          </a:prstGeom>
          <a:gradFill rotWithShape="1">
            <a:gsLst>
              <a:gs pos="0">
                <a:srgbClr val="66FF33">
                  <a:alpha val="35001"/>
                </a:srgbClr>
              </a:gs>
              <a:gs pos="50000">
                <a:schemeClr val="bg1"/>
              </a:gs>
              <a:gs pos="100000">
                <a:srgbClr val="66FF33">
                  <a:alpha val="35001"/>
                </a:srgbClr>
              </a:gs>
            </a:gsLst>
            <a:lin ang="5400000" scaled="1"/>
          </a:gradFill>
          <a:ln w="9525">
            <a:solidFill>
              <a:srgbClr val="FF0000"/>
            </a:solidFill>
            <a:miter lim="800000"/>
            <a:headEnd/>
            <a:tailEnd/>
          </a:ln>
          <a:effectLst/>
        </p:spPr>
        <p:txBody>
          <a:bodyPr wrap="none" anchor="ctr"/>
          <a:lstStyle/>
          <a:p>
            <a:pPr algn="ctr">
              <a:defRPr/>
            </a:pPr>
            <a:r>
              <a:rPr lang="vi-VN" sz="1600">
                <a:solidFill>
                  <a:srgbClr val="FF0066"/>
                </a:solidFill>
                <a:latin typeface="Arial"/>
                <a:cs typeface="Arial" pitchFamily="34" charset="0"/>
              </a:rPr>
              <a:t>Để trả lời các câu hỏi trên,</a:t>
            </a:r>
          </a:p>
          <a:p>
            <a:pPr algn="ctr">
              <a:defRPr/>
            </a:pPr>
            <a:r>
              <a:rPr lang="vi-VN" sz="1600">
                <a:solidFill>
                  <a:srgbClr val="FF0066"/>
                </a:solidFill>
                <a:latin typeface="Arial"/>
                <a:cs typeface="Arial" pitchFamily="34" charset="0"/>
              </a:rPr>
              <a:t>Hôm nay chúng ta cùng khám phá về các </a:t>
            </a:r>
          </a:p>
          <a:p>
            <a:pPr algn="ctr">
              <a:defRPr/>
            </a:pPr>
            <a:r>
              <a:rPr lang="vi-VN" sz="1600">
                <a:solidFill>
                  <a:srgbClr val="FF0066"/>
                </a:solidFill>
                <a:latin typeface="Arial"/>
                <a:cs typeface="Arial" pitchFamily="34" charset="0"/>
              </a:rPr>
              <a:t>loài chim!</a:t>
            </a:r>
          </a:p>
        </p:txBody>
      </p:sp>
      <p:sp>
        <p:nvSpPr>
          <p:cNvPr id="7177" name="AutoShape 9"/>
          <p:cNvSpPr>
            <a:spLocks noChangeArrowheads="1"/>
          </p:cNvSpPr>
          <p:nvPr/>
        </p:nvSpPr>
        <p:spPr bwMode="auto">
          <a:xfrm>
            <a:off x="304800" y="4876800"/>
            <a:ext cx="3124200" cy="1219200"/>
          </a:xfrm>
          <a:prstGeom prst="rightArrow">
            <a:avLst>
              <a:gd name="adj1" fmla="val 50000"/>
              <a:gd name="adj2" fmla="val 64063"/>
            </a:avLst>
          </a:prstGeom>
          <a:gradFill rotWithShape="1">
            <a:gsLst>
              <a:gs pos="0">
                <a:srgbClr val="F4F842"/>
              </a:gs>
              <a:gs pos="50000">
                <a:schemeClr val="bg1"/>
              </a:gs>
              <a:gs pos="100000">
                <a:srgbClr val="F4F842"/>
              </a:gs>
            </a:gsLst>
            <a:lin ang="5400000" scaled="1"/>
          </a:gradFill>
          <a:ln w="38100" cmpd="dbl">
            <a:solidFill>
              <a:srgbClr val="0000FF"/>
            </a:solidFill>
            <a:miter lim="800000"/>
            <a:headEnd/>
            <a:tailEnd/>
          </a:ln>
          <a:effectLst/>
        </p:spPr>
        <p:txBody>
          <a:bodyPr wrap="none" anchor="ctr"/>
          <a:lstStyle/>
          <a:p>
            <a:pPr algn="ctr">
              <a:defRPr/>
            </a:pPr>
            <a:r>
              <a:rPr lang="vi-VN">
                <a:solidFill>
                  <a:srgbClr val="FF1B15"/>
                </a:solidFill>
                <a:latin typeface="Arial"/>
                <a:cs typeface="Arial" pitchFamily="34" charset="0"/>
              </a:rPr>
              <a:t>ĐÓ LÀ LOÀI CHIM</a:t>
            </a:r>
          </a:p>
        </p:txBody>
      </p:sp>
      <p:pic>
        <p:nvPicPr>
          <p:cNvPr id="7178" name="Picture 10" descr="bird"/>
          <p:cNvPicPr>
            <a:picLocks noChangeAspect="1" noChangeArrowheads="1" noCrop="1"/>
          </p:cNvPicPr>
          <p:nvPr/>
        </p:nvPicPr>
        <p:blipFill>
          <a:blip r:embed="rId5"/>
          <a:srcRect/>
          <a:stretch>
            <a:fillRect/>
          </a:stretch>
        </p:blipFill>
        <p:spPr bwMode="auto">
          <a:xfrm>
            <a:off x="-3886200" y="4114800"/>
            <a:ext cx="2895600" cy="2525713"/>
          </a:xfrm>
          <a:prstGeom prst="rect">
            <a:avLst/>
          </a:prstGeom>
          <a:noFill/>
          <a:ln w="9525">
            <a:noFill/>
            <a:miter lim="800000"/>
            <a:headEnd/>
            <a:tailEnd/>
          </a:ln>
        </p:spPr>
      </p:pic>
      <p:pic>
        <p:nvPicPr>
          <p:cNvPr id="7180" name="Picture 12" descr="090724024415551549"/>
          <p:cNvPicPr>
            <a:picLocks noChangeAspect="1" noChangeArrowheads="1" noCrop="1"/>
          </p:cNvPicPr>
          <p:nvPr/>
        </p:nvPicPr>
        <p:blipFill>
          <a:blip r:embed="rId6"/>
          <a:srcRect/>
          <a:stretch>
            <a:fillRect/>
          </a:stretch>
        </p:blipFill>
        <p:spPr bwMode="auto">
          <a:xfrm>
            <a:off x="3733800" y="3048000"/>
            <a:ext cx="2251075" cy="1447800"/>
          </a:xfrm>
          <a:prstGeom prst="rect">
            <a:avLst/>
          </a:prstGeom>
          <a:noFill/>
          <a:ln w="9525">
            <a:noFill/>
            <a:miter lim="800000"/>
            <a:headEnd/>
            <a:tailEnd/>
          </a:ln>
        </p:spPr>
      </p:pic>
      <p:pic>
        <p:nvPicPr>
          <p:cNvPr id="7181" name="mmmm.mp3">
            <a:hlinkClick r:id="" action="ppaction://media"/>
          </p:cNvPr>
          <p:cNvPicPr>
            <a:picLocks noRot="1" noChangeAspect="1" noChangeArrowheads="1"/>
          </p:cNvPicPr>
          <p:nvPr>
            <a:audioFile r:link="rId1"/>
          </p:nvPr>
        </p:nvPicPr>
        <p:blipFill>
          <a:blip r:embed="rId7"/>
          <a:srcRect/>
          <a:stretch>
            <a:fillRect/>
          </a:stretch>
        </p:blipFill>
        <p:spPr bwMode="auto">
          <a:xfrm>
            <a:off x="8153400" y="6858000"/>
            <a:ext cx="304800" cy="304800"/>
          </a:xfrm>
          <a:prstGeom prst="rect">
            <a:avLst/>
          </a:prstGeom>
          <a:noFill/>
          <a:ln w="9525">
            <a:noFill/>
            <a:miter lim="800000"/>
            <a:headEnd/>
            <a:tailEnd/>
          </a:ln>
        </p:spPr>
      </p:pic>
      <p:sp>
        <p:nvSpPr>
          <p:cNvPr id="5137" name="Rectangle 14"/>
          <p:cNvSpPr>
            <a:spLocks noChangeArrowheads="1"/>
          </p:cNvSpPr>
          <p:nvPr/>
        </p:nvSpPr>
        <p:spPr bwMode="auto">
          <a:xfrm>
            <a:off x="0" y="0"/>
            <a:ext cx="1371600" cy="400050"/>
          </a:xfrm>
          <a:prstGeom prst="rect">
            <a:avLst/>
          </a:prstGeom>
          <a:noFill/>
          <a:ln w="9525">
            <a:noFill/>
            <a:miter lim="800000"/>
            <a:headEnd/>
            <a:tailEnd/>
          </a:ln>
        </p:spPr>
        <p:txBody>
          <a:bodyPr>
            <a:spAutoFit/>
          </a:bodyPr>
          <a:lstStyle/>
          <a:p>
            <a:pPr eaLnBrk="0" hangingPunct="0"/>
            <a:r>
              <a:rPr lang="en-US" u="sng">
                <a:solidFill>
                  <a:srgbClr val="0033CC"/>
                </a:solidFill>
                <a:latin typeface="Arial" charset="0"/>
              </a:rPr>
              <a:t>Tuần: 27</a:t>
            </a:r>
            <a:r>
              <a:rPr lang="en-US">
                <a:solidFill>
                  <a:srgbClr val="0033CC"/>
                </a:solidFill>
                <a:latin typeface="Arial" charset="0"/>
              </a:rPr>
              <a:t> </a:t>
            </a:r>
            <a:endParaRPr lang="en-US" u="sng">
              <a:solidFill>
                <a:srgbClr val="0033CC"/>
              </a:solidFill>
              <a:latin typeface="Arial" charset="0"/>
            </a:endParaRPr>
          </a:p>
        </p:txBody>
      </p:sp>
      <p:sp>
        <p:nvSpPr>
          <p:cNvPr id="5138" name="Text Box 17"/>
          <p:cNvSpPr txBox="1">
            <a:spLocks noChangeArrowheads="1"/>
          </p:cNvSpPr>
          <p:nvPr/>
        </p:nvSpPr>
        <p:spPr bwMode="auto">
          <a:xfrm>
            <a:off x="3648075" y="266700"/>
            <a:ext cx="3200400" cy="400050"/>
          </a:xfrm>
          <a:prstGeom prst="rect">
            <a:avLst/>
          </a:prstGeom>
          <a:noFill/>
          <a:ln w="9525">
            <a:noFill/>
            <a:miter lim="800000"/>
            <a:headEnd/>
            <a:tailEnd/>
          </a:ln>
        </p:spPr>
        <p:txBody>
          <a:bodyPr>
            <a:spAutoFit/>
          </a:bodyPr>
          <a:lstStyle/>
          <a:p>
            <a:pPr eaLnBrk="0" hangingPunct="0">
              <a:spcBef>
                <a:spcPct val="50000"/>
              </a:spcBef>
            </a:pPr>
            <a:r>
              <a:rPr lang="en-US">
                <a:solidFill>
                  <a:srgbClr val="336600"/>
                </a:solidFill>
                <a:latin typeface="Arial" charset="0"/>
              </a:rPr>
              <a:t>Tự nhiên - xã hội</a:t>
            </a:r>
          </a:p>
        </p:txBody>
      </p:sp>
      <p:pic>
        <p:nvPicPr>
          <p:cNvPr id="7186" name="Picture 18" descr="090724024415551549"/>
          <p:cNvPicPr>
            <a:picLocks noChangeAspect="1" noChangeArrowheads="1" noCrop="1"/>
          </p:cNvPicPr>
          <p:nvPr/>
        </p:nvPicPr>
        <p:blipFill>
          <a:blip r:embed="rId8"/>
          <a:srcRect/>
          <a:stretch>
            <a:fillRect/>
          </a:stretch>
        </p:blipFill>
        <p:spPr bwMode="auto">
          <a:xfrm rot="-1353241">
            <a:off x="3733800" y="1095375"/>
            <a:ext cx="5200650" cy="5762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fltVal val="0"/>
                                          </p:val>
                                        </p:tav>
                                        <p:tav tm="100000">
                                          <p:val>
                                            <p:strVal val="#ppt_w"/>
                                          </p:val>
                                        </p:tav>
                                      </p:tavLst>
                                    </p:anim>
                                    <p:anim calcmode="lin" valueType="num">
                                      <p:cBhvr>
                                        <p:cTn id="8" dur="1000" fill="hold"/>
                                        <p:tgtEl>
                                          <p:spTgt spid="7171"/>
                                        </p:tgtEl>
                                        <p:attrNameLst>
                                          <p:attrName>ppt_h</p:attrName>
                                        </p:attrNameLst>
                                      </p:cBhvr>
                                      <p:tavLst>
                                        <p:tav tm="0">
                                          <p:val>
                                            <p:fltVal val="0"/>
                                          </p:val>
                                        </p:tav>
                                        <p:tav tm="100000">
                                          <p:val>
                                            <p:strVal val="#ppt_h"/>
                                          </p:val>
                                        </p:tav>
                                      </p:tavLst>
                                    </p:anim>
                                    <p:animEffect transition="in" filter="fade">
                                      <p:cBhvr>
                                        <p:cTn id="9" dur="1000"/>
                                        <p:tgtEl>
                                          <p:spTgt spid="7171"/>
                                        </p:tgtEl>
                                      </p:cBhvr>
                                    </p:animEffect>
                                  </p:childTnLst>
                                </p:cTn>
                              </p:par>
                            </p:childTnLst>
                          </p:cTn>
                        </p:par>
                        <p:par>
                          <p:cTn id="10" fill="hold" nodeType="afterGroup">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diamond(in)">
                                      <p:cBhvr>
                                        <p:cTn id="13" dur="2000"/>
                                        <p:tgtEl>
                                          <p:spTgt spid="71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1" nodeType="clickEffect">
                                  <p:stCondLst>
                                    <p:cond delay="0"/>
                                  </p:stCondLst>
                                  <p:childTnLst>
                                    <p:animEffect transition="out" filter="checkerboard(across)">
                                      <p:cBhvr>
                                        <p:cTn id="17" dur="1000"/>
                                        <p:tgtEl>
                                          <p:spTgt spid="7174"/>
                                        </p:tgtEl>
                                      </p:cBhvr>
                                    </p:animEffect>
                                    <p:set>
                                      <p:cBhvr>
                                        <p:cTn id="18" dur="1" fill="hold">
                                          <p:stCondLst>
                                            <p:cond delay="999"/>
                                          </p:stCondLst>
                                        </p:cTn>
                                        <p:tgtEl>
                                          <p:spTgt spid="7174"/>
                                        </p:tgtEl>
                                        <p:attrNameLst>
                                          <p:attrName>style.visibility</p:attrName>
                                        </p:attrNameLst>
                                      </p:cBhvr>
                                      <p:to>
                                        <p:strVal val="hidden"/>
                                      </p:to>
                                    </p:set>
                                  </p:childTnLst>
                                </p:cTn>
                              </p:par>
                              <p:par>
                                <p:cTn id="19" presetID="5" presetClass="exit" presetSubtype="10" fill="hold" grpId="1" nodeType="withEffect">
                                  <p:stCondLst>
                                    <p:cond delay="0"/>
                                  </p:stCondLst>
                                  <p:childTnLst>
                                    <p:animEffect transition="out" filter="checkerboard(across)">
                                      <p:cBhvr>
                                        <p:cTn id="20" dur="1000"/>
                                        <p:tgtEl>
                                          <p:spTgt spid="7171"/>
                                        </p:tgtEl>
                                      </p:cBhvr>
                                    </p:animEffect>
                                    <p:set>
                                      <p:cBhvr>
                                        <p:cTn id="21" dur="1" fill="hold">
                                          <p:stCondLst>
                                            <p:cond delay="999"/>
                                          </p:stCondLst>
                                        </p:cTn>
                                        <p:tgtEl>
                                          <p:spTgt spid="7171"/>
                                        </p:tgtEl>
                                        <p:attrNameLst>
                                          <p:attrName>style.visibility</p:attrName>
                                        </p:attrNameLst>
                                      </p:cBhvr>
                                      <p:to>
                                        <p:strVal val="hidden"/>
                                      </p:to>
                                    </p:set>
                                  </p:childTnLst>
                                </p:cTn>
                              </p:par>
                              <p:par>
                                <p:cTn id="22" presetID="1" presetClass="mediacall" presetSubtype="0" fill="hold" nodeType="withEffect">
                                  <p:stCondLst>
                                    <p:cond delay="0"/>
                                  </p:stCondLst>
                                  <p:childTnLst>
                                    <p:cmd type="call" cmd="playFrom(0.0)">
                                      <p:cBhvr>
                                        <p:cTn id="23" dur="1" fill="hold"/>
                                        <p:tgtEl>
                                          <p:spTgt spid="7181"/>
                                        </p:tgtEl>
                                      </p:cBhvr>
                                    </p:cmd>
                                  </p:childTnLst>
                                </p:cTn>
                              </p:par>
                              <p:par>
                                <p:cTn id="24" presetID="29" presetClass="entr" presetSubtype="0" fill="hold" nodeType="withEffect">
                                  <p:stCondLst>
                                    <p:cond delay="0"/>
                                  </p:stCondLst>
                                  <p:iterate type="lt">
                                    <p:tmPct val="0"/>
                                  </p:iterate>
                                  <p:childTnLst>
                                    <p:set>
                                      <p:cBhvr>
                                        <p:cTn id="25" dur="1" fill="hold">
                                          <p:stCondLst>
                                            <p:cond delay="0"/>
                                          </p:stCondLst>
                                        </p:cTn>
                                        <p:tgtEl>
                                          <p:spTgt spid="7173"/>
                                        </p:tgtEl>
                                        <p:attrNameLst>
                                          <p:attrName>style.visibility</p:attrName>
                                        </p:attrNameLst>
                                      </p:cBhvr>
                                      <p:to>
                                        <p:strVal val="visible"/>
                                      </p:to>
                                    </p:set>
                                    <p:anim calcmode="lin" valueType="num">
                                      <p:cBhvr>
                                        <p:cTn id="26" dur="500" fill="hold"/>
                                        <p:tgtEl>
                                          <p:spTgt spid="7173"/>
                                        </p:tgtEl>
                                        <p:attrNameLst>
                                          <p:attrName>ppt_x</p:attrName>
                                        </p:attrNameLst>
                                      </p:cBhvr>
                                      <p:tavLst>
                                        <p:tav tm="0">
                                          <p:val>
                                            <p:strVal val="#ppt_x-.2"/>
                                          </p:val>
                                        </p:tav>
                                        <p:tav tm="100000">
                                          <p:val>
                                            <p:strVal val="#ppt_x"/>
                                          </p:val>
                                        </p:tav>
                                      </p:tavLst>
                                    </p:anim>
                                    <p:anim calcmode="lin" valueType="num">
                                      <p:cBhvr>
                                        <p:cTn id="27" dur="5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28" dur="500"/>
                                        <p:tgtEl>
                                          <p:spTgt spid="7173"/>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7177"/>
                                        </p:tgtEl>
                                        <p:attrNameLst>
                                          <p:attrName>style.visibility</p:attrName>
                                        </p:attrNameLst>
                                      </p:cBhvr>
                                      <p:to>
                                        <p:strVal val="visible"/>
                                      </p:to>
                                    </p:set>
                                    <p:anim calcmode="lin" valueType="num">
                                      <p:cBhvr>
                                        <p:cTn id="31" dur="2000" fill="hold"/>
                                        <p:tgtEl>
                                          <p:spTgt spid="7177"/>
                                        </p:tgtEl>
                                        <p:attrNameLst>
                                          <p:attrName>ppt_x</p:attrName>
                                        </p:attrNameLst>
                                      </p:cBhvr>
                                      <p:tavLst>
                                        <p:tav tm="0">
                                          <p:val>
                                            <p:strVal val="#ppt_x-.2"/>
                                          </p:val>
                                        </p:tav>
                                        <p:tav tm="100000">
                                          <p:val>
                                            <p:strVal val="#ppt_x"/>
                                          </p:val>
                                        </p:tav>
                                      </p:tavLst>
                                    </p:anim>
                                    <p:anim calcmode="lin" valueType="num">
                                      <p:cBhvr>
                                        <p:cTn id="32" dur="2000" fill="hold"/>
                                        <p:tgtEl>
                                          <p:spTgt spid="7177"/>
                                        </p:tgtEl>
                                        <p:attrNameLst>
                                          <p:attrName>ppt_y</p:attrName>
                                        </p:attrNameLst>
                                      </p:cBhvr>
                                      <p:tavLst>
                                        <p:tav tm="0">
                                          <p:val>
                                            <p:strVal val="#ppt_y"/>
                                          </p:val>
                                        </p:tav>
                                        <p:tav tm="100000">
                                          <p:val>
                                            <p:strVal val="#ppt_y"/>
                                          </p:val>
                                        </p:tav>
                                      </p:tavLst>
                                    </p:anim>
                                    <p:animEffect transition="in" filter="wipe(right)" prLst="gradientSize: 0.1">
                                      <p:cBhvr>
                                        <p:cTn id="33" dur="2000"/>
                                        <p:tgtEl>
                                          <p:spTgt spid="71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9" presetClass="exit" presetSubtype="0" accel="100000" fill="hold" grpId="1" nodeType="clickEffect">
                                  <p:stCondLst>
                                    <p:cond delay="0"/>
                                  </p:stCondLst>
                                  <p:childTnLst>
                                    <p:anim calcmode="lin" valueType="num">
                                      <p:cBhvr>
                                        <p:cTn id="37" dur="2000"/>
                                        <p:tgtEl>
                                          <p:spTgt spid="7177"/>
                                        </p:tgtEl>
                                        <p:attrNameLst>
                                          <p:attrName>ppt_w</p:attrName>
                                        </p:attrNameLst>
                                      </p:cBhvr>
                                      <p:tavLst>
                                        <p:tav tm="0">
                                          <p:val>
                                            <p:strVal val="ppt_w"/>
                                          </p:val>
                                        </p:tav>
                                        <p:tav tm="100000">
                                          <p:val>
                                            <p:fltVal val="0"/>
                                          </p:val>
                                        </p:tav>
                                      </p:tavLst>
                                    </p:anim>
                                    <p:anim calcmode="lin" valueType="num">
                                      <p:cBhvr>
                                        <p:cTn id="38" dur="2000"/>
                                        <p:tgtEl>
                                          <p:spTgt spid="7177"/>
                                        </p:tgtEl>
                                        <p:attrNameLst>
                                          <p:attrName>ppt_h</p:attrName>
                                        </p:attrNameLst>
                                      </p:cBhvr>
                                      <p:tavLst>
                                        <p:tav tm="0">
                                          <p:val>
                                            <p:strVal val="ppt_h"/>
                                          </p:val>
                                        </p:tav>
                                        <p:tav tm="100000">
                                          <p:val>
                                            <p:fltVal val="0"/>
                                          </p:val>
                                        </p:tav>
                                      </p:tavLst>
                                    </p:anim>
                                    <p:anim calcmode="lin" valueType="num">
                                      <p:cBhvr>
                                        <p:cTn id="39" dur="2000"/>
                                        <p:tgtEl>
                                          <p:spTgt spid="7177"/>
                                        </p:tgtEl>
                                        <p:attrNameLst>
                                          <p:attrName>style.rotation</p:attrName>
                                        </p:attrNameLst>
                                      </p:cBhvr>
                                      <p:tavLst>
                                        <p:tav tm="0">
                                          <p:val>
                                            <p:fltVal val="0"/>
                                          </p:val>
                                        </p:tav>
                                        <p:tav tm="100000">
                                          <p:val>
                                            <p:fltVal val="360"/>
                                          </p:val>
                                        </p:tav>
                                      </p:tavLst>
                                    </p:anim>
                                    <p:animEffect transition="out" filter="fade">
                                      <p:cBhvr>
                                        <p:cTn id="40" dur="2000"/>
                                        <p:tgtEl>
                                          <p:spTgt spid="7177"/>
                                        </p:tgtEl>
                                      </p:cBhvr>
                                    </p:animEffect>
                                    <p:set>
                                      <p:cBhvr>
                                        <p:cTn id="41" dur="1" fill="hold">
                                          <p:stCondLst>
                                            <p:cond delay="1999"/>
                                          </p:stCondLst>
                                        </p:cTn>
                                        <p:tgtEl>
                                          <p:spTgt spid="7177"/>
                                        </p:tgtEl>
                                        <p:attrNameLst>
                                          <p:attrName>style.visibility</p:attrName>
                                        </p:attrNameLst>
                                      </p:cBhvr>
                                      <p:to>
                                        <p:strVal val="hidden"/>
                                      </p:to>
                                    </p:set>
                                  </p:childTnLst>
                                </p:cTn>
                              </p:par>
                            </p:childTnLst>
                          </p:cTn>
                        </p:par>
                        <p:par>
                          <p:cTn id="42" fill="hold" nodeType="afterGroup">
                            <p:stCondLst>
                              <p:cond delay="2000"/>
                            </p:stCondLst>
                            <p:childTnLst>
                              <p:par>
                                <p:cTn id="43" presetID="0" presetClass="path" presetSubtype="0" accel="50000" decel="50000" fill="hold" nodeType="afterEffect">
                                  <p:stCondLst>
                                    <p:cond delay="0"/>
                                  </p:stCondLst>
                                  <p:iterate type="lt">
                                    <p:tmPct val="0"/>
                                  </p:iterate>
                                  <p:childTnLst>
                                    <p:animMotion origin="layout" path="M -0.00226 4.04624E-6 C -0.00295 -0.00602 -0.00243 -0.01226 -0.004 -0.01781 C -0.00816 -0.03284 -0.01806 -0.04694 -0.02448 -0.05966 C -0.03056 -0.08717 -0.04479 -0.10174 -0.06181 -0.11422 C -0.06823 -0.11908 -0.07535 -0.12763 -0.08212 -0.13133 C -0.10625 -0.14474 -0.17969 -0.14336 -0.19427 -0.14359 C -0.23664 -0.14474 -0.279 -0.14521 -0.32153 -0.14613 C -0.33386 -0.14983 -0.34184 -0.15885 -0.35382 -0.16347 C -0.36945 -0.18775 -0.36077 -0.19584 -0.35886 -0.24509 C -0.35799 -0.26775 -0.34948 -0.28625 -0.33854 -0.30174 C -0.33108 -0.3237 -0.31459 -0.34197 -0.30104 -0.3563 C -0.29393 -0.36393 -0.28768 -0.37203 -0.279 -0.37619 C -0.2757 -0.37943 -0.2724 -0.38266 -0.26893 -0.3859 C -0.26771 -0.38706 -0.26702 -0.38983 -0.26545 -0.39076 C -0.26233 -0.3933 -0.25521 -0.39584 -0.25521 -0.39561 C -0.25313 -0.40555 -0.25035 -0.41064 -0.24532 -0.41781 C -0.23802 -0.44763 -0.24115 -0.48625 -0.25191 -0.51445 C -0.25539 -0.5237 -0.2592 -0.53087 -0.26372 -0.53896 C -0.26632 -0.54336 -0.27066 -0.55376 -0.27066 -0.55353 C -0.27604 -0.57688 -0.26372 -0.57919 -0.25191 -0.58359 C -0.23559 -0.58266 -0.21632 -0.59191 -0.20261 -0.5785 C -0.19636 -0.57203 -0.18941 -0.56162 -0.18403 -0.55376 C -0.18004 -0.54821 -0.17448 -0.54428 -0.17032 -0.53896 C -0.16615 -0.53341 -0.16302 -0.52671 -0.15851 -0.52162 C -0.15052 -0.51237 -0.15591 -0.52139 -0.14653 -0.50914 C -0.13698 -0.49688 -0.12882 -0.4837 -0.11615 -0.47746 C -0.11059 -0.46891 -0.10191 -0.46521 -0.0941 -0.46243 C -0.08577 -0.45434 -0.0783 -0.45018 -0.06858 -0.44763 C -0.05348 -0.44833 -0.03802 -0.44856 -0.02292 -0.45018 C -0.00591 -0.45156 0.01284 -0.46498 0.03003 -0.46983 C 0.04409 -0.48047 0.05677 -0.48763 0.07222 -0.49203 C 0.09062 -0.50567 0.11007 -0.51214 0.13003 -0.51908 C 0.1434 -0.53226 0.12552 -0.5163 0.14201 -0.52648 C 0.15833 -0.53688 0.13385 -0.52717 0.15382 -0.53411 C 0.15694 -0.53688 0.16111 -0.53827 0.16406 -0.54151 C 0.16788 -0.54567 0.17014 -0.55237 0.1743 -0.5563 C 0.17968 -0.56116 0.18524 -0.56948 0.19114 -0.57341 C 0.19271 -0.5748 0.19461 -0.57503 0.19635 -0.57596 C 0.19913 -0.57781 0.20191 -0.57919 0.20468 -0.58128 C 0.21336 -0.58752 0.21857 -0.59284 0.22847 -0.59584 C 0.23472 -0.60509 0.24218 -0.60902 0.25052 -0.61295 C 0.25972 -0.62636 0.27309 -0.63099 0.28455 -0.64024 C 0.30503 -0.65711 0.32743 -0.67307 0.35069 -0.67977 C 0.3592 -0.68486 0.36562 -0.68972 0.37465 -0.69203 C 0.37691 -0.69388 0.37882 -0.69596 0.38125 -0.69711 C 0.38402 -0.69827 0.38698 -0.69781 0.38975 -0.69966 C 0.39166 -0.70058 0.39288 -0.70336 0.39479 -0.70451 C 0.39809 -0.70682 0.40208 -0.70682 0.40503 -0.7096 C 0.41649 -0.72024 0.42777 -0.72671 0.44062 -0.73156 C 0.45034 -0.73064 0.46093 -0.73272 0.46961 -0.72671 C 0.48698 -0.71399 0.49409 -0.68833 0.50868 -0.67469 C 0.52396 -0.64417 0.50468 -0.68024 0.51892 -0.66012 C 0.52413 -0.65226 0.52864 -0.64324 0.53402 -0.63561 C 0.53576 -0.63307 0.53732 -0.63029 0.53906 -0.62775 C 0.5408 -0.62544 0.54271 -0.62289 0.54427 -0.62058 C 0.546 -0.61827 0.5493 -0.61295 0.5493 -0.61272 C 0.54878 -0.59168 0.55 -0.56995 0.54774 -0.54891 C 0.54635 -0.53688 0.53802 -0.52902 0.53229 -0.52162 C 0.52083 -0.50636 0.50711 -0.49018 0.49166 -0.48463 C 0.48316 -0.47839 0.47708 -0.47307 0.46771 -0.46983 C 0.45729 -0.45966 0.44618 -0.45295 0.43402 -0.44763 C 0.42777 -0.44486 0.4151 -0.44024 0.4151 -0.43977 C 0.40833 -0.4333 0.40104 -0.43168 0.39305 -0.42798 C 0.37743 -0.41156 0.34861 -0.40463 0.33038 -0.39815 C 0.31076 -0.39122 0.29236 -0.37711 0.27257 -0.37087 C 0.27031 -0.36925 0.26788 -0.36787 0.26562 -0.36602 C 0.26319 -0.36393 0.26163 -0.3607 0.2592 -0.35885 C 0.25468 -0.35515 0.25312 -0.35769 0.24878 -0.35353 C 0.24427 -0.34937 0.24062 -0.34174 0.23524 -0.33896 C 0.22604 -0.33411 0.22048 -0.3281 0.21319 -0.31908 C 0.20764 -0.31237 0.20156 -0.30682 0.19635 -0.29919 C 0.19357 -0.29526 0.18767 -0.28694 0.18767 -0.28671 C 0.1835 -0.26821 0.18437 -0.27746 0.18437 -0.25966 " pathEditMode="relative" rAng="0" ptsTypes="ffffffffffffffffffffffffffffffffffffffffffffffffffffffffffffffffffffffffA">
                                      <p:cBhvr>
                                        <p:cTn id="44" dur="2000" fill="hold"/>
                                        <p:tgtEl>
                                          <p:spTgt spid="7173"/>
                                        </p:tgtEl>
                                        <p:attrNameLst>
                                          <p:attrName>ppt_x</p:attrName>
                                          <p:attrName>ppt_y</p:attrName>
                                        </p:attrNameLst>
                                      </p:cBhvr>
                                      <p:rCtr x="93" y="-366"/>
                                    </p:animMotion>
                                  </p:childTnLst>
                                </p:cTn>
                              </p:par>
                            </p:childTnLst>
                          </p:cTn>
                        </p:par>
                        <p:par>
                          <p:cTn id="45" fill="hold" nodeType="afterGroup">
                            <p:stCondLst>
                              <p:cond delay="4000"/>
                            </p:stCondLst>
                            <p:childTnLst>
                              <p:par>
                                <p:cTn id="46" presetID="31" presetClass="exit" presetSubtype="0" fill="hold" nodeType="afterEffect">
                                  <p:stCondLst>
                                    <p:cond delay="0"/>
                                  </p:stCondLst>
                                  <p:iterate type="lt">
                                    <p:tmPct val="5000"/>
                                  </p:iterate>
                                  <p:childTnLst>
                                    <p:anim calcmode="lin" valueType="num">
                                      <p:cBhvr>
                                        <p:cTn id="47" dur="2000"/>
                                        <p:tgtEl>
                                          <p:spTgt spid="7173"/>
                                        </p:tgtEl>
                                        <p:attrNameLst>
                                          <p:attrName>ppt_w</p:attrName>
                                        </p:attrNameLst>
                                      </p:cBhvr>
                                      <p:tavLst>
                                        <p:tav tm="0">
                                          <p:val>
                                            <p:strVal val="ppt_w"/>
                                          </p:val>
                                        </p:tav>
                                        <p:tav tm="100000">
                                          <p:val>
                                            <p:fltVal val="0"/>
                                          </p:val>
                                        </p:tav>
                                      </p:tavLst>
                                    </p:anim>
                                    <p:anim calcmode="lin" valueType="num">
                                      <p:cBhvr>
                                        <p:cTn id="48" dur="2000"/>
                                        <p:tgtEl>
                                          <p:spTgt spid="7173"/>
                                        </p:tgtEl>
                                        <p:attrNameLst>
                                          <p:attrName>ppt_h</p:attrName>
                                        </p:attrNameLst>
                                      </p:cBhvr>
                                      <p:tavLst>
                                        <p:tav tm="0">
                                          <p:val>
                                            <p:strVal val="ppt_h"/>
                                          </p:val>
                                        </p:tav>
                                        <p:tav tm="100000">
                                          <p:val>
                                            <p:fltVal val="0"/>
                                          </p:val>
                                        </p:tav>
                                      </p:tavLst>
                                    </p:anim>
                                    <p:anim calcmode="lin" valueType="num">
                                      <p:cBhvr>
                                        <p:cTn id="49" dur="2000"/>
                                        <p:tgtEl>
                                          <p:spTgt spid="7173"/>
                                        </p:tgtEl>
                                        <p:attrNameLst>
                                          <p:attrName>style.rotation</p:attrName>
                                        </p:attrNameLst>
                                      </p:cBhvr>
                                      <p:tavLst>
                                        <p:tav tm="0">
                                          <p:val>
                                            <p:fltVal val="0"/>
                                          </p:val>
                                        </p:tav>
                                        <p:tav tm="100000">
                                          <p:val>
                                            <p:fltVal val="90"/>
                                          </p:val>
                                        </p:tav>
                                      </p:tavLst>
                                    </p:anim>
                                    <p:animEffect transition="out" filter="fade">
                                      <p:cBhvr>
                                        <p:cTn id="50" dur="2000"/>
                                        <p:tgtEl>
                                          <p:spTgt spid="7173"/>
                                        </p:tgtEl>
                                      </p:cBhvr>
                                    </p:animEffect>
                                    <p:set>
                                      <p:cBhvr>
                                        <p:cTn id="51" dur="1" fill="hold">
                                          <p:stCondLst>
                                            <p:cond delay="1999"/>
                                          </p:stCondLst>
                                        </p:cTn>
                                        <p:tgtEl>
                                          <p:spTgt spid="7173"/>
                                        </p:tgtEl>
                                        <p:attrNameLst>
                                          <p:attrName>style.visibility</p:attrName>
                                        </p:attrNameLst>
                                      </p:cBhvr>
                                      <p:to>
                                        <p:strVal val="hidden"/>
                                      </p:to>
                                    </p:set>
                                  </p:childTnLst>
                                </p:cTn>
                              </p:par>
                            </p:childTnLst>
                          </p:cTn>
                        </p:par>
                        <p:par>
                          <p:cTn id="52" fill="hold" nodeType="afterGroup">
                            <p:stCondLst>
                              <p:cond delay="6000"/>
                            </p:stCondLst>
                            <p:childTnLst>
                              <p:par>
                                <p:cTn id="53" presetID="31" presetClass="entr" presetSubtype="0" fill="hold" nodeType="afterEffect">
                                  <p:stCondLst>
                                    <p:cond delay="0"/>
                                  </p:stCondLst>
                                  <p:iterate type="lt">
                                    <p:tmPct val="5000"/>
                                  </p:iterate>
                                  <p:childTnLst>
                                    <p:set>
                                      <p:cBhvr>
                                        <p:cTn id="54" dur="1" fill="hold">
                                          <p:stCondLst>
                                            <p:cond delay="0"/>
                                          </p:stCondLst>
                                        </p:cTn>
                                        <p:tgtEl>
                                          <p:spTgt spid="7180"/>
                                        </p:tgtEl>
                                        <p:attrNameLst>
                                          <p:attrName>style.visibility</p:attrName>
                                        </p:attrNameLst>
                                      </p:cBhvr>
                                      <p:to>
                                        <p:strVal val="visible"/>
                                      </p:to>
                                    </p:set>
                                    <p:anim calcmode="lin" valueType="num">
                                      <p:cBhvr>
                                        <p:cTn id="55" dur="1000" fill="hold"/>
                                        <p:tgtEl>
                                          <p:spTgt spid="7180"/>
                                        </p:tgtEl>
                                        <p:attrNameLst>
                                          <p:attrName>ppt_w</p:attrName>
                                        </p:attrNameLst>
                                      </p:cBhvr>
                                      <p:tavLst>
                                        <p:tav tm="0">
                                          <p:val>
                                            <p:fltVal val="0"/>
                                          </p:val>
                                        </p:tav>
                                        <p:tav tm="100000">
                                          <p:val>
                                            <p:strVal val="#ppt_w"/>
                                          </p:val>
                                        </p:tav>
                                      </p:tavLst>
                                    </p:anim>
                                    <p:anim calcmode="lin" valueType="num">
                                      <p:cBhvr>
                                        <p:cTn id="56" dur="1000" fill="hold"/>
                                        <p:tgtEl>
                                          <p:spTgt spid="7180"/>
                                        </p:tgtEl>
                                        <p:attrNameLst>
                                          <p:attrName>ppt_h</p:attrName>
                                        </p:attrNameLst>
                                      </p:cBhvr>
                                      <p:tavLst>
                                        <p:tav tm="0">
                                          <p:val>
                                            <p:fltVal val="0"/>
                                          </p:val>
                                        </p:tav>
                                        <p:tav tm="100000">
                                          <p:val>
                                            <p:strVal val="#ppt_h"/>
                                          </p:val>
                                        </p:tav>
                                      </p:tavLst>
                                    </p:anim>
                                    <p:anim calcmode="lin" valueType="num">
                                      <p:cBhvr>
                                        <p:cTn id="57" dur="1000" fill="hold"/>
                                        <p:tgtEl>
                                          <p:spTgt spid="7180"/>
                                        </p:tgtEl>
                                        <p:attrNameLst>
                                          <p:attrName>style.rotation</p:attrName>
                                        </p:attrNameLst>
                                      </p:cBhvr>
                                      <p:tavLst>
                                        <p:tav tm="0">
                                          <p:val>
                                            <p:fltVal val="90"/>
                                          </p:val>
                                        </p:tav>
                                        <p:tav tm="100000">
                                          <p:val>
                                            <p:fltVal val="0"/>
                                          </p:val>
                                        </p:tav>
                                      </p:tavLst>
                                    </p:anim>
                                    <p:animEffect transition="in" filter="fade">
                                      <p:cBhvr>
                                        <p:cTn id="58" dur="1000"/>
                                        <p:tgtEl>
                                          <p:spTgt spid="7180"/>
                                        </p:tgtEl>
                                      </p:cBhvr>
                                    </p:animEffect>
                                  </p:childTnLst>
                                </p:cTn>
                              </p:par>
                            </p:childTnLst>
                          </p:cTn>
                        </p:par>
                        <p:par>
                          <p:cTn id="59" fill="hold" nodeType="afterGroup">
                            <p:stCondLst>
                              <p:cond delay="7000"/>
                            </p:stCondLst>
                            <p:childTnLst>
                              <p:par>
                                <p:cTn id="60" presetID="0" presetClass="path" presetSubtype="0" accel="50000" decel="50000" fill="hold" nodeType="afterEffect">
                                  <p:stCondLst>
                                    <p:cond delay="0"/>
                                  </p:stCondLst>
                                  <p:iterate type="lt">
                                    <p:tmPct val="0"/>
                                  </p:iterate>
                                  <p:childTnLst>
                                    <p:animMotion origin="layout" path="M 0.00105 -4.16185E-6 L -0.03368 -0.21248 L 0.35764 -0.24994 L 0.38525 -0.43838 " pathEditMode="relative" rAng="0" ptsTypes="AAAA">
                                      <p:cBhvr>
                                        <p:cTn id="61" dur="2000" fill="hold"/>
                                        <p:tgtEl>
                                          <p:spTgt spid="7180"/>
                                        </p:tgtEl>
                                        <p:attrNameLst>
                                          <p:attrName>ppt_x</p:attrName>
                                          <p:attrName>ppt_y</p:attrName>
                                        </p:attrNameLst>
                                      </p:cBhvr>
                                      <p:rCtr x="175" y="-219"/>
                                    </p:animMotion>
                                  </p:childTnLst>
                                </p:cTn>
                              </p:par>
                            </p:childTnLst>
                          </p:cTn>
                        </p:par>
                        <p:par>
                          <p:cTn id="62" fill="hold" nodeType="afterGroup">
                            <p:stCondLst>
                              <p:cond delay="9000"/>
                            </p:stCondLst>
                            <p:childTnLst>
                              <p:par>
                                <p:cTn id="63" presetID="0" presetClass="path" presetSubtype="0" accel="50000" decel="50000" fill="hold" nodeType="afterEffect">
                                  <p:stCondLst>
                                    <p:cond delay="0"/>
                                  </p:stCondLst>
                                  <p:childTnLst>
                                    <p:animMotion origin="layout" path="M -3.33333E-6 -1.38728E-6 C 0.21945 -0.06844 0.43802 -0.13641 0.48594 -0.21225 C 0.53368 -0.28809 0.31806 -0.41063 0.28681 -0.45549 C 0.25521 -0.50035 0.29393 -0.47352 0.29653 -0.48231 C 0.29879 -0.49087 0.26893 -0.49063 0.30139 -0.50913 C 0.33368 -0.52717 0.43941 -0.57711 0.4908 -0.59144 C 0.54167 -0.60555 0.58664 -0.59746 0.60973 -0.59607 C 0.63334 -0.59468 0.63143 -0.58867 0.62934 -0.58266 " pathEditMode="relative" rAng="0" ptsTypes="aaaaaaaA">
                                      <p:cBhvr>
                                        <p:cTn id="64" dur="2000" fill="hold"/>
                                        <p:tgtEl>
                                          <p:spTgt spid="7178"/>
                                        </p:tgtEl>
                                        <p:attrNameLst>
                                          <p:attrName>ppt_x</p:attrName>
                                          <p:attrName>ppt_y</p:attrName>
                                        </p:attrNameLst>
                                      </p:cBhvr>
                                      <p:rCtr x="317" y="-303"/>
                                    </p:animMotion>
                                  </p:childTnLst>
                                </p:cTn>
                              </p:par>
                              <p:par>
                                <p:cTn id="65" presetID="0" presetClass="path" presetSubtype="0" accel="50000" decel="50000" fill="hold" nodeType="withEffect">
                                  <p:stCondLst>
                                    <p:cond delay="0"/>
                                  </p:stCondLst>
                                  <p:childTnLst>
                                    <p:animMotion origin="layout" path="M -0.1625 0.26728 C -0.26805 0.11953 -0.37291 -0.02798 -0.37795 -0.12463 C -0.38333 -0.22151 -0.21371 -0.24925 -0.19479 -0.31353 C -0.17604 -0.37804 -0.20989 -0.48 -0.26545 -0.51145 C -0.32135 -0.54289 -0.48611 -0.50544 -0.52916 -0.50498 " pathEditMode="relative" rAng="0" ptsTypes="aaaaA">
                                      <p:cBhvr>
                                        <p:cTn id="66" dur="2000" fill="hold"/>
                                        <p:tgtEl>
                                          <p:spTgt spid="7170"/>
                                        </p:tgtEl>
                                        <p:attrNameLst>
                                          <p:attrName>ppt_x</p:attrName>
                                          <p:attrName>ppt_y</p:attrName>
                                        </p:attrNameLst>
                                      </p:cBhvr>
                                      <p:rCtr x="-183" y="-405"/>
                                    </p:animMotion>
                                  </p:childTnLst>
                                </p:cTn>
                              </p:par>
                            </p:childTnLst>
                          </p:cTn>
                        </p:par>
                        <p:par>
                          <p:cTn id="67" fill="hold" nodeType="afterGroup">
                            <p:stCondLst>
                              <p:cond delay="11000"/>
                            </p:stCondLst>
                            <p:childTnLst>
                              <p:par>
                                <p:cTn id="68" presetID="23" presetClass="entr" presetSubtype="16" fill="hold" nodeType="afterEffect">
                                  <p:stCondLst>
                                    <p:cond delay="0"/>
                                  </p:stCondLst>
                                  <p:childTnLst>
                                    <p:set>
                                      <p:cBhvr>
                                        <p:cTn id="69" dur="1" fill="hold">
                                          <p:stCondLst>
                                            <p:cond delay="0"/>
                                          </p:stCondLst>
                                        </p:cTn>
                                        <p:tgtEl>
                                          <p:spTgt spid="7172"/>
                                        </p:tgtEl>
                                        <p:attrNameLst>
                                          <p:attrName>style.visibility</p:attrName>
                                        </p:attrNameLst>
                                      </p:cBhvr>
                                      <p:to>
                                        <p:strVal val="visible"/>
                                      </p:to>
                                    </p:set>
                                    <p:anim calcmode="lin" valueType="num">
                                      <p:cBhvr>
                                        <p:cTn id="70" dur="500" fill="hold"/>
                                        <p:tgtEl>
                                          <p:spTgt spid="7172"/>
                                        </p:tgtEl>
                                        <p:attrNameLst>
                                          <p:attrName>ppt_w</p:attrName>
                                        </p:attrNameLst>
                                      </p:cBhvr>
                                      <p:tavLst>
                                        <p:tav tm="0">
                                          <p:val>
                                            <p:fltVal val="0"/>
                                          </p:val>
                                        </p:tav>
                                        <p:tav tm="100000">
                                          <p:val>
                                            <p:strVal val="#ppt_w"/>
                                          </p:val>
                                        </p:tav>
                                      </p:tavLst>
                                    </p:anim>
                                    <p:anim calcmode="lin" valueType="num">
                                      <p:cBhvr>
                                        <p:cTn id="71" dur="500" fill="hold"/>
                                        <p:tgtEl>
                                          <p:spTgt spid="7172"/>
                                        </p:tgtEl>
                                        <p:attrNameLst>
                                          <p:attrName>ppt_h</p:attrName>
                                        </p:attrNameLst>
                                      </p:cBhvr>
                                      <p:tavLst>
                                        <p:tav tm="0">
                                          <p:val>
                                            <p:fltVal val="0"/>
                                          </p:val>
                                        </p:tav>
                                        <p:tav tm="100000">
                                          <p:val>
                                            <p:strVal val="#ppt_h"/>
                                          </p:val>
                                        </p:tav>
                                      </p:tavLst>
                                    </p:anim>
                                  </p:childTnLst>
                                </p:cTn>
                              </p:par>
                            </p:childTnLst>
                          </p:cTn>
                        </p:par>
                        <p:par>
                          <p:cTn id="72" fill="hold" nodeType="afterGroup">
                            <p:stCondLst>
                              <p:cond delay="11500"/>
                            </p:stCondLst>
                            <p:childTnLst>
                              <p:par>
                                <p:cTn id="73" presetID="23" presetClass="entr" presetSubtype="16" fill="hold" grpId="0" nodeType="afterEffect">
                                  <p:stCondLst>
                                    <p:cond delay="0"/>
                                  </p:stCondLst>
                                  <p:childTnLst>
                                    <p:set>
                                      <p:cBhvr>
                                        <p:cTn id="74" dur="1" fill="hold">
                                          <p:stCondLst>
                                            <p:cond delay="0"/>
                                          </p:stCondLst>
                                        </p:cTn>
                                        <p:tgtEl>
                                          <p:spTgt spid="7175"/>
                                        </p:tgtEl>
                                        <p:attrNameLst>
                                          <p:attrName>style.visibility</p:attrName>
                                        </p:attrNameLst>
                                      </p:cBhvr>
                                      <p:to>
                                        <p:strVal val="visible"/>
                                      </p:to>
                                    </p:set>
                                    <p:anim calcmode="lin" valueType="num">
                                      <p:cBhvr>
                                        <p:cTn id="75" dur="2000" fill="hold"/>
                                        <p:tgtEl>
                                          <p:spTgt spid="7175"/>
                                        </p:tgtEl>
                                        <p:attrNameLst>
                                          <p:attrName>ppt_w</p:attrName>
                                        </p:attrNameLst>
                                      </p:cBhvr>
                                      <p:tavLst>
                                        <p:tav tm="0">
                                          <p:val>
                                            <p:fltVal val="0"/>
                                          </p:val>
                                        </p:tav>
                                        <p:tav tm="100000">
                                          <p:val>
                                            <p:strVal val="#ppt_w"/>
                                          </p:val>
                                        </p:tav>
                                      </p:tavLst>
                                    </p:anim>
                                    <p:anim calcmode="lin" valueType="num">
                                      <p:cBhvr>
                                        <p:cTn id="76" dur="2000" fill="hold"/>
                                        <p:tgtEl>
                                          <p:spTgt spid="7175"/>
                                        </p:tgtEl>
                                        <p:attrNameLst>
                                          <p:attrName>ppt_h</p:attrName>
                                        </p:attrNameLst>
                                      </p:cBhvr>
                                      <p:tavLst>
                                        <p:tav tm="0">
                                          <p:val>
                                            <p:fltVal val="0"/>
                                          </p:val>
                                        </p:tav>
                                        <p:tav tm="100000">
                                          <p:val>
                                            <p:strVal val="#ppt_h"/>
                                          </p:val>
                                        </p:tav>
                                      </p:tavLst>
                                    </p:anim>
                                  </p:childTnLst>
                                </p:cTn>
                              </p:par>
                            </p:childTnLst>
                          </p:cTn>
                        </p:par>
                        <p:par>
                          <p:cTn id="77" fill="hold" nodeType="afterGroup">
                            <p:stCondLst>
                              <p:cond delay="13500"/>
                            </p:stCondLst>
                            <p:childTnLst>
                              <p:par>
                                <p:cTn id="78" presetID="6" presetClass="entr" presetSubtype="16" fill="hold" nodeType="afterEffect">
                                  <p:stCondLst>
                                    <p:cond delay="0"/>
                                  </p:stCondLst>
                                  <p:childTnLst>
                                    <p:set>
                                      <p:cBhvr>
                                        <p:cTn id="79" dur="1" fill="hold">
                                          <p:stCondLst>
                                            <p:cond delay="0"/>
                                          </p:stCondLst>
                                        </p:cTn>
                                        <p:tgtEl>
                                          <p:spTgt spid="7176"/>
                                        </p:tgtEl>
                                        <p:attrNameLst>
                                          <p:attrName>style.visibility</p:attrName>
                                        </p:attrNameLst>
                                      </p:cBhvr>
                                      <p:to>
                                        <p:strVal val="visible"/>
                                      </p:to>
                                    </p:set>
                                    <p:animEffect transition="in" filter="circle(in)">
                                      <p:cBhvr>
                                        <p:cTn id="80" dur="1000"/>
                                        <p:tgtEl>
                                          <p:spTgt spid="7176"/>
                                        </p:tgtEl>
                                      </p:cBhvr>
                                    </p:animEffect>
                                  </p:childTnLst>
                                </p:cTn>
                              </p:par>
                              <p:par>
                                <p:cTn id="81" presetID="20" presetClass="entr" presetSubtype="0" fill="hold" nodeType="withEffect">
                                  <p:stCondLst>
                                    <p:cond delay="0"/>
                                  </p:stCondLst>
                                  <p:childTnLst>
                                    <p:set>
                                      <p:cBhvr>
                                        <p:cTn id="82" dur="1" fill="hold">
                                          <p:stCondLst>
                                            <p:cond delay="0"/>
                                          </p:stCondLst>
                                        </p:cTn>
                                        <p:tgtEl>
                                          <p:spTgt spid="7186"/>
                                        </p:tgtEl>
                                        <p:attrNameLst>
                                          <p:attrName>style.visibility</p:attrName>
                                        </p:attrNameLst>
                                      </p:cBhvr>
                                      <p:to>
                                        <p:strVal val="visible"/>
                                      </p:to>
                                    </p:set>
                                    <p:animEffect transition="in" filter="wedge">
                                      <p:cBhvr>
                                        <p:cTn id="83" dur="2000"/>
                                        <p:tgtEl>
                                          <p:spTgt spid="7186"/>
                                        </p:tgtEl>
                                      </p:cBhvr>
                                    </p:animEffect>
                                  </p:childTnLst>
                                </p:cTn>
                              </p:par>
                              <p:par>
                                <p:cTn id="84" presetID="49" presetClass="exit" presetSubtype="0" accel="100000" fill="hold" nodeType="withEffect">
                                  <p:stCondLst>
                                    <p:cond delay="0"/>
                                  </p:stCondLst>
                                  <p:childTnLst>
                                    <p:anim calcmode="lin" valueType="num">
                                      <p:cBhvr>
                                        <p:cTn id="85" dur="2000"/>
                                        <p:tgtEl>
                                          <p:spTgt spid="7186"/>
                                        </p:tgtEl>
                                        <p:attrNameLst>
                                          <p:attrName>ppt_w</p:attrName>
                                        </p:attrNameLst>
                                      </p:cBhvr>
                                      <p:tavLst>
                                        <p:tav tm="0">
                                          <p:val>
                                            <p:strVal val="ppt_w"/>
                                          </p:val>
                                        </p:tav>
                                        <p:tav tm="100000">
                                          <p:val>
                                            <p:fltVal val="0"/>
                                          </p:val>
                                        </p:tav>
                                      </p:tavLst>
                                    </p:anim>
                                    <p:anim calcmode="lin" valueType="num">
                                      <p:cBhvr>
                                        <p:cTn id="86" dur="2000"/>
                                        <p:tgtEl>
                                          <p:spTgt spid="7186"/>
                                        </p:tgtEl>
                                        <p:attrNameLst>
                                          <p:attrName>ppt_h</p:attrName>
                                        </p:attrNameLst>
                                      </p:cBhvr>
                                      <p:tavLst>
                                        <p:tav tm="0">
                                          <p:val>
                                            <p:strVal val="ppt_h"/>
                                          </p:val>
                                        </p:tav>
                                        <p:tav tm="100000">
                                          <p:val>
                                            <p:fltVal val="0"/>
                                          </p:val>
                                        </p:tav>
                                      </p:tavLst>
                                    </p:anim>
                                    <p:anim calcmode="lin" valueType="num">
                                      <p:cBhvr>
                                        <p:cTn id="87" dur="2000"/>
                                        <p:tgtEl>
                                          <p:spTgt spid="7186"/>
                                        </p:tgtEl>
                                        <p:attrNameLst>
                                          <p:attrName>style.rotation</p:attrName>
                                        </p:attrNameLst>
                                      </p:cBhvr>
                                      <p:tavLst>
                                        <p:tav tm="0">
                                          <p:val>
                                            <p:fltVal val="0"/>
                                          </p:val>
                                        </p:tav>
                                        <p:tav tm="100000">
                                          <p:val>
                                            <p:fltVal val="360"/>
                                          </p:val>
                                        </p:tav>
                                      </p:tavLst>
                                    </p:anim>
                                    <p:animEffect transition="out" filter="fade">
                                      <p:cBhvr>
                                        <p:cTn id="88" dur="2000"/>
                                        <p:tgtEl>
                                          <p:spTgt spid="7186"/>
                                        </p:tgtEl>
                                      </p:cBhvr>
                                    </p:animEffect>
                                    <p:set>
                                      <p:cBhvr>
                                        <p:cTn id="89" dur="1" fill="hold">
                                          <p:stCondLst>
                                            <p:cond delay="1999"/>
                                          </p:stCondLst>
                                        </p:cTn>
                                        <p:tgtEl>
                                          <p:spTgt spid="7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90" repeatCount="indefinite" fill="hold" display="0">
                  <p:stCondLst>
                    <p:cond delay="indefinite"/>
                  </p:stCondLst>
                  <p:endCondLst>
                    <p:cond evt="onPrev" delay="0">
                      <p:tgtEl>
                        <p:sldTgt/>
                      </p:tgtEl>
                    </p:cond>
                    <p:cond evt="onStopAudio" delay="0">
                      <p:tgtEl>
                        <p:sldTgt/>
                      </p:tgtEl>
                    </p:cond>
                  </p:endCondLst>
                </p:cTn>
                <p:tgtEl>
                  <p:spTgt spid="7181"/>
                </p:tgtEl>
              </p:cMediaNode>
            </p:audio>
          </p:childTnLst>
        </p:cTn>
      </p:par>
    </p:tnLst>
    <p:bldLst>
      <p:bldP spid="7171" grpId="0" animBg="1"/>
      <p:bldP spid="7171" grpId="1" animBg="1"/>
      <p:bldP spid="7174" grpId="0" animBg="1"/>
      <p:bldP spid="7174" grpId="1" animBg="1"/>
      <p:bldP spid="7175" grpId="0" animBg="1"/>
      <p:bldP spid="7177" grpId="0" animBg="1"/>
      <p:bldP spid="7177"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 y="1600200"/>
            <a:ext cx="8686800" cy="708025"/>
          </a:xfrm>
          <a:prstGeom prst="rect">
            <a:avLst/>
          </a:prstGeom>
          <a:noFill/>
          <a:ln w="9525">
            <a:noFill/>
            <a:miter lim="800000"/>
            <a:headEnd/>
            <a:tailEnd/>
          </a:ln>
        </p:spPr>
        <p:txBody>
          <a:bodyPr>
            <a:spAutoFit/>
          </a:bodyPr>
          <a:lstStyle/>
          <a:p>
            <a:pPr algn="just">
              <a:spcBef>
                <a:spcPct val="50000"/>
              </a:spcBef>
            </a:pPr>
            <a:r>
              <a:rPr lang="en-US" b="0" i="1">
                <a:solidFill>
                  <a:srgbClr val="0033CC"/>
                </a:solidFill>
                <a:latin typeface="Arial" charset="0"/>
              </a:rPr>
              <a:t> Em hãy quan sát, nói tên và nêu các bộ phận bên ngoài của các loài chim có trong hình?</a:t>
            </a:r>
          </a:p>
        </p:txBody>
      </p:sp>
      <p:sp>
        <p:nvSpPr>
          <p:cNvPr id="8196" name="AutoShape 4"/>
          <p:cNvSpPr>
            <a:spLocks noChangeArrowheads="1"/>
          </p:cNvSpPr>
          <p:nvPr/>
        </p:nvSpPr>
        <p:spPr bwMode="auto">
          <a:xfrm>
            <a:off x="228600" y="609600"/>
            <a:ext cx="1219200" cy="5334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b="0">
                <a:solidFill>
                  <a:srgbClr val="CC3300"/>
                </a:solidFill>
                <a:latin typeface="Arial" charset="0"/>
              </a:rPr>
              <a:t>BÀI MỚI</a:t>
            </a:r>
            <a:endParaRPr lang="vi-VN" b="0">
              <a:solidFill>
                <a:srgbClr val="CC3300"/>
              </a:solidFill>
              <a:latin typeface="Arial" charset="0"/>
            </a:endParaRPr>
          </a:p>
        </p:txBody>
      </p:sp>
      <p:sp>
        <p:nvSpPr>
          <p:cNvPr id="8198" name="WordArt 6"/>
          <p:cNvSpPr>
            <a:spLocks noChangeArrowheads="1" noChangeShapeType="1" noTextEdit="1"/>
          </p:cNvSpPr>
          <p:nvPr/>
        </p:nvSpPr>
        <p:spPr bwMode="auto">
          <a:xfrm>
            <a:off x="2438400" y="762000"/>
            <a:ext cx="3200400" cy="444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a:cs typeface="Arial"/>
              </a:rPr>
              <a:t>Bài 53: Chim </a:t>
            </a:r>
          </a:p>
        </p:txBody>
      </p:sp>
      <p:pic>
        <p:nvPicPr>
          <p:cNvPr id="8199" name="Picture 7" descr="bocau"/>
          <p:cNvPicPr>
            <a:picLocks noChangeAspect="1" noChangeArrowheads="1" noCrop="1"/>
          </p:cNvPicPr>
          <p:nvPr/>
        </p:nvPicPr>
        <p:blipFill>
          <a:blip r:embed="rId3"/>
          <a:srcRect/>
          <a:stretch>
            <a:fillRect/>
          </a:stretch>
        </p:blipFill>
        <p:spPr bwMode="auto">
          <a:xfrm rot="20899940" flipH="1">
            <a:off x="4495800" y="609600"/>
            <a:ext cx="2133600" cy="1500188"/>
          </a:xfrm>
          <a:prstGeom prst="rect">
            <a:avLst/>
          </a:prstGeom>
          <a:noFill/>
          <a:ln w="9525">
            <a:noFill/>
            <a:miter lim="800000"/>
            <a:headEnd/>
            <a:tailEnd/>
          </a:ln>
        </p:spPr>
      </p:pic>
      <p:sp>
        <p:nvSpPr>
          <p:cNvPr id="6150" name="Rectangle 18"/>
          <p:cNvSpPr>
            <a:spLocks noChangeArrowheads="1"/>
          </p:cNvSpPr>
          <p:nvPr/>
        </p:nvSpPr>
        <p:spPr bwMode="auto">
          <a:xfrm>
            <a:off x="0" y="2438400"/>
            <a:ext cx="9144000" cy="4419600"/>
          </a:xfrm>
          <a:prstGeom prst="rect">
            <a:avLst/>
          </a:prstGeom>
          <a:noFill/>
          <a:ln w="38100" cmpd="dbl">
            <a:solidFill>
              <a:schemeClr val="tx1"/>
            </a:solidFill>
            <a:miter lim="800000"/>
            <a:headEnd/>
            <a:tailEnd/>
          </a:ln>
        </p:spPr>
        <p:txBody>
          <a:bodyPr wrap="none" anchor="ctr"/>
          <a:lstStyle/>
          <a:p>
            <a:endParaRPr lang="en-US" sz="1800">
              <a:latin typeface="Arial" charset="0"/>
            </a:endParaRPr>
          </a:p>
        </p:txBody>
      </p:sp>
      <p:pic>
        <p:nvPicPr>
          <p:cNvPr id="8211" name="Picture 19" descr="1Image_Pro_4cb7e28a-dc0b-451d-96c2-11e685952eaa">
            <a:hlinkClick r:id="rId4" action="ppaction://hlinksldjump"/>
          </p:cNvPr>
          <p:cNvPicPr>
            <a:picLocks noChangeAspect="1" noChangeArrowheads="1"/>
          </p:cNvPicPr>
          <p:nvPr/>
        </p:nvPicPr>
        <p:blipFill>
          <a:blip r:embed="rId5"/>
          <a:srcRect/>
          <a:stretch>
            <a:fillRect/>
          </a:stretch>
        </p:blipFill>
        <p:spPr bwMode="auto">
          <a:xfrm>
            <a:off x="0" y="2590800"/>
            <a:ext cx="2209800" cy="1651000"/>
          </a:xfrm>
          <a:prstGeom prst="rect">
            <a:avLst/>
          </a:prstGeom>
          <a:noFill/>
          <a:ln w="38100" cmpd="dbl">
            <a:solidFill>
              <a:schemeClr val="tx1"/>
            </a:solidFill>
            <a:miter lim="800000"/>
            <a:headEnd/>
            <a:tailEnd/>
          </a:ln>
        </p:spPr>
      </p:pic>
      <p:pic>
        <p:nvPicPr>
          <p:cNvPr id="8212" name="Picture 20" descr="12">
            <a:hlinkClick r:id="rId6" action="ppaction://hlinksldjump"/>
          </p:cNvPr>
          <p:cNvPicPr>
            <a:picLocks noChangeAspect="1" noChangeArrowheads="1"/>
          </p:cNvPicPr>
          <p:nvPr/>
        </p:nvPicPr>
        <p:blipFill>
          <a:blip r:embed="rId7"/>
          <a:srcRect/>
          <a:stretch>
            <a:fillRect/>
          </a:stretch>
        </p:blipFill>
        <p:spPr bwMode="auto">
          <a:xfrm>
            <a:off x="7056438" y="4725988"/>
            <a:ext cx="1936750" cy="1635125"/>
          </a:xfrm>
          <a:prstGeom prst="rect">
            <a:avLst/>
          </a:prstGeom>
          <a:solidFill>
            <a:schemeClr val="folHlink"/>
          </a:solidFill>
          <a:ln w="38100" cmpd="dbl">
            <a:solidFill>
              <a:schemeClr val="tx1"/>
            </a:solidFill>
            <a:miter lim="800000"/>
            <a:headEnd/>
            <a:tailEnd/>
          </a:ln>
        </p:spPr>
      </p:pic>
      <p:pic>
        <p:nvPicPr>
          <p:cNvPr id="8213" name="Picture 21" descr="Grey-headed%20Canary[1]">
            <a:hlinkClick r:id="rId8" action="ppaction://hlinksldjump"/>
          </p:cNvPr>
          <p:cNvPicPr>
            <a:picLocks noChangeAspect="1" noChangeArrowheads="1"/>
          </p:cNvPicPr>
          <p:nvPr/>
        </p:nvPicPr>
        <p:blipFill>
          <a:blip r:embed="rId9"/>
          <a:srcRect/>
          <a:stretch>
            <a:fillRect/>
          </a:stretch>
        </p:blipFill>
        <p:spPr bwMode="auto">
          <a:xfrm>
            <a:off x="2438400" y="2590800"/>
            <a:ext cx="2012950" cy="1655763"/>
          </a:xfrm>
          <a:prstGeom prst="rect">
            <a:avLst/>
          </a:prstGeom>
          <a:noFill/>
          <a:ln w="38100" cmpd="dbl">
            <a:solidFill>
              <a:schemeClr val="tx1"/>
            </a:solidFill>
            <a:miter lim="800000"/>
            <a:headEnd/>
            <a:tailEnd/>
          </a:ln>
        </p:spPr>
      </p:pic>
      <p:pic>
        <p:nvPicPr>
          <p:cNvPr id="8214" name="Picture 22" descr="1173020977">
            <a:hlinkClick r:id="rId10" action="ppaction://hlinksldjump"/>
          </p:cNvPr>
          <p:cNvPicPr>
            <a:picLocks noChangeAspect="1" noChangeArrowheads="1"/>
          </p:cNvPicPr>
          <p:nvPr/>
        </p:nvPicPr>
        <p:blipFill>
          <a:blip r:embed="rId11"/>
          <a:srcRect/>
          <a:stretch>
            <a:fillRect/>
          </a:stretch>
        </p:blipFill>
        <p:spPr bwMode="auto">
          <a:xfrm>
            <a:off x="4779963" y="4725988"/>
            <a:ext cx="2092325" cy="1665287"/>
          </a:xfrm>
          <a:prstGeom prst="rect">
            <a:avLst/>
          </a:prstGeom>
          <a:noFill/>
          <a:ln w="38100" cmpd="dbl">
            <a:solidFill>
              <a:schemeClr val="tx1"/>
            </a:solidFill>
            <a:miter lim="800000"/>
            <a:headEnd/>
            <a:tailEnd/>
          </a:ln>
        </p:spPr>
      </p:pic>
      <p:pic>
        <p:nvPicPr>
          <p:cNvPr id="8216" name="Picture 24" descr="11"/>
          <p:cNvPicPr>
            <a:picLocks noChangeAspect="1" noChangeArrowheads="1"/>
          </p:cNvPicPr>
          <p:nvPr/>
        </p:nvPicPr>
        <p:blipFill>
          <a:blip r:embed="rId12"/>
          <a:srcRect/>
          <a:stretch>
            <a:fillRect/>
          </a:stretch>
        </p:blipFill>
        <p:spPr bwMode="auto">
          <a:xfrm>
            <a:off x="130175" y="4725988"/>
            <a:ext cx="2092325" cy="1681162"/>
          </a:xfrm>
          <a:prstGeom prst="rect">
            <a:avLst/>
          </a:prstGeom>
          <a:noFill/>
          <a:ln w="38100" cmpd="dbl">
            <a:solidFill>
              <a:schemeClr val="bg2"/>
            </a:solidFill>
            <a:miter lim="800000"/>
            <a:headEnd/>
            <a:tailEnd/>
          </a:ln>
        </p:spPr>
      </p:pic>
      <p:pic>
        <p:nvPicPr>
          <p:cNvPr id="8217" name="Picture 25" descr="images5"/>
          <p:cNvPicPr>
            <a:picLocks noChangeAspect="1" noChangeArrowheads="1"/>
          </p:cNvPicPr>
          <p:nvPr/>
        </p:nvPicPr>
        <p:blipFill>
          <a:blip r:embed="rId13"/>
          <a:srcRect/>
          <a:stretch>
            <a:fillRect/>
          </a:stretch>
        </p:blipFill>
        <p:spPr bwMode="auto">
          <a:xfrm>
            <a:off x="2300288" y="4725988"/>
            <a:ext cx="2401887" cy="1681162"/>
          </a:xfrm>
          <a:prstGeom prst="rect">
            <a:avLst/>
          </a:prstGeom>
          <a:noFill/>
          <a:ln w="38100" cmpd="dbl">
            <a:solidFill>
              <a:schemeClr val="bg2"/>
            </a:solidFill>
            <a:miter lim="800000"/>
            <a:headEnd/>
            <a:tailEnd/>
          </a:ln>
        </p:spPr>
      </p:pic>
      <p:pic>
        <p:nvPicPr>
          <p:cNvPr id="8218" name="Picture 26" descr="index1"/>
          <p:cNvPicPr>
            <a:picLocks noChangeAspect="1" noChangeArrowheads="1"/>
          </p:cNvPicPr>
          <p:nvPr/>
        </p:nvPicPr>
        <p:blipFill>
          <a:blip r:embed="rId14"/>
          <a:srcRect/>
          <a:stretch>
            <a:fillRect/>
          </a:stretch>
        </p:blipFill>
        <p:spPr bwMode="auto">
          <a:xfrm>
            <a:off x="7051675" y="2500313"/>
            <a:ext cx="2092325" cy="1743075"/>
          </a:xfrm>
          <a:prstGeom prst="rect">
            <a:avLst/>
          </a:prstGeom>
          <a:noFill/>
          <a:ln w="38100" cmpd="dbl">
            <a:solidFill>
              <a:schemeClr val="bg2"/>
            </a:solidFill>
            <a:miter lim="800000"/>
            <a:headEnd/>
            <a:tailEnd/>
          </a:ln>
        </p:spPr>
      </p:pic>
      <p:pic>
        <p:nvPicPr>
          <p:cNvPr id="8219" name="Picture 27" descr="090724024415551549"/>
          <p:cNvPicPr>
            <a:picLocks noChangeAspect="1" noChangeArrowheads="1" noCrop="1"/>
          </p:cNvPicPr>
          <p:nvPr/>
        </p:nvPicPr>
        <p:blipFill>
          <a:blip r:embed="rId15"/>
          <a:srcRect/>
          <a:stretch>
            <a:fillRect/>
          </a:stretch>
        </p:blipFill>
        <p:spPr bwMode="auto">
          <a:xfrm rot="181139">
            <a:off x="7391400" y="0"/>
            <a:ext cx="2251075" cy="1447800"/>
          </a:xfrm>
          <a:prstGeom prst="rect">
            <a:avLst/>
          </a:prstGeom>
          <a:noFill/>
          <a:ln w="9525">
            <a:noFill/>
            <a:miter lim="800000"/>
            <a:headEnd/>
            <a:tailEnd/>
          </a:ln>
        </p:spPr>
      </p:pic>
      <p:sp>
        <p:nvSpPr>
          <p:cNvPr id="6159" name="Rectangle 28"/>
          <p:cNvSpPr>
            <a:spLocks noChangeArrowheads="1"/>
          </p:cNvSpPr>
          <p:nvPr/>
        </p:nvSpPr>
        <p:spPr bwMode="auto">
          <a:xfrm>
            <a:off x="0" y="0"/>
            <a:ext cx="1371600" cy="400050"/>
          </a:xfrm>
          <a:prstGeom prst="rect">
            <a:avLst/>
          </a:prstGeom>
          <a:noFill/>
          <a:ln w="9525">
            <a:noFill/>
            <a:miter lim="800000"/>
            <a:headEnd/>
            <a:tailEnd/>
          </a:ln>
        </p:spPr>
        <p:txBody>
          <a:bodyPr>
            <a:spAutoFit/>
          </a:bodyPr>
          <a:lstStyle/>
          <a:p>
            <a:pPr eaLnBrk="0" hangingPunct="0"/>
            <a:r>
              <a:rPr lang="en-US" u="sng">
                <a:solidFill>
                  <a:srgbClr val="0033CC"/>
                </a:solidFill>
                <a:latin typeface="Arial" charset="0"/>
              </a:rPr>
              <a:t>Tuần: 27</a:t>
            </a:r>
            <a:r>
              <a:rPr lang="en-US">
                <a:solidFill>
                  <a:srgbClr val="0033CC"/>
                </a:solidFill>
                <a:latin typeface="Arial" charset="0"/>
              </a:rPr>
              <a:t> </a:t>
            </a:r>
            <a:endParaRPr lang="en-US" u="sng">
              <a:solidFill>
                <a:srgbClr val="0033CC"/>
              </a:solidFill>
              <a:latin typeface="Arial" charset="0"/>
            </a:endParaRPr>
          </a:p>
        </p:txBody>
      </p:sp>
      <p:sp>
        <p:nvSpPr>
          <p:cNvPr id="6160" name="Text Box 31"/>
          <p:cNvSpPr txBox="1">
            <a:spLocks noChangeArrowheads="1"/>
          </p:cNvSpPr>
          <p:nvPr/>
        </p:nvSpPr>
        <p:spPr bwMode="auto">
          <a:xfrm>
            <a:off x="3267075" y="266700"/>
            <a:ext cx="3200400" cy="400050"/>
          </a:xfrm>
          <a:prstGeom prst="rect">
            <a:avLst/>
          </a:prstGeom>
          <a:noFill/>
          <a:ln w="9525">
            <a:noFill/>
            <a:miter lim="800000"/>
            <a:headEnd/>
            <a:tailEnd/>
          </a:ln>
        </p:spPr>
        <p:txBody>
          <a:bodyPr>
            <a:spAutoFit/>
          </a:bodyPr>
          <a:lstStyle/>
          <a:p>
            <a:pPr eaLnBrk="0" hangingPunct="0">
              <a:spcBef>
                <a:spcPct val="50000"/>
              </a:spcBef>
            </a:pPr>
            <a:r>
              <a:rPr lang="en-US">
                <a:solidFill>
                  <a:srgbClr val="336600"/>
                </a:solidFill>
                <a:latin typeface="Arial" charset="0"/>
              </a:rPr>
              <a:t>Tự nhiên - xã hội</a:t>
            </a:r>
          </a:p>
        </p:txBody>
      </p:sp>
      <p:sp>
        <p:nvSpPr>
          <p:cNvPr id="6161" name="Text Box 32"/>
          <p:cNvSpPr txBox="1">
            <a:spLocks noChangeArrowheads="1"/>
          </p:cNvSpPr>
          <p:nvPr/>
        </p:nvSpPr>
        <p:spPr bwMode="auto">
          <a:xfrm>
            <a:off x="0" y="1219200"/>
            <a:ext cx="1447800" cy="338138"/>
          </a:xfrm>
          <a:prstGeom prst="rect">
            <a:avLst/>
          </a:prstGeom>
          <a:noFill/>
          <a:ln w="9525">
            <a:noFill/>
            <a:miter lim="800000"/>
            <a:headEnd/>
            <a:tailEnd/>
          </a:ln>
        </p:spPr>
        <p:txBody>
          <a:bodyPr>
            <a:spAutoFit/>
          </a:bodyPr>
          <a:lstStyle/>
          <a:p>
            <a:pPr>
              <a:spcBef>
                <a:spcPct val="50000"/>
              </a:spcBef>
            </a:pPr>
            <a:endParaRPr lang="en-US" sz="1600">
              <a:latin typeface="Arial" charset="0"/>
            </a:endParaRPr>
          </a:p>
        </p:txBody>
      </p:sp>
      <p:sp>
        <p:nvSpPr>
          <p:cNvPr id="8225" name="Text Box 33"/>
          <p:cNvSpPr txBox="1">
            <a:spLocks noChangeArrowheads="1"/>
          </p:cNvSpPr>
          <p:nvPr/>
        </p:nvSpPr>
        <p:spPr bwMode="auto">
          <a:xfrm>
            <a:off x="0" y="1295400"/>
            <a:ext cx="3962400" cy="369888"/>
          </a:xfrm>
          <a:prstGeom prst="rect">
            <a:avLst/>
          </a:prstGeom>
          <a:noFill/>
          <a:ln w="9525">
            <a:noFill/>
            <a:miter lim="800000"/>
            <a:headEnd/>
            <a:tailEnd/>
          </a:ln>
        </p:spPr>
        <p:txBody>
          <a:bodyPr>
            <a:spAutoFit/>
          </a:bodyPr>
          <a:lstStyle/>
          <a:p>
            <a:pPr>
              <a:spcBef>
                <a:spcPct val="50000"/>
              </a:spcBef>
            </a:pPr>
            <a:r>
              <a:rPr lang="en-US" sz="1800" u="sng">
                <a:solidFill>
                  <a:srgbClr val="FF0066"/>
                </a:solidFill>
                <a:latin typeface="Arial" charset="0"/>
              </a:rPr>
              <a:t>Hoạt động 1:Thảo luận nhóm đôi</a:t>
            </a:r>
          </a:p>
        </p:txBody>
      </p:sp>
      <p:pic>
        <p:nvPicPr>
          <p:cNvPr id="8226" name="Picture 34" descr="parrot-hotlinks">
            <a:hlinkClick r:id="rId8" action="ppaction://hlinksldjump"/>
          </p:cNvPr>
          <p:cNvPicPr>
            <a:picLocks noChangeAspect="1" noChangeArrowheads="1"/>
          </p:cNvPicPr>
          <p:nvPr/>
        </p:nvPicPr>
        <p:blipFill>
          <a:blip r:embed="rId16"/>
          <a:srcRect/>
          <a:stretch>
            <a:fillRect/>
          </a:stretch>
        </p:blipFill>
        <p:spPr bwMode="auto">
          <a:xfrm>
            <a:off x="4648200" y="2514600"/>
            <a:ext cx="2209800" cy="16764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219"/>
                                        </p:tgtEl>
                                        <p:attrNameLst>
                                          <p:attrName>style.visibility</p:attrName>
                                        </p:attrNameLst>
                                      </p:cBhvr>
                                      <p:to>
                                        <p:strVal val="visible"/>
                                      </p:to>
                                    </p:set>
                                    <p:anim calcmode="lin" valueType="num">
                                      <p:cBhvr>
                                        <p:cTn id="7" dur="1000" fill="hold"/>
                                        <p:tgtEl>
                                          <p:spTgt spid="8219"/>
                                        </p:tgtEl>
                                        <p:attrNameLst>
                                          <p:attrName>ppt_w</p:attrName>
                                        </p:attrNameLst>
                                      </p:cBhvr>
                                      <p:tavLst>
                                        <p:tav tm="0">
                                          <p:val>
                                            <p:fltVal val="0"/>
                                          </p:val>
                                        </p:tav>
                                        <p:tav tm="100000">
                                          <p:val>
                                            <p:strVal val="#ppt_w"/>
                                          </p:val>
                                        </p:tav>
                                      </p:tavLst>
                                    </p:anim>
                                    <p:anim calcmode="lin" valueType="num">
                                      <p:cBhvr>
                                        <p:cTn id="8" dur="1000" fill="hold"/>
                                        <p:tgtEl>
                                          <p:spTgt spid="8219"/>
                                        </p:tgtEl>
                                        <p:attrNameLst>
                                          <p:attrName>ppt_h</p:attrName>
                                        </p:attrNameLst>
                                      </p:cBhvr>
                                      <p:tavLst>
                                        <p:tav tm="0">
                                          <p:val>
                                            <p:fltVal val="0"/>
                                          </p:val>
                                        </p:tav>
                                        <p:tav tm="100000">
                                          <p:val>
                                            <p:strVal val="#ppt_h"/>
                                          </p:val>
                                        </p:tav>
                                      </p:tavLst>
                                    </p:anim>
                                    <p:anim calcmode="lin" valueType="num">
                                      <p:cBhvr>
                                        <p:cTn id="9" dur="1000" fill="hold"/>
                                        <p:tgtEl>
                                          <p:spTgt spid="8219"/>
                                        </p:tgtEl>
                                        <p:attrNameLst>
                                          <p:attrName>style.rotation</p:attrName>
                                        </p:attrNameLst>
                                      </p:cBhvr>
                                      <p:tavLst>
                                        <p:tav tm="0">
                                          <p:val>
                                            <p:fltVal val="90"/>
                                          </p:val>
                                        </p:tav>
                                        <p:tav tm="100000">
                                          <p:val>
                                            <p:fltVal val="0"/>
                                          </p:val>
                                        </p:tav>
                                      </p:tavLst>
                                    </p:anim>
                                    <p:animEffect transition="in" filter="fade">
                                      <p:cBhvr>
                                        <p:cTn id="10" dur="1000"/>
                                        <p:tgtEl>
                                          <p:spTgt spid="8219"/>
                                        </p:tgtEl>
                                      </p:cBhvr>
                                    </p:animEffect>
                                  </p:childTnLst>
                                </p:cTn>
                              </p:par>
                            </p:childTnLst>
                          </p:cTn>
                        </p:par>
                        <p:par>
                          <p:cTn id="11" fill="hold" nodeType="afterGroup">
                            <p:stCondLst>
                              <p:cond delay="1000"/>
                            </p:stCondLst>
                            <p:childTnLst>
                              <p:par>
                                <p:cTn id="12" presetID="5" presetClass="entr" presetSubtype="10"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checkerboard(across)">
                                      <p:cBhvr>
                                        <p:cTn id="14" dur="500"/>
                                        <p:tgtEl>
                                          <p:spTgt spid="8196"/>
                                        </p:tgtEl>
                                      </p:cBhvr>
                                    </p:animEffect>
                                  </p:childTnLst>
                                </p:cTn>
                              </p:par>
                              <p:par>
                                <p:cTn id="15" presetID="29" presetClass="entr" presetSubtype="0" fill="hold" nodeType="withEffect">
                                  <p:stCondLst>
                                    <p:cond delay="0"/>
                                  </p:stCondLst>
                                  <p:childTnLst>
                                    <p:set>
                                      <p:cBhvr>
                                        <p:cTn id="16" dur="1" fill="hold">
                                          <p:stCondLst>
                                            <p:cond delay="0"/>
                                          </p:stCondLst>
                                        </p:cTn>
                                        <p:tgtEl>
                                          <p:spTgt spid="8199"/>
                                        </p:tgtEl>
                                        <p:attrNameLst>
                                          <p:attrName>style.visibility</p:attrName>
                                        </p:attrNameLst>
                                      </p:cBhvr>
                                      <p:to>
                                        <p:strVal val="visible"/>
                                      </p:to>
                                    </p:set>
                                    <p:anim calcmode="lin" valueType="num">
                                      <p:cBhvr>
                                        <p:cTn id="17" dur="1000" fill="hold"/>
                                        <p:tgtEl>
                                          <p:spTgt spid="8199"/>
                                        </p:tgtEl>
                                        <p:attrNameLst>
                                          <p:attrName>ppt_x</p:attrName>
                                        </p:attrNameLst>
                                      </p:cBhvr>
                                      <p:tavLst>
                                        <p:tav tm="0">
                                          <p:val>
                                            <p:strVal val="#ppt_x-.2"/>
                                          </p:val>
                                        </p:tav>
                                        <p:tav tm="100000">
                                          <p:val>
                                            <p:strVal val="#ppt_x"/>
                                          </p:val>
                                        </p:tav>
                                      </p:tavLst>
                                    </p:anim>
                                    <p:anim calcmode="lin" valueType="num">
                                      <p:cBhvr>
                                        <p:cTn id="18" dur="1000" fill="hold"/>
                                        <p:tgtEl>
                                          <p:spTgt spid="819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199"/>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8198"/>
                                        </p:tgtEl>
                                        <p:attrNameLst>
                                          <p:attrName>style.visibility</p:attrName>
                                        </p:attrNameLst>
                                      </p:cBhvr>
                                      <p:to>
                                        <p:strVal val="visible"/>
                                      </p:to>
                                    </p:set>
                                    <p:anim calcmode="lin" valueType="num">
                                      <p:cBhvr>
                                        <p:cTn id="22" dur="1000" fill="hold"/>
                                        <p:tgtEl>
                                          <p:spTgt spid="8198"/>
                                        </p:tgtEl>
                                        <p:attrNameLst>
                                          <p:attrName>ppt_x</p:attrName>
                                        </p:attrNameLst>
                                      </p:cBhvr>
                                      <p:tavLst>
                                        <p:tav tm="0">
                                          <p:val>
                                            <p:strVal val="#ppt_x-.2"/>
                                          </p:val>
                                        </p:tav>
                                        <p:tav tm="100000">
                                          <p:val>
                                            <p:strVal val="#ppt_x"/>
                                          </p:val>
                                        </p:tav>
                                      </p:tavLst>
                                    </p:anim>
                                    <p:anim calcmode="lin" valueType="num">
                                      <p:cBhvr>
                                        <p:cTn id="23"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19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8225"/>
                                        </p:tgtEl>
                                        <p:attrNameLst>
                                          <p:attrName>style.visibility</p:attrName>
                                        </p:attrNameLst>
                                      </p:cBhvr>
                                      <p:to>
                                        <p:strVal val="visible"/>
                                      </p:to>
                                    </p:set>
                                    <p:animEffect transition="in" filter="diamond(in)">
                                      <p:cBhvr>
                                        <p:cTn id="29" dur="2000"/>
                                        <p:tgtEl>
                                          <p:spTgt spid="8225"/>
                                        </p:tgtEl>
                                      </p:cBhvr>
                                    </p:animEffect>
                                  </p:childTnLst>
                                </p:cTn>
                              </p:par>
                            </p:childTnLst>
                          </p:cTn>
                        </p:par>
                        <p:par>
                          <p:cTn id="30" fill="hold" nodeType="afterGroup">
                            <p:stCondLst>
                              <p:cond delay="2000"/>
                            </p:stCondLst>
                            <p:childTnLst>
                              <p:par>
                                <p:cTn id="31" presetID="5" presetClass="entr" presetSubtype="10" fill="hold" grpId="0" nodeType="afterEffect">
                                  <p:stCondLst>
                                    <p:cond delay="0"/>
                                  </p:stCondLst>
                                  <p:childTnLst>
                                    <p:set>
                                      <p:cBhvr>
                                        <p:cTn id="32" dur="1" fill="hold">
                                          <p:stCondLst>
                                            <p:cond delay="0"/>
                                          </p:stCondLst>
                                        </p:cTn>
                                        <p:tgtEl>
                                          <p:spTgt spid="8194"/>
                                        </p:tgtEl>
                                        <p:attrNameLst>
                                          <p:attrName>style.visibility</p:attrName>
                                        </p:attrNameLst>
                                      </p:cBhvr>
                                      <p:to>
                                        <p:strVal val="visible"/>
                                      </p:to>
                                    </p:set>
                                    <p:animEffect transition="in" filter="checkerboard(across)">
                                      <p:cBhvr>
                                        <p:cTn id="33" dur="2000"/>
                                        <p:tgtEl>
                                          <p:spTgt spid="819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8211"/>
                                        </p:tgtEl>
                                        <p:attrNameLst>
                                          <p:attrName>style.visibility</p:attrName>
                                        </p:attrNameLst>
                                      </p:cBhvr>
                                      <p:to>
                                        <p:strVal val="visible"/>
                                      </p:to>
                                    </p:set>
                                    <p:animEffect transition="in" filter="box(in)">
                                      <p:cBhvr>
                                        <p:cTn id="38" dur="500"/>
                                        <p:tgtEl>
                                          <p:spTgt spid="8211"/>
                                        </p:tgtEl>
                                      </p:cBhvr>
                                    </p:animEffect>
                                  </p:childTnLst>
                                </p:cTn>
                              </p:par>
                              <p:par>
                                <p:cTn id="39" presetID="4" presetClass="entr" presetSubtype="16" fill="hold" nodeType="withEffect">
                                  <p:stCondLst>
                                    <p:cond delay="0"/>
                                  </p:stCondLst>
                                  <p:childTnLst>
                                    <p:set>
                                      <p:cBhvr>
                                        <p:cTn id="40" dur="1" fill="hold">
                                          <p:stCondLst>
                                            <p:cond delay="0"/>
                                          </p:stCondLst>
                                        </p:cTn>
                                        <p:tgtEl>
                                          <p:spTgt spid="8226"/>
                                        </p:tgtEl>
                                        <p:attrNameLst>
                                          <p:attrName>style.visibility</p:attrName>
                                        </p:attrNameLst>
                                      </p:cBhvr>
                                      <p:to>
                                        <p:strVal val="visible"/>
                                      </p:to>
                                    </p:set>
                                    <p:animEffect transition="in" filter="box(in)">
                                      <p:cBhvr>
                                        <p:cTn id="41" dur="500"/>
                                        <p:tgtEl>
                                          <p:spTgt spid="8226"/>
                                        </p:tgtEl>
                                      </p:cBhvr>
                                    </p:animEffect>
                                  </p:childTnLst>
                                </p:cTn>
                              </p:par>
                              <p:par>
                                <p:cTn id="42" presetID="4" presetClass="entr" presetSubtype="16" fill="hold" nodeType="withEffect">
                                  <p:stCondLst>
                                    <p:cond delay="0"/>
                                  </p:stCondLst>
                                  <p:childTnLst>
                                    <p:set>
                                      <p:cBhvr>
                                        <p:cTn id="43" dur="1" fill="hold">
                                          <p:stCondLst>
                                            <p:cond delay="0"/>
                                          </p:stCondLst>
                                        </p:cTn>
                                        <p:tgtEl>
                                          <p:spTgt spid="8218"/>
                                        </p:tgtEl>
                                        <p:attrNameLst>
                                          <p:attrName>style.visibility</p:attrName>
                                        </p:attrNameLst>
                                      </p:cBhvr>
                                      <p:to>
                                        <p:strVal val="visible"/>
                                      </p:to>
                                    </p:set>
                                    <p:animEffect transition="in" filter="box(in)">
                                      <p:cBhvr>
                                        <p:cTn id="44" dur="500"/>
                                        <p:tgtEl>
                                          <p:spTgt spid="8218"/>
                                        </p:tgtEl>
                                      </p:cBhvr>
                                    </p:animEffect>
                                  </p:childTnLst>
                                </p:cTn>
                              </p:par>
                              <p:par>
                                <p:cTn id="45" presetID="4" presetClass="entr" presetSubtype="16" fill="hold" nodeType="withEffect">
                                  <p:stCondLst>
                                    <p:cond delay="0"/>
                                  </p:stCondLst>
                                  <p:childTnLst>
                                    <p:set>
                                      <p:cBhvr>
                                        <p:cTn id="46" dur="1" fill="hold">
                                          <p:stCondLst>
                                            <p:cond delay="0"/>
                                          </p:stCondLst>
                                        </p:cTn>
                                        <p:tgtEl>
                                          <p:spTgt spid="8216"/>
                                        </p:tgtEl>
                                        <p:attrNameLst>
                                          <p:attrName>style.visibility</p:attrName>
                                        </p:attrNameLst>
                                      </p:cBhvr>
                                      <p:to>
                                        <p:strVal val="visible"/>
                                      </p:to>
                                    </p:set>
                                    <p:animEffect transition="in" filter="box(in)">
                                      <p:cBhvr>
                                        <p:cTn id="47" dur="500"/>
                                        <p:tgtEl>
                                          <p:spTgt spid="8216"/>
                                        </p:tgtEl>
                                      </p:cBhvr>
                                    </p:animEffect>
                                  </p:childTnLst>
                                </p:cTn>
                              </p:par>
                              <p:par>
                                <p:cTn id="48" presetID="4" presetClass="entr" presetSubtype="16" fill="hold" nodeType="withEffect">
                                  <p:stCondLst>
                                    <p:cond delay="0"/>
                                  </p:stCondLst>
                                  <p:childTnLst>
                                    <p:set>
                                      <p:cBhvr>
                                        <p:cTn id="49" dur="1" fill="hold">
                                          <p:stCondLst>
                                            <p:cond delay="0"/>
                                          </p:stCondLst>
                                        </p:cTn>
                                        <p:tgtEl>
                                          <p:spTgt spid="8217"/>
                                        </p:tgtEl>
                                        <p:attrNameLst>
                                          <p:attrName>style.visibility</p:attrName>
                                        </p:attrNameLst>
                                      </p:cBhvr>
                                      <p:to>
                                        <p:strVal val="visible"/>
                                      </p:to>
                                    </p:set>
                                    <p:animEffect transition="in" filter="box(in)">
                                      <p:cBhvr>
                                        <p:cTn id="50" dur="500"/>
                                        <p:tgtEl>
                                          <p:spTgt spid="8217"/>
                                        </p:tgtEl>
                                      </p:cBhvr>
                                    </p:animEffect>
                                  </p:childTnLst>
                                </p:cTn>
                              </p:par>
                              <p:par>
                                <p:cTn id="51" presetID="4" presetClass="entr" presetSubtype="16" fill="hold" nodeType="withEffect">
                                  <p:stCondLst>
                                    <p:cond delay="0"/>
                                  </p:stCondLst>
                                  <p:childTnLst>
                                    <p:set>
                                      <p:cBhvr>
                                        <p:cTn id="52" dur="1" fill="hold">
                                          <p:stCondLst>
                                            <p:cond delay="0"/>
                                          </p:stCondLst>
                                        </p:cTn>
                                        <p:tgtEl>
                                          <p:spTgt spid="8214"/>
                                        </p:tgtEl>
                                        <p:attrNameLst>
                                          <p:attrName>style.visibility</p:attrName>
                                        </p:attrNameLst>
                                      </p:cBhvr>
                                      <p:to>
                                        <p:strVal val="visible"/>
                                      </p:to>
                                    </p:set>
                                    <p:animEffect transition="in" filter="box(in)">
                                      <p:cBhvr>
                                        <p:cTn id="53" dur="500"/>
                                        <p:tgtEl>
                                          <p:spTgt spid="8214"/>
                                        </p:tgtEl>
                                      </p:cBhvr>
                                    </p:animEffect>
                                  </p:childTnLst>
                                </p:cTn>
                              </p:par>
                              <p:par>
                                <p:cTn id="54" presetID="4" presetClass="entr" presetSubtype="16" fill="hold" nodeType="withEffect">
                                  <p:stCondLst>
                                    <p:cond delay="0"/>
                                  </p:stCondLst>
                                  <p:childTnLst>
                                    <p:set>
                                      <p:cBhvr>
                                        <p:cTn id="55" dur="1" fill="hold">
                                          <p:stCondLst>
                                            <p:cond delay="0"/>
                                          </p:stCondLst>
                                        </p:cTn>
                                        <p:tgtEl>
                                          <p:spTgt spid="8212"/>
                                        </p:tgtEl>
                                        <p:attrNameLst>
                                          <p:attrName>style.visibility</p:attrName>
                                        </p:attrNameLst>
                                      </p:cBhvr>
                                      <p:to>
                                        <p:strVal val="visible"/>
                                      </p:to>
                                    </p:set>
                                    <p:animEffect transition="in" filter="box(in)">
                                      <p:cBhvr>
                                        <p:cTn id="56" dur="500"/>
                                        <p:tgtEl>
                                          <p:spTgt spid="821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6" fill="hold" nodeType="clickEffect">
                                  <p:stCondLst>
                                    <p:cond delay="0"/>
                                  </p:stCondLst>
                                  <p:childTnLst>
                                    <p:set>
                                      <p:cBhvr>
                                        <p:cTn id="60" dur="1" fill="hold">
                                          <p:stCondLst>
                                            <p:cond delay="0"/>
                                          </p:stCondLst>
                                        </p:cTn>
                                        <p:tgtEl>
                                          <p:spTgt spid="8213"/>
                                        </p:tgtEl>
                                        <p:attrNameLst>
                                          <p:attrName>style.visibility</p:attrName>
                                        </p:attrNameLst>
                                      </p:cBhvr>
                                      <p:to>
                                        <p:strVal val="visible"/>
                                      </p:to>
                                    </p:set>
                                    <p:animEffect transition="in" filter="barn(inHorizontal)">
                                      <p:cBhvr>
                                        <p:cTn id="61" dur="500"/>
                                        <p:tgtEl>
                                          <p:spTgt spid="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8" grpId="0" animBg="1"/>
      <p:bldP spid="822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toonia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7347" name="AutoShape 3"/>
          <p:cNvSpPr>
            <a:spLocks noChangeArrowheads="1"/>
          </p:cNvSpPr>
          <p:nvPr/>
        </p:nvSpPr>
        <p:spPr bwMode="auto">
          <a:xfrm>
            <a:off x="685800" y="1295400"/>
            <a:ext cx="5029200" cy="533400"/>
          </a:xfrm>
          <a:prstGeom prst="roundRect">
            <a:avLst>
              <a:gd name="adj" fmla="val 16667"/>
            </a:avLst>
          </a:prstGeom>
          <a:gradFill rotWithShape="1">
            <a:gsLst>
              <a:gs pos="0">
                <a:srgbClr val="CCFFCC"/>
              </a:gs>
              <a:gs pos="50000">
                <a:schemeClr val="bg1"/>
              </a:gs>
              <a:gs pos="100000">
                <a:srgbClr val="CCFFCC"/>
              </a:gs>
            </a:gsLst>
            <a:lin ang="5400000" scaled="1"/>
          </a:gradFill>
          <a:ln w="9525">
            <a:solidFill>
              <a:schemeClr val="tx1"/>
            </a:solidFill>
            <a:round/>
            <a:headEnd/>
            <a:tailEnd/>
          </a:ln>
          <a:effectLst/>
        </p:spPr>
        <p:txBody>
          <a:bodyPr wrap="none" anchor="ctr"/>
          <a:lstStyle/>
          <a:p>
            <a:pPr>
              <a:defRPr/>
            </a:pPr>
            <a:endParaRPr lang="en-US">
              <a:latin typeface="Arial"/>
              <a:cs typeface="Arial" pitchFamily="34" charset="0"/>
            </a:endParaRPr>
          </a:p>
        </p:txBody>
      </p:sp>
      <p:sp>
        <p:nvSpPr>
          <p:cNvPr id="7172" name="Rectangle 4"/>
          <p:cNvSpPr>
            <a:spLocks noChangeArrowheads="1"/>
          </p:cNvSpPr>
          <p:nvPr/>
        </p:nvSpPr>
        <p:spPr bwMode="auto">
          <a:xfrm>
            <a:off x="3657600" y="6096000"/>
            <a:ext cx="1905000" cy="609600"/>
          </a:xfrm>
          <a:prstGeom prst="rect">
            <a:avLst/>
          </a:prstGeom>
          <a:solidFill>
            <a:srgbClr val="FFFF99"/>
          </a:solidFill>
          <a:ln w="28575">
            <a:solidFill>
              <a:srgbClr val="0000FF"/>
            </a:solidFill>
            <a:miter lim="800000"/>
            <a:headEnd/>
            <a:tailEnd/>
          </a:ln>
        </p:spPr>
        <p:txBody>
          <a:bodyPr wrap="none" anchor="ctr"/>
          <a:lstStyle/>
          <a:p>
            <a:endParaRPr lang="en-US">
              <a:latin typeface="Arial" charset="0"/>
            </a:endParaRPr>
          </a:p>
        </p:txBody>
      </p:sp>
      <p:pic>
        <p:nvPicPr>
          <p:cNvPr id="7173" name="Picture 5" descr="D52TZCABN94DRCAQG0GJICATY2GBECAK68ZAGCAK1L62DCAN5EJVRCADON8Z5CAOFIB82CA4ZAJ0TCAA5JO7GCAIA35DPCAA3SZ52CAR3HXN8CAZTV1W7CADBLM6MCA4JDXIXCALKH13QCA3PN34R"/>
          <p:cNvPicPr>
            <a:picLocks noChangeAspect="1" noChangeArrowheads="1"/>
          </p:cNvPicPr>
          <p:nvPr/>
        </p:nvPicPr>
        <p:blipFill>
          <a:blip r:embed="rId4"/>
          <a:srcRect l="8229"/>
          <a:stretch>
            <a:fillRect/>
          </a:stretch>
        </p:blipFill>
        <p:spPr bwMode="auto">
          <a:xfrm>
            <a:off x="2133600" y="1981200"/>
            <a:ext cx="5245100" cy="3948113"/>
          </a:xfrm>
          <a:prstGeom prst="rect">
            <a:avLst/>
          </a:prstGeom>
          <a:noFill/>
          <a:ln w="9525">
            <a:noFill/>
            <a:miter lim="800000"/>
            <a:headEnd/>
            <a:tailEnd/>
          </a:ln>
        </p:spPr>
      </p:pic>
      <p:sp>
        <p:nvSpPr>
          <p:cNvPr id="57350" name="Text Box 6"/>
          <p:cNvSpPr txBox="1">
            <a:spLocks noChangeArrowheads="1"/>
          </p:cNvSpPr>
          <p:nvPr/>
        </p:nvSpPr>
        <p:spPr bwMode="auto">
          <a:xfrm>
            <a:off x="7705725" y="5043488"/>
            <a:ext cx="1306513" cy="519112"/>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Chân</a:t>
            </a:r>
          </a:p>
        </p:txBody>
      </p:sp>
      <p:sp>
        <p:nvSpPr>
          <p:cNvPr id="57351" name="Text Box 7"/>
          <p:cNvSpPr txBox="1">
            <a:spLocks noChangeArrowheads="1"/>
          </p:cNvSpPr>
          <p:nvPr/>
        </p:nvSpPr>
        <p:spPr bwMode="auto">
          <a:xfrm>
            <a:off x="228600" y="4343400"/>
            <a:ext cx="1066800"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Mỏ</a:t>
            </a:r>
          </a:p>
        </p:txBody>
      </p:sp>
      <p:sp>
        <p:nvSpPr>
          <p:cNvPr id="57352" name="Text Box 8"/>
          <p:cNvSpPr txBox="1">
            <a:spLocks noChangeArrowheads="1"/>
          </p:cNvSpPr>
          <p:nvPr/>
        </p:nvSpPr>
        <p:spPr bwMode="auto">
          <a:xfrm>
            <a:off x="7696200" y="1752600"/>
            <a:ext cx="1295400"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Cánh</a:t>
            </a:r>
          </a:p>
        </p:txBody>
      </p:sp>
      <p:sp>
        <p:nvSpPr>
          <p:cNvPr id="57353" name="Text Box 9"/>
          <p:cNvSpPr txBox="1">
            <a:spLocks noChangeArrowheads="1"/>
          </p:cNvSpPr>
          <p:nvPr/>
        </p:nvSpPr>
        <p:spPr bwMode="auto">
          <a:xfrm>
            <a:off x="7772400" y="3276600"/>
            <a:ext cx="1143000"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Lông</a:t>
            </a:r>
          </a:p>
        </p:txBody>
      </p:sp>
      <p:sp>
        <p:nvSpPr>
          <p:cNvPr id="57354" name="Text Box 10"/>
          <p:cNvSpPr txBox="1">
            <a:spLocks noChangeArrowheads="1"/>
          </p:cNvSpPr>
          <p:nvPr/>
        </p:nvSpPr>
        <p:spPr bwMode="auto">
          <a:xfrm>
            <a:off x="152400" y="5486400"/>
            <a:ext cx="1347788"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Mình</a:t>
            </a:r>
          </a:p>
        </p:txBody>
      </p:sp>
      <p:sp>
        <p:nvSpPr>
          <p:cNvPr id="57355" name="Text Box 11"/>
          <p:cNvSpPr txBox="1">
            <a:spLocks noChangeArrowheads="1"/>
          </p:cNvSpPr>
          <p:nvPr/>
        </p:nvSpPr>
        <p:spPr bwMode="auto">
          <a:xfrm>
            <a:off x="152400" y="2438400"/>
            <a:ext cx="1195388"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Đầu</a:t>
            </a:r>
          </a:p>
        </p:txBody>
      </p:sp>
      <p:sp>
        <p:nvSpPr>
          <p:cNvPr id="57356" name="Freeform 12"/>
          <p:cNvSpPr>
            <a:spLocks/>
          </p:cNvSpPr>
          <p:nvPr/>
        </p:nvSpPr>
        <p:spPr bwMode="auto">
          <a:xfrm>
            <a:off x="1371600" y="2743200"/>
            <a:ext cx="3886200" cy="1143000"/>
          </a:xfrm>
          <a:custGeom>
            <a:avLst/>
            <a:gdLst>
              <a:gd name="T0" fmla="*/ 0 w 2358"/>
              <a:gd name="T1" fmla="*/ 0 h 1234"/>
              <a:gd name="T2" fmla="*/ 2147483647 w 2358"/>
              <a:gd name="T3" fmla="*/ 1058710741 h 1234"/>
              <a:gd name="T4" fmla="*/ 0 60000 65536"/>
              <a:gd name="T5" fmla="*/ 0 60000 65536"/>
              <a:gd name="T6" fmla="*/ 0 w 2358"/>
              <a:gd name="T7" fmla="*/ 0 h 1234"/>
              <a:gd name="T8" fmla="*/ 2358 w 2358"/>
              <a:gd name="T9" fmla="*/ 1234 h 1234"/>
            </a:gdLst>
            <a:ahLst/>
            <a:cxnLst>
              <a:cxn ang="T4">
                <a:pos x="T0" y="T1"/>
              </a:cxn>
              <a:cxn ang="T5">
                <a:pos x="T2" y="T3"/>
              </a:cxn>
            </a:cxnLst>
            <a:rect l="T6" t="T7" r="T8" b="T9"/>
            <a:pathLst>
              <a:path w="2358" h="1234">
                <a:moveTo>
                  <a:pt x="0" y="0"/>
                </a:moveTo>
                <a:lnTo>
                  <a:pt x="2358" y="1234"/>
                </a:lnTo>
              </a:path>
            </a:pathLst>
          </a:custGeom>
          <a:noFill/>
          <a:ln w="25400">
            <a:solidFill>
              <a:srgbClr val="FF0000"/>
            </a:solidFill>
            <a:round/>
            <a:headEnd/>
            <a:tailEnd type="triangle" w="med" len="med"/>
          </a:ln>
        </p:spPr>
        <p:txBody>
          <a:bodyPr/>
          <a:lstStyle/>
          <a:p>
            <a:endParaRPr lang="en-US"/>
          </a:p>
        </p:txBody>
      </p:sp>
      <p:sp>
        <p:nvSpPr>
          <p:cNvPr id="57357" name="Freeform 13"/>
          <p:cNvSpPr>
            <a:spLocks/>
          </p:cNvSpPr>
          <p:nvPr/>
        </p:nvSpPr>
        <p:spPr bwMode="auto">
          <a:xfrm flipV="1">
            <a:off x="1371600" y="4191000"/>
            <a:ext cx="4191000" cy="381000"/>
          </a:xfrm>
          <a:custGeom>
            <a:avLst/>
            <a:gdLst>
              <a:gd name="T0" fmla="*/ 0 w 2514"/>
              <a:gd name="T1" fmla="*/ 0 h 474"/>
              <a:gd name="T2" fmla="*/ 2147483647 w 2514"/>
              <a:gd name="T3" fmla="*/ 306246857 h 474"/>
              <a:gd name="T4" fmla="*/ 0 60000 65536"/>
              <a:gd name="T5" fmla="*/ 0 60000 65536"/>
              <a:gd name="T6" fmla="*/ 0 w 2514"/>
              <a:gd name="T7" fmla="*/ 0 h 474"/>
              <a:gd name="T8" fmla="*/ 2514 w 2514"/>
              <a:gd name="T9" fmla="*/ 474 h 474"/>
            </a:gdLst>
            <a:ahLst/>
            <a:cxnLst>
              <a:cxn ang="T4">
                <a:pos x="T0" y="T1"/>
              </a:cxn>
              <a:cxn ang="T5">
                <a:pos x="T2" y="T3"/>
              </a:cxn>
            </a:cxnLst>
            <a:rect l="T6" t="T7" r="T8" b="T9"/>
            <a:pathLst>
              <a:path w="2514" h="474">
                <a:moveTo>
                  <a:pt x="0" y="0"/>
                </a:moveTo>
                <a:lnTo>
                  <a:pt x="2514" y="474"/>
                </a:lnTo>
              </a:path>
            </a:pathLst>
          </a:custGeom>
          <a:noFill/>
          <a:ln w="25400">
            <a:solidFill>
              <a:srgbClr val="FF0000"/>
            </a:solidFill>
            <a:round/>
            <a:headEnd/>
            <a:tailEnd type="triangle" w="med" len="med"/>
          </a:ln>
        </p:spPr>
        <p:txBody>
          <a:bodyPr/>
          <a:lstStyle/>
          <a:p>
            <a:endParaRPr lang="en-US"/>
          </a:p>
        </p:txBody>
      </p:sp>
      <p:sp>
        <p:nvSpPr>
          <p:cNvPr id="57358" name="Freeform 14"/>
          <p:cNvSpPr>
            <a:spLocks/>
          </p:cNvSpPr>
          <p:nvPr/>
        </p:nvSpPr>
        <p:spPr bwMode="auto">
          <a:xfrm>
            <a:off x="1524000" y="4495800"/>
            <a:ext cx="3352800" cy="1295400"/>
          </a:xfrm>
          <a:custGeom>
            <a:avLst/>
            <a:gdLst>
              <a:gd name="T0" fmla="*/ 0 w 2022"/>
              <a:gd name="T1" fmla="*/ 2147483647 h 477"/>
              <a:gd name="T2" fmla="*/ 2147483647 w 2022"/>
              <a:gd name="T3" fmla="*/ 0 h 477"/>
              <a:gd name="T4" fmla="*/ 0 60000 65536"/>
              <a:gd name="T5" fmla="*/ 0 60000 65536"/>
              <a:gd name="T6" fmla="*/ 0 w 2022"/>
              <a:gd name="T7" fmla="*/ 0 h 477"/>
              <a:gd name="T8" fmla="*/ 2022 w 2022"/>
              <a:gd name="T9" fmla="*/ 477 h 477"/>
            </a:gdLst>
            <a:ahLst/>
            <a:cxnLst>
              <a:cxn ang="T4">
                <a:pos x="T0" y="T1"/>
              </a:cxn>
              <a:cxn ang="T5">
                <a:pos x="T2" y="T3"/>
              </a:cxn>
            </a:cxnLst>
            <a:rect l="T6" t="T7" r="T8" b="T9"/>
            <a:pathLst>
              <a:path w="2022" h="477">
                <a:moveTo>
                  <a:pt x="0" y="477"/>
                </a:moveTo>
                <a:lnTo>
                  <a:pt x="2022" y="0"/>
                </a:lnTo>
              </a:path>
            </a:pathLst>
          </a:custGeom>
          <a:noFill/>
          <a:ln w="25400">
            <a:solidFill>
              <a:srgbClr val="FF0000"/>
            </a:solidFill>
            <a:round/>
            <a:headEnd/>
            <a:tailEnd type="triangle" w="med" len="med"/>
          </a:ln>
        </p:spPr>
        <p:txBody>
          <a:bodyPr/>
          <a:lstStyle/>
          <a:p>
            <a:endParaRPr lang="en-US"/>
          </a:p>
        </p:txBody>
      </p:sp>
      <p:sp>
        <p:nvSpPr>
          <p:cNvPr id="57359" name="Freeform 15"/>
          <p:cNvSpPr>
            <a:spLocks/>
          </p:cNvSpPr>
          <p:nvPr/>
        </p:nvSpPr>
        <p:spPr bwMode="auto">
          <a:xfrm>
            <a:off x="5867400" y="2133600"/>
            <a:ext cx="1833563" cy="838200"/>
          </a:xfrm>
          <a:custGeom>
            <a:avLst/>
            <a:gdLst>
              <a:gd name="T0" fmla="*/ 2147483647 w 1107"/>
              <a:gd name="T1" fmla="*/ 0 h 1083"/>
              <a:gd name="T2" fmla="*/ 0 w 1107"/>
              <a:gd name="T3" fmla="*/ 648734195 h 1083"/>
              <a:gd name="T4" fmla="*/ 0 60000 65536"/>
              <a:gd name="T5" fmla="*/ 0 60000 65536"/>
              <a:gd name="T6" fmla="*/ 0 w 1107"/>
              <a:gd name="T7" fmla="*/ 0 h 1083"/>
              <a:gd name="T8" fmla="*/ 1107 w 1107"/>
              <a:gd name="T9" fmla="*/ 1083 h 1083"/>
            </a:gdLst>
            <a:ahLst/>
            <a:cxnLst>
              <a:cxn ang="T4">
                <a:pos x="T0" y="T1"/>
              </a:cxn>
              <a:cxn ang="T5">
                <a:pos x="T2" y="T3"/>
              </a:cxn>
            </a:cxnLst>
            <a:rect l="T6" t="T7" r="T8" b="T9"/>
            <a:pathLst>
              <a:path w="1107" h="1083">
                <a:moveTo>
                  <a:pt x="1107" y="0"/>
                </a:moveTo>
                <a:lnTo>
                  <a:pt x="0" y="1083"/>
                </a:lnTo>
              </a:path>
            </a:pathLst>
          </a:custGeom>
          <a:noFill/>
          <a:ln w="25400">
            <a:solidFill>
              <a:srgbClr val="FF0000"/>
            </a:solidFill>
            <a:round/>
            <a:headEnd/>
            <a:tailEnd type="triangle" w="med" len="med"/>
          </a:ln>
        </p:spPr>
        <p:txBody>
          <a:bodyPr/>
          <a:lstStyle/>
          <a:p>
            <a:endParaRPr lang="en-US"/>
          </a:p>
        </p:txBody>
      </p:sp>
      <p:sp>
        <p:nvSpPr>
          <p:cNvPr id="57360" name="Freeform 16"/>
          <p:cNvSpPr>
            <a:spLocks/>
          </p:cNvSpPr>
          <p:nvPr/>
        </p:nvSpPr>
        <p:spPr bwMode="auto">
          <a:xfrm flipV="1">
            <a:off x="5105400" y="3505200"/>
            <a:ext cx="2667000" cy="76200"/>
          </a:xfrm>
          <a:custGeom>
            <a:avLst/>
            <a:gdLst>
              <a:gd name="T0" fmla="*/ 2147483647 w 726"/>
              <a:gd name="T1" fmla="*/ 0 h 312"/>
              <a:gd name="T2" fmla="*/ 0 w 726"/>
              <a:gd name="T3" fmla="*/ 18610385 h 312"/>
              <a:gd name="T4" fmla="*/ 0 60000 65536"/>
              <a:gd name="T5" fmla="*/ 0 60000 65536"/>
              <a:gd name="T6" fmla="*/ 0 w 726"/>
              <a:gd name="T7" fmla="*/ 0 h 312"/>
              <a:gd name="T8" fmla="*/ 726 w 726"/>
              <a:gd name="T9" fmla="*/ 312 h 312"/>
            </a:gdLst>
            <a:ahLst/>
            <a:cxnLst>
              <a:cxn ang="T4">
                <a:pos x="T0" y="T1"/>
              </a:cxn>
              <a:cxn ang="T5">
                <a:pos x="T2" y="T3"/>
              </a:cxn>
            </a:cxnLst>
            <a:rect l="T6" t="T7" r="T8" b="T9"/>
            <a:pathLst>
              <a:path w="726" h="312">
                <a:moveTo>
                  <a:pt x="726" y="0"/>
                </a:moveTo>
                <a:lnTo>
                  <a:pt x="0" y="312"/>
                </a:lnTo>
              </a:path>
            </a:pathLst>
          </a:custGeom>
          <a:noFill/>
          <a:ln w="25400">
            <a:solidFill>
              <a:srgbClr val="FF0000"/>
            </a:solidFill>
            <a:round/>
            <a:headEnd/>
            <a:tailEnd type="triangle" w="med" len="med"/>
          </a:ln>
        </p:spPr>
        <p:txBody>
          <a:bodyPr/>
          <a:lstStyle/>
          <a:p>
            <a:endParaRPr lang="en-US"/>
          </a:p>
        </p:txBody>
      </p:sp>
      <p:sp>
        <p:nvSpPr>
          <p:cNvPr id="57361" name="Freeform 17"/>
          <p:cNvSpPr>
            <a:spLocks/>
          </p:cNvSpPr>
          <p:nvPr/>
        </p:nvSpPr>
        <p:spPr bwMode="auto">
          <a:xfrm flipV="1">
            <a:off x="4800600" y="5257800"/>
            <a:ext cx="2900363" cy="152400"/>
          </a:xfrm>
          <a:custGeom>
            <a:avLst/>
            <a:gdLst>
              <a:gd name="T0" fmla="*/ 2147483647 w 1779"/>
              <a:gd name="T1" fmla="*/ 0 h 6"/>
              <a:gd name="T2" fmla="*/ 0 w 1779"/>
              <a:gd name="T3" fmla="*/ 2147483647 h 6"/>
              <a:gd name="T4" fmla="*/ 0 60000 65536"/>
              <a:gd name="T5" fmla="*/ 0 60000 65536"/>
              <a:gd name="T6" fmla="*/ 0 w 1779"/>
              <a:gd name="T7" fmla="*/ 0 h 6"/>
              <a:gd name="T8" fmla="*/ 1779 w 1779"/>
              <a:gd name="T9" fmla="*/ 6 h 6"/>
            </a:gdLst>
            <a:ahLst/>
            <a:cxnLst>
              <a:cxn ang="T4">
                <a:pos x="T0" y="T1"/>
              </a:cxn>
              <a:cxn ang="T5">
                <a:pos x="T2" y="T3"/>
              </a:cxn>
            </a:cxnLst>
            <a:rect l="T6" t="T7" r="T8" b="T9"/>
            <a:pathLst>
              <a:path w="1779" h="6">
                <a:moveTo>
                  <a:pt x="1779" y="0"/>
                </a:moveTo>
                <a:lnTo>
                  <a:pt x="0" y="6"/>
                </a:lnTo>
              </a:path>
            </a:pathLst>
          </a:custGeom>
          <a:noFill/>
          <a:ln w="25400">
            <a:solidFill>
              <a:srgbClr val="FF0000"/>
            </a:solidFill>
            <a:round/>
            <a:headEnd/>
            <a:tailEnd type="triangle" w="med" len="med"/>
          </a:ln>
        </p:spPr>
        <p:txBody>
          <a:bodyPr/>
          <a:lstStyle/>
          <a:p>
            <a:endParaRPr lang="en-US"/>
          </a:p>
        </p:txBody>
      </p:sp>
      <p:sp>
        <p:nvSpPr>
          <p:cNvPr id="7186" name="Text Box 18"/>
          <p:cNvSpPr txBox="1">
            <a:spLocks noChangeArrowheads="1"/>
          </p:cNvSpPr>
          <p:nvPr/>
        </p:nvSpPr>
        <p:spPr bwMode="auto">
          <a:xfrm>
            <a:off x="838200" y="1295400"/>
            <a:ext cx="5486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3300"/>
                </a:solidFill>
                <a:latin typeface="Arial" charset="0"/>
              </a:rPr>
              <a:t>- Cơ thể chim gồm có các bộ phận :</a:t>
            </a:r>
          </a:p>
        </p:txBody>
      </p:sp>
      <p:sp>
        <p:nvSpPr>
          <p:cNvPr id="7187" name="WordArt 19"/>
          <p:cNvSpPr>
            <a:spLocks noChangeArrowheads="1" noChangeShapeType="1" noTextEdit="1"/>
          </p:cNvSpPr>
          <p:nvPr/>
        </p:nvSpPr>
        <p:spPr bwMode="auto">
          <a:xfrm>
            <a:off x="3048000" y="685800"/>
            <a:ext cx="2590800" cy="444500"/>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sp>
        <p:nvSpPr>
          <p:cNvPr id="7188" name="WordArt 20"/>
          <p:cNvSpPr>
            <a:spLocks noChangeArrowheads="1" noChangeShapeType="1" noTextEdit="1"/>
          </p:cNvSpPr>
          <p:nvPr/>
        </p:nvSpPr>
        <p:spPr bwMode="auto">
          <a:xfrm>
            <a:off x="3810000" y="6172200"/>
            <a:ext cx="1638300" cy="5238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latin typeface="Arial"/>
                <a:cs typeface="Arial"/>
              </a:rPr>
              <a:t>Đại bàng</a:t>
            </a:r>
          </a:p>
        </p:txBody>
      </p:sp>
      <p:pic>
        <p:nvPicPr>
          <p:cNvPr id="7189" name="Picture 21" descr="090724024415551549"/>
          <p:cNvPicPr>
            <a:picLocks noChangeAspect="1" noChangeArrowheads="1" noCrop="1"/>
          </p:cNvPicPr>
          <p:nvPr/>
        </p:nvPicPr>
        <p:blipFill>
          <a:blip r:embed="rId5"/>
          <a:srcRect/>
          <a:stretch>
            <a:fillRect/>
          </a:stretch>
        </p:blipFill>
        <p:spPr bwMode="auto">
          <a:xfrm rot="181139">
            <a:off x="7086600" y="0"/>
            <a:ext cx="2251075" cy="1447800"/>
          </a:xfrm>
          <a:prstGeom prst="rect">
            <a:avLst/>
          </a:prstGeom>
          <a:noFill/>
          <a:ln w="9525">
            <a:noFill/>
            <a:miter lim="800000"/>
            <a:headEnd/>
            <a:tailEnd/>
          </a:ln>
        </p:spPr>
      </p:pic>
      <p:sp>
        <p:nvSpPr>
          <p:cNvPr id="7190" name="Rectangle 22"/>
          <p:cNvSpPr>
            <a:spLocks noChangeArrowheads="1"/>
          </p:cNvSpPr>
          <p:nvPr/>
        </p:nvSpPr>
        <p:spPr bwMode="auto">
          <a:xfrm>
            <a:off x="0" y="0"/>
            <a:ext cx="1676400" cy="457200"/>
          </a:xfrm>
          <a:prstGeom prst="rect">
            <a:avLst/>
          </a:prstGeom>
          <a:noFill/>
          <a:ln w="9525">
            <a:noFill/>
            <a:miter lim="800000"/>
            <a:headEnd/>
            <a:tailEnd/>
          </a:ln>
        </p:spPr>
        <p:txBody>
          <a:bodyPr>
            <a:spAutoFit/>
          </a:bodyPr>
          <a:lstStyle/>
          <a:p>
            <a:pPr eaLnBrk="0" hangingPunct="0"/>
            <a:r>
              <a:rPr lang="en-US" sz="2400" u="sng">
                <a:solidFill>
                  <a:srgbClr val="0033CC"/>
                </a:solidFill>
                <a:latin typeface="Arial" charset="0"/>
              </a:rPr>
              <a:t>Tuần 27: </a:t>
            </a:r>
            <a:r>
              <a:rPr lang="en-US" sz="2400">
                <a:solidFill>
                  <a:srgbClr val="0033CC"/>
                </a:solidFill>
                <a:latin typeface="Arial" charset="0"/>
              </a:rPr>
              <a:t> </a:t>
            </a:r>
            <a:endParaRPr lang="en-US" sz="2400" u="sng">
              <a:solidFill>
                <a:srgbClr val="0033CC"/>
              </a:solidFill>
              <a:latin typeface="Arial" charset="0"/>
            </a:endParaRPr>
          </a:p>
        </p:txBody>
      </p:sp>
      <p:sp>
        <p:nvSpPr>
          <p:cNvPr id="7191" name="Text Box 25"/>
          <p:cNvSpPr txBox="1">
            <a:spLocks noChangeArrowheads="1"/>
          </p:cNvSpPr>
          <p:nvPr/>
        </p:nvSpPr>
        <p:spPr bwMode="auto">
          <a:xfrm>
            <a:off x="31908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7355"/>
                                        </p:tgtEl>
                                        <p:attrNameLst>
                                          <p:attrName>style.visibility</p:attrName>
                                        </p:attrNameLst>
                                      </p:cBhvr>
                                      <p:to>
                                        <p:strVal val="visible"/>
                                      </p:to>
                                    </p:set>
                                    <p:anim calcmode="lin" valueType="num">
                                      <p:cBhvr>
                                        <p:cTn id="7" dur="500" fill="hold"/>
                                        <p:tgtEl>
                                          <p:spTgt spid="57355"/>
                                        </p:tgtEl>
                                        <p:attrNameLst>
                                          <p:attrName>ppt_w</p:attrName>
                                        </p:attrNameLst>
                                      </p:cBhvr>
                                      <p:tavLst>
                                        <p:tav tm="0">
                                          <p:val>
                                            <p:fltVal val="0"/>
                                          </p:val>
                                        </p:tav>
                                        <p:tav tm="100000">
                                          <p:val>
                                            <p:strVal val="#ppt_w"/>
                                          </p:val>
                                        </p:tav>
                                      </p:tavLst>
                                    </p:anim>
                                    <p:anim calcmode="lin" valueType="num">
                                      <p:cBhvr>
                                        <p:cTn id="8" dur="500" fill="hold"/>
                                        <p:tgtEl>
                                          <p:spTgt spid="57355"/>
                                        </p:tgtEl>
                                        <p:attrNameLst>
                                          <p:attrName>ppt_h</p:attrName>
                                        </p:attrNameLst>
                                      </p:cBhvr>
                                      <p:tavLst>
                                        <p:tav tm="0">
                                          <p:val>
                                            <p:fltVal val="0"/>
                                          </p:val>
                                        </p:tav>
                                        <p:tav tm="100000">
                                          <p:val>
                                            <p:strVal val="#ppt_h"/>
                                          </p:val>
                                        </p:tav>
                                      </p:tavLst>
                                    </p:anim>
                                    <p:animEffect transition="in" filter="fade">
                                      <p:cBhvr>
                                        <p:cTn id="9" dur="500"/>
                                        <p:tgtEl>
                                          <p:spTgt spid="57355"/>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7356"/>
                                        </p:tgtEl>
                                        <p:attrNameLst>
                                          <p:attrName>style.visibility</p:attrName>
                                        </p:attrNameLst>
                                      </p:cBhvr>
                                      <p:to>
                                        <p:strVal val="visible"/>
                                      </p:to>
                                    </p:set>
                                    <p:animEffect transition="in" filter="wipe(left)">
                                      <p:cBhvr>
                                        <p:cTn id="13" dur="500"/>
                                        <p:tgtEl>
                                          <p:spTgt spid="57356"/>
                                        </p:tgtEl>
                                      </p:cBhvr>
                                    </p:animEffect>
                                  </p:childTnLst>
                                </p:cTn>
                              </p:par>
                            </p:childTnLst>
                          </p:cTn>
                        </p:par>
                        <p:par>
                          <p:cTn id="14" fill="hold" nodeType="afterGroup">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7351"/>
                                        </p:tgtEl>
                                        <p:attrNameLst>
                                          <p:attrName>style.visibility</p:attrName>
                                        </p:attrNameLst>
                                      </p:cBhvr>
                                      <p:to>
                                        <p:strVal val="visible"/>
                                      </p:to>
                                    </p:set>
                                    <p:anim calcmode="lin" valueType="num">
                                      <p:cBhvr>
                                        <p:cTn id="17" dur="500" fill="hold"/>
                                        <p:tgtEl>
                                          <p:spTgt spid="57351"/>
                                        </p:tgtEl>
                                        <p:attrNameLst>
                                          <p:attrName>ppt_w</p:attrName>
                                        </p:attrNameLst>
                                      </p:cBhvr>
                                      <p:tavLst>
                                        <p:tav tm="0">
                                          <p:val>
                                            <p:fltVal val="0"/>
                                          </p:val>
                                        </p:tav>
                                        <p:tav tm="100000">
                                          <p:val>
                                            <p:strVal val="#ppt_w"/>
                                          </p:val>
                                        </p:tav>
                                      </p:tavLst>
                                    </p:anim>
                                    <p:anim calcmode="lin" valueType="num">
                                      <p:cBhvr>
                                        <p:cTn id="18" dur="500" fill="hold"/>
                                        <p:tgtEl>
                                          <p:spTgt spid="57351"/>
                                        </p:tgtEl>
                                        <p:attrNameLst>
                                          <p:attrName>ppt_h</p:attrName>
                                        </p:attrNameLst>
                                      </p:cBhvr>
                                      <p:tavLst>
                                        <p:tav tm="0">
                                          <p:val>
                                            <p:fltVal val="0"/>
                                          </p:val>
                                        </p:tav>
                                        <p:tav tm="100000">
                                          <p:val>
                                            <p:strVal val="#ppt_h"/>
                                          </p:val>
                                        </p:tav>
                                      </p:tavLst>
                                    </p:anim>
                                    <p:animEffect transition="in" filter="fade">
                                      <p:cBhvr>
                                        <p:cTn id="19" dur="500"/>
                                        <p:tgtEl>
                                          <p:spTgt spid="57351"/>
                                        </p:tgtEl>
                                      </p:cBhvr>
                                    </p:animEffect>
                                  </p:childTnLst>
                                </p:cTn>
                              </p:par>
                            </p:childTnLst>
                          </p:cTn>
                        </p:par>
                        <p:par>
                          <p:cTn id="20" fill="hold" nodeType="afterGroup">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57357"/>
                                        </p:tgtEl>
                                        <p:attrNameLst>
                                          <p:attrName>style.visibility</p:attrName>
                                        </p:attrNameLst>
                                      </p:cBhvr>
                                      <p:to>
                                        <p:strVal val="visible"/>
                                      </p:to>
                                    </p:set>
                                    <p:animEffect transition="in" filter="wipe(left)">
                                      <p:cBhvr>
                                        <p:cTn id="23" dur="500"/>
                                        <p:tgtEl>
                                          <p:spTgt spid="57357"/>
                                        </p:tgtEl>
                                      </p:cBhvr>
                                    </p:animEffect>
                                  </p:childTnLst>
                                </p:cTn>
                              </p:par>
                            </p:childTnLst>
                          </p:cTn>
                        </p:par>
                        <p:par>
                          <p:cTn id="24" fill="hold" nodeType="afterGroup">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57354"/>
                                        </p:tgtEl>
                                        <p:attrNameLst>
                                          <p:attrName>style.visibility</p:attrName>
                                        </p:attrNameLst>
                                      </p:cBhvr>
                                      <p:to>
                                        <p:strVal val="visible"/>
                                      </p:to>
                                    </p:set>
                                    <p:anim calcmode="lin" valueType="num">
                                      <p:cBhvr>
                                        <p:cTn id="27" dur="500" fill="hold"/>
                                        <p:tgtEl>
                                          <p:spTgt spid="57354"/>
                                        </p:tgtEl>
                                        <p:attrNameLst>
                                          <p:attrName>ppt_w</p:attrName>
                                        </p:attrNameLst>
                                      </p:cBhvr>
                                      <p:tavLst>
                                        <p:tav tm="0">
                                          <p:val>
                                            <p:fltVal val="0"/>
                                          </p:val>
                                        </p:tav>
                                        <p:tav tm="100000">
                                          <p:val>
                                            <p:strVal val="#ppt_w"/>
                                          </p:val>
                                        </p:tav>
                                      </p:tavLst>
                                    </p:anim>
                                    <p:anim calcmode="lin" valueType="num">
                                      <p:cBhvr>
                                        <p:cTn id="28" dur="500" fill="hold"/>
                                        <p:tgtEl>
                                          <p:spTgt spid="57354"/>
                                        </p:tgtEl>
                                        <p:attrNameLst>
                                          <p:attrName>ppt_h</p:attrName>
                                        </p:attrNameLst>
                                      </p:cBhvr>
                                      <p:tavLst>
                                        <p:tav tm="0">
                                          <p:val>
                                            <p:fltVal val="0"/>
                                          </p:val>
                                        </p:tav>
                                        <p:tav tm="100000">
                                          <p:val>
                                            <p:strVal val="#ppt_h"/>
                                          </p:val>
                                        </p:tav>
                                      </p:tavLst>
                                    </p:anim>
                                    <p:animEffect transition="in" filter="fade">
                                      <p:cBhvr>
                                        <p:cTn id="29" dur="500"/>
                                        <p:tgtEl>
                                          <p:spTgt spid="57354"/>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7358"/>
                                        </p:tgtEl>
                                        <p:attrNameLst>
                                          <p:attrName>style.visibility</p:attrName>
                                        </p:attrNameLst>
                                      </p:cBhvr>
                                      <p:to>
                                        <p:strVal val="visible"/>
                                      </p:to>
                                    </p:set>
                                    <p:animEffect transition="in" filter="wipe(left)">
                                      <p:cBhvr>
                                        <p:cTn id="33" dur="500"/>
                                        <p:tgtEl>
                                          <p:spTgt spid="57358"/>
                                        </p:tgtEl>
                                      </p:cBhvr>
                                    </p:animEffect>
                                  </p:childTnLst>
                                </p:cTn>
                              </p:par>
                            </p:childTnLst>
                          </p:cTn>
                        </p:par>
                        <p:par>
                          <p:cTn id="34" fill="hold" nodeType="afterGroup">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57352"/>
                                        </p:tgtEl>
                                        <p:attrNameLst>
                                          <p:attrName>style.visibility</p:attrName>
                                        </p:attrNameLst>
                                      </p:cBhvr>
                                      <p:to>
                                        <p:strVal val="visible"/>
                                      </p:to>
                                    </p:set>
                                    <p:anim calcmode="lin" valueType="num">
                                      <p:cBhvr>
                                        <p:cTn id="37" dur="500" fill="hold"/>
                                        <p:tgtEl>
                                          <p:spTgt spid="57352"/>
                                        </p:tgtEl>
                                        <p:attrNameLst>
                                          <p:attrName>ppt_w</p:attrName>
                                        </p:attrNameLst>
                                      </p:cBhvr>
                                      <p:tavLst>
                                        <p:tav tm="0">
                                          <p:val>
                                            <p:fltVal val="0"/>
                                          </p:val>
                                        </p:tav>
                                        <p:tav tm="100000">
                                          <p:val>
                                            <p:strVal val="#ppt_w"/>
                                          </p:val>
                                        </p:tav>
                                      </p:tavLst>
                                    </p:anim>
                                    <p:anim calcmode="lin" valueType="num">
                                      <p:cBhvr>
                                        <p:cTn id="38" dur="500" fill="hold"/>
                                        <p:tgtEl>
                                          <p:spTgt spid="57352"/>
                                        </p:tgtEl>
                                        <p:attrNameLst>
                                          <p:attrName>ppt_h</p:attrName>
                                        </p:attrNameLst>
                                      </p:cBhvr>
                                      <p:tavLst>
                                        <p:tav tm="0">
                                          <p:val>
                                            <p:fltVal val="0"/>
                                          </p:val>
                                        </p:tav>
                                        <p:tav tm="100000">
                                          <p:val>
                                            <p:strVal val="#ppt_h"/>
                                          </p:val>
                                        </p:tav>
                                      </p:tavLst>
                                    </p:anim>
                                    <p:animEffect transition="in" filter="fade">
                                      <p:cBhvr>
                                        <p:cTn id="39" dur="500"/>
                                        <p:tgtEl>
                                          <p:spTgt spid="57352"/>
                                        </p:tgtEl>
                                      </p:cBhvr>
                                    </p:animEffect>
                                  </p:childTnLst>
                                </p:cTn>
                              </p:par>
                            </p:childTnLst>
                          </p:cTn>
                        </p:par>
                        <p:par>
                          <p:cTn id="40" fill="hold" nodeType="afterGroup">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57359"/>
                                        </p:tgtEl>
                                        <p:attrNameLst>
                                          <p:attrName>style.visibility</p:attrName>
                                        </p:attrNameLst>
                                      </p:cBhvr>
                                      <p:to>
                                        <p:strVal val="visible"/>
                                      </p:to>
                                    </p:set>
                                    <p:animEffect transition="in" filter="wipe(right)">
                                      <p:cBhvr>
                                        <p:cTn id="43" dur="500"/>
                                        <p:tgtEl>
                                          <p:spTgt spid="57359"/>
                                        </p:tgtEl>
                                      </p:cBhvr>
                                    </p:animEffect>
                                  </p:childTnLst>
                                </p:cTn>
                              </p:par>
                            </p:childTnLst>
                          </p:cTn>
                        </p:par>
                        <p:par>
                          <p:cTn id="44" fill="hold" nodeType="afterGroup">
                            <p:stCondLst>
                              <p:cond delay="4000"/>
                            </p:stCondLst>
                            <p:childTnLst>
                              <p:par>
                                <p:cTn id="45" presetID="53" presetClass="entr" presetSubtype="0" fill="hold" grpId="0" nodeType="afterEffect">
                                  <p:stCondLst>
                                    <p:cond delay="0"/>
                                  </p:stCondLst>
                                  <p:childTnLst>
                                    <p:set>
                                      <p:cBhvr>
                                        <p:cTn id="46" dur="1" fill="hold">
                                          <p:stCondLst>
                                            <p:cond delay="0"/>
                                          </p:stCondLst>
                                        </p:cTn>
                                        <p:tgtEl>
                                          <p:spTgt spid="57353"/>
                                        </p:tgtEl>
                                        <p:attrNameLst>
                                          <p:attrName>style.visibility</p:attrName>
                                        </p:attrNameLst>
                                      </p:cBhvr>
                                      <p:to>
                                        <p:strVal val="visible"/>
                                      </p:to>
                                    </p:set>
                                    <p:anim calcmode="lin" valueType="num">
                                      <p:cBhvr>
                                        <p:cTn id="47" dur="500" fill="hold"/>
                                        <p:tgtEl>
                                          <p:spTgt spid="57353"/>
                                        </p:tgtEl>
                                        <p:attrNameLst>
                                          <p:attrName>ppt_w</p:attrName>
                                        </p:attrNameLst>
                                      </p:cBhvr>
                                      <p:tavLst>
                                        <p:tav tm="0">
                                          <p:val>
                                            <p:fltVal val="0"/>
                                          </p:val>
                                        </p:tav>
                                        <p:tav tm="100000">
                                          <p:val>
                                            <p:strVal val="#ppt_w"/>
                                          </p:val>
                                        </p:tav>
                                      </p:tavLst>
                                    </p:anim>
                                    <p:anim calcmode="lin" valueType="num">
                                      <p:cBhvr>
                                        <p:cTn id="48" dur="500" fill="hold"/>
                                        <p:tgtEl>
                                          <p:spTgt spid="57353"/>
                                        </p:tgtEl>
                                        <p:attrNameLst>
                                          <p:attrName>ppt_h</p:attrName>
                                        </p:attrNameLst>
                                      </p:cBhvr>
                                      <p:tavLst>
                                        <p:tav tm="0">
                                          <p:val>
                                            <p:fltVal val="0"/>
                                          </p:val>
                                        </p:tav>
                                        <p:tav tm="100000">
                                          <p:val>
                                            <p:strVal val="#ppt_h"/>
                                          </p:val>
                                        </p:tav>
                                      </p:tavLst>
                                    </p:anim>
                                    <p:animEffect transition="in" filter="fade">
                                      <p:cBhvr>
                                        <p:cTn id="49" dur="500"/>
                                        <p:tgtEl>
                                          <p:spTgt spid="57353"/>
                                        </p:tgtEl>
                                      </p:cBhvr>
                                    </p:animEffect>
                                  </p:childTnLst>
                                </p:cTn>
                              </p:par>
                            </p:childTnLst>
                          </p:cTn>
                        </p:par>
                        <p:par>
                          <p:cTn id="50" fill="hold" nodeType="afterGroup">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7360"/>
                                        </p:tgtEl>
                                        <p:attrNameLst>
                                          <p:attrName>style.visibility</p:attrName>
                                        </p:attrNameLst>
                                      </p:cBhvr>
                                      <p:to>
                                        <p:strVal val="visible"/>
                                      </p:to>
                                    </p:set>
                                    <p:animEffect transition="in" filter="wipe(right)">
                                      <p:cBhvr>
                                        <p:cTn id="53" dur="500"/>
                                        <p:tgtEl>
                                          <p:spTgt spid="57360"/>
                                        </p:tgtEl>
                                      </p:cBhvr>
                                    </p:animEffect>
                                  </p:childTnLst>
                                </p:cTn>
                              </p:par>
                            </p:childTnLst>
                          </p:cTn>
                        </p:par>
                        <p:par>
                          <p:cTn id="54" fill="hold" nodeType="afterGroup">
                            <p:stCondLst>
                              <p:cond delay="5000"/>
                            </p:stCondLst>
                            <p:childTnLst>
                              <p:par>
                                <p:cTn id="55" presetID="53" presetClass="entr" presetSubtype="0" fill="hold" grpId="0" nodeType="afterEffect">
                                  <p:stCondLst>
                                    <p:cond delay="0"/>
                                  </p:stCondLst>
                                  <p:childTnLst>
                                    <p:set>
                                      <p:cBhvr>
                                        <p:cTn id="56" dur="1" fill="hold">
                                          <p:stCondLst>
                                            <p:cond delay="0"/>
                                          </p:stCondLst>
                                        </p:cTn>
                                        <p:tgtEl>
                                          <p:spTgt spid="57350"/>
                                        </p:tgtEl>
                                        <p:attrNameLst>
                                          <p:attrName>style.visibility</p:attrName>
                                        </p:attrNameLst>
                                      </p:cBhvr>
                                      <p:to>
                                        <p:strVal val="visible"/>
                                      </p:to>
                                    </p:set>
                                    <p:anim calcmode="lin" valueType="num">
                                      <p:cBhvr>
                                        <p:cTn id="57" dur="500" fill="hold"/>
                                        <p:tgtEl>
                                          <p:spTgt spid="57350"/>
                                        </p:tgtEl>
                                        <p:attrNameLst>
                                          <p:attrName>ppt_w</p:attrName>
                                        </p:attrNameLst>
                                      </p:cBhvr>
                                      <p:tavLst>
                                        <p:tav tm="0">
                                          <p:val>
                                            <p:fltVal val="0"/>
                                          </p:val>
                                        </p:tav>
                                        <p:tav tm="100000">
                                          <p:val>
                                            <p:strVal val="#ppt_w"/>
                                          </p:val>
                                        </p:tav>
                                      </p:tavLst>
                                    </p:anim>
                                    <p:anim calcmode="lin" valueType="num">
                                      <p:cBhvr>
                                        <p:cTn id="58" dur="500" fill="hold"/>
                                        <p:tgtEl>
                                          <p:spTgt spid="57350"/>
                                        </p:tgtEl>
                                        <p:attrNameLst>
                                          <p:attrName>ppt_h</p:attrName>
                                        </p:attrNameLst>
                                      </p:cBhvr>
                                      <p:tavLst>
                                        <p:tav tm="0">
                                          <p:val>
                                            <p:fltVal val="0"/>
                                          </p:val>
                                        </p:tav>
                                        <p:tav tm="100000">
                                          <p:val>
                                            <p:strVal val="#ppt_h"/>
                                          </p:val>
                                        </p:tav>
                                      </p:tavLst>
                                    </p:anim>
                                    <p:animEffect transition="in" filter="fade">
                                      <p:cBhvr>
                                        <p:cTn id="59" dur="500"/>
                                        <p:tgtEl>
                                          <p:spTgt spid="57350"/>
                                        </p:tgtEl>
                                      </p:cBhvr>
                                    </p:animEffect>
                                  </p:childTnLst>
                                </p:cTn>
                              </p:par>
                            </p:childTnLst>
                          </p:cTn>
                        </p:par>
                        <p:par>
                          <p:cTn id="60" fill="hold" nodeType="afterGroup">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57361"/>
                                        </p:tgtEl>
                                        <p:attrNameLst>
                                          <p:attrName>style.visibility</p:attrName>
                                        </p:attrNameLst>
                                      </p:cBhvr>
                                      <p:to>
                                        <p:strVal val="visible"/>
                                      </p:to>
                                    </p:set>
                                    <p:animEffect transition="in" filter="wipe(right)">
                                      <p:cBhvr>
                                        <p:cTn id="63" dur="500"/>
                                        <p:tgtEl>
                                          <p:spTgt spid="57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P spid="57351" grpId="0" animBg="1"/>
      <p:bldP spid="57352" grpId="0" animBg="1"/>
      <p:bldP spid="57353" grpId="0" animBg="1"/>
      <p:bldP spid="57354" grpId="0" animBg="1"/>
      <p:bldP spid="57355" grpId="0" animBg="1"/>
      <p:bldP spid="57356" grpId="0" animBg="1"/>
      <p:bldP spid="57357" grpId="0" animBg="1"/>
      <p:bldP spid="57358" grpId="0" animBg="1"/>
      <p:bldP spid="57359" grpId="0" animBg="1"/>
      <p:bldP spid="57360" grpId="0" animBg="1"/>
      <p:bldP spid="5736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toonia5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43" name="AutoShape 3"/>
          <p:cNvSpPr>
            <a:spLocks noChangeArrowheads="1"/>
          </p:cNvSpPr>
          <p:nvPr/>
        </p:nvSpPr>
        <p:spPr bwMode="auto">
          <a:xfrm>
            <a:off x="685800" y="1295400"/>
            <a:ext cx="5029200" cy="533400"/>
          </a:xfrm>
          <a:prstGeom prst="roundRect">
            <a:avLst>
              <a:gd name="adj" fmla="val 16667"/>
            </a:avLst>
          </a:prstGeom>
          <a:gradFill rotWithShape="1">
            <a:gsLst>
              <a:gs pos="0">
                <a:srgbClr val="CCFFCC"/>
              </a:gs>
              <a:gs pos="50000">
                <a:schemeClr val="bg1"/>
              </a:gs>
              <a:gs pos="100000">
                <a:srgbClr val="CCFFCC"/>
              </a:gs>
            </a:gsLst>
            <a:lin ang="5400000" scaled="1"/>
          </a:gradFill>
          <a:ln w="9525">
            <a:solidFill>
              <a:schemeClr val="tx1"/>
            </a:solidFill>
            <a:round/>
            <a:headEnd/>
            <a:tailEnd/>
          </a:ln>
          <a:effectLst/>
        </p:spPr>
        <p:txBody>
          <a:bodyPr wrap="none" anchor="ctr"/>
          <a:lstStyle/>
          <a:p>
            <a:pPr>
              <a:defRPr/>
            </a:pPr>
            <a:endParaRPr lang="en-US">
              <a:latin typeface="Arial"/>
              <a:cs typeface="Arial" pitchFamily="34" charset="0"/>
            </a:endParaRPr>
          </a:p>
        </p:txBody>
      </p:sp>
      <p:sp>
        <p:nvSpPr>
          <p:cNvPr id="10244" name="Rectangle 4"/>
          <p:cNvSpPr>
            <a:spLocks noChangeArrowheads="1"/>
          </p:cNvSpPr>
          <p:nvPr/>
        </p:nvSpPr>
        <p:spPr bwMode="auto">
          <a:xfrm>
            <a:off x="3733800" y="6019800"/>
            <a:ext cx="1905000" cy="609600"/>
          </a:xfrm>
          <a:prstGeom prst="rect">
            <a:avLst/>
          </a:prstGeom>
          <a:solidFill>
            <a:srgbClr val="FFFF99"/>
          </a:solidFill>
          <a:ln w="28575">
            <a:solidFill>
              <a:srgbClr val="0000FF"/>
            </a:solidFill>
            <a:miter lim="800000"/>
            <a:headEnd/>
            <a:tailEnd/>
          </a:ln>
        </p:spPr>
        <p:txBody>
          <a:bodyPr wrap="none" anchor="ctr"/>
          <a:lstStyle/>
          <a:p>
            <a:pPr algn="ctr"/>
            <a:r>
              <a:rPr lang="en-US" sz="2800">
                <a:solidFill>
                  <a:srgbClr val="FF0066"/>
                </a:solidFill>
                <a:latin typeface="Arial" charset="0"/>
              </a:rPr>
              <a:t>Họa mi</a:t>
            </a:r>
          </a:p>
        </p:txBody>
      </p:sp>
      <p:sp>
        <p:nvSpPr>
          <p:cNvPr id="10246" name="Text Box 6"/>
          <p:cNvSpPr txBox="1">
            <a:spLocks noChangeArrowheads="1"/>
          </p:cNvSpPr>
          <p:nvPr/>
        </p:nvSpPr>
        <p:spPr bwMode="auto">
          <a:xfrm>
            <a:off x="7705725" y="5043488"/>
            <a:ext cx="1306513" cy="519112"/>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Chân</a:t>
            </a:r>
          </a:p>
        </p:txBody>
      </p:sp>
      <p:sp>
        <p:nvSpPr>
          <p:cNvPr id="10247" name="Text Box 7"/>
          <p:cNvSpPr txBox="1">
            <a:spLocks noChangeArrowheads="1"/>
          </p:cNvSpPr>
          <p:nvPr/>
        </p:nvSpPr>
        <p:spPr bwMode="auto">
          <a:xfrm>
            <a:off x="228600" y="4343400"/>
            <a:ext cx="1066800" cy="954088"/>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Cánh</a:t>
            </a:r>
          </a:p>
        </p:txBody>
      </p:sp>
      <p:sp>
        <p:nvSpPr>
          <p:cNvPr id="10248" name="Text Box 8"/>
          <p:cNvSpPr txBox="1">
            <a:spLocks noChangeArrowheads="1"/>
          </p:cNvSpPr>
          <p:nvPr/>
        </p:nvSpPr>
        <p:spPr bwMode="auto">
          <a:xfrm>
            <a:off x="7696200" y="1752600"/>
            <a:ext cx="1295400"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Mỏ</a:t>
            </a:r>
          </a:p>
        </p:txBody>
      </p:sp>
      <p:sp>
        <p:nvSpPr>
          <p:cNvPr id="10249" name="Text Box 9"/>
          <p:cNvSpPr txBox="1">
            <a:spLocks noChangeArrowheads="1"/>
          </p:cNvSpPr>
          <p:nvPr/>
        </p:nvSpPr>
        <p:spPr bwMode="auto">
          <a:xfrm>
            <a:off x="7772400" y="3276600"/>
            <a:ext cx="1143000"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Lông</a:t>
            </a:r>
          </a:p>
        </p:txBody>
      </p:sp>
      <p:sp>
        <p:nvSpPr>
          <p:cNvPr id="10250" name="Text Box 10"/>
          <p:cNvSpPr txBox="1">
            <a:spLocks noChangeArrowheads="1"/>
          </p:cNvSpPr>
          <p:nvPr/>
        </p:nvSpPr>
        <p:spPr bwMode="auto">
          <a:xfrm>
            <a:off x="152400" y="5486400"/>
            <a:ext cx="1347788"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Mình</a:t>
            </a:r>
          </a:p>
        </p:txBody>
      </p:sp>
      <p:sp>
        <p:nvSpPr>
          <p:cNvPr id="10251" name="Text Box 11"/>
          <p:cNvSpPr txBox="1">
            <a:spLocks noChangeArrowheads="1"/>
          </p:cNvSpPr>
          <p:nvPr/>
        </p:nvSpPr>
        <p:spPr bwMode="auto">
          <a:xfrm>
            <a:off x="152400" y="2438400"/>
            <a:ext cx="1195388"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a:spcBef>
                <a:spcPct val="50000"/>
              </a:spcBef>
              <a:defRPr/>
            </a:pPr>
            <a:r>
              <a:rPr lang="en-US" sz="2800">
                <a:latin typeface="Arial"/>
                <a:cs typeface="Arial" pitchFamily="34" charset="0"/>
              </a:rPr>
              <a:t>Đầu</a:t>
            </a:r>
          </a:p>
        </p:txBody>
      </p:sp>
      <p:sp>
        <p:nvSpPr>
          <p:cNvPr id="8203" name="Text Box 18"/>
          <p:cNvSpPr txBox="1">
            <a:spLocks noChangeArrowheads="1"/>
          </p:cNvSpPr>
          <p:nvPr/>
        </p:nvSpPr>
        <p:spPr bwMode="auto">
          <a:xfrm>
            <a:off x="838200" y="1295400"/>
            <a:ext cx="5486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3300"/>
                </a:solidFill>
                <a:latin typeface="Arial" charset="0"/>
              </a:rPr>
              <a:t>- Cơ thể chim gồm có các bộ phận :</a:t>
            </a:r>
          </a:p>
        </p:txBody>
      </p:sp>
      <p:sp>
        <p:nvSpPr>
          <p:cNvPr id="8204" name="WordArt 19"/>
          <p:cNvSpPr>
            <a:spLocks noChangeArrowheads="1" noChangeShapeType="1" noTextEdit="1"/>
          </p:cNvSpPr>
          <p:nvPr/>
        </p:nvSpPr>
        <p:spPr bwMode="auto">
          <a:xfrm>
            <a:off x="3048000" y="685800"/>
            <a:ext cx="2590800" cy="444500"/>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808080">
                      <a:alpha val="79999"/>
                    </a:srgbClr>
                  </a:outerShdw>
                </a:effectLst>
                <a:latin typeface="Arial"/>
                <a:cs typeface="Arial"/>
              </a:rPr>
              <a:t>Chim </a:t>
            </a:r>
          </a:p>
        </p:txBody>
      </p:sp>
      <p:pic>
        <p:nvPicPr>
          <p:cNvPr id="8205" name="Picture 21" descr="090724024415551549"/>
          <p:cNvPicPr>
            <a:picLocks noChangeAspect="1" noChangeArrowheads="1" noCrop="1"/>
          </p:cNvPicPr>
          <p:nvPr/>
        </p:nvPicPr>
        <p:blipFill>
          <a:blip r:embed="rId4"/>
          <a:srcRect/>
          <a:stretch>
            <a:fillRect/>
          </a:stretch>
        </p:blipFill>
        <p:spPr bwMode="auto">
          <a:xfrm rot="181139">
            <a:off x="6892925" y="0"/>
            <a:ext cx="2251075" cy="1447800"/>
          </a:xfrm>
          <a:prstGeom prst="rect">
            <a:avLst/>
          </a:prstGeom>
          <a:noFill/>
          <a:ln w="9525">
            <a:noFill/>
            <a:miter lim="800000"/>
            <a:headEnd/>
            <a:tailEnd/>
          </a:ln>
        </p:spPr>
      </p:pic>
      <p:sp>
        <p:nvSpPr>
          <p:cNvPr id="8206" name="Rectangle 22"/>
          <p:cNvSpPr>
            <a:spLocks noChangeArrowheads="1"/>
          </p:cNvSpPr>
          <p:nvPr/>
        </p:nvSpPr>
        <p:spPr bwMode="auto">
          <a:xfrm>
            <a:off x="0" y="0"/>
            <a:ext cx="1676400" cy="457200"/>
          </a:xfrm>
          <a:prstGeom prst="rect">
            <a:avLst/>
          </a:prstGeom>
          <a:noFill/>
          <a:ln w="9525">
            <a:noFill/>
            <a:miter lim="800000"/>
            <a:headEnd/>
            <a:tailEnd/>
          </a:ln>
        </p:spPr>
        <p:txBody>
          <a:bodyPr>
            <a:spAutoFit/>
          </a:bodyPr>
          <a:lstStyle/>
          <a:p>
            <a:pPr eaLnBrk="0" hangingPunct="0"/>
            <a:r>
              <a:rPr lang="en-US" sz="2400" u="sng">
                <a:solidFill>
                  <a:srgbClr val="0033CC"/>
                </a:solidFill>
                <a:latin typeface="Arial" charset="0"/>
              </a:rPr>
              <a:t>Tuần 27: </a:t>
            </a:r>
            <a:r>
              <a:rPr lang="en-US" sz="2400">
                <a:solidFill>
                  <a:srgbClr val="0033CC"/>
                </a:solidFill>
                <a:latin typeface="Arial" charset="0"/>
              </a:rPr>
              <a:t> </a:t>
            </a:r>
            <a:endParaRPr lang="en-US" sz="2400" u="sng">
              <a:solidFill>
                <a:srgbClr val="0033CC"/>
              </a:solidFill>
              <a:latin typeface="Arial" charset="0"/>
            </a:endParaRPr>
          </a:p>
        </p:txBody>
      </p:sp>
      <p:sp>
        <p:nvSpPr>
          <p:cNvPr id="8207" name="Text Box 25"/>
          <p:cNvSpPr txBox="1">
            <a:spLocks noChangeArrowheads="1"/>
          </p:cNvSpPr>
          <p:nvPr/>
        </p:nvSpPr>
        <p:spPr bwMode="auto">
          <a:xfrm>
            <a:off x="3190875" y="266700"/>
            <a:ext cx="3200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336600"/>
                </a:solidFill>
                <a:latin typeface="Arial" charset="0"/>
              </a:rPr>
              <a:t>Tự nhiên - xã hội</a:t>
            </a:r>
          </a:p>
        </p:txBody>
      </p:sp>
      <p:pic>
        <p:nvPicPr>
          <p:cNvPr id="10266" name="Picture 26" descr="Grey-headed%20Canary[1]">
            <a:hlinkClick r:id="rId5" action="ppaction://hlinksldjump"/>
          </p:cNvPr>
          <p:cNvPicPr>
            <a:picLocks noChangeAspect="1" noChangeArrowheads="1"/>
          </p:cNvPicPr>
          <p:nvPr/>
        </p:nvPicPr>
        <p:blipFill>
          <a:blip r:embed="rId6"/>
          <a:srcRect/>
          <a:stretch>
            <a:fillRect/>
          </a:stretch>
        </p:blipFill>
        <p:spPr bwMode="auto">
          <a:xfrm>
            <a:off x="3048000" y="2362200"/>
            <a:ext cx="2819400" cy="3048000"/>
          </a:xfrm>
          <a:prstGeom prst="rect">
            <a:avLst/>
          </a:prstGeom>
          <a:noFill/>
          <a:ln w="38100" cmpd="dbl">
            <a:solidFill>
              <a:schemeClr val="tx1"/>
            </a:solidFill>
            <a:miter lim="800000"/>
            <a:headEnd/>
            <a:tailEnd/>
          </a:ln>
        </p:spPr>
      </p:pic>
      <p:sp>
        <p:nvSpPr>
          <p:cNvPr id="10267" name="Line 27"/>
          <p:cNvSpPr>
            <a:spLocks noChangeShapeType="1"/>
          </p:cNvSpPr>
          <p:nvPr/>
        </p:nvSpPr>
        <p:spPr bwMode="auto">
          <a:xfrm flipV="1">
            <a:off x="1371600" y="2590800"/>
            <a:ext cx="3352800" cy="76200"/>
          </a:xfrm>
          <a:prstGeom prst="line">
            <a:avLst/>
          </a:prstGeom>
          <a:noFill/>
          <a:ln w="9525">
            <a:solidFill>
              <a:srgbClr val="FF0066"/>
            </a:solidFill>
            <a:round/>
            <a:headEnd/>
            <a:tailEnd/>
          </a:ln>
        </p:spPr>
        <p:txBody>
          <a:bodyPr/>
          <a:lstStyle/>
          <a:p>
            <a:endParaRPr lang="en-US"/>
          </a:p>
        </p:txBody>
      </p:sp>
      <p:sp>
        <p:nvSpPr>
          <p:cNvPr id="10268" name="Line 28"/>
          <p:cNvSpPr>
            <a:spLocks noChangeShapeType="1"/>
          </p:cNvSpPr>
          <p:nvPr/>
        </p:nvSpPr>
        <p:spPr bwMode="auto">
          <a:xfrm flipV="1">
            <a:off x="1219200" y="3581400"/>
            <a:ext cx="3200400" cy="990600"/>
          </a:xfrm>
          <a:prstGeom prst="line">
            <a:avLst/>
          </a:prstGeom>
          <a:noFill/>
          <a:ln w="9525">
            <a:solidFill>
              <a:srgbClr val="FF0066"/>
            </a:solidFill>
            <a:round/>
            <a:headEnd/>
            <a:tailEnd/>
          </a:ln>
        </p:spPr>
        <p:txBody>
          <a:bodyPr/>
          <a:lstStyle/>
          <a:p>
            <a:endParaRPr lang="en-US"/>
          </a:p>
        </p:txBody>
      </p:sp>
      <p:sp>
        <p:nvSpPr>
          <p:cNvPr id="10269" name="Line 29"/>
          <p:cNvSpPr>
            <a:spLocks noChangeShapeType="1"/>
          </p:cNvSpPr>
          <p:nvPr/>
        </p:nvSpPr>
        <p:spPr bwMode="auto">
          <a:xfrm flipV="1">
            <a:off x="5257800" y="2057400"/>
            <a:ext cx="2743200" cy="762000"/>
          </a:xfrm>
          <a:prstGeom prst="line">
            <a:avLst/>
          </a:prstGeom>
          <a:noFill/>
          <a:ln w="9525">
            <a:solidFill>
              <a:srgbClr val="FF0066"/>
            </a:solidFill>
            <a:round/>
            <a:headEnd/>
            <a:tailEnd/>
          </a:ln>
        </p:spPr>
        <p:txBody>
          <a:bodyPr/>
          <a:lstStyle/>
          <a:p>
            <a:endParaRPr lang="en-US"/>
          </a:p>
        </p:txBody>
      </p:sp>
      <p:sp>
        <p:nvSpPr>
          <p:cNvPr id="10272" name="Line 32"/>
          <p:cNvSpPr>
            <a:spLocks noChangeShapeType="1"/>
          </p:cNvSpPr>
          <p:nvPr/>
        </p:nvSpPr>
        <p:spPr bwMode="auto">
          <a:xfrm flipV="1">
            <a:off x="4953000" y="3505200"/>
            <a:ext cx="2895600" cy="152400"/>
          </a:xfrm>
          <a:prstGeom prst="line">
            <a:avLst/>
          </a:prstGeom>
          <a:noFill/>
          <a:ln w="9525">
            <a:solidFill>
              <a:srgbClr val="FF0066"/>
            </a:solidFill>
            <a:round/>
            <a:headEnd/>
            <a:tailEnd/>
          </a:ln>
        </p:spPr>
        <p:txBody>
          <a:bodyPr/>
          <a:lstStyle/>
          <a:p>
            <a:endParaRPr lang="en-US"/>
          </a:p>
        </p:txBody>
      </p:sp>
      <p:sp>
        <p:nvSpPr>
          <p:cNvPr id="10275" name="Line 35"/>
          <p:cNvSpPr>
            <a:spLocks noChangeShapeType="1"/>
          </p:cNvSpPr>
          <p:nvPr/>
        </p:nvSpPr>
        <p:spPr bwMode="auto">
          <a:xfrm>
            <a:off x="4648200" y="4191000"/>
            <a:ext cx="3352800" cy="1066800"/>
          </a:xfrm>
          <a:prstGeom prst="line">
            <a:avLst/>
          </a:prstGeom>
          <a:noFill/>
          <a:ln w="9525">
            <a:solidFill>
              <a:srgbClr val="FF0066"/>
            </a:solidFill>
            <a:round/>
            <a:headEnd/>
            <a:tailEnd/>
          </a:ln>
        </p:spPr>
        <p:txBody>
          <a:bodyPr/>
          <a:lstStyle/>
          <a:p>
            <a:endParaRPr lang="en-US"/>
          </a:p>
        </p:txBody>
      </p:sp>
      <p:sp>
        <p:nvSpPr>
          <p:cNvPr id="10276" name="Line 36"/>
          <p:cNvSpPr>
            <a:spLocks noChangeShapeType="1"/>
          </p:cNvSpPr>
          <p:nvPr/>
        </p:nvSpPr>
        <p:spPr bwMode="auto">
          <a:xfrm flipV="1">
            <a:off x="1066800" y="3200400"/>
            <a:ext cx="3581400" cy="2514600"/>
          </a:xfrm>
          <a:prstGeom prst="line">
            <a:avLst/>
          </a:prstGeom>
          <a:noFill/>
          <a:ln w="9525">
            <a:solidFill>
              <a:srgbClr val="FF0066"/>
            </a:solidFill>
            <a:round/>
            <a:headEnd/>
            <a:tailEnd/>
          </a:ln>
        </p:spPr>
        <p:txBody>
          <a:bodyPr/>
          <a:lstStyle/>
          <a:p>
            <a:endParaRPr 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66"/>
                                        </p:tgtEl>
                                        <p:attrNameLst>
                                          <p:attrName>style.visibility</p:attrName>
                                        </p:attrNameLst>
                                      </p:cBhvr>
                                      <p:to>
                                        <p:strVal val="visible"/>
                                      </p:to>
                                    </p:set>
                                    <p:animEffect transition="in" filter="box(in)">
                                      <p:cBhvr>
                                        <p:cTn id="7" dur="500"/>
                                        <p:tgtEl>
                                          <p:spTgt spid="10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ox(in)">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0251"/>
                                        </p:tgtEl>
                                        <p:attrNameLst>
                                          <p:attrName>style.visibility</p:attrName>
                                        </p:attrNameLst>
                                      </p:cBhvr>
                                      <p:to>
                                        <p:strVal val="visible"/>
                                      </p:to>
                                    </p:set>
                                    <p:anim calcmode="lin" valueType="num">
                                      <p:cBhvr>
                                        <p:cTn id="17" dur="500" fill="hold"/>
                                        <p:tgtEl>
                                          <p:spTgt spid="10251"/>
                                        </p:tgtEl>
                                        <p:attrNameLst>
                                          <p:attrName>ppt_w</p:attrName>
                                        </p:attrNameLst>
                                      </p:cBhvr>
                                      <p:tavLst>
                                        <p:tav tm="0">
                                          <p:val>
                                            <p:fltVal val="0"/>
                                          </p:val>
                                        </p:tav>
                                        <p:tav tm="100000">
                                          <p:val>
                                            <p:strVal val="#ppt_w"/>
                                          </p:val>
                                        </p:tav>
                                      </p:tavLst>
                                    </p:anim>
                                    <p:anim calcmode="lin" valueType="num">
                                      <p:cBhvr>
                                        <p:cTn id="18" dur="500" fill="hold"/>
                                        <p:tgtEl>
                                          <p:spTgt spid="10251"/>
                                        </p:tgtEl>
                                        <p:attrNameLst>
                                          <p:attrName>ppt_h</p:attrName>
                                        </p:attrNameLst>
                                      </p:cBhvr>
                                      <p:tavLst>
                                        <p:tav tm="0">
                                          <p:val>
                                            <p:fltVal val="0"/>
                                          </p:val>
                                        </p:tav>
                                        <p:tav tm="100000">
                                          <p:val>
                                            <p:strVal val="#ppt_h"/>
                                          </p:val>
                                        </p:tav>
                                      </p:tavLst>
                                    </p:anim>
                                    <p:animEffect transition="in" filter="fade">
                                      <p:cBhvr>
                                        <p:cTn id="19" dur="500"/>
                                        <p:tgtEl>
                                          <p:spTgt spid="102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267"/>
                                        </p:tgtEl>
                                        <p:attrNameLst>
                                          <p:attrName>style.visibility</p:attrName>
                                        </p:attrNameLst>
                                      </p:cBhvr>
                                      <p:to>
                                        <p:strVal val="visible"/>
                                      </p:to>
                                    </p:set>
                                    <p:anim calcmode="lin" valueType="num">
                                      <p:cBhvr additive="base">
                                        <p:cTn id="24" dur="500" fill="hold"/>
                                        <p:tgtEl>
                                          <p:spTgt spid="10267"/>
                                        </p:tgtEl>
                                        <p:attrNameLst>
                                          <p:attrName>ppt_x</p:attrName>
                                        </p:attrNameLst>
                                      </p:cBhvr>
                                      <p:tavLst>
                                        <p:tav tm="0">
                                          <p:val>
                                            <p:strVal val="#ppt_x"/>
                                          </p:val>
                                        </p:tav>
                                        <p:tav tm="100000">
                                          <p:val>
                                            <p:strVal val="#ppt_x"/>
                                          </p:val>
                                        </p:tav>
                                      </p:tavLst>
                                    </p:anim>
                                    <p:anim calcmode="lin" valueType="num">
                                      <p:cBhvr additive="base">
                                        <p:cTn id="25" dur="500" fill="hold"/>
                                        <p:tgtEl>
                                          <p:spTgt spid="10267"/>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10247"/>
                                        </p:tgtEl>
                                        <p:attrNameLst>
                                          <p:attrName>style.visibility</p:attrName>
                                        </p:attrNameLst>
                                      </p:cBhvr>
                                      <p:to>
                                        <p:strVal val="visible"/>
                                      </p:to>
                                    </p:set>
                                    <p:anim calcmode="lin" valueType="num">
                                      <p:cBhvr>
                                        <p:cTn id="29" dur="500" fill="hold"/>
                                        <p:tgtEl>
                                          <p:spTgt spid="10247"/>
                                        </p:tgtEl>
                                        <p:attrNameLst>
                                          <p:attrName>ppt_w</p:attrName>
                                        </p:attrNameLst>
                                      </p:cBhvr>
                                      <p:tavLst>
                                        <p:tav tm="0">
                                          <p:val>
                                            <p:fltVal val="0"/>
                                          </p:val>
                                        </p:tav>
                                        <p:tav tm="100000">
                                          <p:val>
                                            <p:strVal val="#ppt_w"/>
                                          </p:val>
                                        </p:tav>
                                      </p:tavLst>
                                    </p:anim>
                                    <p:anim calcmode="lin" valueType="num">
                                      <p:cBhvr>
                                        <p:cTn id="30" dur="500" fill="hold"/>
                                        <p:tgtEl>
                                          <p:spTgt spid="10247"/>
                                        </p:tgtEl>
                                        <p:attrNameLst>
                                          <p:attrName>ppt_h</p:attrName>
                                        </p:attrNameLst>
                                      </p:cBhvr>
                                      <p:tavLst>
                                        <p:tav tm="0">
                                          <p:val>
                                            <p:fltVal val="0"/>
                                          </p:val>
                                        </p:tav>
                                        <p:tav tm="100000">
                                          <p:val>
                                            <p:strVal val="#ppt_h"/>
                                          </p:val>
                                        </p:tav>
                                      </p:tavLst>
                                    </p:anim>
                                    <p:animEffect transition="in" filter="fade">
                                      <p:cBhvr>
                                        <p:cTn id="31" dur="500"/>
                                        <p:tgtEl>
                                          <p:spTgt spid="1024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10268"/>
                                        </p:tgtEl>
                                        <p:attrNameLst>
                                          <p:attrName>style.visibility</p:attrName>
                                        </p:attrNameLst>
                                      </p:cBhvr>
                                      <p:to>
                                        <p:strVal val="visible"/>
                                      </p:to>
                                    </p:set>
                                    <p:animEffect transition="in" filter="plus(in)">
                                      <p:cBhvr>
                                        <p:cTn id="36" dur="2000"/>
                                        <p:tgtEl>
                                          <p:spTgt spid="10268"/>
                                        </p:tgtEl>
                                      </p:cBhvr>
                                    </p:animEffect>
                                  </p:childTnLst>
                                </p:cTn>
                              </p:par>
                            </p:childTnLst>
                          </p:cTn>
                        </p:par>
                        <p:par>
                          <p:cTn id="37" fill="hold" nodeType="afterGroup">
                            <p:stCondLst>
                              <p:cond delay="2000"/>
                            </p:stCondLst>
                            <p:childTnLst>
                              <p:par>
                                <p:cTn id="38" presetID="53" presetClass="entr" presetSubtype="0" fill="hold" grpId="0" nodeType="afterEffect">
                                  <p:stCondLst>
                                    <p:cond delay="0"/>
                                  </p:stCondLst>
                                  <p:childTnLst>
                                    <p:set>
                                      <p:cBhvr>
                                        <p:cTn id="39" dur="1" fill="hold">
                                          <p:stCondLst>
                                            <p:cond delay="0"/>
                                          </p:stCondLst>
                                        </p:cTn>
                                        <p:tgtEl>
                                          <p:spTgt spid="10250"/>
                                        </p:tgtEl>
                                        <p:attrNameLst>
                                          <p:attrName>style.visibility</p:attrName>
                                        </p:attrNameLst>
                                      </p:cBhvr>
                                      <p:to>
                                        <p:strVal val="visible"/>
                                      </p:to>
                                    </p:set>
                                    <p:anim calcmode="lin" valueType="num">
                                      <p:cBhvr>
                                        <p:cTn id="40" dur="500" fill="hold"/>
                                        <p:tgtEl>
                                          <p:spTgt spid="10250"/>
                                        </p:tgtEl>
                                        <p:attrNameLst>
                                          <p:attrName>ppt_w</p:attrName>
                                        </p:attrNameLst>
                                      </p:cBhvr>
                                      <p:tavLst>
                                        <p:tav tm="0">
                                          <p:val>
                                            <p:fltVal val="0"/>
                                          </p:val>
                                        </p:tav>
                                        <p:tav tm="100000">
                                          <p:val>
                                            <p:strVal val="#ppt_w"/>
                                          </p:val>
                                        </p:tav>
                                      </p:tavLst>
                                    </p:anim>
                                    <p:anim calcmode="lin" valueType="num">
                                      <p:cBhvr>
                                        <p:cTn id="41" dur="500" fill="hold"/>
                                        <p:tgtEl>
                                          <p:spTgt spid="10250"/>
                                        </p:tgtEl>
                                        <p:attrNameLst>
                                          <p:attrName>ppt_h</p:attrName>
                                        </p:attrNameLst>
                                      </p:cBhvr>
                                      <p:tavLst>
                                        <p:tav tm="0">
                                          <p:val>
                                            <p:fltVal val="0"/>
                                          </p:val>
                                        </p:tav>
                                        <p:tav tm="100000">
                                          <p:val>
                                            <p:strVal val="#ppt_h"/>
                                          </p:val>
                                        </p:tav>
                                      </p:tavLst>
                                    </p:anim>
                                    <p:animEffect transition="in" filter="fade">
                                      <p:cBhvr>
                                        <p:cTn id="42" dur="500"/>
                                        <p:tgtEl>
                                          <p:spTgt spid="1025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0276"/>
                                        </p:tgtEl>
                                        <p:attrNameLst>
                                          <p:attrName>style.visibility</p:attrName>
                                        </p:attrNameLst>
                                      </p:cBhvr>
                                      <p:to>
                                        <p:strVal val="visible"/>
                                      </p:to>
                                    </p:set>
                                    <p:animEffect transition="in" filter="barn(inHorizontal)">
                                      <p:cBhvr>
                                        <p:cTn id="47" dur="500"/>
                                        <p:tgtEl>
                                          <p:spTgt spid="10276"/>
                                        </p:tgtEl>
                                      </p:cBhvr>
                                    </p:animEffect>
                                  </p:childTnLst>
                                </p:cTn>
                              </p:par>
                            </p:childTnLst>
                          </p:cTn>
                        </p:par>
                        <p:par>
                          <p:cTn id="48" fill="hold" nodeType="afterGroup">
                            <p:stCondLst>
                              <p:cond delay="500"/>
                            </p:stCondLst>
                            <p:childTnLst>
                              <p:par>
                                <p:cTn id="49" presetID="53" presetClass="entr" presetSubtype="0" fill="hold" grpId="0" nodeType="afterEffect">
                                  <p:stCondLst>
                                    <p:cond delay="0"/>
                                  </p:stCondLst>
                                  <p:childTnLst>
                                    <p:set>
                                      <p:cBhvr>
                                        <p:cTn id="50" dur="1" fill="hold">
                                          <p:stCondLst>
                                            <p:cond delay="0"/>
                                          </p:stCondLst>
                                        </p:cTn>
                                        <p:tgtEl>
                                          <p:spTgt spid="10248"/>
                                        </p:tgtEl>
                                        <p:attrNameLst>
                                          <p:attrName>style.visibility</p:attrName>
                                        </p:attrNameLst>
                                      </p:cBhvr>
                                      <p:to>
                                        <p:strVal val="visible"/>
                                      </p:to>
                                    </p:set>
                                    <p:anim calcmode="lin" valueType="num">
                                      <p:cBhvr>
                                        <p:cTn id="51" dur="500" fill="hold"/>
                                        <p:tgtEl>
                                          <p:spTgt spid="10248"/>
                                        </p:tgtEl>
                                        <p:attrNameLst>
                                          <p:attrName>ppt_w</p:attrName>
                                        </p:attrNameLst>
                                      </p:cBhvr>
                                      <p:tavLst>
                                        <p:tav tm="0">
                                          <p:val>
                                            <p:fltVal val="0"/>
                                          </p:val>
                                        </p:tav>
                                        <p:tav tm="100000">
                                          <p:val>
                                            <p:strVal val="#ppt_w"/>
                                          </p:val>
                                        </p:tav>
                                      </p:tavLst>
                                    </p:anim>
                                    <p:anim calcmode="lin" valueType="num">
                                      <p:cBhvr>
                                        <p:cTn id="52" dur="500" fill="hold"/>
                                        <p:tgtEl>
                                          <p:spTgt spid="10248"/>
                                        </p:tgtEl>
                                        <p:attrNameLst>
                                          <p:attrName>ppt_h</p:attrName>
                                        </p:attrNameLst>
                                      </p:cBhvr>
                                      <p:tavLst>
                                        <p:tav tm="0">
                                          <p:val>
                                            <p:fltVal val="0"/>
                                          </p:val>
                                        </p:tav>
                                        <p:tav tm="100000">
                                          <p:val>
                                            <p:strVal val="#ppt_h"/>
                                          </p:val>
                                        </p:tav>
                                      </p:tavLst>
                                    </p:anim>
                                    <p:animEffect transition="in" filter="fade">
                                      <p:cBhvr>
                                        <p:cTn id="53" dur="500"/>
                                        <p:tgtEl>
                                          <p:spTgt spid="1024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0269"/>
                                        </p:tgtEl>
                                        <p:attrNameLst>
                                          <p:attrName>style.visibility</p:attrName>
                                        </p:attrNameLst>
                                      </p:cBhvr>
                                      <p:to>
                                        <p:strVal val="visible"/>
                                      </p:to>
                                    </p:set>
                                    <p:animEffect transition="in" filter="diamond(in)">
                                      <p:cBhvr>
                                        <p:cTn id="58" dur="2000"/>
                                        <p:tgtEl>
                                          <p:spTgt spid="10269"/>
                                        </p:tgtEl>
                                      </p:cBhvr>
                                    </p:animEffect>
                                  </p:childTnLst>
                                </p:cTn>
                              </p:par>
                            </p:childTnLst>
                          </p:cTn>
                        </p:par>
                        <p:par>
                          <p:cTn id="59" fill="hold" nodeType="afterGroup">
                            <p:stCondLst>
                              <p:cond delay="2000"/>
                            </p:stCondLst>
                            <p:childTnLst>
                              <p:par>
                                <p:cTn id="60" presetID="53" presetClass="entr" presetSubtype="0" fill="hold" grpId="0" nodeType="afterEffect">
                                  <p:stCondLst>
                                    <p:cond delay="0"/>
                                  </p:stCondLst>
                                  <p:childTnLst>
                                    <p:set>
                                      <p:cBhvr>
                                        <p:cTn id="61" dur="1" fill="hold">
                                          <p:stCondLst>
                                            <p:cond delay="0"/>
                                          </p:stCondLst>
                                        </p:cTn>
                                        <p:tgtEl>
                                          <p:spTgt spid="10249"/>
                                        </p:tgtEl>
                                        <p:attrNameLst>
                                          <p:attrName>style.visibility</p:attrName>
                                        </p:attrNameLst>
                                      </p:cBhvr>
                                      <p:to>
                                        <p:strVal val="visible"/>
                                      </p:to>
                                    </p:set>
                                    <p:anim calcmode="lin" valueType="num">
                                      <p:cBhvr>
                                        <p:cTn id="62" dur="500" fill="hold"/>
                                        <p:tgtEl>
                                          <p:spTgt spid="10249"/>
                                        </p:tgtEl>
                                        <p:attrNameLst>
                                          <p:attrName>ppt_w</p:attrName>
                                        </p:attrNameLst>
                                      </p:cBhvr>
                                      <p:tavLst>
                                        <p:tav tm="0">
                                          <p:val>
                                            <p:fltVal val="0"/>
                                          </p:val>
                                        </p:tav>
                                        <p:tav tm="100000">
                                          <p:val>
                                            <p:strVal val="#ppt_w"/>
                                          </p:val>
                                        </p:tav>
                                      </p:tavLst>
                                    </p:anim>
                                    <p:anim calcmode="lin" valueType="num">
                                      <p:cBhvr>
                                        <p:cTn id="63" dur="500" fill="hold"/>
                                        <p:tgtEl>
                                          <p:spTgt spid="10249"/>
                                        </p:tgtEl>
                                        <p:attrNameLst>
                                          <p:attrName>ppt_h</p:attrName>
                                        </p:attrNameLst>
                                      </p:cBhvr>
                                      <p:tavLst>
                                        <p:tav tm="0">
                                          <p:val>
                                            <p:fltVal val="0"/>
                                          </p:val>
                                        </p:tav>
                                        <p:tav tm="100000">
                                          <p:val>
                                            <p:strVal val="#ppt_h"/>
                                          </p:val>
                                        </p:tav>
                                      </p:tavLst>
                                    </p:anim>
                                    <p:animEffect transition="in" filter="fade">
                                      <p:cBhvr>
                                        <p:cTn id="64" dur="500"/>
                                        <p:tgtEl>
                                          <p:spTgt spid="1024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0272"/>
                                        </p:tgtEl>
                                        <p:attrNameLst>
                                          <p:attrName>style.visibility</p:attrName>
                                        </p:attrNameLst>
                                      </p:cBhvr>
                                      <p:to>
                                        <p:strVal val="visible"/>
                                      </p:to>
                                    </p:set>
                                    <p:animEffect transition="in" filter="checkerboard(across)">
                                      <p:cBhvr>
                                        <p:cTn id="69" dur="500"/>
                                        <p:tgtEl>
                                          <p:spTgt spid="10272"/>
                                        </p:tgtEl>
                                      </p:cBhvr>
                                    </p:animEffect>
                                  </p:childTnLst>
                                </p:cTn>
                              </p:par>
                            </p:childTnLst>
                          </p:cTn>
                        </p:par>
                        <p:par>
                          <p:cTn id="70" fill="hold" nodeType="afterGroup">
                            <p:stCondLst>
                              <p:cond delay="500"/>
                            </p:stCondLst>
                            <p:childTnLst>
                              <p:par>
                                <p:cTn id="71" presetID="53" presetClass="entr" presetSubtype="0" fill="hold" grpId="0" nodeType="afterEffect">
                                  <p:stCondLst>
                                    <p:cond delay="0"/>
                                  </p:stCondLst>
                                  <p:childTnLst>
                                    <p:set>
                                      <p:cBhvr>
                                        <p:cTn id="72" dur="1" fill="hold">
                                          <p:stCondLst>
                                            <p:cond delay="0"/>
                                          </p:stCondLst>
                                        </p:cTn>
                                        <p:tgtEl>
                                          <p:spTgt spid="10246"/>
                                        </p:tgtEl>
                                        <p:attrNameLst>
                                          <p:attrName>style.visibility</p:attrName>
                                        </p:attrNameLst>
                                      </p:cBhvr>
                                      <p:to>
                                        <p:strVal val="visible"/>
                                      </p:to>
                                    </p:set>
                                    <p:anim calcmode="lin" valueType="num">
                                      <p:cBhvr>
                                        <p:cTn id="73" dur="500" fill="hold"/>
                                        <p:tgtEl>
                                          <p:spTgt spid="10246"/>
                                        </p:tgtEl>
                                        <p:attrNameLst>
                                          <p:attrName>ppt_w</p:attrName>
                                        </p:attrNameLst>
                                      </p:cBhvr>
                                      <p:tavLst>
                                        <p:tav tm="0">
                                          <p:val>
                                            <p:fltVal val="0"/>
                                          </p:val>
                                        </p:tav>
                                        <p:tav tm="100000">
                                          <p:val>
                                            <p:strVal val="#ppt_w"/>
                                          </p:val>
                                        </p:tav>
                                      </p:tavLst>
                                    </p:anim>
                                    <p:anim calcmode="lin" valueType="num">
                                      <p:cBhvr>
                                        <p:cTn id="74" dur="500" fill="hold"/>
                                        <p:tgtEl>
                                          <p:spTgt spid="10246"/>
                                        </p:tgtEl>
                                        <p:attrNameLst>
                                          <p:attrName>ppt_h</p:attrName>
                                        </p:attrNameLst>
                                      </p:cBhvr>
                                      <p:tavLst>
                                        <p:tav tm="0">
                                          <p:val>
                                            <p:fltVal val="0"/>
                                          </p:val>
                                        </p:tav>
                                        <p:tav tm="100000">
                                          <p:val>
                                            <p:strVal val="#ppt_h"/>
                                          </p:val>
                                        </p:tav>
                                      </p:tavLst>
                                    </p:anim>
                                    <p:animEffect transition="in" filter="fade">
                                      <p:cBhvr>
                                        <p:cTn id="75" dur="500"/>
                                        <p:tgtEl>
                                          <p:spTgt spid="1024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7" presetClass="entr" presetSubtype="4" fill="hold" grpId="0" nodeType="clickEffect">
                                  <p:stCondLst>
                                    <p:cond delay="0"/>
                                  </p:stCondLst>
                                  <p:childTnLst>
                                    <p:set>
                                      <p:cBhvr>
                                        <p:cTn id="79" dur="1" fill="hold">
                                          <p:stCondLst>
                                            <p:cond delay="0"/>
                                          </p:stCondLst>
                                        </p:cTn>
                                        <p:tgtEl>
                                          <p:spTgt spid="10275"/>
                                        </p:tgtEl>
                                        <p:attrNameLst>
                                          <p:attrName>style.visibility</p:attrName>
                                        </p:attrNameLst>
                                      </p:cBhvr>
                                      <p:to>
                                        <p:strVal val="visible"/>
                                      </p:to>
                                    </p:set>
                                    <p:anim calcmode="lin" valueType="num">
                                      <p:cBhvr additive="base">
                                        <p:cTn id="80" dur="5000" fill="hold"/>
                                        <p:tgtEl>
                                          <p:spTgt spid="10275"/>
                                        </p:tgtEl>
                                        <p:attrNameLst>
                                          <p:attrName>ppt_x</p:attrName>
                                        </p:attrNameLst>
                                      </p:cBhvr>
                                      <p:tavLst>
                                        <p:tav tm="0">
                                          <p:val>
                                            <p:strVal val="#ppt_x"/>
                                          </p:val>
                                        </p:tav>
                                        <p:tav tm="100000">
                                          <p:val>
                                            <p:strVal val="#ppt_x"/>
                                          </p:val>
                                        </p:tav>
                                      </p:tavLst>
                                    </p:anim>
                                    <p:anim calcmode="lin" valueType="num">
                                      <p:cBhvr additive="base">
                                        <p:cTn id="81" dur="5000" fill="hold"/>
                                        <p:tgtEl>
                                          <p:spTgt spid="10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47" grpId="0" animBg="1"/>
      <p:bldP spid="10248" grpId="0" animBg="1"/>
      <p:bldP spid="10249" grpId="0" animBg="1"/>
      <p:bldP spid="10250" grpId="0" animBg="1"/>
      <p:bldP spid="10251" grpId="0" animBg="1"/>
      <p:bldP spid="10267" grpId="0" animBg="1"/>
      <p:bldP spid="10268" grpId="0" animBg="1"/>
      <p:bldP spid="10269" grpId="0" animBg="1"/>
      <p:bldP spid="10272" grpId="0" animBg="1"/>
      <p:bldP spid="10275" grpId="0" animBg="1"/>
      <p:bldP spid="102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hlinkClick r:id="rId2" action="ppaction://hlinksldjump"/>
          </p:cNvPr>
          <p:cNvSpPr>
            <a:spLocks noChangeArrowheads="1"/>
          </p:cNvSpPr>
          <p:nvPr/>
        </p:nvSpPr>
        <p:spPr bwMode="auto">
          <a:xfrm>
            <a:off x="8077200" y="6096000"/>
            <a:ext cx="838200" cy="381000"/>
          </a:xfrm>
          <a:prstGeom prst="leftArrow">
            <a:avLst>
              <a:gd name="adj1" fmla="val 50000"/>
              <a:gd name="adj2" fmla="val 55000"/>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59395" name="AutoShape 3"/>
          <p:cNvSpPr>
            <a:spLocks noChangeArrowheads="1"/>
          </p:cNvSpPr>
          <p:nvPr/>
        </p:nvSpPr>
        <p:spPr bwMode="auto">
          <a:xfrm>
            <a:off x="3581400" y="6019800"/>
            <a:ext cx="2286000" cy="609600"/>
          </a:xfrm>
          <a:prstGeom prst="flowChartConnector">
            <a:avLst/>
          </a:prstGeom>
          <a:solidFill>
            <a:srgbClr val="FFFFFF"/>
          </a:solidFill>
          <a:ln w="9525">
            <a:solidFill>
              <a:srgbClr val="00FF00"/>
            </a:solidFill>
            <a:round/>
            <a:headEnd/>
            <a:tailEnd/>
          </a:ln>
        </p:spPr>
        <p:txBody>
          <a:bodyPr wrap="none" anchor="ctr"/>
          <a:lstStyle/>
          <a:p>
            <a:pPr algn="ctr"/>
            <a:r>
              <a:rPr lang="en-US" sz="3200">
                <a:solidFill>
                  <a:srgbClr val="0000FF"/>
                </a:solidFill>
                <a:latin typeface="Arial" charset="0"/>
              </a:rPr>
              <a:t>Vẹt</a:t>
            </a:r>
          </a:p>
        </p:txBody>
      </p:sp>
      <p:sp>
        <p:nvSpPr>
          <p:cNvPr id="59399" name="Text Box 7"/>
          <p:cNvSpPr txBox="1">
            <a:spLocks noChangeArrowheads="1"/>
          </p:cNvSpPr>
          <p:nvPr/>
        </p:nvSpPr>
        <p:spPr bwMode="auto">
          <a:xfrm rot="12616019" flipV="1">
            <a:off x="1198563" y="463550"/>
            <a:ext cx="1058862" cy="650875"/>
          </a:xfrm>
          <a:prstGeom prst="rect">
            <a:avLst/>
          </a:prstGeom>
          <a:noFill/>
          <a:ln w="9525">
            <a:solidFill>
              <a:srgbClr val="FF0000"/>
            </a:solidFill>
            <a:miter lim="800000"/>
            <a:headEnd/>
            <a:tailEnd/>
          </a:ln>
        </p:spPr>
        <p:txBody>
          <a:bodyPr>
            <a:spAutoFit/>
          </a:bodyPr>
          <a:lstStyle/>
          <a:p>
            <a:pPr algn="ctr">
              <a:spcBef>
                <a:spcPct val="50000"/>
              </a:spcBef>
            </a:pPr>
            <a:r>
              <a:rPr lang="en-US" sz="3600">
                <a:solidFill>
                  <a:schemeClr val="accent2"/>
                </a:solidFill>
                <a:latin typeface="Arial" charset="0"/>
              </a:rPr>
              <a:t>Đầu</a:t>
            </a:r>
          </a:p>
        </p:txBody>
      </p:sp>
      <p:sp>
        <p:nvSpPr>
          <p:cNvPr id="59401" name="AutoShape 9"/>
          <p:cNvSpPr>
            <a:spLocks noChangeArrowheads="1"/>
          </p:cNvSpPr>
          <p:nvPr/>
        </p:nvSpPr>
        <p:spPr bwMode="auto">
          <a:xfrm>
            <a:off x="5867400" y="152400"/>
            <a:ext cx="2514600" cy="762000"/>
          </a:xfrm>
          <a:prstGeom prst="star5">
            <a:avLst/>
          </a:prstGeom>
          <a:solidFill>
            <a:schemeClr val="accent1"/>
          </a:solidFill>
          <a:ln w="9525">
            <a:solidFill>
              <a:schemeClr val="tx1"/>
            </a:solidFill>
            <a:miter lim="800000"/>
            <a:headEnd/>
            <a:tailEnd/>
          </a:ln>
          <a:effectLst/>
        </p:spPr>
        <p:txBody>
          <a:bodyPr wrap="none" anchor="ctr"/>
          <a:lstStyle/>
          <a:p>
            <a:pPr algn="ctr">
              <a:defRPr/>
            </a:pPr>
            <a:r>
              <a:rPr lang="en-US" sz="2800" b="0">
                <a:solidFill>
                  <a:srgbClr val="000099"/>
                </a:solidFill>
                <a:latin typeface="Arial"/>
                <a:cs typeface="Arial" pitchFamily="34" charset="0"/>
              </a:rPr>
              <a:t>CÁNH</a:t>
            </a:r>
          </a:p>
        </p:txBody>
      </p:sp>
      <p:sp>
        <p:nvSpPr>
          <p:cNvPr id="59405" name="Text Box 13"/>
          <p:cNvSpPr txBox="1">
            <a:spLocks noChangeArrowheads="1"/>
          </p:cNvSpPr>
          <p:nvPr/>
        </p:nvSpPr>
        <p:spPr bwMode="auto">
          <a:xfrm rot="11038086" flipV="1">
            <a:off x="7215188" y="3467100"/>
            <a:ext cx="1554162" cy="650875"/>
          </a:xfrm>
          <a:prstGeom prst="rect">
            <a:avLst/>
          </a:prstGeom>
          <a:noFill/>
          <a:ln w="9525">
            <a:solidFill>
              <a:srgbClr val="FF0000"/>
            </a:solidFill>
            <a:miter lim="800000"/>
            <a:headEnd/>
            <a:tailEnd/>
          </a:ln>
        </p:spPr>
        <p:txBody>
          <a:bodyPr>
            <a:spAutoFit/>
          </a:bodyPr>
          <a:lstStyle/>
          <a:p>
            <a:pPr>
              <a:spcBef>
                <a:spcPct val="50000"/>
              </a:spcBef>
            </a:pPr>
            <a:r>
              <a:rPr lang="en-US" sz="3600">
                <a:solidFill>
                  <a:srgbClr val="0000CC"/>
                </a:solidFill>
                <a:latin typeface="Arial" charset="0"/>
              </a:rPr>
              <a:t>Chân</a:t>
            </a:r>
          </a:p>
        </p:txBody>
      </p:sp>
      <p:sp>
        <p:nvSpPr>
          <p:cNvPr id="59407" name="Text Box 15"/>
          <p:cNvSpPr txBox="1">
            <a:spLocks noChangeArrowheads="1"/>
          </p:cNvSpPr>
          <p:nvPr/>
        </p:nvSpPr>
        <p:spPr bwMode="auto">
          <a:xfrm>
            <a:off x="609600" y="2057400"/>
            <a:ext cx="1295400" cy="528638"/>
          </a:xfrm>
          <a:prstGeom prst="rect">
            <a:avLst/>
          </a:prstGeom>
          <a:noFill/>
          <a:ln w="9525">
            <a:solidFill>
              <a:srgbClr val="FF0000"/>
            </a:solidFill>
            <a:miter lim="800000"/>
            <a:headEnd/>
            <a:tailEnd/>
          </a:ln>
        </p:spPr>
        <p:txBody>
          <a:bodyPr>
            <a:spAutoFit/>
          </a:bodyPr>
          <a:lstStyle/>
          <a:p>
            <a:pPr algn="ctr">
              <a:spcBef>
                <a:spcPct val="50000"/>
              </a:spcBef>
            </a:pPr>
            <a:r>
              <a:rPr lang="en-US" sz="2800">
                <a:solidFill>
                  <a:srgbClr val="0000CC"/>
                </a:solidFill>
                <a:latin typeface="Arial" charset="0"/>
              </a:rPr>
              <a:t>Mỏ</a:t>
            </a:r>
          </a:p>
        </p:txBody>
      </p:sp>
      <p:sp>
        <p:nvSpPr>
          <p:cNvPr id="59409" name="Text Box 17"/>
          <p:cNvSpPr txBox="1">
            <a:spLocks noChangeArrowheads="1"/>
          </p:cNvSpPr>
          <p:nvPr/>
        </p:nvSpPr>
        <p:spPr bwMode="auto">
          <a:xfrm>
            <a:off x="838200" y="3276600"/>
            <a:ext cx="1295400" cy="406400"/>
          </a:xfrm>
          <a:prstGeom prst="rect">
            <a:avLst/>
          </a:prstGeom>
          <a:noFill/>
          <a:ln w="9525">
            <a:solidFill>
              <a:srgbClr val="FF0000"/>
            </a:solidFill>
            <a:miter lim="800000"/>
            <a:headEnd/>
            <a:tailEnd/>
          </a:ln>
        </p:spPr>
        <p:txBody>
          <a:bodyPr>
            <a:spAutoFit/>
          </a:bodyPr>
          <a:lstStyle/>
          <a:p>
            <a:pPr algn="ctr">
              <a:spcBef>
                <a:spcPct val="50000"/>
              </a:spcBef>
            </a:pPr>
            <a:r>
              <a:rPr lang="en-US">
                <a:solidFill>
                  <a:srgbClr val="0000CC"/>
                </a:solidFill>
                <a:latin typeface="Arial" charset="0"/>
              </a:rPr>
              <a:t>MÌNH</a:t>
            </a:r>
          </a:p>
        </p:txBody>
      </p:sp>
      <p:pic>
        <p:nvPicPr>
          <p:cNvPr id="9225" name="Picture 19" descr="8"/>
          <p:cNvPicPr>
            <a:picLocks noChangeAspect="1" noChangeArrowheads="1"/>
          </p:cNvPicPr>
          <p:nvPr/>
        </p:nvPicPr>
        <p:blipFill>
          <a:blip r:embed="rId3"/>
          <a:srcRect/>
          <a:stretch>
            <a:fillRect/>
          </a:stretch>
        </p:blipFill>
        <p:spPr bwMode="auto">
          <a:xfrm>
            <a:off x="3810000" y="1219200"/>
            <a:ext cx="2514600" cy="4114800"/>
          </a:xfrm>
          <a:prstGeom prst="rect">
            <a:avLst/>
          </a:prstGeom>
          <a:solidFill>
            <a:srgbClr val="FFCCFF"/>
          </a:solidFill>
          <a:ln w="9525">
            <a:solidFill>
              <a:srgbClr val="0000FF"/>
            </a:solidFill>
            <a:miter lim="800000"/>
            <a:headEnd/>
            <a:tailEnd/>
          </a:ln>
        </p:spPr>
      </p:pic>
      <p:sp>
        <p:nvSpPr>
          <p:cNvPr id="59412" name="Line 20"/>
          <p:cNvSpPr>
            <a:spLocks noChangeShapeType="1"/>
          </p:cNvSpPr>
          <p:nvPr/>
        </p:nvSpPr>
        <p:spPr bwMode="auto">
          <a:xfrm flipV="1">
            <a:off x="1905000" y="1752600"/>
            <a:ext cx="2057400" cy="457200"/>
          </a:xfrm>
          <a:prstGeom prst="line">
            <a:avLst/>
          </a:prstGeom>
          <a:noFill/>
          <a:ln w="9525">
            <a:solidFill>
              <a:srgbClr val="FF0066"/>
            </a:solidFill>
            <a:round/>
            <a:headEnd/>
            <a:tailEnd type="triangle" w="med" len="med"/>
          </a:ln>
        </p:spPr>
        <p:txBody>
          <a:bodyPr/>
          <a:lstStyle/>
          <a:p>
            <a:endParaRPr lang="en-US"/>
          </a:p>
        </p:txBody>
      </p:sp>
      <p:sp>
        <p:nvSpPr>
          <p:cNvPr id="59413" name="Line 21"/>
          <p:cNvSpPr>
            <a:spLocks noChangeShapeType="1"/>
          </p:cNvSpPr>
          <p:nvPr/>
        </p:nvSpPr>
        <p:spPr bwMode="auto">
          <a:xfrm>
            <a:off x="2133600" y="1066800"/>
            <a:ext cx="2133600" cy="457200"/>
          </a:xfrm>
          <a:prstGeom prst="line">
            <a:avLst/>
          </a:prstGeom>
          <a:noFill/>
          <a:ln w="9525">
            <a:solidFill>
              <a:srgbClr val="FF0066"/>
            </a:solidFill>
            <a:round/>
            <a:headEnd/>
            <a:tailEnd type="triangle" w="med" len="med"/>
          </a:ln>
        </p:spPr>
        <p:txBody>
          <a:bodyPr/>
          <a:lstStyle/>
          <a:p>
            <a:endParaRPr lang="en-US"/>
          </a:p>
        </p:txBody>
      </p:sp>
      <p:sp>
        <p:nvSpPr>
          <p:cNvPr id="59414" name="Line 22"/>
          <p:cNvSpPr>
            <a:spLocks noChangeShapeType="1"/>
          </p:cNvSpPr>
          <p:nvPr/>
        </p:nvSpPr>
        <p:spPr bwMode="auto">
          <a:xfrm flipV="1">
            <a:off x="2133600" y="2362200"/>
            <a:ext cx="2286000" cy="990600"/>
          </a:xfrm>
          <a:prstGeom prst="line">
            <a:avLst/>
          </a:prstGeom>
          <a:noFill/>
          <a:ln w="9525">
            <a:solidFill>
              <a:srgbClr val="FF0066"/>
            </a:solidFill>
            <a:round/>
            <a:headEnd/>
            <a:tailEnd type="triangle" w="med" len="med"/>
          </a:ln>
        </p:spPr>
        <p:txBody>
          <a:bodyPr/>
          <a:lstStyle/>
          <a:p>
            <a:endParaRPr lang="en-US"/>
          </a:p>
        </p:txBody>
      </p:sp>
      <p:sp>
        <p:nvSpPr>
          <p:cNvPr id="59415" name="Line 23"/>
          <p:cNvSpPr>
            <a:spLocks noChangeShapeType="1"/>
          </p:cNvSpPr>
          <p:nvPr/>
        </p:nvSpPr>
        <p:spPr bwMode="auto">
          <a:xfrm flipH="1">
            <a:off x="5105400" y="685800"/>
            <a:ext cx="2057400" cy="1981200"/>
          </a:xfrm>
          <a:prstGeom prst="line">
            <a:avLst/>
          </a:prstGeom>
          <a:noFill/>
          <a:ln w="9525">
            <a:solidFill>
              <a:srgbClr val="FF0066"/>
            </a:solidFill>
            <a:round/>
            <a:headEnd/>
            <a:tailEnd type="triangle" w="med" len="med"/>
          </a:ln>
        </p:spPr>
        <p:txBody>
          <a:bodyPr/>
          <a:lstStyle/>
          <a:p>
            <a:endParaRPr lang="en-US"/>
          </a:p>
        </p:txBody>
      </p:sp>
      <p:sp>
        <p:nvSpPr>
          <p:cNvPr id="59416" name="Line 24"/>
          <p:cNvSpPr>
            <a:spLocks noChangeShapeType="1"/>
          </p:cNvSpPr>
          <p:nvPr/>
        </p:nvSpPr>
        <p:spPr bwMode="auto">
          <a:xfrm flipH="1" flipV="1">
            <a:off x="4267200" y="3200400"/>
            <a:ext cx="2971800" cy="609600"/>
          </a:xfrm>
          <a:prstGeom prst="line">
            <a:avLst/>
          </a:prstGeom>
          <a:noFill/>
          <a:ln w="9525">
            <a:solidFill>
              <a:srgbClr val="FF0066"/>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checkerboard(across)">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399"/>
                                        </p:tgtEl>
                                        <p:attrNameLst>
                                          <p:attrName>style.visibility</p:attrName>
                                        </p:attrNameLst>
                                      </p:cBhvr>
                                      <p:to>
                                        <p:strVal val="visible"/>
                                      </p:to>
                                    </p:set>
                                    <p:anim calcmode="lin" valueType="num">
                                      <p:cBhvr additive="base">
                                        <p:cTn id="12" dur="500" fill="hold"/>
                                        <p:tgtEl>
                                          <p:spTgt spid="59399"/>
                                        </p:tgtEl>
                                        <p:attrNameLst>
                                          <p:attrName>ppt_x</p:attrName>
                                        </p:attrNameLst>
                                      </p:cBhvr>
                                      <p:tavLst>
                                        <p:tav tm="0">
                                          <p:val>
                                            <p:strVal val="#ppt_x"/>
                                          </p:val>
                                        </p:tav>
                                        <p:tav tm="100000">
                                          <p:val>
                                            <p:strVal val="#ppt_x"/>
                                          </p:val>
                                        </p:tav>
                                      </p:tavLst>
                                    </p:anim>
                                    <p:anim calcmode="lin" valueType="num">
                                      <p:cBhvr additive="base">
                                        <p:cTn id="13" dur="500" fill="hold"/>
                                        <p:tgtEl>
                                          <p:spTgt spid="5939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9413"/>
                                        </p:tgtEl>
                                        <p:attrNameLst>
                                          <p:attrName>style.visibility</p:attrName>
                                        </p:attrNameLst>
                                      </p:cBhvr>
                                      <p:to>
                                        <p:strVal val="visible"/>
                                      </p:to>
                                    </p:set>
                                    <p:animEffect transition="in" filter="box(in)">
                                      <p:cBhvr>
                                        <p:cTn id="18" dur="500"/>
                                        <p:tgtEl>
                                          <p:spTgt spid="594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9407"/>
                                        </p:tgtEl>
                                        <p:attrNameLst>
                                          <p:attrName>style.visibility</p:attrName>
                                        </p:attrNameLst>
                                      </p:cBhvr>
                                      <p:to>
                                        <p:strVal val="visible"/>
                                      </p:to>
                                    </p:set>
                                    <p:animEffect transition="in" filter="box(in)">
                                      <p:cBhvr>
                                        <p:cTn id="23" dur="500"/>
                                        <p:tgtEl>
                                          <p:spTgt spid="594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9412"/>
                                        </p:tgtEl>
                                        <p:attrNameLst>
                                          <p:attrName>style.visibility</p:attrName>
                                        </p:attrNameLst>
                                      </p:cBhvr>
                                      <p:to>
                                        <p:strVal val="visible"/>
                                      </p:to>
                                    </p:set>
                                    <p:animEffect transition="in" filter="box(in)">
                                      <p:cBhvr>
                                        <p:cTn id="28" dur="500"/>
                                        <p:tgtEl>
                                          <p:spTgt spid="594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9409"/>
                                        </p:tgtEl>
                                        <p:attrNameLst>
                                          <p:attrName>style.visibility</p:attrName>
                                        </p:attrNameLst>
                                      </p:cBhvr>
                                      <p:to>
                                        <p:strVal val="visible"/>
                                      </p:to>
                                    </p:set>
                                    <p:anim calcmode="lin" valueType="num">
                                      <p:cBhvr additive="base">
                                        <p:cTn id="33" dur="500" fill="hold"/>
                                        <p:tgtEl>
                                          <p:spTgt spid="59409"/>
                                        </p:tgtEl>
                                        <p:attrNameLst>
                                          <p:attrName>ppt_x</p:attrName>
                                        </p:attrNameLst>
                                      </p:cBhvr>
                                      <p:tavLst>
                                        <p:tav tm="0">
                                          <p:val>
                                            <p:strVal val="#ppt_x"/>
                                          </p:val>
                                        </p:tav>
                                        <p:tav tm="100000">
                                          <p:val>
                                            <p:strVal val="#ppt_x"/>
                                          </p:val>
                                        </p:tav>
                                      </p:tavLst>
                                    </p:anim>
                                    <p:anim calcmode="lin" valueType="num">
                                      <p:cBhvr additive="base">
                                        <p:cTn id="34" dur="500" fill="hold"/>
                                        <p:tgtEl>
                                          <p:spTgt spid="5940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59414"/>
                                        </p:tgtEl>
                                        <p:attrNameLst>
                                          <p:attrName>style.visibility</p:attrName>
                                        </p:attrNameLst>
                                      </p:cBhvr>
                                      <p:to>
                                        <p:strVal val="visible"/>
                                      </p:to>
                                    </p:set>
                                    <p:animEffect transition="in" filter="plus(in)">
                                      <p:cBhvr>
                                        <p:cTn id="39" dur="2000"/>
                                        <p:tgtEl>
                                          <p:spTgt spid="594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9405"/>
                                        </p:tgtEl>
                                        <p:attrNameLst>
                                          <p:attrName>style.visibility</p:attrName>
                                        </p:attrNameLst>
                                      </p:cBhvr>
                                      <p:to>
                                        <p:strVal val="visible"/>
                                      </p:to>
                                    </p:set>
                                    <p:animEffect transition="in" filter="blinds(horizontal)">
                                      <p:cBhvr>
                                        <p:cTn id="44" dur="500"/>
                                        <p:tgtEl>
                                          <p:spTgt spid="5940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59416"/>
                                        </p:tgtEl>
                                        <p:attrNameLst>
                                          <p:attrName>style.visibility</p:attrName>
                                        </p:attrNameLst>
                                      </p:cBhvr>
                                      <p:to>
                                        <p:strVal val="visible"/>
                                      </p:to>
                                    </p:set>
                                    <p:animEffect transition="in" filter="diamond(in)">
                                      <p:cBhvr>
                                        <p:cTn id="49" dur="2000"/>
                                        <p:tgtEl>
                                          <p:spTgt spid="594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59401"/>
                                        </p:tgtEl>
                                        <p:attrNameLst>
                                          <p:attrName>style.visibility</p:attrName>
                                        </p:attrNameLst>
                                      </p:cBhvr>
                                      <p:to>
                                        <p:strVal val="visible"/>
                                      </p:to>
                                    </p:set>
                                    <p:animEffect transition="in" filter="checkerboard(across)">
                                      <p:cBhvr>
                                        <p:cTn id="54" dur="500"/>
                                        <p:tgtEl>
                                          <p:spTgt spid="5940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6" fill="hold" grpId="0" nodeType="clickEffect">
                                  <p:stCondLst>
                                    <p:cond delay="0"/>
                                  </p:stCondLst>
                                  <p:childTnLst>
                                    <p:set>
                                      <p:cBhvr>
                                        <p:cTn id="58" dur="1" fill="hold">
                                          <p:stCondLst>
                                            <p:cond delay="0"/>
                                          </p:stCondLst>
                                        </p:cTn>
                                        <p:tgtEl>
                                          <p:spTgt spid="59415"/>
                                        </p:tgtEl>
                                        <p:attrNameLst>
                                          <p:attrName>style.visibility</p:attrName>
                                        </p:attrNameLst>
                                      </p:cBhvr>
                                      <p:to>
                                        <p:strVal val="visible"/>
                                      </p:to>
                                    </p:set>
                                    <p:animEffect transition="in" filter="barn(inHorizontal)">
                                      <p:cBhvr>
                                        <p:cTn id="59" dur="500"/>
                                        <p:tgtEl>
                                          <p:spTgt spid="59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9" grpId="0" animBg="1"/>
      <p:bldP spid="59401" grpId="0" animBg="1"/>
      <p:bldP spid="59405" grpId="0" animBg="1"/>
      <p:bldP spid="59407" grpId="0" animBg="1"/>
      <p:bldP spid="59409" grpId="0" animBg="1"/>
      <p:bldP spid="59412" grpId="0" animBg="1"/>
      <p:bldP spid="59413" grpId="0" animBg="1"/>
      <p:bldP spid="59414" grpId="0" animBg="1"/>
      <p:bldP spid="59415" grpId="0" animBg="1"/>
      <p:bldP spid="594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a:hlinkClick r:id="rId2" action="ppaction://hlinksldjump"/>
          </p:cNvPr>
          <p:cNvSpPr>
            <a:spLocks noChangeArrowheads="1"/>
          </p:cNvSpPr>
          <p:nvPr/>
        </p:nvSpPr>
        <p:spPr bwMode="auto">
          <a:xfrm>
            <a:off x="8007350" y="5694363"/>
            <a:ext cx="838200" cy="381000"/>
          </a:xfrm>
          <a:prstGeom prst="leftArrow">
            <a:avLst>
              <a:gd name="adj1" fmla="val 50000"/>
              <a:gd name="adj2" fmla="val 55000"/>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pic>
        <p:nvPicPr>
          <p:cNvPr id="60419" name="Picture 3" descr="scan0033">
            <a:hlinkClick r:id="rId3" action="ppaction://hlinksldjump"/>
          </p:cNvPr>
          <p:cNvPicPr>
            <a:picLocks noChangeAspect="1" noChangeArrowheads="1"/>
          </p:cNvPicPr>
          <p:nvPr/>
        </p:nvPicPr>
        <p:blipFill>
          <a:blip r:embed="rId4"/>
          <a:srcRect/>
          <a:stretch>
            <a:fillRect/>
          </a:stretch>
        </p:blipFill>
        <p:spPr bwMode="auto">
          <a:xfrm>
            <a:off x="1530350" y="1046163"/>
            <a:ext cx="6096000" cy="4419600"/>
          </a:xfrm>
          <a:prstGeom prst="rect">
            <a:avLst/>
          </a:prstGeom>
          <a:noFill/>
          <a:ln w="28575" cap="rnd">
            <a:solidFill>
              <a:schemeClr val="bg1"/>
            </a:solidFill>
            <a:prstDash val="sysDot"/>
            <a:miter lim="800000"/>
            <a:headEnd/>
            <a:tailEnd/>
          </a:ln>
        </p:spPr>
      </p:pic>
      <p:grpSp>
        <p:nvGrpSpPr>
          <p:cNvPr id="2" name="Group 4"/>
          <p:cNvGrpSpPr>
            <a:grpSpLocks/>
          </p:cNvGrpSpPr>
          <p:nvPr/>
        </p:nvGrpSpPr>
        <p:grpSpPr bwMode="auto">
          <a:xfrm rot="-1524710">
            <a:off x="5340350" y="2951163"/>
            <a:ext cx="3519488" cy="650875"/>
            <a:chOff x="2640" y="320"/>
            <a:chExt cx="3039" cy="528"/>
          </a:xfrm>
        </p:grpSpPr>
        <p:sp>
          <p:nvSpPr>
            <p:cNvPr id="10256" name="Line 5"/>
            <p:cNvSpPr>
              <a:spLocks noChangeShapeType="1"/>
            </p:cNvSpPr>
            <p:nvPr/>
          </p:nvSpPr>
          <p:spPr bwMode="auto">
            <a:xfrm>
              <a:off x="2640" y="336"/>
              <a:ext cx="1968" cy="0"/>
            </a:xfrm>
            <a:prstGeom prst="line">
              <a:avLst/>
            </a:prstGeom>
            <a:noFill/>
            <a:ln w="9525">
              <a:solidFill>
                <a:srgbClr val="FF0000"/>
              </a:solidFill>
              <a:round/>
              <a:headEnd/>
              <a:tailEnd type="triangle" w="med" len="med"/>
            </a:ln>
          </p:spPr>
          <p:txBody>
            <a:bodyPr wrap="none"/>
            <a:lstStyle/>
            <a:p>
              <a:endParaRPr lang="en-US"/>
            </a:p>
          </p:txBody>
        </p:sp>
        <p:sp>
          <p:nvSpPr>
            <p:cNvPr id="10257" name="Text Box 6"/>
            <p:cNvSpPr txBox="1">
              <a:spLocks noChangeArrowheads="1"/>
            </p:cNvSpPr>
            <p:nvPr/>
          </p:nvSpPr>
          <p:spPr bwMode="auto">
            <a:xfrm>
              <a:off x="4624" y="320"/>
              <a:ext cx="1055" cy="528"/>
            </a:xfrm>
            <a:prstGeom prst="rect">
              <a:avLst/>
            </a:prstGeom>
            <a:noFill/>
            <a:ln w="9525">
              <a:solidFill>
                <a:srgbClr val="FF0000"/>
              </a:solidFill>
              <a:miter lim="800000"/>
              <a:headEnd/>
              <a:tailEnd/>
            </a:ln>
          </p:spPr>
          <p:txBody>
            <a:bodyPr>
              <a:spAutoFit/>
            </a:bodyPr>
            <a:lstStyle/>
            <a:p>
              <a:pPr algn="ctr">
                <a:spcBef>
                  <a:spcPct val="50000"/>
                </a:spcBef>
              </a:pPr>
              <a:r>
                <a:rPr lang="en-US" sz="3600">
                  <a:solidFill>
                    <a:schemeClr val="accent2"/>
                  </a:solidFill>
                  <a:latin typeface="Arial" charset="0"/>
                </a:rPr>
                <a:t>Đầu</a:t>
              </a:r>
            </a:p>
          </p:txBody>
        </p:sp>
      </p:grpSp>
      <p:grpSp>
        <p:nvGrpSpPr>
          <p:cNvPr id="3" name="Group 7"/>
          <p:cNvGrpSpPr>
            <a:grpSpLocks/>
          </p:cNvGrpSpPr>
          <p:nvPr/>
        </p:nvGrpSpPr>
        <p:grpSpPr bwMode="auto">
          <a:xfrm rot="-462916">
            <a:off x="768350" y="4581525"/>
            <a:ext cx="4114800" cy="1201738"/>
            <a:chOff x="53" y="3235"/>
            <a:chExt cx="2875" cy="350"/>
          </a:xfrm>
        </p:grpSpPr>
        <p:sp>
          <p:nvSpPr>
            <p:cNvPr id="10254" name="Text Box 8"/>
            <p:cNvSpPr txBox="1">
              <a:spLocks noChangeArrowheads="1"/>
            </p:cNvSpPr>
            <p:nvPr/>
          </p:nvSpPr>
          <p:spPr bwMode="auto">
            <a:xfrm>
              <a:off x="53" y="3235"/>
              <a:ext cx="914" cy="350"/>
            </a:xfrm>
            <a:prstGeom prst="rect">
              <a:avLst/>
            </a:prstGeom>
            <a:noFill/>
            <a:ln w="9525">
              <a:solidFill>
                <a:srgbClr val="FF0000"/>
              </a:solidFill>
              <a:miter lim="800000"/>
              <a:headEnd/>
              <a:tailEnd/>
            </a:ln>
          </p:spPr>
          <p:txBody>
            <a:bodyPr>
              <a:spAutoFit/>
            </a:bodyPr>
            <a:lstStyle/>
            <a:p>
              <a:pPr>
                <a:spcBef>
                  <a:spcPct val="50000"/>
                </a:spcBef>
              </a:pPr>
              <a:r>
                <a:rPr lang="en-US" sz="3600">
                  <a:solidFill>
                    <a:srgbClr val="0000CC"/>
                  </a:solidFill>
                  <a:latin typeface="Arial" charset="0"/>
                </a:rPr>
                <a:t>Chân</a:t>
              </a:r>
            </a:p>
          </p:txBody>
        </p:sp>
        <p:sp>
          <p:nvSpPr>
            <p:cNvPr id="10255" name="Line 9"/>
            <p:cNvSpPr>
              <a:spLocks noChangeShapeType="1"/>
            </p:cNvSpPr>
            <p:nvPr/>
          </p:nvSpPr>
          <p:spPr bwMode="auto">
            <a:xfrm flipH="1">
              <a:off x="960" y="3504"/>
              <a:ext cx="1968" cy="0"/>
            </a:xfrm>
            <a:prstGeom prst="line">
              <a:avLst/>
            </a:prstGeom>
            <a:noFill/>
            <a:ln w="9525">
              <a:solidFill>
                <a:srgbClr val="FF0000"/>
              </a:solidFill>
              <a:round/>
              <a:headEnd/>
              <a:tailEnd type="triangle" w="med" len="med"/>
            </a:ln>
          </p:spPr>
          <p:txBody>
            <a:bodyPr wrap="none"/>
            <a:lstStyle/>
            <a:p>
              <a:endParaRPr lang="en-US"/>
            </a:p>
          </p:txBody>
        </p:sp>
      </p:grpSp>
      <p:grpSp>
        <p:nvGrpSpPr>
          <p:cNvPr id="4" name="Group 10"/>
          <p:cNvGrpSpPr>
            <a:grpSpLocks/>
          </p:cNvGrpSpPr>
          <p:nvPr/>
        </p:nvGrpSpPr>
        <p:grpSpPr bwMode="auto">
          <a:xfrm rot="12132209" flipV="1">
            <a:off x="457200" y="3527425"/>
            <a:ext cx="4487863" cy="652463"/>
            <a:chOff x="3168" y="1775"/>
            <a:chExt cx="2631" cy="529"/>
          </a:xfrm>
        </p:grpSpPr>
        <p:sp>
          <p:nvSpPr>
            <p:cNvPr id="10252" name="Line 11"/>
            <p:cNvSpPr>
              <a:spLocks noChangeShapeType="1"/>
            </p:cNvSpPr>
            <p:nvPr/>
          </p:nvSpPr>
          <p:spPr bwMode="auto">
            <a:xfrm>
              <a:off x="3168" y="1824"/>
              <a:ext cx="1728" cy="480"/>
            </a:xfrm>
            <a:prstGeom prst="line">
              <a:avLst/>
            </a:prstGeom>
            <a:noFill/>
            <a:ln w="9525">
              <a:solidFill>
                <a:srgbClr val="FF0000"/>
              </a:solidFill>
              <a:round/>
              <a:headEnd/>
              <a:tailEnd type="triangle" w="med" len="med"/>
            </a:ln>
          </p:spPr>
          <p:txBody>
            <a:bodyPr wrap="none"/>
            <a:lstStyle/>
            <a:p>
              <a:endParaRPr lang="en-US"/>
            </a:p>
          </p:txBody>
        </p:sp>
        <p:sp>
          <p:nvSpPr>
            <p:cNvPr id="10253" name="Text Box 12"/>
            <p:cNvSpPr txBox="1">
              <a:spLocks noChangeArrowheads="1"/>
            </p:cNvSpPr>
            <p:nvPr/>
          </p:nvSpPr>
          <p:spPr bwMode="auto">
            <a:xfrm>
              <a:off x="4906" y="1775"/>
              <a:ext cx="893" cy="528"/>
            </a:xfrm>
            <a:prstGeom prst="rect">
              <a:avLst/>
            </a:prstGeom>
            <a:noFill/>
            <a:ln w="9525">
              <a:solidFill>
                <a:srgbClr val="FF0000"/>
              </a:solidFill>
              <a:miter lim="800000"/>
              <a:headEnd/>
              <a:tailEnd/>
            </a:ln>
          </p:spPr>
          <p:txBody>
            <a:bodyPr>
              <a:spAutoFit/>
            </a:bodyPr>
            <a:lstStyle/>
            <a:p>
              <a:pPr>
                <a:spcBef>
                  <a:spcPct val="50000"/>
                </a:spcBef>
              </a:pPr>
              <a:r>
                <a:rPr lang="en-US" sz="3600">
                  <a:solidFill>
                    <a:srgbClr val="0000CC"/>
                  </a:solidFill>
                  <a:latin typeface="Arial" charset="0"/>
                </a:rPr>
                <a:t>Mình</a:t>
              </a:r>
            </a:p>
          </p:txBody>
        </p:sp>
      </p:grpSp>
      <p:sp>
        <p:nvSpPr>
          <p:cNvPr id="60429" name="Line 13"/>
          <p:cNvSpPr>
            <a:spLocks noChangeShapeType="1"/>
          </p:cNvSpPr>
          <p:nvPr/>
        </p:nvSpPr>
        <p:spPr bwMode="auto">
          <a:xfrm>
            <a:off x="2139950" y="817563"/>
            <a:ext cx="2362200" cy="1600200"/>
          </a:xfrm>
          <a:prstGeom prst="line">
            <a:avLst/>
          </a:prstGeom>
          <a:noFill/>
          <a:ln w="9525">
            <a:solidFill>
              <a:srgbClr val="FF0000"/>
            </a:solidFill>
            <a:round/>
            <a:headEnd/>
            <a:tailEnd type="triangle" w="med" len="med"/>
          </a:ln>
        </p:spPr>
        <p:txBody>
          <a:bodyPr wrap="none"/>
          <a:lstStyle/>
          <a:p>
            <a:endParaRPr lang="en-US"/>
          </a:p>
        </p:txBody>
      </p:sp>
      <p:sp>
        <p:nvSpPr>
          <p:cNvPr id="60430" name="Text Box 14"/>
          <p:cNvSpPr txBox="1">
            <a:spLocks noChangeArrowheads="1"/>
          </p:cNvSpPr>
          <p:nvPr/>
        </p:nvSpPr>
        <p:spPr bwMode="auto">
          <a:xfrm>
            <a:off x="1377950" y="228600"/>
            <a:ext cx="1600200" cy="588963"/>
          </a:xfrm>
          <a:prstGeom prst="rect">
            <a:avLst/>
          </a:prstGeom>
          <a:noFill/>
          <a:ln w="9525">
            <a:solidFill>
              <a:srgbClr val="FF0000"/>
            </a:solidFill>
            <a:miter lim="800000"/>
            <a:headEnd/>
            <a:tailEnd/>
          </a:ln>
        </p:spPr>
        <p:txBody>
          <a:bodyPr>
            <a:spAutoFit/>
          </a:bodyPr>
          <a:lstStyle/>
          <a:p>
            <a:pPr algn="ctr">
              <a:spcBef>
                <a:spcPct val="50000"/>
              </a:spcBef>
            </a:pPr>
            <a:r>
              <a:rPr lang="en-US" sz="3200">
                <a:solidFill>
                  <a:srgbClr val="0000FF"/>
                </a:solidFill>
                <a:latin typeface="Arial" charset="0"/>
              </a:rPr>
              <a:t>Cánh</a:t>
            </a:r>
          </a:p>
        </p:txBody>
      </p:sp>
      <p:sp>
        <p:nvSpPr>
          <p:cNvPr id="60431" name="Line 15"/>
          <p:cNvSpPr>
            <a:spLocks noChangeShapeType="1"/>
          </p:cNvSpPr>
          <p:nvPr/>
        </p:nvSpPr>
        <p:spPr bwMode="auto">
          <a:xfrm flipH="1" flipV="1">
            <a:off x="5492750" y="3865563"/>
            <a:ext cx="2057400" cy="533400"/>
          </a:xfrm>
          <a:prstGeom prst="line">
            <a:avLst/>
          </a:prstGeom>
          <a:noFill/>
          <a:ln w="9525">
            <a:solidFill>
              <a:srgbClr val="FF0000"/>
            </a:solidFill>
            <a:round/>
            <a:headEnd/>
            <a:tailEnd type="triangle" w="med" len="med"/>
          </a:ln>
        </p:spPr>
        <p:txBody>
          <a:bodyPr wrap="none"/>
          <a:lstStyle/>
          <a:p>
            <a:endParaRPr lang="en-US"/>
          </a:p>
        </p:txBody>
      </p:sp>
      <p:sp>
        <p:nvSpPr>
          <p:cNvPr id="60432" name="Text Box 16"/>
          <p:cNvSpPr txBox="1">
            <a:spLocks noChangeArrowheads="1"/>
          </p:cNvSpPr>
          <p:nvPr/>
        </p:nvSpPr>
        <p:spPr bwMode="auto">
          <a:xfrm>
            <a:off x="7550150" y="4017963"/>
            <a:ext cx="1295400" cy="528637"/>
          </a:xfrm>
          <a:prstGeom prst="rect">
            <a:avLst/>
          </a:prstGeom>
          <a:noFill/>
          <a:ln w="9525">
            <a:solidFill>
              <a:srgbClr val="FF0000"/>
            </a:solidFill>
            <a:miter lim="800000"/>
            <a:headEnd/>
            <a:tailEnd/>
          </a:ln>
        </p:spPr>
        <p:txBody>
          <a:bodyPr>
            <a:spAutoFit/>
          </a:bodyPr>
          <a:lstStyle/>
          <a:p>
            <a:pPr algn="ctr">
              <a:spcBef>
                <a:spcPct val="50000"/>
              </a:spcBef>
            </a:pPr>
            <a:r>
              <a:rPr lang="en-US" sz="2800">
                <a:solidFill>
                  <a:srgbClr val="0000CC"/>
                </a:solidFill>
                <a:latin typeface="Arial" charset="0"/>
              </a:rPr>
              <a:t>Mỏ</a:t>
            </a:r>
          </a:p>
        </p:txBody>
      </p:sp>
      <p:sp>
        <p:nvSpPr>
          <p:cNvPr id="60433" name="AutoShape 17"/>
          <p:cNvSpPr>
            <a:spLocks noChangeArrowheads="1"/>
          </p:cNvSpPr>
          <p:nvPr/>
        </p:nvSpPr>
        <p:spPr bwMode="auto">
          <a:xfrm>
            <a:off x="3962400" y="5638800"/>
            <a:ext cx="1981200" cy="914400"/>
          </a:xfrm>
          <a:prstGeom prst="flowChartConnector">
            <a:avLst/>
          </a:prstGeom>
          <a:solidFill>
            <a:srgbClr val="FFFFFF"/>
          </a:solidFill>
          <a:ln w="9525">
            <a:solidFill>
              <a:srgbClr val="00FF00"/>
            </a:solidFill>
            <a:round/>
            <a:headEnd/>
            <a:tailEnd/>
          </a:ln>
        </p:spPr>
        <p:txBody>
          <a:bodyPr wrap="none" anchor="ctr"/>
          <a:lstStyle/>
          <a:p>
            <a:pPr algn="ctr"/>
            <a:r>
              <a:rPr lang="en-US" sz="4000">
                <a:solidFill>
                  <a:srgbClr val="0000FF"/>
                </a:solidFill>
                <a:latin typeface="Arial" charset="0"/>
              </a:rPr>
              <a:t>công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checkerboard(across)">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433"/>
                                        </p:tgtEl>
                                        <p:attrNameLst>
                                          <p:attrName>style.visibility</p:attrName>
                                        </p:attrNameLst>
                                      </p:cBhvr>
                                      <p:to>
                                        <p:strVal val="visible"/>
                                      </p:to>
                                    </p:set>
                                    <p:animEffect transition="in" filter="box(in)">
                                      <p:cBhvr>
                                        <p:cTn id="12" dur="500"/>
                                        <p:tgtEl>
                                          <p:spTgt spid="604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431"/>
                                        </p:tgtEl>
                                        <p:attrNameLst>
                                          <p:attrName>style.visibility</p:attrName>
                                        </p:attrNameLst>
                                      </p:cBhvr>
                                      <p:to>
                                        <p:strVal val="visible"/>
                                      </p:to>
                                    </p:set>
                                    <p:animEffect transition="in" filter="blinds(horizontal)">
                                      <p:cBhvr>
                                        <p:cTn id="22" dur="500"/>
                                        <p:tgtEl>
                                          <p:spTgt spid="604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0432"/>
                                        </p:tgtEl>
                                        <p:attrNameLst>
                                          <p:attrName>style.visibility</p:attrName>
                                        </p:attrNameLst>
                                      </p:cBhvr>
                                      <p:to>
                                        <p:strVal val="visible"/>
                                      </p:to>
                                    </p:set>
                                    <p:animEffect transition="in" filter="blinds(horizontal)">
                                      <p:cBhvr>
                                        <p:cTn id="25" dur="500"/>
                                        <p:tgtEl>
                                          <p:spTgt spid="604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0429"/>
                                        </p:tgtEl>
                                        <p:attrNameLst>
                                          <p:attrName>style.visibility</p:attrName>
                                        </p:attrNameLst>
                                      </p:cBhvr>
                                      <p:to>
                                        <p:strVal val="visible"/>
                                      </p:to>
                                    </p:set>
                                    <p:animEffect transition="in" filter="checkerboard(across)">
                                      <p:cBhvr>
                                        <p:cTn id="30" dur="500"/>
                                        <p:tgtEl>
                                          <p:spTgt spid="6042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60430"/>
                                        </p:tgtEl>
                                        <p:attrNameLst>
                                          <p:attrName>style.visibility</p:attrName>
                                        </p:attrNameLst>
                                      </p:cBhvr>
                                      <p:to>
                                        <p:strVal val="visible"/>
                                      </p:to>
                                    </p:set>
                                    <p:animEffect transition="in" filter="checkerboard(across)">
                                      <p:cBhvr>
                                        <p:cTn id="33" dur="500"/>
                                        <p:tgtEl>
                                          <p:spTgt spid="604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linds(horizontal)">
                                      <p:cBhvr>
                                        <p:cTn id="38" dur="5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amond(in)">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9" grpId="0" animBg="1"/>
      <p:bldP spid="60430" grpId="0" animBg="1"/>
      <p:bldP spid="60431" grpId="0" animBg="1"/>
      <p:bldP spid="60432" grpId="0" animBg="1"/>
      <p:bldP spid="60433"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2000" b="1"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2000" b="1"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TotalTime>
  <Words>1088</Words>
  <Application>Microsoft PowerPoint</Application>
  <PresentationFormat>On-screen Show (4:3)</PresentationFormat>
  <Paragraphs>254</Paragraphs>
  <Slides>36</Slides>
  <Notes>14</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Times New Roman</vt:lpstr>
      <vt:lpstr>Arial</vt:lpstr>
      <vt:lpstr>1_Default Design</vt:lpstr>
      <vt:lpstr>Slide 1</vt:lpstr>
      <vt:lpstr>- Em hãy nêu đặc điểm chung về các loài cá?</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CSTeam</cp:lastModifiedBy>
  <cp:revision>190</cp:revision>
  <dcterms:created xsi:type="dcterms:W3CDTF">2011-12-30T00:04:58Z</dcterms:created>
  <dcterms:modified xsi:type="dcterms:W3CDTF">2016-06-29T10:33:10Z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