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3" r:id="rId3"/>
    <p:sldId id="268" r:id="rId4"/>
    <p:sldId id="271" r:id="rId5"/>
    <p:sldId id="274" r:id="rId6"/>
    <p:sldId id="275" r:id="rId7"/>
    <p:sldId id="276" r:id="rId8"/>
    <p:sldId id="256" r:id="rId9"/>
    <p:sldId id="260" r:id="rId10"/>
    <p:sldId id="277" r:id="rId11"/>
    <p:sldId id="257" r:id="rId12"/>
    <p:sldId id="262" r:id="rId13"/>
    <p:sldId id="263" r:id="rId14"/>
    <p:sldId id="264" r:id="rId15"/>
    <p:sldId id="265" r:id="rId16"/>
    <p:sldId id="270" r:id="rId17"/>
    <p:sldId id="26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5F3"/>
    <a:srgbClr val="FECEF7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C5E-07D7-4E27-A760-D6B9BB5E627C}" type="datetimeFigureOut">
              <a:rPr lang="en-US" smtClean="0"/>
              <a:t>06/02/2021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09FD-1E99-4163-B7C5-78D659FFD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C5E-07D7-4E27-A760-D6B9BB5E627C}" type="datetimeFigureOut">
              <a:rPr lang="en-US" smtClean="0"/>
              <a:t>06/02/2021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09FD-1E99-4163-B7C5-78D659FFD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5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C5E-07D7-4E27-A760-D6B9BB5E627C}" type="datetimeFigureOut">
              <a:rPr lang="en-US" smtClean="0"/>
              <a:t>06/02/2021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09FD-1E99-4163-B7C5-78D659FFD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1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C5E-07D7-4E27-A760-D6B9BB5E627C}" type="datetimeFigureOut">
              <a:rPr lang="en-US" smtClean="0"/>
              <a:t>06/02/2021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09FD-1E99-4163-B7C5-78D659FFD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20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C5E-07D7-4E27-A760-D6B9BB5E627C}" type="datetimeFigureOut">
              <a:rPr lang="en-US" smtClean="0"/>
              <a:t>06/02/2021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09FD-1E99-4163-B7C5-78D659FFD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5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C5E-07D7-4E27-A760-D6B9BB5E627C}" type="datetimeFigureOut">
              <a:rPr lang="en-US" smtClean="0"/>
              <a:t>06/02/2021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09FD-1E99-4163-B7C5-78D659FFD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1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C5E-07D7-4E27-A760-D6B9BB5E627C}" type="datetimeFigureOut">
              <a:rPr lang="en-US" smtClean="0"/>
              <a:t>06/02/2021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09FD-1E99-4163-B7C5-78D659FFD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6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C5E-07D7-4E27-A760-D6B9BB5E627C}" type="datetimeFigureOut">
              <a:rPr lang="en-US" smtClean="0"/>
              <a:t>06/02/2021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09FD-1E99-4163-B7C5-78D659FFD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08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C5E-07D7-4E27-A760-D6B9BB5E627C}" type="datetimeFigureOut">
              <a:rPr lang="en-US" smtClean="0"/>
              <a:t>06/02/2021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09FD-1E99-4163-B7C5-78D659FFD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2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C5E-07D7-4E27-A760-D6B9BB5E627C}" type="datetimeFigureOut">
              <a:rPr lang="en-US" smtClean="0"/>
              <a:t>06/02/2021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09FD-1E99-4163-B7C5-78D659FFD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2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0C5E-07D7-4E27-A760-D6B9BB5E627C}" type="datetimeFigureOut">
              <a:rPr lang="en-US" smtClean="0"/>
              <a:t>06/02/2021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09FD-1E99-4163-B7C5-78D659FFD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58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10C5E-07D7-4E27-A760-D6B9BB5E627C}" type="datetimeFigureOut">
              <a:rPr lang="en-US" smtClean="0"/>
              <a:t>06/02/2021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A09FD-1E99-4163-B7C5-78D659FFD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83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4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4.png"/><Relationship Id="rId3" Type="http://schemas.openxmlformats.org/officeDocument/2006/relationships/slide" Target="slide26.xml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11" Type="http://schemas.openxmlformats.org/officeDocument/2006/relationships/image" Target="../media/image33.png"/><Relationship Id="rId5" Type="http://schemas.openxmlformats.org/officeDocument/2006/relationships/slide" Target="slide25.xml"/><Relationship Id="rId10" Type="http://schemas.microsoft.com/office/2007/relationships/hdphoto" Target="../media/hdphoto2.wdp"/><Relationship Id="rId4" Type="http://schemas.openxmlformats.org/officeDocument/2006/relationships/slide" Target="slide24.xml"/><Relationship Id="rId9" Type="http://schemas.openxmlformats.org/officeDocument/2006/relationships/image" Target="../media/image32.png"/><Relationship Id="rId1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slide" Target="slide22.xml"/><Relationship Id="rId9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slide" Target="slide2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4993" y="936236"/>
            <a:ext cx="53158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Bodoni" panose="020B7200000000000000" pitchFamily="34" charset="0"/>
              </a:rPr>
              <a:t>Hello, class!</a:t>
            </a:r>
            <a:endParaRPr lang="en-US" sz="6000" dirty="0">
              <a:solidFill>
                <a:srgbClr val="FF0000"/>
              </a:solidFill>
              <a:latin typeface=".VnBodoni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1444" y="2062875"/>
            <a:ext cx="1086361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8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6937" y="0"/>
            <a:ext cx="4346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.VnAvant" panose="020B7200000000000000" pitchFamily="34" charset="0"/>
              </a:rPr>
              <a:t>*GAME: What’s missing?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7690"/>
          <a:stretch/>
        </p:blipFill>
        <p:spPr>
          <a:xfrm>
            <a:off x="1660132" y="4348440"/>
            <a:ext cx="2288642" cy="2207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222" y="2769847"/>
            <a:ext cx="2487824" cy="1446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37" y="2841837"/>
            <a:ext cx="1903631" cy="1506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968" y="2714180"/>
            <a:ext cx="2420770" cy="1761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9567" y="4734252"/>
            <a:ext cx="2968479" cy="1985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8666" y="3109702"/>
            <a:ext cx="2474377" cy="247805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06937" y="523220"/>
            <a:ext cx="2225680" cy="1915928"/>
            <a:chOff x="506937" y="523220"/>
            <a:chExt cx="2225680" cy="19159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0400" y="523220"/>
              <a:ext cx="1919464" cy="191592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06937" y="601468"/>
              <a:ext cx="2225680" cy="1817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08453" y="433254"/>
            <a:ext cx="2805681" cy="2199625"/>
            <a:chOff x="4208453" y="433254"/>
            <a:chExt cx="2805681" cy="21996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61014" y="433254"/>
              <a:ext cx="2529626" cy="219134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208453" y="433255"/>
              <a:ext cx="2805681" cy="2199624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060788" y="497597"/>
            <a:ext cx="2483929" cy="2199624"/>
            <a:chOff x="8060788" y="497597"/>
            <a:chExt cx="2483929" cy="21996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89184" y="621928"/>
              <a:ext cx="2286671" cy="200266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8060788" y="497597"/>
              <a:ext cx="2483929" cy="2199624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792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45712"/>
            <a:ext cx="10912516" cy="954108"/>
            <a:chOff x="184096" y="-45712"/>
            <a:chExt cx="10912516" cy="954108"/>
          </a:xfrm>
        </p:grpSpPr>
        <p:sp>
          <p:nvSpPr>
            <p:cNvPr id="21" name="TextBox 20"/>
            <p:cNvSpPr txBox="1"/>
            <p:nvPr/>
          </p:nvSpPr>
          <p:spPr>
            <a:xfrm>
              <a:off x="184096" y="-14934"/>
              <a:ext cx="4610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Wednesday</a:t>
              </a:r>
              <a:r>
                <a:rPr lang="en-US" sz="2400" dirty="0" smtClean="0">
                  <a:latin typeface="Comic Sans MS" panose="030F0702030302020204" pitchFamily="66" charset="0"/>
                </a:rPr>
                <a:t>, February </a:t>
              </a:r>
              <a:r>
                <a:rPr lang="en-US" sz="2400" dirty="0" smtClean="0">
                  <a:latin typeface="Comic Sans MS" panose="030F0702030302020204" pitchFamily="66" charset="0"/>
                </a:rPr>
                <a:t>3</a:t>
              </a:r>
              <a:r>
                <a:rPr lang="en-US" sz="2400" baseline="30000" dirty="0" smtClean="0">
                  <a:latin typeface="Comic Sans MS" panose="030F0702030302020204" pitchFamily="66" charset="0"/>
                </a:rPr>
                <a:t>rd</a:t>
              </a:r>
              <a:r>
                <a:rPr lang="en-US" sz="2400" dirty="0" smtClean="0">
                  <a:latin typeface="Comic Sans MS" panose="030F0702030302020204" pitchFamily="66" charset="0"/>
                </a:rPr>
                <a:t> </a:t>
              </a:r>
              <a:r>
                <a:rPr lang="en-US" sz="2400" dirty="0" smtClean="0">
                  <a:latin typeface="Comic Sans MS" panose="030F0702030302020204" pitchFamily="66" charset="0"/>
                </a:rPr>
                <a:t>2021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45944" y="-45712"/>
              <a:ext cx="5950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Unit 13: Would you like some milk?</a:t>
              </a:r>
              <a:endParaRPr lang="en-US" sz="28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34231" y="446731"/>
              <a:ext cx="13740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Lesson 1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r="4485"/>
          <a:stretch/>
        </p:blipFill>
        <p:spPr>
          <a:xfrm>
            <a:off x="1477108" y="939174"/>
            <a:ext cx="9144000" cy="5949604"/>
          </a:xfrm>
          <a:prstGeom prst="rect">
            <a:avLst/>
          </a:prstGeom>
        </p:spPr>
      </p:pic>
      <p:pic>
        <p:nvPicPr>
          <p:cNvPr id="24" name="18-track-18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V="1">
            <a:off x="2982351" y="1983545"/>
            <a:ext cx="2250831" cy="281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233182" y="4077287"/>
            <a:ext cx="562707" cy="2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634018" y="4742668"/>
            <a:ext cx="2205654" cy="204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107766" y="5067530"/>
            <a:ext cx="1406769" cy="498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18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654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4724" y="1414536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. Form:</a:t>
            </a:r>
            <a:endParaRPr lang="en-US" sz="2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76542" y="2099282"/>
            <a:ext cx="5402383" cy="2267831"/>
            <a:chOff x="576542" y="2099282"/>
            <a:chExt cx="5402383" cy="2267831"/>
          </a:xfrm>
        </p:grpSpPr>
        <p:sp>
          <p:nvSpPr>
            <p:cNvPr id="7" name="TextBox 6"/>
            <p:cNvSpPr txBox="1"/>
            <p:nvPr/>
          </p:nvSpPr>
          <p:spPr>
            <a:xfrm>
              <a:off x="704724" y="2317563"/>
              <a:ext cx="527420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.VnAvant" panose="020B7200000000000000" pitchFamily="34" charset="0"/>
                </a:rPr>
                <a:t>What’s your </a:t>
              </a:r>
              <a:r>
                <a:rPr lang="en-US" sz="2800" b="1" dirty="0" err="1" smtClean="0">
                  <a:latin typeface=".VnAvant" panose="020B7200000000000000" pitchFamily="34" charset="0"/>
                </a:rPr>
                <a:t>favourite</a:t>
              </a:r>
              <a:r>
                <a:rPr lang="en-US" sz="2800" b="1" dirty="0" smtClean="0">
                  <a:latin typeface=".VnAvant" panose="020B7200000000000000" pitchFamily="34" charset="0"/>
                </a:rPr>
                <a:t>______?</a:t>
              </a:r>
            </a:p>
            <a:p>
              <a:r>
                <a:rPr lang="en-US" sz="2800" b="1" dirty="0">
                  <a:latin typeface=".VnAvant" panose="020B7200000000000000" pitchFamily="34" charset="0"/>
                </a:rPr>
                <a:t> </a:t>
              </a:r>
              <a:r>
                <a:rPr lang="en-US" sz="2800" b="1" dirty="0" smtClean="0">
                  <a:latin typeface=".VnAvant" panose="020B7200000000000000" pitchFamily="34" charset="0"/>
                </a:rPr>
                <a:t>                                   </a:t>
              </a:r>
              <a:endParaRPr lang="en-US" sz="2800" b="1" dirty="0">
                <a:latin typeface=".VnAvant" panose="020B7200000000000000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4724" y="3362207"/>
              <a:ext cx="3828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2800" b="1" dirty="0" smtClean="0">
                  <a:latin typeface=".VnAvant" panose="020B7200000000000000" pitchFamily="34" charset="0"/>
                </a:rPr>
                <a:t>It’s______________ .</a:t>
              </a:r>
              <a:endParaRPr lang="en-US" sz="2800" b="1" dirty="0">
                <a:latin typeface=".VnAvant" panose="020B7200000000000000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6542" y="2099282"/>
              <a:ext cx="5402383" cy="22678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650" y="2317563"/>
            <a:ext cx="2487824" cy="14467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519" y="4110215"/>
            <a:ext cx="1929651" cy="21121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87159" y="2330965"/>
            <a:ext cx="981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food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4387159" y="2754101"/>
            <a:ext cx="1247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2800" b="1" u="sng" dirty="0" smtClean="0">
                <a:solidFill>
                  <a:srgbClr val="FF0000"/>
                </a:solidFill>
                <a:latin typeface=".VnAvant" panose="020B7200000000000000" pitchFamily="34" charset="0"/>
              </a:rPr>
              <a:t>rink?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1904408" y="3356556"/>
            <a:ext cx="745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.VnAvant" panose="020B7200000000000000" pitchFamily="34" charset="0"/>
              </a:rPr>
              <a:t>fish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1883893" y="3848605"/>
            <a:ext cx="2502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r>
              <a:rPr lang="en-US" sz="2800" b="1" u="sng" dirty="0" smtClean="0">
                <a:solidFill>
                  <a:srgbClr val="FF0000"/>
                </a:solidFill>
                <a:latin typeface=".VnAvant" panose="020B7200000000000000" pitchFamily="34" charset="0"/>
              </a:rPr>
              <a:t>range juice.</a:t>
            </a:r>
            <a:endParaRPr lang="en-US" sz="28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2528137" y="0"/>
            <a:ext cx="5950668" cy="1331469"/>
            <a:chOff x="2712233" y="0"/>
            <a:chExt cx="5950668" cy="1331469"/>
          </a:xfrm>
        </p:grpSpPr>
        <p:sp>
          <p:nvSpPr>
            <p:cNvPr id="26" name="TextBox 25"/>
            <p:cNvSpPr txBox="1"/>
            <p:nvPr/>
          </p:nvSpPr>
          <p:spPr>
            <a:xfrm>
              <a:off x="3384693" y="0"/>
              <a:ext cx="4610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Wedne</a:t>
              </a:r>
              <a:r>
                <a:rPr lang="en-US" sz="2400" dirty="0" smtClean="0">
                  <a:latin typeface="Comic Sans MS" panose="030F0702030302020204" pitchFamily="66" charset="0"/>
                </a:rPr>
                <a:t>sday</a:t>
              </a:r>
              <a:r>
                <a:rPr lang="en-US" sz="2400" dirty="0" smtClean="0">
                  <a:latin typeface="Comic Sans MS" panose="030F0702030302020204" pitchFamily="66" charset="0"/>
                </a:rPr>
                <a:t>, February </a:t>
              </a:r>
              <a:r>
                <a:rPr lang="en-US" sz="2400" dirty="0" smtClean="0">
                  <a:latin typeface="Comic Sans MS" panose="030F0702030302020204" pitchFamily="66" charset="0"/>
                </a:rPr>
                <a:t>3</a:t>
              </a:r>
              <a:r>
                <a:rPr lang="en-US" sz="2400" baseline="30000" dirty="0" smtClean="0">
                  <a:latin typeface="Comic Sans MS" panose="030F0702030302020204" pitchFamily="66" charset="0"/>
                </a:rPr>
                <a:t>rd</a:t>
              </a:r>
              <a:r>
                <a:rPr lang="en-US" sz="2400" dirty="0" smtClean="0">
                  <a:latin typeface="Comic Sans MS" panose="030F0702030302020204" pitchFamily="66" charset="0"/>
                </a:rPr>
                <a:t> </a:t>
              </a:r>
              <a:r>
                <a:rPr lang="en-US" sz="2400" dirty="0" smtClean="0">
                  <a:latin typeface="Comic Sans MS" panose="030F0702030302020204" pitchFamily="66" charset="0"/>
                </a:rPr>
                <a:t>2021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12233" y="446731"/>
              <a:ext cx="5950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Unit 13: Would you like some milk?</a:t>
              </a:r>
              <a:endParaRPr lang="en-US" sz="28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71255" y="869804"/>
              <a:ext cx="13740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Lesson 1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910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2016/1018/scan001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36" y="1686210"/>
            <a:ext cx="10086535" cy="517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528137" y="0"/>
            <a:ext cx="5950668" cy="1331469"/>
            <a:chOff x="2712233" y="0"/>
            <a:chExt cx="5950668" cy="1331469"/>
          </a:xfrm>
        </p:grpSpPr>
        <p:sp>
          <p:nvSpPr>
            <p:cNvPr id="16" name="TextBox 15"/>
            <p:cNvSpPr txBox="1"/>
            <p:nvPr/>
          </p:nvSpPr>
          <p:spPr>
            <a:xfrm>
              <a:off x="3384693" y="0"/>
              <a:ext cx="4610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Wedne</a:t>
              </a:r>
              <a:r>
                <a:rPr lang="en-US" sz="2400" dirty="0" smtClean="0">
                  <a:latin typeface="Comic Sans MS" panose="030F0702030302020204" pitchFamily="66" charset="0"/>
                </a:rPr>
                <a:t>sday</a:t>
              </a:r>
              <a:r>
                <a:rPr lang="en-US" sz="2400" dirty="0" smtClean="0">
                  <a:latin typeface="Comic Sans MS" panose="030F0702030302020204" pitchFamily="66" charset="0"/>
                </a:rPr>
                <a:t>, February </a:t>
              </a:r>
              <a:r>
                <a:rPr lang="en-US" sz="2400" dirty="0" smtClean="0">
                  <a:latin typeface="Comic Sans MS" panose="030F0702030302020204" pitchFamily="66" charset="0"/>
                </a:rPr>
                <a:t>3</a:t>
              </a:r>
              <a:r>
                <a:rPr lang="en-US" sz="2400" baseline="30000" dirty="0" smtClean="0">
                  <a:latin typeface="Comic Sans MS" panose="030F0702030302020204" pitchFamily="66" charset="0"/>
                </a:rPr>
                <a:t>rd</a:t>
              </a:r>
              <a:r>
                <a:rPr lang="en-US" sz="2400" dirty="0" smtClean="0">
                  <a:latin typeface="Comic Sans MS" panose="030F0702030302020204" pitchFamily="66" charset="0"/>
                </a:rPr>
                <a:t> </a:t>
              </a:r>
              <a:r>
                <a:rPr lang="en-US" sz="2400" dirty="0" smtClean="0">
                  <a:latin typeface="Comic Sans MS" panose="030F0702030302020204" pitchFamily="66" charset="0"/>
                </a:rPr>
                <a:t>2021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12233" y="446731"/>
              <a:ext cx="5950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Unit 13: Would you like some milk?</a:t>
              </a:r>
              <a:endParaRPr lang="en-US" sz="28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71255" y="869804"/>
              <a:ext cx="13740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Lesson 1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9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loigiaihay.com/picture/2016/1018/scan0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351" y="1416682"/>
            <a:ext cx="9142775" cy="544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1246343"/>
            <a:ext cx="2659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3. Listen and tick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279" y="2137395"/>
            <a:ext cx="546306" cy="4237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515" y="3713636"/>
            <a:ext cx="546306" cy="4237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09" y="5497899"/>
            <a:ext cx="546306" cy="423705"/>
          </a:xfrm>
          <a:prstGeom prst="rect">
            <a:avLst/>
          </a:prstGeom>
        </p:spPr>
      </p:pic>
      <p:pic>
        <p:nvPicPr>
          <p:cNvPr id="2" name="19-track-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528137" y="0"/>
            <a:ext cx="5950668" cy="1331469"/>
            <a:chOff x="2712233" y="0"/>
            <a:chExt cx="5950668" cy="1331469"/>
          </a:xfrm>
        </p:grpSpPr>
        <p:sp>
          <p:nvSpPr>
            <p:cNvPr id="13" name="TextBox 12"/>
            <p:cNvSpPr txBox="1"/>
            <p:nvPr/>
          </p:nvSpPr>
          <p:spPr>
            <a:xfrm>
              <a:off x="3384693" y="0"/>
              <a:ext cx="4610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Wedne</a:t>
              </a:r>
              <a:r>
                <a:rPr lang="en-US" sz="2400" dirty="0" smtClean="0">
                  <a:latin typeface="Comic Sans MS" panose="030F0702030302020204" pitchFamily="66" charset="0"/>
                </a:rPr>
                <a:t>sday</a:t>
              </a:r>
              <a:r>
                <a:rPr lang="en-US" sz="2400" dirty="0" smtClean="0">
                  <a:latin typeface="Comic Sans MS" panose="030F0702030302020204" pitchFamily="66" charset="0"/>
                </a:rPr>
                <a:t>, February </a:t>
              </a:r>
              <a:r>
                <a:rPr lang="en-US" sz="2400" dirty="0" smtClean="0">
                  <a:latin typeface="Comic Sans MS" panose="030F0702030302020204" pitchFamily="66" charset="0"/>
                </a:rPr>
                <a:t>3</a:t>
              </a:r>
              <a:r>
                <a:rPr lang="en-US" sz="2400" baseline="30000" dirty="0" smtClean="0">
                  <a:latin typeface="Comic Sans MS" panose="030F0702030302020204" pitchFamily="66" charset="0"/>
                </a:rPr>
                <a:t>rd</a:t>
              </a:r>
              <a:r>
                <a:rPr lang="en-US" sz="2400" dirty="0" smtClean="0">
                  <a:latin typeface="Comic Sans MS" panose="030F0702030302020204" pitchFamily="66" charset="0"/>
                </a:rPr>
                <a:t> </a:t>
              </a:r>
              <a:r>
                <a:rPr lang="en-US" sz="2400" dirty="0" smtClean="0">
                  <a:latin typeface="Comic Sans MS" panose="030F0702030302020204" pitchFamily="66" charset="0"/>
                </a:rPr>
                <a:t>2021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12233" y="446731"/>
              <a:ext cx="5950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Unit 13: Would you like some milk?</a:t>
              </a:r>
              <a:endParaRPr lang="en-US" sz="28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1255" y="869804"/>
              <a:ext cx="13740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Lesson 1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274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r="7763"/>
          <a:stretch/>
        </p:blipFill>
        <p:spPr>
          <a:xfrm>
            <a:off x="1922585" y="98474"/>
            <a:ext cx="8665699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85206" y="1893457"/>
            <a:ext cx="224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chicken.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85206" y="3775556"/>
            <a:ext cx="3028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orange juice.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85205" y="5939009"/>
            <a:ext cx="3419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fish and water.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06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.loigiaihay.com/picture/2016/1018/scan0014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683"/>
            <a:ext cx="11820525" cy="544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0-track-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034" y="661132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28137" y="0"/>
            <a:ext cx="5950668" cy="1331469"/>
            <a:chOff x="2712233" y="0"/>
            <a:chExt cx="5950668" cy="1331469"/>
          </a:xfrm>
        </p:grpSpPr>
        <p:sp>
          <p:nvSpPr>
            <p:cNvPr id="13" name="TextBox 12"/>
            <p:cNvSpPr txBox="1"/>
            <p:nvPr/>
          </p:nvSpPr>
          <p:spPr>
            <a:xfrm>
              <a:off x="3384693" y="0"/>
              <a:ext cx="4610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Wedne</a:t>
              </a:r>
              <a:r>
                <a:rPr lang="en-US" sz="2400" dirty="0" smtClean="0">
                  <a:latin typeface="Comic Sans MS" panose="030F0702030302020204" pitchFamily="66" charset="0"/>
                </a:rPr>
                <a:t>sday</a:t>
              </a:r>
              <a:r>
                <a:rPr lang="en-US" sz="2400" dirty="0" smtClean="0">
                  <a:latin typeface="Comic Sans MS" panose="030F0702030302020204" pitchFamily="66" charset="0"/>
                </a:rPr>
                <a:t>, February </a:t>
              </a:r>
              <a:r>
                <a:rPr lang="en-US" sz="2400" dirty="0" smtClean="0">
                  <a:latin typeface="Comic Sans MS" panose="030F0702030302020204" pitchFamily="66" charset="0"/>
                </a:rPr>
                <a:t>3</a:t>
              </a:r>
              <a:r>
                <a:rPr lang="en-US" sz="2400" baseline="30000" dirty="0" smtClean="0">
                  <a:latin typeface="Comic Sans MS" panose="030F0702030302020204" pitchFamily="66" charset="0"/>
                </a:rPr>
                <a:t>rd</a:t>
              </a:r>
              <a:r>
                <a:rPr lang="en-US" sz="2400" dirty="0" smtClean="0">
                  <a:latin typeface="Comic Sans MS" panose="030F0702030302020204" pitchFamily="66" charset="0"/>
                </a:rPr>
                <a:t> </a:t>
              </a:r>
              <a:r>
                <a:rPr lang="en-US" sz="2400" dirty="0" smtClean="0">
                  <a:latin typeface="Comic Sans MS" panose="030F0702030302020204" pitchFamily="66" charset="0"/>
                </a:rPr>
                <a:t>2021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12233" y="446731"/>
              <a:ext cx="5950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Unit 13: Would you like some milk?</a:t>
              </a:r>
              <a:endParaRPr lang="en-US" sz="28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1255" y="869804"/>
              <a:ext cx="13740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Lesson 1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044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49538" y="2752193"/>
            <a:ext cx="66896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Homework:</a:t>
            </a: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Learn by heart the new words and form.</a:t>
            </a: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 exercises on WB.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28137" y="0"/>
            <a:ext cx="5950668" cy="1331469"/>
            <a:chOff x="2712233" y="0"/>
            <a:chExt cx="5950668" cy="1331469"/>
          </a:xfrm>
        </p:grpSpPr>
        <p:sp>
          <p:nvSpPr>
            <p:cNvPr id="12" name="TextBox 11"/>
            <p:cNvSpPr txBox="1"/>
            <p:nvPr/>
          </p:nvSpPr>
          <p:spPr>
            <a:xfrm>
              <a:off x="3384693" y="0"/>
              <a:ext cx="4610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Wedne</a:t>
              </a:r>
              <a:r>
                <a:rPr lang="en-US" sz="2400" dirty="0" smtClean="0">
                  <a:latin typeface="Comic Sans MS" panose="030F0702030302020204" pitchFamily="66" charset="0"/>
                </a:rPr>
                <a:t>sday</a:t>
              </a:r>
              <a:r>
                <a:rPr lang="en-US" sz="2400" dirty="0" smtClean="0">
                  <a:latin typeface="Comic Sans MS" panose="030F0702030302020204" pitchFamily="66" charset="0"/>
                </a:rPr>
                <a:t>, February </a:t>
              </a:r>
              <a:r>
                <a:rPr lang="en-US" sz="2400" dirty="0" smtClean="0">
                  <a:latin typeface="Comic Sans MS" panose="030F0702030302020204" pitchFamily="66" charset="0"/>
                </a:rPr>
                <a:t>3</a:t>
              </a:r>
              <a:r>
                <a:rPr lang="en-US" sz="2400" baseline="30000" dirty="0" smtClean="0">
                  <a:latin typeface="Comic Sans MS" panose="030F0702030302020204" pitchFamily="66" charset="0"/>
                </a:rPr>
                <a:t>rd</a:t>
              </a:r>
              <a:r>
                <a:rPr lang="en-US" sz="2400" dirty="0" smtClean="0">
                  <a:latin typeface="Comic Sans MS" panose="030F0702030302020204" pitchFamily="66" charset="0"/>
                </a:rPr>
                <a:t> </a:t>
              </a:r>
              <a:r>
                <a:rPr lang="en-US" sz="2400" dirty="0" smtClean="0">
                  <a:latin typeface="Comic Sans MS" panose="030F0702030302020204" pitchFamily="66" charset="0"/>
                </a:rPr>
                <a:t>2021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12233" y="446731"/>
              <a:ext cx="5950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Unit 13: Would you like some milk?</a:t>
              </a:r>
              <a:endParaRPr lang="en-US" sz="28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71255" y="869804"/>
              <a:ext cx="13740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Lesson 1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541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11689" y="2736017"/>
            <a:ext cx="1569493" cy="15421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8" name="Rounded Rectangle 7">
            <a:hlinkClick r:id="rId2" action="ppaction://hlinksldjump"/>
          </p:cNvPr>
          <p:cNvSpPr/>
          <p:nvPr/>
        </p:nvSpPr>
        <p:spPr>
          <a:xfrm>
            <a:off x="5323056" y="2736017"/>
            <a:ext cx="1582712" cy="150125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  <a:endParaRPr lang="en-US" sz="8800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9" name="Rounded Rectangle 8">
            <a:hlinkClick r:id="rId3" action="ppaction://hlinksldjump"/>
          </p:cNvPr>
          <p:cNvSpPr/>
          <p:nvPr/>
        </p:nvSpPr>
        <p:spPr>
          <a:xfrm>
            <a:off x="5323056" y="4722622"/>
            <a:ext cx="1582712" cy="1501254"/>
          </a:xfrm>
          <a:prstGeom prst="roundRect">
            <a:avLst/>
          </a:prstGeom>
          <a:solidFill>
            <a:srgbClr val="00B0F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  <a:endParaRPr lang="en-US" sz="8800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3111689" y="4722622"/>
            <a:ext cx="1576318" cy="1501254"/>
          </a:xfrm>
          <a:prstGeom prst="roundRect">
            <a:avLst/>
          </a:prstGeom>
          <a:solidFill>
            <a:srgbClr val="92D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  <a:endParaRPr lang="en-US" sz="8800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7540817" y="4722622"/>
            <a:ext cx="1610007" cy="15012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6</a:t>
            </a:r>
            <a:endParaRPr lang="en-US" sz="8800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7547642" y="2721522"/>
            <a:ext cx="1610006" cy="150125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  <a:endParaRPr lang="en-US" sz="8800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9" b="93731" l="2637" r="963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007" y="184593"/>
            <a:ext cx="3231129" cy="206363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982609" y="184593"/>
            <a:ext cx="3109765" cy="2090495"/>
            <a:chOff x="6164406" y="0"/>
            <a:chExt cx="2715736" cy="266493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98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17967" y="0"/>
              <a:ext cx="2162175" cy="211455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45" b="89637" l="9962" r="91954"/>
                      </a14:imgEffect>
                    </a14:imgLayer>
                  </a14:imgProps>
                </a:ext>
              </a:extLst>
            </a:blip>
            <a:srcRect l="11205" t="9725" r="6996" b="15293"/>
            <a:stretch/>
          </p:blipFill>
          <p:spPr>
            <a:xfrm>
              <a:off x="6164406" y="889875"/>
              <a:ext cx="2618659" cy="1775063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778">
                        <a14:foregroundMark x1="55556" y1="45176" x2="55556" y2="45176"/>
                        <a14:foregroundMark x1="54667" y1="47529" x2="54667" y2="47529"/>
                        <a14:foregroundMark x1="54667" y1="47529" x2="54667" y2="47529"/>
                        <a14:foregroundMark x1="57111" y1="48471" x2="57111" y2="48471"/>
                        <a14:foregroundMark x1="57778" y1="48471" x2="57778" y2="48471"/>
                        <a14:foregroundMark x1="56889" y1="45647" x2="56889" y2="45647"/>
                        <a14:foregroundMark x1="54667" y1="44235" x2="54667" y2="44235"/>
                        <a14:foregroundMark x1="54222" y1="42824" x2="54222" y2="42824"/>
                        <a14:foregroundMark x1="67333" y1="49882" x2="66000" y2="48471"/>
                        <a14:foregroundMark x1="64444" y1="47529" x2="64444" y2="47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8157" y="258681"/>
            <a:ext cx="2371366" cy="223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1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15">
            <a:hlinkClick r:id="rId2" action="ppaction://hlinksldjump"/>
          </p:cNvPr>
          <p:cNvSpPr/>
          <p:nvPr/>
        </p:nvSpPr>
        <p:spPr>
          <a:xfrm>
            <a:off x="10931856" y="621164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433" y="2253005"/>
            <a:ext cx="2854869" cy="28548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762" y="3114792"/>
            <a:ext cx="3238007" cy="25626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2110" y="883405"/>
            <a:ext cx="59666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food and drink?</a:t>
            </a:r>
          </a:p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It’s milk and chicken.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87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do you want to be_ Jobs Song - Professions Part 2 - ChuChu TV Nursery Rhymes &amp; Songs for Babie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6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>
            <a:hlinkClick r:id="rId2" action="ppaction://hlinksldjump"/>
          </p:cNvPr>
          <p:cNvSpPr/>
          <p:nvPr/>
        </p:nvSpPr>
        <p:spPr>
          <a:xfrm>
            <a:off x="10931856" y="621164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172" y="3666612"/>
            <a:ext cx="2969009" cy="19813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2110" y="883405"/>
            <a:ext cx="44422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food?</a:t>
            </a:r>
          </a:p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It’s beef.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21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>
            <a:hlinkClick r:id="rId2" action="ppaction://hlinksldjump"/>
          </p:cNvPr>
          <p:cNvSpPr/>
          <p:nvPr/>
        </p:nvSpPr>
        <p:spPr>
          <a:xfrm>
            <a:off x="10931856" y="621164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b="7690"/>
          <a:stretch/>
        </p:blipFill>
        <p:spPr>
          <a:xfrm>
            <a:off x="7856216" y="3666052"/>
            <a:ext cx="2288642" cy="22071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2110" y="883405"/>
            <a:ext cx="45239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drink?</a:t>
            </a:r>
          </a:p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It’s water.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19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>
            <a:hlinkClick r:id="rId2" action="ppaction://hlinksldjump"/>
          </p:cNvPr>
          <p:cNvSpPr/>
          <p:nvPr/>
        </p:nvSpPr>
        <p:spPr>
          <a:xfrm>
            <a:off x="10931856" y="621164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611" y="3277701"/>
            <a:ext cx="1929651" cy="211218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2110" y="883405"/>
            <a:ext cx="45239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drink?</a:t>
            </a:r>
          </a:p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It’s orange juice.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87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657214" y="2804226"/>
            <a:ext cx="941695" cy="9416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hlinkClick r:id="rId2" action="ppaction://hlinksldjump"/>
          </p:cNvPr>
          <p:cNvSpPr/>
          <p:nvPr/>
        </p:nvSpPr>
        <p:spPr>
          <a:xfrm>
            <a:off x="10931856" y="621164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b="7690"/>
          <a:stretch/>
        </p:blipFill>
        <p:spPr>
          <a:xfrm>
            <a:off x="6128061" y="2358142"/>
            <a:ext cx="2288642" cy="22071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840" y="3998146"/>
            <a:ext cx="2487824" cy="14467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2110" y="883405"/>
            <a:ext cx="59666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food and drink?</a:t>
            </a:r>
          </a:p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It’s water and fish.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50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Arrow 16">
            <a:hlinkClick r:id="rId2" action="ppaction://hlinksldjump"/>
          </p:cNvPr>
          <p:cNvSpPr/>
          <p:nvPr/>
        </p:nvSpPr>
        <p:spPr>
          <a:xfrm>
            <a:off x="10931856" y="621164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365" y="3710466"/>
            <a:ext cx="2420770" cy="17619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2110" y="883405"/>
            <a:ext cx="44422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food?</a:t>
            </a:r>
          </a:p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It’s pork.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15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Arrow 2">
            <a:hlinkClick r:id="rId4" action="ppaction://hlinksldjump"/>
          </p:cNvPr>
          <p:cNvSpPr/>
          <p:nvPr/>
        </p:nvSpPr>
        <p:spPr>
          <a:xfrm>
            <a:off x="641445" y="590948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2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2295" y="307075"/>
            <a:ext cx="6214344" cy="5197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89637" l="9962" r="91954"/>
                    </a14:imgEffect>
                  </a14:imgLayer>
                </a14:imgProps>
              </a:ext>
            </a:extLst>
          </a:blip>
          <a:srcRect l="11205" t="9725" r="6996" b="15293"/>
          <a:stretch/>
        </p:blipFill>
        <p:spPr>
          <a:xfrm>
            <a:off x="2321296" y="2494557"/>
            <a:ext cx="7526332" cy="4363443"/>
          </a:xfrm>
          <a:prstGeom prst="rect">
            <a:avLst/>
          </a:prstGeom>
        </p:spPr>
      </p:pic>
      <p:pic>
        <p:nvPicPr>
          <p:cNvPr id="7" name="Tieng-bom-no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5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007" y="449937"/>
            <a:ext cx="6604823" cy="6245306"/>
          </a:xfrm>
          <a:prstGeom prst="rect">
            <a:avLst/>
          </a:prstGeom>
        </p:spPr>
      </p:pic>
      <p:sp>
        <p:nvSpPr>
          <p:cNvPr id="3" name="Left Arrow 2">
            <a:hlinkClick r:id="rId4" action="ppaction://hlinksldjump"/>
          </p:cNvPr>
          <p:cNvSpPr/>
          <p:nvPr/>
        </p:nvSpPr>
        <p:spPr>
          <a:xfrm>
            <a:off x="641445" y="590948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2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397" y="764757"/>
            <a:ext cx="8642503" cy="5518707"/>
          </a:xfrm>
          <a:prstGeom prst="rect">
            <a:avLst/>
          </a:prstGeom>
        </p:spPr>
      </p:pic>
      <p:sp>
        <p:nvSpPr>
          <p:cNvPr id="3" name="Left Arrow 2">
            <a:hlinkClick r:id="rId5" action="ppaction://hlinksldjump"/>
          </p:cNvPr>
          <p:cNvSpPr/>
          <p:nvPr/>
        </p:nvSpPr>
        <p:spPr>
          <a:xfrm>
            <a:off x="641445" y="590948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eng-sung-ban-lien-tuc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54100" y="177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8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68246" y="0"/>
            <a:ext cx="6186309" cy="1331469"/>
            <a:chOff x="3268246" y="0"/>
            <a:chExt cx="6186309" cy="1331469"/>
          </a:xfrm>
        </p:grpSpPr>
        <p:sp>
          <p:nvSpPr>
            <p:cNvPr id="3" name="TextBox 2"/>
            <p:cNvSpPr txBox="1"/>
            <p:nvPr/>
          </p:nvSpPr>
          <p:spPr>
            <a:xfrm>
              <a:off x="3384693" y="0"/>
              <a:ext cx="3938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Monday</a:t>
              </a:r>
              <a:r>
                <a:rPr lang="en-US" sz="2400" dirty="0" smtClean="0">
                  <a:latin typeface="Comic Sans MS" panose="030F0702030302020204" pitchFamily="66" charset="0"/>
                </a:rPr>
                <a:t>, February </a:t>
              </a:r>
              <a:r>
                <a:rPr lang="en-US" sz="2400" baseline="30000" dirty="0" smtClean="0">
                  <a:latin typeface="Comic Sans MS" panose="030F0702030302020204" pitchFamily="66" charset="0"/>
                </a:rPr>
                <a:t>1st</a:t>
              </a:r>
              <a:r>
                <a:rPr lang="en-US" sz="2400" dirty="0" smtClean="0">
                  <a:latin typeface="Comic Sans MS" panose="030F0702030302020204" pitchFamily="66" charset="0"/>
                </a:rPr>
                <a:t> </a:t>
              </a:r>
              <a:r>
                <a:rPr lang="en-US" sz="2400" dirty="0" smtClean="0">
                  <a:latin typeface="Comic Sans MS" panose="030F0702030302020204" pitchFamily="66" charset="0"/>
                </a:rPr>
                <a:t>2021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268246" y="445658"/>
              <a:ext cx="61863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Unit 12: What does your father do?</a:t>
              </a:r>
              <a:endParaRPr lang="en-US" sz="28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1255" y="869804"/>
              <a:ext cx="1423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Lesson 3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79518" y="2524836"/>
            <a:ext cx="3886309" cy="1978925"/>
            <a:chOff x="4179518" y="2524836"/>
            <a:chExt cx="3886309" cy="1978925"/>
          </a:xfrm>
        </p:grpSpPr>
        <p:sp>
          <p:nvSpPr>
            <p:cNvPr id="7" name="Cloud 6"/>
            <p:cNvSpPr/>
            <p:nvPr/>
          </p:nvSpPr>
          <p:spPr>
            <a:xfrm>
              <a:off x="4179518" y="2524836"/>
              <a:ext cx="3886309" cy="1978925"/>
            </a:xfrm>
            <a:prstGeom prst="cloud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01092" y="3066000"/>
              <a:ext cx="26228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Jobs/ Places</a:t>
              </a:r>
              <a:endParaRPr lang="en-US" sz="32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7623926" y="2115403"/>
            <a:ext cx="1096993" cy="682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20919" y="1786478"/>
            <a:ext cx="255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Doctor/ hospital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9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68246" y="0"/>
            <a:ext cx="6186309" cy="1331469"/>
            <a:chOff x="3268246" y="0"/>
            <a:chExt cx="6186309" cy="1331469"/>
          </a:xfrm>
        </p:grpSpPr>
        <p:sp>
          <p:nvSpPr>
            <p:cNvPr id="7" name="TextBox 6"/>
            <p:cNvSpPr txBox="1"/>
            <p:nvPr/>
          </p:nvSpPr>
          <p:spPr>
            <a:xfrm>
              <a:off x="3384693" y="0"/>
              <a:ext cx="3938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Monday</a:t>
              </a:r>
              <a:r>
                <a:rPr lang="en-US" sz="2400" dirty="0" smtClean="0">
                  <a:latin typeface="Comic Sans MS" panose="030F0702030302020204" pitchFamily="66" charset="0"/>
                </a:rPr>
                <a:t>, February </a:t>
              </a:r>
              <a:r>
                <a:rPr lang="en-US" sz="2400" baseline="30000" dirty="0" smtClean="0">
                  <a:latin typeface="Comic Sans MS" panose="030F0702030302020204" pitchFamily="66" charset="0"/>
                </a:rPr>
                <a:t>1st</a:t>
              </a:r>
              <a:r>
                <a:rPr lang="en-US" sz="2400" dirty="0" smtClean="0">
                  <a:latin typeface="Comic Sans MS" panose="030F0702030302020204" pitchFamily="66" charset="0"/>
                </a:rPr>
                <a:t> </a:t>
              </a:r>
              <a:r>
                <a:rPr lang="en-US" sz="2400" dirty="0" smtClean="0">
                  <a:latin typeface="Comic Sans MS" panose="030F0702030302020204" pitchFamily="66" charset="0"/>
                </a:rPr>
                <a:t>2021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68246" y="445658"/>
              <a:ext cx="61863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Unit 12: What does your father do?</a:t>
              </a:r>
              <a:endParaRPr lang="en-US" sz="28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1255" y="869804"/>
              <a:ext cx="1423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Lesson 3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12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42"/>
            <a:ext cx="12192000" cy="6745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8653" y="4790364"/>
            <a:ext cx="1768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eacher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4086" y="4790365"/>
            <a:ext cx="5937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 Hong </a:t>
            </a:r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Phong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Primary School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0594" y="5375138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Nurse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4086" y="5375138"/>
            <a:ext cx="4182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Thanh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Nhan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Hospital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3173" y="5899167"/>
            <a:ext cx="1790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Worker 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0659" y="5913078"/>
            <a:ext cx="2800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car factory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9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2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4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6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3075" y="767448"/>
            <a:ext cx="7568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Wednes</a:t>
            </a:r>
            <a:r>
              <a:rPr lang="en-US" sz="4000" dirty="0" smtClean="0">
                <a:latin typeface="Comic Sans MS" panose="030F0702030302020204" pitchFamily="66" charset="0"/>
              </a:rPr>
              <a:t>day</a:t>
            </a:r>
            <a:r>
              <a:rPr lang="en-US" sz="4000" dirty="0" smtClean="0">
                <a:latin typeface="Comic Sans MS" panose="030F0702030302020204" pitchFamily="66" charset="0"/>
              </a:rPr>
              <a:t>, February </a:t>
            </a:r>
            <a:r>
              <a:rPr lang="en-US" sz="4000" dirty="0" smtClean="0">
                <a:latin typeface="Comic Sans MS" panose="030F0702030302020204" pitchFamily="66" charset="0"/>
              </a:rPr>
              <a:t>3</a:t>
            </a:r>
            <a:r>
              <a:rPr lang="en-US" sz="4000" baseline="30000" dirty="0" smtClean="0">
                <a:latin typeface="Comic Sans MS" panose="030F0702030302020204" pitchFamily="66" charset="0"/>
              </a:rPr>
              <a:t>rd</a:t>
            </a:r>
            <a:r>
              <a:rPr lang="en-US" sz="4000" dirty="0" smtClean="0">
                <a:latin typeface="Comic Sans MS" panose="030F0702030302020204" pitchFamily="66" charset="0"/>
              </a:rPr>
              <a:t> </a:t>
            </a:r>
            <a:r>
              <a:rPr lang="en-US" sz="4000" dirty="0" smtClean="0">
                <a:latin typeface="Comic Sans MS" panose="030F0702030302020204" pitchFamily="66" charset="0"/>
              </a:rPr>
              <a:t>2021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6933" y="1560029"/>
            <a:ext cx="11298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Unit 13: Would you like some milk?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7409" y="2568054"/>
            <a:ext cx="2170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Lesson 1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5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28137" y="0"/>
            <a:ext cx="5950668" cy="1331469"/>
            <a:chOff x="2712233" y="0"/>
            <a:chExt cx="5950668" cy="1331469"/>
          </a:xfrm>
        </p:grpSpPr>
        <p:sp>
          <p:nvSpPr>
            <p:cNvPr id="3" name="TextBox 2"/>
            <p:cNvSpPr txBox="1"/>
            <p:nvPr/>
          </p:nvSpPr>
          <p:spPr>
            <a:xfrm>
              <a:off x="3384693" y="0"/>
              <a:ext cx="4610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Wedne</a:t>
              </a:r>
              <a:r>
                <a:rPr lang="en-US" sz="2400" dirty="0" smtClean="0">
                  <a:latin typeface="Comic Sans MS" panose="030F0702030302020204" pitchFamily="66" charset="0"/>
                </a:rPr>
                <a:t>sday</a:t>
              </a:r>
              <a:r>
                <a:rPr lang="en-US" sz="2400" dirty="0" smtClean="0">
                  <a:latin typeface="Comic Sans MS" panose="030F0702030302020204" pitchFamily="66" charset="0"/>
                </a:rPr>
                <a:t>, February </a:t>
              </a:r>
              <a:r>
                <a:rPr lang="en-US" sz="2400" dirty="0" smtClean="0">
                  <a:latin typeface="Comic Sans MS" panose="030F0702030302020204" pitchFamily="66" charset="0"/>
                </a:rPr>
                <a:t>3</a:t>
              </a:r>
              <a:r>
                <a:rPr lang="en-US" sz="2400" baseline="30000" dirty="0" smtClean="0">
                  <a:latin typeface="Comic Sans MS" panose="030F0702030302020204" pitchFamily="66" charset="0"/>
                </a:rPr>
                <a:t>rd</a:t>
              </a:r>
              <a:r>
                <a:rPr lang="en-US" sz="2400" dirty="0" smtClean="0">
                  <a:latin typeface="Comic Sans MS" panose="030F0702030302020204" pitchFamily="66" charset="0"/>
                </a:rPr>
                <a:t> </a:t>
              </a:r>
              <a:r>
                <a:rPr lang="en-US" sz="2400" dirty="0" smtClean="0">
                  <a:latin typeface="Comic Sans MS" panose="030F0702030302020204" pitchFamily="66" charset="0"/>
                </a:rPr>
                <a:t>2021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12233" y="446731"/>
              <a:ext cx="5950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Unit 13: Would you like some milk?</a:t>
              </a:r>
              <a:endParaRPr lang="en-US" sz="28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1255" y="869804"/>
              <a:ext cx="13740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omic Sans MS" panose="030F0702030302020204" pitchFamily="66" charset="0"/>
                </a:rPr>
                <a:t>Lesson 1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04724" y="1219762"/>
            <a:ext cx="2563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A. New words</a:t>
            </a:r>
            <a:endParaRPr lang="en-US" sz="2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4720" y="1686247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.VnAvant" panose="020B7200000000000000" pitchFamily="34" charset="0"/>
              </a:rPr>
              <a:t>- </a:t>
            </a:r>
            <a:r>
              <a:rPr lang="en-US" sz="2800" b="1" dirty="0" err="1" smtClean="0">
                <a:latin typeface=".VnAvant" panose="020B7200000000000000" pitchFamily="34" charset="0"/>
              </a:rPr>
              <a:t>favourite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4720" y="2203259"/>
            <a:ext cx="123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.VnAvant" panose="020B7200000000000000" pitchFamily="34" charset="0"/>
              </a:rPr>
              <a:t>- food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4720" y="2709770"/>
            <a:ext cx="129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.VnAvant" panose="020B7200000000000000" pitchFamily="34" charset="0"/>
              </a:rPr>
              <a:t>- drink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4720" y="3205482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.VnAvant" panose="020B7200000000000000" pitchFamily="34" charset="0"/>
              </a:rPr>
              <a:t>- meat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1857" y="3722494"/>
            <a:ext cx="123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.VnAvant" panose="020B7200000000000000" pitchFamily="34" charset="0"/>
              </a:rPr>
              <a:t>- beef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805" y="4229005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.VnAvant" panose="020B7200000000000000" pitchFamily="34" charset="0"/>
              </a:rPr>
              <a:t>- pork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3805" y="4729308"/>
            <a:ext cx="184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.VnAvant" panose="020B7200000000000000" pitchFamily="34" charset="0"/>
              </a:rPr>
              <a:t>- chicken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3805" y="5235819"/>
            <a:ext cx="997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.VnAvant" panose="020B7200000000000000" pitchFamily="34" charset="0"/>
              </a:rPr>
              <a:t>- fish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8615" y="5729914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.VnAvant" panose="020B7200000000000000" pitchFamily="34" charset="0"/>
              </a:rPr>
              <a:t>- juice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1245" y="6207300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.VnAvant" panose="020B7200000000000000" pitchFamily="34" charset="0"/>
              </a:rPr>
              <a:t>- water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b="7449"/>
          <a:stretch/>
        </p:blipFill>
        <p:spPr>
          <a:xfrm>
            <a:off x="7381265" y="2054930"/>
            <a:ext cx="4101367" cy="355042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b="12414"/>
          <a:stretch/>
        </p:blipFill>
        <p:spPr>
          <a:xfrm>
            <a:off x="7466287" y="1613955"/>
            <a:ext cx="3695724" cy="32369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270" y="1178919"/>
            <a:ext cx="4104365" cy="41081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455" y="1963642"/>
            <a:ext cx="4513236" cy="30201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172" y="2250242"/>
            <a:ext cx="4133218" cy="30113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8164" y="2054930"/>
            <a:ext cx="3721243" cy="29480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9774" y="1991229"/>
            <a:ext cx="5080841" cy="29517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6287" y="1546644"/>
            <a:ext cx="3307816" cy="330781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8684" y="2129202"/>
            <a:ext cx="3002950" cy="31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2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375</Words>
  <Application>Microsoft Office PowerPoint</Application>
  <PresentationFormat>Widescreen</PresentationFormat>
  <Paragraphs>87</Paragraphs>
  <Slides>27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.VnArabia</vt:lpstr>
      <vt:lpstr>.VnAvant</vt:lpstr>
      <vt:lpstr>.VnBodoni</vt:lpstr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330</cp:revision>
  <cp:lastPrinted>2021-01-24T07:37:04Z</cp:lastPrinted>
  <dcterms:created xsi:type="dcterms:W3CDTF">2020-08-02T23:35:17Z</dcterms:created>
  <dcterms:modified xsi:type="dcterms:W3CDTF">2021-02-06T01:31:40Z</dcterms:modified>
</cp:coreProperties>
</file>