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8" r:id="rId2"/>
    <p:sldId id="444" r:id="rId3"/>
    <p:sldId id="277" r:id="rId4"/>
    <p:sldId id="446" r:id="rId5"/>
    <p:sldId id="279" r:id="rId6"/>
    <p:sldId id="445" r:id="rId7"/>
    <p:sldId id="280" r:id="rId8"/>
    <p:sldId id="447" r:id="rId9"/>
    <p:sldId id="281" r:id="rId10"/>
    <p:sldId id="448" r:id="rId11"/>
    <p:sldId id="282" r:id="rId12"/>
    <p:sldId id="283" r:id="rId13"/>
    <p:sldId id="285" r:id="rId14"/>
    <p:sldId id="284" r:id="rId15"/>
    <p:sldId id="454" r:id="rId16"/>
    <p:sldId id="455" r:id="rId17"/>
    <p:sldId id="456" r:id="rId18"/>
    <p:sldId id="457" r:id="rId19"/>
    <p:sldId id="289" r:id="rId20"/>
    <p:sldId id="286" r:id="rId21"/>
    <p:sldId id="449" r:id="rId22"/>
    <p:sldId id="450" r:id="rId23"/>
    <p:sldId id="452" r:id="rId24"/>
    <p:sldId id="290" r:id="rId2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0E4F-19E4-4F8E-904C-A0BC4AC22A39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CABED-0B9D-46F5-B9A6-E562F93624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710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2C7080-940F-476A-865D-3066308291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279A44-79D8-4B64-B0A2-AD7C66DFED2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8395A22-8170-4F24-A7C3-1447D814D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DE9959-A99A-4B89-957B-1B6B17A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2C7080-940F-476A-865D-30663082914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79A44-79D8-4B64-B0A2-AD7C66DFED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8395A22-8170-4F24-A7C3-1447D814D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6DE9959-A99A-4B89-957B-1B6B17A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94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82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7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68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9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2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81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798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77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5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43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28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7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7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47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86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03C0-6CC2-453C-8B9F-5BDDBDA730AA}" type="datetimeFigureOut">
              <a:rPr lang="vi-VN" smtClean="0"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E93F93D8-0AC1-4923-82A5-4066DBD941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MATCHING:</a:t>
            </a:r>
          </a:p>
        </p:txBody>
      </p:sp>
      <p:pic>
        <p:nvPicPr>
          <p:cNvPr id="7" name="Content Placeholder 6" descr="https://s.sachmem.vn/public/images/TA3T2SHS/U13-L1-2-4-szbntnhyqidzhtng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06475"/>
            <a:ext cx="1798340" cy="199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1" descr="https://s.sachmem.vn/public/images/TA3T2SHS/U13-L1-2-5-qtcjztfhxwblkbda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900113"/>
            <a:ext cx="1872209" cy="16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7" descr="https://s.sachmem.vn/public/images/TA3T2SHS/U13-L1-2-3-xbguijeciagklhny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3798"/>
            <a:ext cx="196862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s.sachmem.vn/public/images/TA3T2SHS/U13-L2-2-4-gfggumewlwlrfku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95" y="3151828"/>
            <a:ext cx="1584176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342691" y="1529804"/>
            <a:ext cx="2458617" cy="4798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chair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59832" y="2248585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9952" y="3010764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28390" y="377672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508104" y="1635646"/>
            <a:ext cx="144016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915816" y="1529804"/>
            <a:ext cx="1112574" cy="1041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31840" y="3363838"/>
            <a:ext cx="896550" cy="412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20072" y="3183013"/>
            <a:ext cx="1656184" cy="111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33500" y="1063229"/>
            <a:ext cx="3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9046" y="308770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4878" y="98614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24878" y="296716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A369-3251-47AE-A22A-78113B13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7D54B-BBCB-4465-9488-B91296C04C16}"/>
              </a:ext>
            </a:extLst>
          </p:cNvPr>
          <p:cNvSpPr txBox="1"/>
          <p:nvPr/>
        </p:nvSpPr>
        <p:spPr>
          <a:xfrm>
            <a:off x="3657600" y="1143000"/>
            <a:ext cx="2770310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 cupboard 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vi-VN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4C59E-79F6-4F0F-A106-714711EE7683}"/>
              </a:ext>
            </a:extLst>
          </p:cNvPr>
          <p:cNvSpPr txBox="1"/>
          <p:nvPr/>
        </p:nvSpPr>
        <p:spPr>
          <a:xfrm>
            <a:off x="1771650" y="4057650"/>
            <a:ext cx="47434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cupboards :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anh k3\a6.jpg">
            <a:extLst>
              <a:ext uri="{FF2B5EF4-FFF2-40B4-BE49-F238E27FC236}">
                <a16:creationId xmlns:a16="http://schemas.microsoft.com/office/drawing/2014/main" id="{846B3756-28CB-4F50-B5F1-DDA0F5A9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14600"/>
            <a:ext cx="1621631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D:\anh k3\a6.jpg">
            <a:extLst>
              <a:ext uri="{FF2B5EF4-FFF2-40B4-BE49-F238E27FC236}">
                <a16:creationId xmlns:a16="http://schemas.microsoft.com/office/drawing/2014/main" id="{F5C4B6EB-C790-47D3-9026-564E65E6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2514600"/>
            <a:ext cx="16216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D:\anh k3\a6.jpg">
            <a:extLst>
              <a:ext uri="{FF2B5EF4-FFF2-40B4-BE49-F238E27FC236}">
                <a16:creationId xmlns:a16="http://schemas.microsoft.com/office/drawing/2014/main" id="{A632F864-63C0-4823-A5BE-F30AEFDB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8600"/>
            <a:ext cx="1621631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09550"/>
            <a:ext cx="6447501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cupboards</a:t>
            </a:r>
          </a:p>
        </p:txBody>
      </p:sp>
      <p:pic>
        <p:nvPicPr>
          <p:cNvPr id="4" name="Content Placeholder 3" descr="https://s.sachmem.vn/public/images/TA3T2SHS/U14-L1-2-6-cdzvcmuotziiyizw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0150"/>
            <a:ext cx="7344816" cy="381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upboards">
            <a:hlinkClick r:id="" action="ppaction://media"/>
            <a:extLst>
              <a:ext uri="{FF2B5EF4-FFF2-40B4-BE49-F238E27FC236}">
                <a16:creationId xmlns:a16="http://schemas.microsoft.com/office/drawing/2014/main" id="{185E292D-97A2-435C-8D8A-96928EB91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382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07" y="897867"/>
            <a:ext cx="8363272" cy="2527126"/>
          </a:xfrm>
        </p:spPr>
        <p:txBody>
          <a:bodyPr>
            <a:noAutofit/>
          </a:bodyPr>
          <a:lstStyle/>
          <a:p>
            <a:pPr marL="1371600" lvl="4" indent="0">
              <a:buNone/>
            </a:pP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xô-pha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: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712" y="881334"/>
            <a:ext cx="1954560" cy="437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maps</a:t>
            </a:r>
          </a:p>
        </p:txBody>
      </p:sp>
      <p:cxnSp>
        <p:nvCxnSpPr>
          <p:cNvPr id="6" name="Curved Connector 5"/>
          <p:cNvCxnSpPr/>
          <p:nvPr/>
        </p:nvCxnSpPr>
        <p:spPr>
          <a:xfrm rot="5400000">
            <a:off x="7452321" y="3435846"/>
            <a:ext cx="864095" cy="576064"/>
          </a:xfrm>
          <a:prstGeom prst="curvedConnector3">
            <a:avLst>
              <a:gd name="adj1" fmla="val 499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80121" y="1452221"/>
            <a:ext cx="1653750" cy="511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sofas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2002267"/>
            <a:ext cx="2699491" cy="520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wardrobes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743" y="2615825"/>
            <a:ext cx="2798275" cy="520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cupboards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697F3D-2D82-424A-B18A-47E16EBB9384}"/>
              </a:ext>
            </a:extLst>
          </p:cNvPr>
          <p:cNvSpPr txBox="1">
            <a:spLocks/>
          </p:cNvSpPr>
          <p:nvPr/>
        </p:nvSpPr>
        <p:spPr>
          <a:xfrm>
            <a:off x="32543" y="-6671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585315-C849-46D3-8727-16046554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72728"/>
            <a:ext cx="5256584" cy="847094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Yes, there are.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7534"/>
            <a:ext cx="8229600" cy="130084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…. in the room?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there are.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No, there aren’t.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EAEE34-79B3-4FC1-AE76-C53DF7E3C132}"/>
              </a:ext>
            </a:extLst>
          </p:cNvPr>
          <p:cNvSpPr txBox="1">
            <a:spLocks/>
          </p:cNvSpPr>
          <p:nvPr/>
        </p:nvSpPr>
        <p:spPr>
          <a:xfrm>
            <a:off x="32543" y="-6671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Model sentences: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5FBE15-9B71-4CAA-AB2D-4A3C52BA3B02}"/>
              </a:ext>
            </a:extLst>
          </p:cNvPr>
          <p:cNvSpPr txBox="1">
            <a:spLocks/>
          </p:cNvSpPr>
          <p:nvPr/>
        </p:nvSpPr>
        <p:spPr>
          <a:xfrm>
            <a:off x="107504" y="3664170"/>
            <a:ext cx="5256584" cy="847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2: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No, there aren’t.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CA6AB6-24D8-4FB2-BF2B-DFE336FF8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7694"/>
            <a:ext cx="4211960" cy="30758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131988-4DF4-48B0-96F2-8305DECCEEF6}"/>
              </a:ext>
            </a:extLst>
          </p:cNvPr>
          <p:cNvSpPr txBox="1"/>
          <p:nvPr/>
        </p:nvSpPr>
        <p:spPr>
          <a:xfrm>
            <a:off x="156636" y="1894873"/>
            <a:ext cx="3096344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aren’t = there are not</a:t>
            </a:r>
          </a:p>
        </p:txBody>
      </p:sp>
    </p:spTree>
    <p:extLst>
      <p:ext uri="{BB962C8B-B14F-4D97-AF65-F5344CB8AC3E}">
        <p14:creationId xmlns:p14="http://schemas.microsoft.com/office/powerpoint/2010/main" val="278148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 14 Lesson 1 trang 24-25 Tiếng Anh 3 | Hay nhất Giải bài tập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CDEF38-32F4-4459-A6EC-24ED0CA53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67494"/>
            <a:ext cx="4647301" cy="27877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42B0D2-C900-40BC-9883-72D72004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056414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287AB1-9579-41E4-9267-05E524A22424}"/>
              </a:ext>
            </a:extLst>
          </p:cNvPr>
          <p:cNvSpPr txBox="1">
            <a:spLocks/>
          </p:cNvSpPr>
          <p:nvPr/>
        </p:nvSpPr>
        <p:spPr>
          <a:xfrm>
            <a:off x="1335058" y="3651870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Yes, there are.            </a:t>
            </a:r>
          </a:p>
        </p:txBody>
      </p:sp>
    </p:spTree>
    <p:extLst>
      <p:ext uri="{BB962C8B-B14F-4D97-AF65-F5344CB8AC3E}">
        <p14:creationId xmlns:p14="http://schemas.microsoft.com/office/powerpoint/2010/main" val="174563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428DF-2038-4493-9BDF-4EE0E3774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3816424" cy="24482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D13FEE-D20D-403B-A001-913C3F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7176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E9DA33-49BB-43DE-885B-687F2C2B17E7}"/>
              </a:ext>
            </a:extLst>
          </p:cNvPr>
          <p:cNvSpPr txBox="1">
            <a:spLocks/>
          </p:cNvSpPr>
          <p:nvPr/>
        </p:nvSpPr>
        <p:spPr>
          <a:xfrm>
            <a:off x="1547664" y="3219822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Yes, there are.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10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A0589-3B5C-49AC-9166-2ADB1906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8580"/>
            <a:ext cx="4248472" cy="254317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A322F6-D438-4103-BE46-8E48EB05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607176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wardrobes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B97F2A-9ACF-46DF-B453-F7D8D08F1DC4}"/>
              </a:ext>
            </a:extLst>
          </p:cNvPr>
          <p:cNvSpPr txBox="1">
            <a:spLocks/>
          </p:cNvSpPr>
          <p:nvPr/>
        </p:nvSpPr>
        <p:spPr>
          <a:xfrm>
            <a:off x="1547664" y="3219822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No, there aren’t.            </a:t>
            </a:r>
          </a:p>
        </p:txBody>
      </p:sp>
    </p:spTree>
    <p:extLst>
      <p:ext uri="{BB962C8B-B14F-4D97-AF65-F5344CB8AC3E}">
        <p14:creationId xmlns:p14="http://schemas.microsoft.com/office/powerpoint/2010/main" val="29229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9824AD-F097-4C4F-9162-2D0752AA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195486"/>
            <a:ext cx="4248472" cy="2664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DC838DA-AD55-497C-A65F-46D6B1EF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825492"/>
            <a:ext cx="6552728" cy="84709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cupboars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room?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6C2B5B-B3D0-48E9-86B8-1C9F898675C1}"/>
              </a:ext>
            </a:extLst>
          </p:cNvPr>
          <p:cNvSpPr txBox="1">
            <a:spLocks/>
          </p:cNvSpPr>
          <p:nvPr/>
        </p:nvSpPr>
        <p:spPr>
          <a:xfrm>
            <a:off x="1619672" y="3435846"/>
            <a:ext cx="6552728" cy="84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No, there aren’t.            </a:t>
            </a:r>
          </a:p>
        </p:txBody>
      </p:sp>
    </p:spTree>
    <p:extLst>
      <p:ext uri="{BB962C8B-B14F-4D97-AF65-F5344CB8AC3E}">
        <p14:creationId xmlns:p14="http://schemas.microsoft.com/office/powerpoint/2010/main" val="41838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51470"/>
            <a:ext cx="8208912" cy="460851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Let’s talk.</a:t>
            </a:r>
            <a:b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1,Are there any chairs in the room?............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2,Are there any pictures in the room?............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3,Are there any beds the in  the room?...........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4,Are there any cupboards  in the room?...........</a:t>
            </a:r>
          </a:p>
        </p:txBody>
      </p:sp>
      <p:pic>
        <p:nvPicPr>
          <p:cNvPr id="3" name="Picture 2" descr="https://s.sachmem.vn/public/images/TA3T2SHS/U14-L1-3-2-uuveivuyulsnzhk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3518"/>
            <a:ext cx="7056784" cy="272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26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A457A681-6F5D-4449-BA90-AA69D81E9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40" y="123478"/>
            <a:ext cx="29146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English 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931854-DD68-4AFD-9267-FC6B2019CEED}"/>
              </a:ext>
            </a:extLst>
          </p:cNvPr>
          <p:cNvSpPr txBox="1">
            <a:spLocks/>
          </p:cNvSpPr>
          <p:nvPr/>
        </p:nvSpPr>
        <p:spPr>
          <a:xfrm>
            <a:off x="46924" y="1714500"/>
            <a:ext cx="8496944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5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14: 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there any posters in the room?</a:t>
            </a:r>
            <a:br>
              <a:rPr lang="en-US" sz="35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1 (page 24)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s.sachmem.vn/public/images/TA3T2SHS/U14-L1-5-1-woyqfnbhoiqbjjl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771550"/>
            <a:ext cx="8568952" cy="4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72200" y="771550"/>
            <a:ext cx="14401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pictures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56376" y="3075807"/>
            <a:ext cx="1090464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four chairs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68244" y="1199489"/>
            <a:ext cx="108012" cy="4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72200" y="1093304"/>
            <a:ext cx="515617" cy="326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24128" y="987574"/>
            <a:ext cx="64807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4067944" y="915566"/>
            <a:ext cx="2304256" cy="1777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59832" y="915566"/>
            <a:ext cx="331236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179513" y="1585616"/>
            <a:ext cx="648072" cy="266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6086" y="1718642"/>
            <a:ext cx="717138" cy="565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map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2051720" y="2283718"/>
            <a:ext cx="432048" cy="90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812360" y="3831890"/>
            <a:ext cx="962473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550606" y="3625838"/>
            <a:ext cx="717138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 sofa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927686" y="4191409"/>
            <a:ext cx="4076362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any……..in the room?</a:t>
            </a: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Yes,there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</a:p>
          <a:p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No,there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aren’t</a:t>
            </a:r>
          </a:p>
          <a:p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92A7DF6-E77B-4135-8805-B314A656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18"/>
            <a:ext cx="6447501" cy="5292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5. Look, read and write.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E2B3F-1018-47D0-9CDB-6F32524B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18"/>
            <a:ext cx="6447501" cy="52920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5. Look, read and write.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1744D-607D-47B6-B303-BACE7BFE9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04" y="-5690"/>
            <a:ext cx="3707904" cy="319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93D4A-8DE7-4AA4-B83B-EA8B026F9DED}"/>
              </a:ext>
            </a:extLst>
          </p:cNvPr>
          <p:cNvSpPr txBox="1"/>
          <p:nvPr/>
        </p:nvSpPr>
        <p:spPr>
          <a:xfrm>
            <a:off x="251520" y="120359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This is a living room.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2. There is a TV on the …….  </a:t>
            </a: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in the room.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3. There are four pictures and a big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 ……  on the wall.</a:t>
            </a:r>
          </a:p>
          <a:p>
            <a:pPr algn="just"/>
            <a:endParaRPr lang="en-GB" sz="24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just"/>
            <a:r>
              <a:rPr lang="en-GB" sz="2400" b="0" i="0" dirty="0">
                <a:solidFill>
                  <a:srgbClr val="333333"/>
                </a:solidFill>
                <a:effectLst/>
                <a:latin typeface="Helvetica Neue"/>
              </a:rPr>
              <a:t>4. There are four …………  near the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1ED28-7438-43B9-ADEA-57E3EAD4A099}"/>
              </a:ext>
            </a:extLst>
          </p:cNvPr>
          <p:cNvSpPr/>
          <p:nvPr/>
        </p:nvSpPr>
        <p:spPr>
          <a:xfrm>
            <a:off x="3491880" y="1936254"/>
            <a:ext cx="1584176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cupboard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B6E32-4A30-4635-90A0-AB70EA4652E2}"/>
              </a:ext>
            </a:extLst>
          </p:cNvPr>
          <p:cNvSpPr/>
          <p:nvPr/>
        </p:nvSpPr>
        <p:spPr>
          <a:xfrm>
            <a:off x="107504" y="3736454"/>
            <a:ext cx="936104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0EC05-47EC-4A88-A216-845514F6BD21}"/>
              </a:ext>
            </a:extLst>
          </p:cNvPr>
          <p:cNvSpPr/>
          <p:nvPr/>
        </p:nvSpPr>
        <p:spPr>
          <a:xfrm>
            <a:off x="2699792" y="4443958"/>
            <a:ext cx="1312246" cy="40689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chairs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7C77-4AC7-4149-B630-D264825B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88"/>
            <a:ext cx="6447501" cy="38635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6. Let’s write.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08785-2F6F-4E58-B0A3-31AF78549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51B57-8E5F-439C-9920-29237418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5819" r="9052" b="27617"/>
          <a:stretch/>
        </p:blipFill>
        <p:spPr>
          <a:xfrm>
            <a:off x="33144" y="612478"/>
            <a:ext cx="9110856" cy="37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31854-DD68-4AFD-9267-FC6B2019CEED}"/>
              </a:ext>
            </a:extLst>
          </p:cNvPr>
          <p:cNvSpPr txBox="1">
            <a:spLocks/>
          </p:cNvSpPr>
          <p:nvPr/>
        </p:nvSpPr>
        <p:spPr>
          <a:xfrm>
            <a:off x="1666498" y="47157"/>
            <a:ext cx="8496944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Unit 14: Are there any posters in the room?</a:t>
            </a:r>
            <a:endParaRPr lang="en-US" sz="2400" b="1" dirty="0">
              <a:solidFill>
                <a:srgbClr val="90C2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Lesson 1 (page 24)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C329E8-D5CB-4902-94A9-0393EF6EDE10}"/>
              </a:ext>
            </a:extLst>
          </p:cNvPr>
          <p:cNvSpPr txBox="1">
            <a:spLocks/>
          </p:cNvSpPr>
          <p:nvPr/>
        </p:nvSpPr>
        <p:spPr>
          <a:xfrm>
            <a:off x="0" y="1059980"/>
            <a:ext cx="2123728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New words: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F1F90-0EFD-483F-822E-A96D313EF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" t="18600" r="20078" b="35067"/>
          <a:stretch/>
        </p:blipFill>
        <p:spPr>
          <a:xfrm>
            <a:off x="107503" y="1635646"/>
            <a:ext cx="4235951" cy="254414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C5632-47F3-4D02-95BF-9207EADB7060}"/>
              </a:ext>
            </a:extLst>
          </p:cNvPr>
          <p:cNvCxnSpPr/>
          <p:nvPr/>
        </p:nvCxnSpPr>
        <p:spPr>
          <a:xfrm>
            <a:off x="4355976" y="1275606"/>
            <a:ext cx="0" cy="38678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B981E9C-89F2-4E2B-8BF3-972D1071CC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" t="10553" r="47638" b="10924"/>
          <a:stretch/>
        </p:blipFill>
        <p:spPr>
          <a:xfrm>
            <a:off x="4368492" y="1603648"/>
            <a:ext cx="4775508" cy="3007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6317570-E5E3-47B0-80A3-52AF624E0102}"/>
              </a:ext>
            </a:extLst>
          </p:cNvPr>
          <p:cNvSpPr txBox="1">
            <a:spLocks/>
          </p:cNvSpPr>
          <p:nvPr/>
        </p:nvSpPr>
        <p:spPr>
          <a:xfrm>
            <a:off x="4449638" y="1062416"/>
            <a:ext cx="2930665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sentences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7588872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96214" y="1635646"/>
            <a:ext cx="547984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rgbClr val="0000FF"/>
                </a:solidFill>
                <a:latin typeface=".VnTime" pitchFamily="34" charset="0"/>
              </a:rPr>
              <a:t>Goodbye. See you later!</a:t>
            </a:r>
            <a:br>
              <a:rPr lang="en-US" sz="4000" b="1" dirty="0">
                <a:solidFill>
                  <a:srgbClr val="0000FF"/>
                </a:solidFill>
                <a:latin typeface=".VnTime" pitchFamily="34" charset="0"/>
              </a:rPr>
            </a:br>
            <a:endParaRPr lang="en-US" sz="4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DAB6E-2D6F-4D14-9EC5-91D9F07E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img.loigiaihay.com/picture/2018/1001/25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anh k3\a1.jpg">
            <a:extLst>
              <a:ext uri="{FF2B5EF4-FFF2-40B4-BE49-F238E27FC236}">
                <a16:creationId xmlns:a16="http://schemas.microsoft.com/office/drawing/2014/main" id="{99AB9DDF-2A1F-4A1F-8C76-E59378AD84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428750"/>
            <a:ext cx="1864519" cy="13787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anh k3\a1.jpg">
            <a:extLst>
              <a:ext uri="{FF2B5EF4-FFF2-40B4-BE49-F238E27FC236}">
                <a16:creationId xmlns:a16="http://schemas.microsoft.com/office/drawing/2014/main" id="{B8584BC8-5DFD-4B37-9798-81D48ABE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43250"/>
            <a:ext cx="1864519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anh k3\a1.jpg">
            <a:extLst>
              <a:ext uri="{FF2B5EF4-FFF2-40B4-BE49-F238E27FC236}">
                <a16:creationId xmlns:a16="http://schemas.microsoft.com/office/drawing/2014/main" id="{B21280DF-F951-499B-A756-F468126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3143250"/>
            <a:ext cx="1864519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571C79-D8F4-4F7D-9582-190A3E9430CB}"/>
              </a:ext>
            </a:extLst>
          </p:cNvPr>
          <p:cNvSpPr txBox="1"/>
          <p:nvPr/>
        </p:nvSpPr>
        <p:spPr>
          <a:xfrm>
            <a:off x="3486150" y="1828800"/>
            <a:ext cx="26700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map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ACCD5-8905-4A2A-A266-39C4DCDB1C9B}"/>
              </a:ext>
            </a:extLst>
          </p:cNvPr>
          <p:cNvSpPr txBox="1"/>
          <p:nvPr/>
        </p:nvSpPr>
        <p:spPr>
          <a:xfrm>
            <a:off x="1885950" y="4514850"/>
            <a:ext cx="40334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maps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557EE3-4B80-417D-946C-0FC7EE74A37B}"/>
              </a:ext>
            </a:extLst>
          </p:cNvPr>
          <p:cNvSpPr txBox="1">
            <a:spLocks/>
          </p:cNvSpPr>
          <p:nvPr/>
        </p:nvSpPr>
        <p:spPr>
          <a:xfrm>
            <a:off x="107504" y="120779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71750"/>
            <a:ext cx="2160240" cy="70118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</a:p>
        </p:txBody>
      </p:sp>
      <p:pic>
        <p:nvPicPr>
          <p:cNvPr id="4" name="Content Placeholder 3" descr="https://cauhoi-api.sachmem.vn/images/google_doc/e1e8625976552aac404d09ffe8f1ee19_w200.jpe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918" y="1563638"/>
            <a:ext cx="344926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120779"/>
            <a:ext cx="2919277" cy="543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</p:txBody>
      </p:sp>
      <p:pic>
        <p:nvPicPr>
          <p:cNvPr id="3" name="maps">
            <a:hlinkClick r:id="" action="ppaction://media"/>
            <a:extLst>
              <a:ext uri="{FF2B5EF4-FFF2-40B4-BE49-F238E27FC236}">
                <a16:creationId xmlns:a16="http://schemas.microsoft.com/office/drawing/2014/main" id="{B6D81D8C-2E86-4D4C-AD51-41CDF8B9F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664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A979-49C1-4532-BB0E-85CB549F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pic>
        <p:nvPicPr>
          <p:cNvPr id="22530" name="Picture 2" descr="D:\anh k3\a2.png">
            <a:extLst>
              <a:ext uri="{FF2B5EF4-FFF2-40B4-BE49-F238E27FC236}">
                <a16:creationId xmlns:a16="http://schemas.microsoft.com/office/drawing/2014/main" id="{1FA70F21-3D2D-4CBF-9BAE-40C06AC6C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3"/>
          <a:stretch/>
        </p:blipFill>
        <p:spPr bwMode="auto">
          <a:xfrm>
            <a:off x="1416972" y="445764"/>
            <a:ext cx="1858883" cy="16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:\anh k3\a3.jpg">
            <a:extLst>
              <a:ext uri="{FF2B5EF4-FFF2-40B4-BE49-F238E27FC236}">
                <a16:creationId xmlns:a16="http://schemas.microsoft.com/office/drawing/2014/main" id="{0344DC3F-6C31-4C78-8564-4497138BBD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2571751"/>
            <a:ext cx="1543050" cy="12787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anh k3\a3.jpg">
            <a:extLst>
              <a:ext uri="{FF2B5EF4-FFF2-40B4-BE49-F238E27FC236}">
                <a16:creationId xmlns:a16="http://schemas.microsoft.com/office/drawing/2014/main" id="{1F4BB820-3A7B-4484-A098-44E036E3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571751"/>
            <a:ext cx="1543050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ABF36-446F-42F7-9899-9891B696BEB2}"/>
              </a:ext>
            </a:extLst>
          </p:cNvPr>
          <p:cNvSpPr txBox="1"/>
          <p:nvPr/>
        </p:nvSpPr>
        <p:spPr>
          <a:xfrm>
            <a:off x="3657600" y="1143000"/>
            <a:ext cx="2295372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 sofa 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xô-pha</a:t>
            </a:r>
            <a:endParaRPr lang="vi-VN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AB2FD-B31E-49A4-96CA-1B1170884D26}"/>
              </a:ext>
            </a:extLst>
          </p:cNvPr>
          <p:cNvSpPr txBox="1"/>
          <p:nvPr/>
        </p:nvSpPr>
        <p:spPr>
          <a:xfrm>
            <a:off x="1771650" y="4057650"/>
            <a:ext cx="40005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sofas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xô-pha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0783"/>
            <a:ext cx="644750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sofas</a:t>
            </a:r>
          </a:p>
        </p:txBody>
      </p:sp>
      <p:pic>
        <p:nvPicPr>
          <p:cNvPr id="4" name="Content Placeholder 3" descr="https://s.sachmem.vn/public/images/TA3T2SHS/U14-L1-2-4-nipvbyaaebeqkfhv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7704856" cy="3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fas">
            <a:hlinkClick r:id="" action="ppaction://media"/>
            <a:extLst>
              <a:ext uri="{FF2B5EF4-FFF2-40B4-BE49-F238E27FC236}">
                <a16:creationId xmlns:a16="http://schemas.microsoft.com/office/drawing/2014/main" id="{17F7DF9C-D16D-4CCF-B14E-B9F853D83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31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E0AD-D217-4858-A861-BE1A1B2E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40E3B-F429-455C-AA1C-C7AC9FBF0E2E}"/>
              </a:ext>
            </a:extLst>
          </p:cNvPr>
          <p:cNvSpPr txBox="1"/>
          <p:nvPr/>
        </p:nvSpPr>
        <p:spPr>
          <a:xfrm>
            <a:off x="3314701" y="914400"/>
            <a:ext cx="2715359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 wardrobe: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vi-VN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607DF-0FAA-43D3-A113-D1E19BE6F8F2}"/>
              </a:ext>
            </a:extLst>
          </p:cNvPr>
          <p:cNvSpPr txBox="1"/>
          <p:nvPr/>
        </p:nvSpPr>
        <p:spPr>
          <a:xfrm>
            <a:off x="1657350" y="4114800"/>
            <a:ext cx="53149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wardrobes: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2" descr="D:\anh k3\a7.jpg">
            <a:extLst>
              <a:ext uri="{FF2B5EF4-FFF2-40B4-BE49-F238E27FC236}">
                <a16:creationId xmlns:a16="http://schemas.microsoft.com/office/drawing/2014/main" id="{D2745A46-A8FF-463B-920E-C37C481D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28601"/>
            <a:ext cx="1507331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D:\anh k3\a7.jpg">
            <a:extLst>
              <a:ext uri="{FF2B5EF4-FFF2-40B4-BE49-F238E27FC236}">
                <a16:creationId xmlns:a16="http://schemas.microsoft.com/office/drawing/2014/main" id="{F73F08C0-5162-4018-A959-401785A2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2343151"/>
            <a:ext cx="1507331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D:\anh k3\a7.jpg">
            <a:extLst>
              <a:ext uri="{FF2B5EF4-FFF2-40B4-BE49-F238E27FC236}">
                <a16:creationId xmlns:a16="http://schemas.microsoft.com/office/drawing/2014/main" id="{8A7A4909-C9D5-4293-9258-A00DC1DAC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2343151"/>
            <a:ext cx="1507331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wardrobes</a:t>
            </a:r>
          </a:p>
        </p:txBody>
      </p:sp>
      <p:pic>
        <p:nvPicPr>
          <p:cNvPr id="4" name="Content Placeholder 3" descr="https://s.sachmem.vn/public/images/TA3T2SHS/U14-L1-2-5-fhpwnspibyghwigy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117" y="1620838"/>
            <a:ext cx="4676604" cy="29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wardrobes">
            <a:hlinkClick r:id="" action="ppaction://media"/>
            <a:extLst>
              <a:ext uri="{FF2B5EF4-FFF2-40B4-BE49-F238E27FC236}">
                <a16:creationId xmlns:a16="http://schemas.microsoft.com/office/drawing/2014/main" id="{ECB93FF0-CB59-4D14-80FD-F1871DDB4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4088" y="440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481</Words>
  <Application>Microsoft Office PowerPoint</Application>
  <PresentationFormat>On-screen Show (16:9)</PresentationFormat>
  <Paragraphs>81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.VnTime</vt:lpstr>
      <vt:lpstr>Arial</vt:lpstr>
      <vt:lpstr>Calibri</vt:lpstr>
      <vt:lpstr>Helvetica Neue</vt:lpstr>
      <vt:lpstr>Impact</vt:lpstr>
      <vt:lpstr>Tahoma</vt:lpstr>
      <vt:lpstr>Times New Roman</vt:lpstr>
      <vt:lpstr>Trebuchet MS</vt:lpstr>
      <vt:lpstr>Wingdings 3</vt:lpstr>
      <vt:lpstr>Facet</vt:lpstr>
      <vt:lpstr>MATCHING:</vt:lpstr>
      <vt:lpstr>PowerPoint Presentation</vt:lpstr>
      <vt:lpstr>PowerPoint Presentation</vt:lpstr>
      <vt:lpstr>PowerPoint Presentation</vt:lpstr>
      <vt:lpstr>maps</vt:lpstr>
      <vt:lpstr>PowerPoint Presentation</vt:lpstr>
      <vt:lpstr>sofas</vt:lpstr>
      <vt:lpstr>PowerPoint Presentation</vt:lpstr>
      <vt:lpstr>wardrobes</vt:lpstr>
      <vt:lpstr>PowerPoint Presentation</vt:lpstr>
      <vt:lpstr>cupboards</vt:lpstr>
      <vt:lpstr>PowerPoint Presentation</vt:lpstr>
      <vt:lpstr>Ex 1:Are there any chairs in the room?         Yes, there are.</vt:lpstr>
      <vt:lpstr>PowerPoint Presentation</vt:lpstr>
      <vt:lpstr>Are there any maps in the room?             </vt:lpstr>
      <vt:lpstr>Are there any sofas in the room?             </vt:lpstr>
      <vt:lpstr>Are there any wardrobes in the room?             </vt:lpstr>
      <vt:lpstr>Are there any cupboars in the room?             </vt:lpstr>
      <vt:lpstr>3. Let’s talk.         1,Are there any chairs in the room?............ 2,Are there any pictures in the room?............ 3,Are there any beds the in  the room?........... 4,Are there any cupboards  in the room?...........</vt:lpstr>
      <vt:lpstr>5. Look, read and write.</vt:lpstr>
      <vt:lpstr>5. Look, read and write.</vt:lpstr>
      <vt:lpstr>6. Let’s write.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Admin</cp:lastModifiedBy>
  <cp:revision>57</cp:revision>
  <dcterms:created xsi:type="dcterms:W3CDTF">2019-02-20T03:09:04Z</dcterms:created>
  <dcterms:modified xsi:type="dcterms:W3CDTF">2021-03-11T05:32:00Z</dcterms:modified>
</cp:coreProperties>
</file>