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5" r:id="rId5"/>
    <p:sldId id="266" r:id="rId6"/>
    <p:sldId id="267" r:id="rId7"/>
    <p:sldId id="258" r:id="rId8"/>
    <p:sldId id="259" r:id="rId9"/>
    <p:sldId id="261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3300"/>
    <a:srgbClr val="00FF00"/>
    <a:srgbClr val="FF3300"/>
    <a:srgbClr val="0000FF"/>
    <a:srgbClr val="FF0000"/>
    <a:srgbClr val="3366FF"/>
    <a:srgbClr val="FFFF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14" autoAdjust="0"/>
  </p:normalViewPr>
  <p:slideViewPr>
    <p:cSldViewPr>
      <p:cViewPr varScale="1">
        <p:scale>
          <a:sx n="40" d="100"/>
          <a:sy n="40" d="100"/>
        </p:scale>
        <p:origin x="-133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F8090-4260-4D96-B30D-F7E043052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3ABFA-859E-43DB-B324-BBE708191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A4261-327C-4701-84C1-E08EA11D2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509E7-0411-45C1-AD39-072C73EAC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4FC8-FD62-4891-AC74-798B5E8C1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D3AA6-BD7A-4117-8A48-A86EEF026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0C632-7D4E-4872-A9BC-FDA7245BC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F3434-C7A4-4BEC-91B2-F2D0D77DC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F35F-FF2D-40FC-9D01-84CEFE858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2A60E-3F25-40C8-B527-270DFF688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F367B-9CE9-4DD1-A198-4CFA0FCCA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B27D460-2E22-4A1E-84C3-EC758FBF5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7" descr="0103_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990600" y="3810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/>
          </a:p>
        </p:txBody>
      </p:sp>
      <p:sp>
        <p:nvSpPr>
          <p:cNvPr id="2052" name="Text Box 12"/>
          <p:cNvSpPr txBox="1">
            <a:spLocks noChangeArrowheads="1"/>
          </p:cNvSpPr>
          <p:nvPr/>
        </p:nvSpPr>
        <p:spPr bwMode="auto">
          <a:xfrm>
            <a:off x="1295400" y="2667000"/>
            <a:ext cx="655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/>
              <a:t>    </a:t>
            </a: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6232525" y="50657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2089" name="WordArt 41"/>
          <p:cNvSpPr>
            <a:spLocks noChangeArrowheads="1" noChangeShapeType="1" noTextEdit="1"/>
          </p:cNvSpPr>
          <p:nvPr/>
        </p:nvSpPr>
        <p:spPr bwMode="auto">
          <a:xfrm>
            <a:off x="609600" y="2700338"/>
            <a:ext cx="853440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TỰ NHIÊN XÃ HỘI LỚP :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/>
              <a:t>Hoạt động 4</a:t>
            </a:r>
            <a:r>
              <a:rPr lang="en-US" sz="3200" b="1"/>
              <a:t> : Củng cố</a:t>
            </a:r>
            <a:r>
              <a:rPr lang="en-US"/>
              <a:t> 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133600" y="1219200"/>
            <a:ext cx="438150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 : Đoán tên hoa 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24893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457200" y="1219200"/>
            <a:ext cx="8382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/>
              <a:t>Dặn dò</a:t>
            </a:r>
            <a:r>
              <a:rPr lang="en-US" sz="3200" b="1"/>
              <a:t> :_ Về nhà sưu tầm một số quả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              _Chuẩn bị cho tiết học : Bài : Quả.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4y9985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" y="906463"/>
            <a:ext cx="3962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0000FF"/>
                </a:solidFill>
              </a:rPr>
              <a:t>Kiểm tra bài cũ</a:t>
            </a:r>
            <a:r>
              <a:rPr lang="en-US" sz="3600" b="1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2286000" y="2590800"/>
            <a:ext cx="4162425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1875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Trò chơi tiếp sức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06413" y="3962400"/>
            <a:ext cx="77231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Ghi tên lá cây dùng để ăn , làm thuốc , gói bánh , gói hàng ,làm nón , lợp nhà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 animBg="1"/>
      <p:bldP spid="163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6" descr="341005"/>
          <p:cNvPicPr>
            <a:picLocks noChangeAspect="1" noChangeArrowheads="1"/>
          </p:cNvPicPr>
          <p:nvPr/>
        </p:nvPicPr>
        <p:blipFill>
          <a:blip r:embed="rId2">
            <a:lum bright="46000" contrast="-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1676400"/>
            <a:ext cx="8610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0000FF"/>
                </a:solidFill>
              </a:rPr>
              <a:t>Hoạt động 1</a:t>
            </a:r>
            <a:r>
              <a:rPr lang="en-US" sz="3600" b="1">
                <a:solidFill>
                  <a:srgbClr val="0000FF"/>
                </a:solidFill>
              </a:rPr>
              <a:t>: Sự đa dạng về màu sắc , mùi hương , hình dạng của hoa 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" y="3429000"/>
            <a:ext cx="891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Quan sát và gọi tên hoa hình :1, 2, 3, 4</a:t>
            </a:r>
            <a:r>
              <a:rPr lang="en-US" sz="3200"/>
              <a:t> .</a:t>
            </a:r>
          </a:p>
        </p:txBody>
      </p:sp>
      <p:sp>
        <p:nvSpPr>
          <p:cNvPr id="4101" name="WordArt 38"/>
          <p:cNvSpPr>
            <a:spLocks noChangeArrowheads="1" noChangeShapeType="1" noTextEdit="1"/>
          </p:cNvSpPr>
          <p:nvPr/>
        </p:nvSpPr>
        <p:spPr bwMode="auto">
          <a:xfrm>
            <a:off x="4724400" y="76200"/>
            <a:ext cx="2590800" cy="11922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Hoa</a:t>
            </a:r>
          </a:p>
        </p:txBody>
      </p:sp>
      <p:sp>
        <p:nvSpPr>
          <p:cNvPr id="4102" name="AutoShape 39"/>
          <p:cNvSpPr>
            <a:spLocks noChangeArrowheads="1"/>
          </p:cNvSpPr>
          <p:nvPr/>
        </p:nvSpPr>
        <p:spPr bwMode="auto">
          <a:xfrm>
            <a:off x="152400" y="76200"/>
            <a:ext cx="3733800" cy="838200"/>
          </a:xfrm>
          <a:prstGeom prst="flowChartTerminator">
            <a:avLst/>
          </a:prstGeom>
          <a:solidFill>
            <a:schemeClr val="accent1"/>
          </a:solidFill>
          <a:ln w="762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Tự nhiên và xã hội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114800" y="5334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Hình 3 : Hoa sen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LONGIF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57200" y="4572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  </a:t>
            </a:r>
            <a:r>
              <a:rPr lang="en-US" sz="3200">
                <a:solidFill>
                  <a:srgbClr val="FFFF99"/>
                </a:solidFill>
              </a:rPr>
              <a:t>Hình 1 : Hoa loa kèn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FB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533400" y="228600"/>
            <a:ext cx="3228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Hình 4 : Hoa hồng</a:t>
            </a:r>
          </a:p>
        </p:txBody>
      </p:sp>
      <p:pic>
        <p:nvPicPr>
          <p:cNvPr id="7172" name="Picture 6" descr="HOA LYS 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Oval 7"/>
          <p:cNvSpPr>
            <a:spLocks noChangeArrowheads="1"/>
          </p:cNvSpPr>
          <p:nvPr/>
        </p:nvSpPr>
        <p:spPr bwMode="auto">
          <a:xfrm>
            <a:off x="533400" y="685800"/>
            <a:ext cx="2362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Hoa ly 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Canh07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09600" y="4572000"/>
            <a:ext cx="7924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     </a:t>
            </a:r>
            <a:r>
              <a:rPr lang="en-US" sz="3200" b="1">
                <a:solidFill>
                  <a:srgbClr val="3366FF"/>
                </a:solidFill>
              </a:rPr>
              <a:t>Kết luận : Các loài hoa thường khác nhau về hình dạng , màu sắc và mùi hương.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33400" y="3048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Quan sát , giới thiệu : Tên hoa , màu sắc , mùi hương của hoa mà em sưu tầm được.</a:t>
            </a:r>
          </a:p>
        </p:txBody>
      </p:sp>
      <p:sp>
        <p:nvSpPr>
          <p:cNvPr id="8197" name="WordArt 7"/>
          <p:cNvSpPr>
            <a:spLocks noChangeArrowheads="1" noChangeShapeType="1" noTextEdit="1"/>
          </p:cNvSpPr>
          <p:nvPr/>
        </p:nvSpPr>
        <p:spPr bwMode="auto">
          <a:xfrm>
            <a:off x="2057400" y="1371600"/>
            <a:ext cx="44958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Thảo luận nhóm 6</a:t>
            </a:r>
          </a:p>
        </p:txBody>
      </p:sp>
      <p:sp>
        <p:nvSpPr>
          <p:cNvPr id="8198" name="WordArt 16"/>
          <p:cNvSpPr>
            <a:spLocks noChangeArrowheads="1" noChangeShapeType="1" noTextEdit="1"/>
          </p:cNvSpPr>
          <p:nvPr/>
        </p:nvSpPr>
        <p:spPr bwMode="auto">
          <a:xfrm>
            <a:off x="4724400" y="76200"/>
            <a:ext cx="2590800" cy="11922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Hoa</a:t>
            </a:r>
          </a:p>
        </p:txBody>
      </p:sp>
      <p:sp>
        <p:nvSpPr>
          <p:cNvPr id="8199" name="AutoShape 17"/>
          <p:cNvSpPr>
            <a:spLocks noChangeArrowheads="1"/>
          </p:cNvSpPr>
          <p:nvPr/>
        </p:nvSpPr>
        <p:spPr bwMode="auto">
          <a:xfrm>
            <a:off x="152400" y="76200"/>
            <a:ext cx="3733800" cy="838200"/>
          </a:xfrm>
          <a:prstGeom prst="flowChartTerminator">
            <a:avLst/>
          </a:prstGeom>
          <a:solidFill>
            <a:schemeClr val="accent1"/>
          </a:solidFill>
          <a:ln w="762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Tự nhiên và xã hội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143028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3366FF"/>
                </a:solidFill>
              </a:rPr>
              <a:t>Hoạt động 2</a:t>
            </a:r>
            <a:r>
              <a:rPr lang="en-US" sz="2800" b="1">
                <a:solidFill>
                  <a:srgbClr val="3366FF"/>
                </a:solidFill>
              </a:rPr>
              <a:t> : Các bộ phận của hoa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57200" y="5759450"/>
            <a:ext cx="815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Hãy quan sát và cho biết hoa gồm có những bộ phận nào ?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762000" y="2667000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pic>
        <p:nvPicPr>
          <p:cNvPr id="9222" name="Picture 13" descr="hoa64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0" y="685800"/>
            <a:ext cx="403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152400" y="5468938"/>
            <a:ext cx="868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Hoa thường có các bộ phận là : cuống hoa , đài hoa , 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cánh hoa và nhị hoa .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5791200" y="3657600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Nhị  hoa 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5943600" y="2286000"/>
            <a:ext cx="281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Cuống hoa</a:t>
            </a:r>
            <a:r>
              <a:rPr lang="en-US" sz="2800"/>
              <a:t>  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5943600" y="868363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Cánh hoa 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019800" y="1600200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Đài  hoa </a:t>
            </a: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>
            <a:off x="3352800" y="1219200"/>
            <a:ext cx="26670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H="1">
            <a:off x="3352800" y="1905000"/>
            <a:ext cx="2819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H="1">
            <a:off x="2971800" y="2590800"/>
            <a:ext cx="30480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 flipH="1">
            <a:off x="1676400" y="3962400"/>
            <a:ext cx="42672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35" grpId="0"/>
      <p:bldP spid="5136" grpId="0"/>
      <p:bldP spid="5137" grpId="0"/>
      <p:bldP spid="5138" grpId="0"/>
      <p:bldP spid="5139" grpId="0"/>
      <p:bldP spid="5140" grpId="0" animBg="1"/>
      <p:bldP spid="5141" grpId="0" animBg="1"/>
      <p:bldP spid="5142" grpId="0" animBg="1"/>
      <p:bldP spid="51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aradise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/>
              <a:t>Hoạt động 3</a:t>
            </a:r>
            <a:r>
              <a:rPr lang="en-US" sz="2800" b="1"/>
              <a:t> : Vai trò và ích lợi của hoa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1000" y="3473450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Quan sát các loài hoa trong hình 5 , 6 ,7 , 8 trang 91 SGK và cho biết hoa đó dùng để làm gì ?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52400" y="4586288"/>
            <a:ext cx="876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Kể thêm những ích lợi khác của hoa mà em biết ?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52400" y="5332413"/>
            <a:ext cx="891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Hoa có nhiều ích lợi , hoa dùng để trang trí , làm nước hoa , ướp chè , để ăn , để làm thuốc . Hoa là cơ quan sinh sản của cây .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2667000" y="1905000"/>
            <a:ext cx="3429000" cy="13716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3300"/>
                </a:solidFill>
              </a:rPr>
              <a:t>N 4</a:t>
            </a:r>
          </a:p>
        </p:txBody>
      </p:sp>
      <p:sp>
        <p:nvSpPr>
          <p:cNvPr id="10248" name="WordArt 12"/>
          <p:cNvSpPr>
            <a:spLocks noChangeArrowheads="1" noChangeShapeType="1" noTextEdit="1"/>
          </p:cNvSpPr>
          <p:nvPr/>
        </p:nvSpPr>
        <p:spPr bwMode="auto">
          <a:xfrm>
            <a:off x="4724400" y="76200"/>
            <a:ext cx="2590800" cy="11922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Hoa</a:t>
            </a:r>
          </a:p>
        </p:txBody>
      </p:sp>
      <p:sp>
        <p:nvSpPr>
          <p:cNvPr id="10249" name="AutoShape 13"/>
          <p:cNvSpPr>
            <a:spLocks noChangeArrowheads="1"/>
          </p:cNvSpPr>
          <p:nvPr/>
        </p:nvSpPr>
        <p:spPr bwMode="auto">
          <a:xfrm>
            <a:off x="152400" y="76200"/>
            <a:ext cx="3733800" cy="838200"/>
          </a:xfrm>
          <a:prstGeom prst="flowChartTerminator">
            <a:avLst/>
          </a:prstGeom>
          <a:solidFill>
            <a:schemeClr val="accent1"/>
          </a:solidFill>
          <a:ln w="762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Tự nhiên và xã hội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6" grpId="0"/>
      <p:bldP spid="7177" grpId="0"/>
      <p:bldP spid="717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337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T&amp;T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PKT</dc:creator>
  <cp:lastModifiedBy>CSTeam</cp:lastModifiedBy>
  <cp:revision>14</cp:revision>
  <dcterms:created xsi:type="dcterms:W3CDTF">2009-02-18T03:53:42Z</dcterms:created>
  <dcterms:modified xsi:type="dcterms:W3CDTF">2016-06-29T10:33:15Z</dcterms:modified>
</cp:coreProperties>
</file>