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sldIdLst>
    <p:sldId id="282" r:id="rId2"/>
    <p:sldId id="272" r:id="rId3"/>
    <p:sldId id="273" r:id="rId4"/>
    <p:sldId id="281" r:id="rId5"/>
    <p:sldId id="275" r:id="rId6"/>
    <p:sldId id="276" r:id="rId7"/>
    <p:sldId id="277" r:id="rId8"/>
    <p:sldId id="27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3510"/>
    <a:srgbClr val="F2240E"/>
    <a:srgbClr val="FFFFCC"/>
    <a:srgbClr val="336699"/>
    <a:srgbClr val="9900CC"/>
    <a:srgbClr val="33CCFF"/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5" autoAdjust="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6.wmf"/><Relationship Id="rId7" Type="http://schemas.openxmlformats.org/officeDocument/2006/relationships/image" Target="../media/image2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2.wmf"/><Relationship Id="rId18" Type="http://schemas.openxmlformats.org/officeDocument/2006/relationships/image" Target="../media/image27.wmf"/><Relationship Id="rId3" Type="http://schemas.openxmlformats.org/officeDocument/2006/relationships/image" Target="../media/image12.wmf"/><Relationship Id="rId21" Type="http://schemas.openxmlformats.org/officeDocument/2006/relationships/image" Target="../media/image30.wmf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17" Type="http://schemas.openxmlformats.org/officeDocument/2006/relationships/image" Target="../media/image26.wmf"/><Relationship Id="rId2" Type="http://schemas.openxmlformats.org/officeDocument/2006/relationships/image" Target="../media/image11.wmf"/><Relationship Id="rId16" Type="http://schemas.openxmlformats.org/officeDocument/2006/relationships/image" Target="../media/image25.wmf"/><Relationship Id="rId20" Type="http://schemas.openxmlformats.org/officeDocument/2006/relationships/image" Target="../media/image29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5" Type="http://schemas.openxmlformats.org/officeDocument/2006/relationships/image" Target="../media/image24.wmf"/><Relationship Id="rId10" Type="http://schemas.openxmlformats.org/officeDocument/2006/relationships/image" Target="../media/image19.wmf"/><Relationship Id="rId19" Type="http://schemas.openxmlformats.org/officeDocument/2006/relationships/image" Target="../media/image28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Relationship Id="rId14" Type="http://schemas.openxmlformats.org/officeDocument/2006/relationships/image" Target="../media/image23.wmf"/><Relationship Id="rId22" Type="http://schemas.openxmlformats.org/officeDocument/2006/relationships/image" Target="../media/image3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34018268-981A-4A37-835B-930E39857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56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3B9AD-AD6B-4202-A373-D790916D1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AA91D-EFC5-44CB-810C-4553DAFCA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D86F-F5C4-4F92-914D-C015EF33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AC0B4-23D9-40D2-B56D-A0337D3FF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F7169-D1B4-49EE-B415-0B7EF5AA7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8D729-72C0-40B7-AADD-E41F5A6DF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2BC68-4510-4021-8FC4-25D61A13EC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6A9C0-AEA8-4CE7-8286-18A02B3FC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43390-81E7-4996-B538-0E8378EF0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40F5-9388-4A90-B702-66833660A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4E405-3CFE-4CAF-867E-B1D4D7C084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pPr>
              <a:defRPr/>
            </a:pPr>
            <a:fld id="{56A333E3-443B-4916-B104-A0D1637AC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2.bin"/><Relationship Id="rId18" Type="http://schemas.openxmlformats.org/officeDocument/2006/relationships/image" Target="../media/image17.wmf"/><Relationship Id="rId26" Type="http://schemas.openxmlformats.org/officeDocument/2006/relationships/image" Target="../media/image21.wmf"/><Relationship Id="rId39" Type="http://schemas.openxmlformats.org/officeDocument/2006/relationships/oleObject" Target="../embeddings/oleObject35.bin"/><Relationship Id="rId21" Type="http://schemas.openxmlformats.org/officeDocument/2006/relationships/oleObject" Target="../embeddings/oleObject26.bin"/><Relationship Id="rId34" Type="http://schemas.openxmlformats.org/officeDocument/2006/relationships/image" Target="../media/image25.wmf"/><Relationship Id="rId42" Type="http://schemas.openxmlformats.org/officeDocument/2006/relationships/image" Target="../media/image29.wmf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29" Type="http://schemas.openxmlformats.org/officeDocument/2006/relationships/oleObject" Target="../embeddings/oleObject30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21.bin"/><Relationship Id="rId24" Type="http://schemas.openxmlformats.org/officeDocument/2006/relationships/image" Target="../media/image20.wmf"/><Relationship Id="rId32" Type="http://schemas.openxmlformats.org/officeDocument/2006/relationships/image" Target="../media/image24.wmf"/><Relationship Id="rId37" Type="http://schemas.openxmlformats.org/officeDocument/2006/relationships/oleObject" Target="../embeddings/oleObject34.bin"/><Relationship Id="rId40" Type="http://schemas.openxmlformats.org/officeDocument/2006/relationships/image" Target="../media/image28.wmf"/><Relationship Id="rId45" Type="http://schemas.openxmlformats.org/officeDocument/2006/relationships/oleObject" Target="../embeddings/oleObject38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23" Type="http://schemas.openxmlformats.org/officeDocument/2006/relationships/oleObject" Target="../embeddings/oleObject27.bin"/><Relationship Id="rId28" Type="http://schemas.openxmlformats.org/officeDocument/2006/relationships/image" Target="../media/image22.wmf"/><Relationship Id="rId36" Type="http://schemas.openxmlformats.org/officeDocument/2006/relationships/image" Target="../media/image26.wmf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25.bin"/><Relationship Id="rId31" Type="http://schemas.openxmlformats.org/officeDocument/2006/relationships/oleObject" Target="../embeddings/oleObject31.bin"/><Relationship Id="rId44" Type="http://schemas.openxmlformats.org/officeDocument/2006/relationships/image" Target="../media/image30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Relationship Id="rId27" Type="http://schemas.openxmlformats.org/officeDocument/2006/relationships/oleObject" Target="../embeddings/oleObject29.bin"/><Relationship Id="rId30" Type="http://schemas.openxmlformats.org/officeDocument/2006/relationships/image" Target="../media/image23.wmf"/><Relationship Id="rId35" Type="http://schemas.openxmlformats.org/officeDocument/2006/relationships/oleObject" Target="../embeddings/oleObject33.bin"/><Relationship Id="rId43" Type="http://schemas.openxmlformats.org/officeDocument/2006/relationships/oleObject" Target="../embeddings/oleObject37.bin"/><Relationship Id="rId8" Type="http://schemas.openxmlformats.org/officeDocument/2006/relationships/image" Target="../media/image12.wmf"/><Relationship Id="rId3" Type="http://schemas.openxmlformats.org/officeDocument/2006/relationships/oleObject" Target="../embeddings/oleObject17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24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2.bin"/><Relationship Id="rId38" Type="http://schemas.openxmlformats.org/officeDocument/2006/relationships/image" Target="../media/image27.wmf"/><Relationship Id="rId46" Type="http://schemas.openxmlformats.org/officeDocument/2006/relationships/image" Target="../media/image31.wmf"/><Relationship Id="rId20" Type="http://schemas.openxmlformats.org/officeDocument/2006/relationships/image" Target="../media/image18.wmf"/><Relationship Id="rId41" Type="http://schemas.openxmlformats.org/officeDocument/2006/relationships/oleObject" Target="../embeddings/oleObject3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3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352800" y="1143000"/>
            <a:ext cx="15240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</a:t>
            </a:r>
          </a:p>
        </p:txBody>
      </p:sp>
      <p:sp>
        <p:nvSpPr>
          <p:cNvPr id="3" name="Text Box 17"/>
          <p:cNvSpPr txBox="1">
            <a:spLocks noChangeArrowheads="1"/>
          </p:cNvSpPr>
          <p:nvPr/>
        </p:nvSpPr>
        <p:spPr bwMode="auto">
          <a:xfrm>
            <a:off x="2057400" y="1752600"/>
            <a:ext cx="42672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KIỂM TRA BÀI CŨ</a:t>
            </a:r>
            <a:endParaRPr lang="en-US" sz="3600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838200" y="2590800"/>
            <a:ext cx="6781800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hai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phân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số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lớn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h</a:t>
            </a:r>
            <a:r>
              <a:rPr lang="vi-VN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1.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Giải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thích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vì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sao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685800" y="3459163"/>
            <a:ext cx="7239000" cy="4619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hai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phân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số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bé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h</a:t>
            </a:r>
            <a:r>
              <a:rPr lang="vi-VN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 1.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Giải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thích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vì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sao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?</a:t>
            </a:r>
          </a:p>
        </p:txBody>
      </p:sp>
      <p:sp>
        <p:nvSpPr>
          <p:cNvPr id="6" name="Text Box 32"/>
          <p:cNvSpPr txBox="1">
            <a:spLocks noChangeArrowheads="1"/>
          </p:cNvSpPr>
          <p:nvPr/>
        </p:nvSpPr>
        <p:spPr bwMode="auto">
          <a:xfrm>
            <a:off x="685800" y="4495800"/>
            <a:ext cx="6629400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Tìm hai phân số bằng 1. Giải thích vì sao?</a:t>
            </a:r>
          </a:p>
        </p:txBody>
      </p:sp>
    </p:spTree>
    <p:extLst>
      <p:ext uri="{BB962C8B-B14F-4D97-AF65-F5344CB8AC3E}">
        <p14:creationId xmlns:p14="http://schemas.microsoft.com/office/powerpoint/2010/main" val="376885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381000" y="3733800"/>
            <a:ext cx="5257800" cy="646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hai thành 8 phần bằng nhau và tô màu 6 phần , tức là tô màu 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giấy.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0" y="3505200"/>
            <a:ext cx="79248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Ta thấy :  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bằng b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giấy.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762000" y="5334000"/>
            <a:ext cx="28956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</a:t>
            </a:r>
            <a:r>
              <a:rPr lang="vi-VN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vậy: 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838200" y="6019800"/>
            <a:ext cx="28956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Nhận xét:</a:t>
            </a: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152400" y="-304800"/>
            <a:ext cx="213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0" y="838200"/>
            <a:ext cx="33528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6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2743200" y="762000"/>
            <a:ext cx="43434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51228" name="Rectangle 28"/>
          <p:cNvSpPr>
            <a:spLocks noChangeArrowheads="1"/>
          </p:cNvSpPr>
          <p:nvPr/>
        </p:nvSpPr>
        <p:spPr bwMode="auto">
          <a:xfrm>
            <a:off x="0" y="-230188"/>
            <a:ext cx="18415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51224" name="Rectangle 24"/>
          <p:cNvSpPr>
            <a:spLocks noChangeArrowheads="1"/>
          </p:cNvSpPr>
          <p:nvPr/>
        </p:nvSpPr>
        <p:spPr bwMode="auto">
          <a:xfrm>
            <a:off x="0" y="1371600"/>
            <a:ext cx="9144000" cy="5486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51231" name="Text Box 31"/>
          <p:cNvSpPr txBox="1">
            <a:spLocks noChangeArrowheads="1"/>
          </p:cNvSpPr>
          <p:nvPr/>
        </p:nvSpPr>
        <p:spPr bwMode="auto">
          <a:xfrm>
            <a:off x="304800" y="1371600"/>
            <a:ext cx="47244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Có hai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nh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nhau.</a:t>
            </a:r>
          </a:p>
        </p:txBody>
      </p:sp>
      <p:sp>
        <p:nvSpPr>
          <p:cNvPr id="51232" name="Text Box 32"/>
          <p:cNvSpPr txBox="1">
            <a:spLocks noChangeArrowheads="1"/>
          </p:cNvSpPr>
          <p:nvPr/>
        </p:nvSpPr>
        <p:spPr bwMode="auto">
          <a:xfrm>
            <a:off x="0" y="3505200"/>
            <a:ext cx="60198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51236" name="Rectangle 36"/>
          <p:cNvSpPr>
            <a:spLocks noChangeArrowheads="1"/>
          </p:cNvSpPr>
          <p:nvPr/>
        </p:nvSpPr>
        <p:spPr bwMode="auto">
          <a:xfrm>
            <a:off x="0" y="-230188"/>
            <a:ext cx="18415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pSp>
        <p:nvGrpSpPr>
          <p:cNvPr id="2" name="Group 117"/>
          <p:cNvGrpSpPr>
            <a:grpSpLocks/>
          </p:cNvGrpSpPr>
          <p:nvPr/>
        </p:nvGrpSpPr>
        <p:grpSpPr bwMode="auto">
          <a:xfrm>
            <a:off x="76200" y="4953000"/>
            <a:ext cx="5105400" cy="685800"/>
            <a:chOff x="0" y="3120"/>
            <a:chExt cx="3216" cy="432"/>
          </a:xfrm>
        </p:grpSpPr>
        <p:sp>
          <p:nvSpPr>
            <p:cNvPr id="51240" name="Text Box 40"/>
            <p:cNvSpPr txBox="1">
              <a:spLocks noChangeArrowheads="1"/>
            </p:cNvSpPr>
            <p:nvPr/>
          </p:nvSpPr>
          <p:spPr bwMode="auto">
            <a:xfrm>
              <a:off x="0" y="3168"/>
              <a:ext cx="3216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Ta thấy:     b</a:t>
              </a:r>
              <a:r>
                <a:rPr lang="vi-VN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 giấy bằng     b</a:t>
              </a:r>
              <a:r>
                <a:rPr lang="vi-VN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18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 giấy.</a:t>
              </a:r>
            </a:p>
          </p:txBody>
        </p:sp>
        <p:graphicFrame>
          <p:nvGraphicFramePr>
            <p:cNvPr id="1032" name="Object 51"/>
            <p:cNvGraphicFramePr>
              <a:graphicFrameLocks noChangeAspect="1"/>
            </p:cNvGraphicFramePr>
            <p:nvPr/>
          </p:nvGraphicFramePr>
          <p:xfrm>
            <a:off x="576" y="3120"/>
            <a:ext cx="175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Equation" r:id="rId3" imgW="152334" imgH="393529" progId="Equation.3">
                    <p:embed/>
                  </p:oleObj>
                </mc:Choice>
                <mc:Fallback>
                  <p:oleObj name="Equation" r:id="rId3" imgW="152334" imgH="393529" progId="Equation.3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3120"/>
                          <a:ext cx="175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3" name="Object 52"/>
            <p:cNvGraphicFramePr>
              <a:graphicFrameLocks noChangeAspect="1"/>
            </p:cNvGraphicFramePr>
            <p:nvPr/>
          </p:nvGraphicFramePr>
          <p:xfrm>
            <a:off x="1728" y="3120"/>
            <a:ext cx="168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Equation" r:id="rId5" imgW="152334" imgH="393529" progId="Equation.3">
                    <p:embed/>
                  </p:oleObj>
                </mc:Choice>
                <mc:Fallback>
                  <p:oleObj name="Equation" r:id="rId5" imgW="152334" imgH="393529" progId="Equation.3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8" y="3120"/>
                          <a:ext cx="168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1282" name="Object 82"/>
          <p:cNvGraphicFramePr>
            <a:graphicFrameLocks noChangeAspect="1"/>
          </p:cNvGraphicFramePr>
          <p:nvPr/>
        </p:nvGraphicFramePr>
        <p:xfrm>
          <a:off x="6858000" y="5029200"/>
          <a:ext cx="26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Object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5029200"/>
                        <a:ext cx="266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123825" y="1905000"/>
            <a:ext cx="5133975" cy="708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nhất thành 4 phần bằng nhau  </a:t>
            </a:r>
          </a:p>
        </p:txBody>
      </p:sp>
      <p:sp>
        <p:nvSpPr>
          <p:cNvPr id="51289" name="Rectangle 89"/>
          <p:cNvSpPr>
            <a:spLocks noChangeArrowheads="1"/>
          </p:cNvSpPr>
          <p:nvPr/>
        </p:nvSpPr>
        <p:spPr bwMode="auto">
          <a:xfrm>
            <a:off x="5486400" y="2362200"/>
            <a:ext cx="3048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51290" name="Rectangle 90"/>
          <p:cNvSpPr>
            <a:spLocks noChangeArrowheads="1"/>
          </p:cNvSpPr>
          <p:nvPr/>
        </p:nvSpPr>
        <p:spPr bwMode="auto">
          <a:xfrm>
            <a:off x="5486400" y="3886200"/>
            <a:ext cx="30480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pSp>
        <p:nvGrpSpPr>
          <p:cNvPr id="3" name="Group 91"/>
          <p:cNvGrpSpPr>
            <a:grpSpLocks/>
          </p:cNvGrpSpPr>
          <p:nvPr/>
        </p:nvGrpSpPr>
        <p:grpSpPr bwMode="auto">
          <a:xfrm>
            <a:off x="5486400" y="1752600"/>
            <a:ext cx="3048000" cy="762000"/>
            <a:chOff x="3552" y="1392"/>
            <a:chExt cx="1920" cy="480"/>
          </a:xfrm>
        </p:grpSpPr>
        <p:sp>
          <p:nvSpPr>
            <p:cNvPr id="51292" name="Rectangle 92"/>
            <p:cNvSpPr>
              <a:spLocks noChangeArrowheads="1"/>
            </p:cNvSpPr>
            <p:nvPr/>
          </p:nvSpPr>
          <p:spPr bwMode="auto">
            <a:xfrm>
              <a:off x="499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93" name="Rectangle 93"/>
            <p:cNvSpPr>
              <a:spLocks noChangeArrowheads="1"/>
            </p:cNvSpPr>
            <p:nvPr/>
          </p:nvSpPr>
          <p:spPr bwMode="auto">
            <a:xfrm>
              <a:off x="4032" y="1392"/>
              <a:ext cx="96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94" name="Rectangle 94"/>
            <p:cNvSpPr>
              <a:spLocks noChangeArrowheads="1"/>
            </p:cNvSpPr>
            <p:nvPr/>
          </p:nvSpPr>
          <p:spPr bwMode="auto">
            <a:xfrm>
              <a:off x="355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95" name="Rectangle 95"/>
            <p:cNvSpPr>
              <a:spLocks noChangeArrowheads="1"/>
            </p:cNvSpPr>
            <p:nvPr/>
          </p:nvSpPr>
          <p:spPr bwMode="auto">
            <a:xfrm>
              <a:off x="403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sp>
        <p:nvSpPr>
          <p:cNvPr id="51297" name="Text Box 97"/>
          <p:cNvSpPr txBox="1">
            <a:spLocks noChangeArrowheads="1"/>
          </p:cNvSpPr>
          <p:nvPr/>
        </p:nvSpPr>
        <p:spPr bwMode="auto">
          <a:xfrm>
            <a:off x="123825" y="1905000"/>
            <a:ext cx="5133975" cy="708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nhất thành 4 phần bằng nhau và tô màu 3 phần,  </a:t>
            </a:r>
          </a:p>
        </p:txBody>
      </p:sp>
      <p:sp>
        <p:nvSpPr>
          <p:cNvPr id="51234" name="Text Box 34"/>
          <p:cNvSpPr txBox="1">
            <a:spLocks noChangeArrowheads="1"/>
          </p:cNvSpPr>
          <p:nvPr/>
        </p:nvSpPr>
        <p:spPr bwMode="auto">
          <a:xfrm>
            <a:off x="152400" y="3489325"/>
            <a:ext cx="4876800" cy="708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hai thành 8 phần bằng nhau</a:t>
            </a:r>
          </a:p>
        </p:txBody>
      </p:sp>
      <p:grpSp>
        <p:nvGrpSpPr>
          <p:cNvPr id="4" name="Group 102"/>
          <p:cNvGrpSpPr>
            <a:grpSpLocks/>
          </p:cNvGrpSpPr>
          <p:nvPr/>
        </p:nvGrpSpPr>
        <p:grpSpPr bwMode="auto">
          <a:xfrm>
            <a:off x="304800" y="1752600"/>
            <a:ext cx="4495800" cy="1447800"/>
            <a:chOff x="192" y="1104"/>
            <a:chExt cx="2832" cy="912"/>
          </a:xfrm>
        </p:grpSpPr>
        <p:sp>
          <p:nvSpPr>
            <p:cNvPr id="51298" name="Text Box 98"/>
            <p:cNvSpPr txBox="1">
              <a:spLocks noChangeArrowheads="1"/>
            </p:cNvSpPr>
            <p:nvPr/>
          </p:nvSpPr>
          <p:spPr bwMode="auto">
            <a:xfrm>
              <a:off x="192" y="1104"/>
              <a:ext cx="2832" cy="737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  <a:defRPr/>
              </a:pPr>
              <a:endPara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endParaRPr>
            </a:p>
            <a:p>
              <a:pPr algn="just">
                <a:spcBef>
                  <a:spcPct val="50000"/>
                </a:spcBef>
                <a:defRPr/>
              </a:pPr>
              <a:r>
                <a:rPr lang="en-US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                                           tức là tô màu      b</a:t>
              </a:r>
              <a:r>
                <a:rPr lang="vi-VN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200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 giấy.  </a:t>
              </a:r>
            </a:p>
          </p:txBody>
        </p:sp>
        <p:graphicFrame>
          <p:nvGraphicFramePr>
            <p:cNvPr id="1031" name="Object 99"/>
            <p:cNvGraphicFramePr>
              <a:graphicFrameLocks noChangeAspect="1"/>
            </p:cNvGraphicFramePr>
            <p:nvPr/>
          </p:nvGraphicFramePr>
          <p:xfrm>
            <a:off x="576" y="1488"/>
            <a:ext cx="212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" name="Equation" r:id="rId8" imgW="152334" imgH="393529" progId="Equation.3">
                    <p:embed/>
                  </p:oleObj>
                </mc:Choice>
                <mc:Fallback>
                  <p:oleObj name="Equation" r:id="rId8" imgW="152334" imgH="393529" progId="Equation.3">
                    <p:embed/>
                    <p:pic>
                      <p:nvPicPr>
                        <p:cNvPr id="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1488"/>
                          <a:ext cx="212" cy="5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5486400" y="1752600"/>
            <a:ext cx="3048000" cy="762000"/>
            <a:chOff x="3552" y="1392"/>
            <a:chExt cx="1920" cy="480"/>
          </a:xfrm>
        </p:grpSpPr>
        <p:sp>
          <p:nvSpPr>
            <p:cNvPr id="51249" name="Rectangle 49"/>
            <p:cNvSpPr>
              <a:spLocks noChangeArrowheads="1"/>
            </p:cNvSpPr>
            <p:nvPr/>
          </p:nvSpPr>
          <p:spPr bwMode="auto">
            <a:xfrm>
              <a:off x="4992" y="1392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56" name="Rectangle 56"/>
            <p:cNvSpPr>
              <a:spLocks noChangeArrowheads="1"/>
            </p:cNvSpPr>
            <p:nvPr/>
          </p:nvSpPr>
          <p:spPr bwMode="auto">
            <a:xfrm>
              <a:off x="4032" y="1392"/>
              <a:ext cx="96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57" name="Rectangle 57"/>
            <p:cNvSpPr>
              <a:spLocks noChangeArrowheads="1"/>
            </p:cNvSpPr>
            <p:nvPr/>
          </p:nvSpPr>
          <p:spPr bwMode="auto">
            <a:xfrm>
              <a:off x="3552" y="1392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0" name="Rectangle 60"/>
            <p:cNvSpPr>
              <a:spLocks noChangeArrowheads="1"/>
            </p:cNvSpPr>
            <p:nvPr/>
          </p:nvSpPr>
          <p:spPr bwMode="auto">
            <a:xfrm>
              <a:off x="4032" y="1392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graphicFrame>
        <p:nvGraphicFramePr>
          <p:cNvPr id="51227" name="Object 27"/>
          <p:cNvGraphicFramePr>
            <a:graphicFrameLocks noChangeAspect="1"/>
          </p:cNvGraphicFramePr>
          <p:nvPr/>
        </p:nvGraphicFramePr>
        <p:xfrm>
          <a:off x="6870700" y="2667000"/>
          <a:ext cx="306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2667000"/>
                        <a:ext cx="30638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104"/>
          <p:cNvGrpSpPr>
            <a:grpSpLocks/>
          </p:cNvGrpSpPr>
          <p:nvPr/>
        </p:nvGrpSpPr>
        <p:grpSpPr bwMode="auto">
          <a:xfrm>
            <a:off x="5486400" y="4191000"/>
            <a:ext cx="3048000" cy="762000"/>
            <a:chOff x="3552" y="2544"/>
            <a:chExt cx="1920" cy="480"/>
          </a:xfrm>
        </p:grpSpPr>
        <p:sp>
          <p:nvSpPr>
            <p:cNvPr id="51305" name="Rectangle 105"/>
            <p:cNvSpPr>
              <a:spLocks noChangeArrowheads="1"/>
            </p:cNvSpPr>
            <p:nvPr/>
          </p:nvSpPr>
          <p:spPr bwMode="auto">
            <a:xfrm>
              <a:off x="499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6" name="Rectangle 106"/>
            <p:cNvSpPr>
              <a:spLocks noChangeArrowheads="1"/>
            </p:cNvSpPr>
            <p:nvPr/>
          </p:nvSpPr>
          <p:spPr bwMode="auto">
            <a:xfrm>
              <a:off x="4032" y="2544"/>
              <a:ext cx="96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7" name="Rectangle 107"/>
            <p:cNvSpPr>
              <a:spLocks noChangeArrowheads="1"/>
            </p:cNvSpPr>
            <p:nvPr/>
          </p:nvSpPr>
          <p:spPr bwMode="auto">
            <a:xfrm>
              <a:off x="355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8" name="Rectangle 108"/>
            <p:cNvSpPr>
              <a:spLocks noChangeArrowheads="1"/>
            </p:cNvSpPr>
            <p:nvPr/>
          </p:nvSpPr>
          <p:spPr bwMode="auto">
            <a:xfrm>
              <a:off x="403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09" name="Rectangle 109"/>
            <p:cNvSpPr>
              <a:spLocks noChangeArrowheads="1"/>
            </p:cNvSpPr>
            <p:nvPr/>
          </p:nvSpPr>
          <p:spPr bwMode="auto">
            <a:xfrm>
              <a:off x="499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10" name="Rectangle 110"/>
            <p:cNvSpPr>
              <a:spLocks noChangeArrowheads="1"/>
            </p:cNvSpPr>
            <p:nvPr/>
          </p:nvSpPr>
          <p:spPr bwMode="auto">
            <a:xfrm>
              <a:off x="355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11" name="Rectangle 111"/>
            <p:cNvSpPr>
              <a:spLocks noChangeArrowheads="1"/>
            </p:cNvSpPr>
            <p:nvPr/>
          </p:nvSpPr>
          <p:spPr bwMode="auto">
            <a:xfrm>
              <a:off x="403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312" name="Rectangle 112"/>
            <p:cNvSpPr>
              <a:spLocks noChangeArrowheads="1"/>
            </p:cNvSpPr>
            <p:nvPr/>
          </p:nvSpPr>
          <p:spPr bwMode="auto">
            <a:xfrm>
              <a:off x="4512" y="2544"/>
              <a:ext cx="24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sp>
        <p:nvSpPr>
          <p:cNvPr id="51313" name="Text Box 113"/>
          <p:cNvSpPr txBox="1">
            <a:spLocks noChangeArrowheads="1"/>
          </p:cNvSpPr>
          <p:nvPr/>
        </p:nvSpPr>
        <p:spPr bwMode="auto">
          <a:xfrm>
            <a:off x="152400" y="3489325"/>
            <a:ext cx="4876800" cy="7080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Chia b</a:t>
            </a:r>
            <a:r>
              <a:rPr lang="vi-VN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thứ hai thành 8 phần bằng          và tô màu 6 phần , </a:t>
            </a:r>
          </a:p>
        </p:txBody>
      </p:sp>
      <p:grpSp>
        <p:nvGrpSpPr>
          <p:cNvPr id="7" name="Group 116"/>
          <p:cNvGrpSpPr>
            <a:grpSpLocks/>
          </p:cNvGrpSpPr>
          <p:nvPr/>
        </p:nvGrpSpPr>
        <p:grpSpPr bwMode="auto">
          <a:xfrm>
            <a:off x="228600" y="4267200"/>
            <a:ext cx="4876800" cy="609600"/>
            <a:chOff x="2688" y="3504"/>
            <a:chExt cx="3072" cy="384"/>
          </a:xfrm>
        </p:grpSpPr>
        <p:graphicFrame>
          <p:nvGraphicFramePr>
            <p:cNvPr id="1030" name="Object 38"/>
            <p:cNvGraphicFramePr>
              <a:graphicFrameLocks noChangeAspect="1"/>
            </p:cNvGraphicFramePr>
            <p:nvPr/>
          </p:nvGraphicFramePr>
          <p:xfrm>
            <a:off x="3696" y="3504"/>
            <a:ext cx="19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3504"/>
                          <a:ext cx="197" cy="3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14" name="Text Box 114"/>
            <p:cNvSpPr txBox="1">
              <a:spLocks noChangeArrowheads="1"/>
            </p:cNvSpPr>
            <p:nvPr/>
          </p:nvSpPr>
          <p:spPr bwMode="auto">
            <a:xfrm>
              <a:off x="2688" y="3552"/>
              <a:ext cx="3072" cy="252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  <a:defRPr/>
              </a:pP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tức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là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tô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màu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   b</a:t>
              </a:r>
              <a:r>
                <a:rPr lang="vi-VN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ă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ng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</a:t>
              </a:r>
              <a:r>
                <a:rPr lang="en-US" sz="2000" dirty="0" err="1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giấy</a:t>
              </a:r>
              <a:r>
                <a:rPr lang="en-US" sz="2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.</a:t>
              </a:r>
            </a:p>
          </p:txBody>
        </p:sp>
      </p:grpSp>
      <p:grpSp>
        <p:nvGrpSpPr>
          <p:cNvPr id="8" name="Group 86"/>
          <p:cNvGrpSpPr>
            <a:grpSpLocks/>
          </p:cNvGrpSpPr>
          <p:nvPr/>
        </p:nvGrpSpPr>
        <p:grpSpPr bwMode="auto">
          <a:xfrm>
            <a:off x="5486400" y="4191000"/>
            <a:ext cx="3048000" cy="762000"/>
            <a:chOff x="3552" y="2544"/>
            <a:chExt cx="1920" cy="480"/>
          </a:xfrm>
        </p:grpSpPr>
        <p:sp>
          <p:nvSpPr>
            <p:cNvPr id="51265" name="Rectangle 65"/>
            <p:cNvSpPr>
              <a:spLocks noChangeArrowheads="1"/>
            </p:cNvSpPr>
            <p:nvPr/>
          </p:nvSpPr>
          <p:spPr bwMode="auto">
            <a:xfrm>
              <a:off x="4992" y="2544"/>
              <a:ext cx="480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6" name="Rectangle 66"/>
            <p:cNvSpPr>
              <a:spLocks noChangeArrowheads="1"/>
            </p:cNvSpPr>
            <p:nvPr/>
          </p:nvSpPr>
          <p:spPr bwMode="auto">
            <a:xfrm>
              <a:off x="4032" y="2544"/>
              <a:ext cx="96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7" name="Rectangle 67"/>
            <p:cNvSpPr>
              <a:spLocks noChangeArrowheads="1"/>
            </p:cNvSpPr>
            <p:nvPr/>
          </p:nvSpPr>
          <p:spPr bwMode="auto">
            <a:xfrm>
              <a:off x="3552" y="2544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68" name="Rectangle 68"/>
            <p:cNvSpPr>
              <a:spLocks noChangeArrowheads="1"/>
            </p:cNvSpPr>
            <p:nvPr/>
          </p:nvSpPr>
          <p:spPr bwMode="auto">
            <a:xfrm>
              <a:off x="4032" y="2544"/>
              <a:ext cx="48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77" name="Rectangle 77"/>
            <p:cNvSpPr>
              <a:spLocks noChangeArrowheads="1"/>
            </p:cNvSpPr>
            <p:nvPr/>
          </p:nvSpPr>
          <p:spPr bwMode="auto">
            <a:xfrm>
              <a:off x="4992" y="2544"/>
              <a:ext cx="24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79" name="Rectangle 79"/>
            <p:cNvSpPr>
              <a:spLocks noChangeArrowheads="1"/>
            </p:cNvSpPr>
            <p:nvPr/>
          </p:nvSpPr>
          <p:spPr bwMode="auto">
            <a:xfrm>
              <a:off x="3552" y="2544"/>
              <a:ext cx="24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80" name="Rectangle 80"/>
            <p:cNvSpPr>
              <a:spLocks noChangeArrowheads="1"/>
            </p:cNvSpPr>
            <p:nvPr/>
          </p:nvSpPr>
          <p:spPr bwMode="auto">
            <a:xfrm>
              <a:off x="4032" y="2544"/>
              <a:ext cx="24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  <p:sp>
          <p:nvSpPr>
            <p:cNvPr id="51281" name="Rectangle 81"/>
            <p:cNvSpPr>
              <a:spLocks noChangeArrowheads="1"/>
            </p:cNvSpPr>
            <p:nvPr/>
          </p:nvSpPr>
          <p:spPr bwMode="auto">
            <a:xfrm>
              <a:off x="4512" y="2544"/>
              <a:ext cx="240" cy="48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>
                <a:latin typeface="Arial"/>
              </a:endParaRPr>
            </a:p>
          </p:txBody>
        </p:sp>
      </p:grpSp>
      <p:grpSp>
        <p:nvGrpSpPr>
          <p:cNvPr id="9" name="Group 125"/>
          <p:cNvGrpSpPr>
            <a:grpSpLocks/>
          </p:cNvGrpSpPr>
          <p:nvPr/>
        </p:nvGrpSpPr>
        <p:grpSpPr bwMode="auto">
          <a:xfrm>
            <a:off x="7938" y="5562600"/>
            <a:ext cx="2354262" cy="838200"/>
            <a:chOff x="192" y="3504"/>
            <a:chExt cx="1483" cy="528"/>
          </a:xfrm>
        </p:grpSpPr>
        <p:graphicFrame>
          <p:nvGraphicFramePr>
            <p:cNvPr id="1028" name="Object 54"/>
            <p:cNvGraphicFramePr>
              <a:graphicFrameLocks noChangeAspect="1"/>
            </p:cNvGraphicFramePr>
            <p:nvPr/>
          </p:nvGraphicFramePr>
          <p:xfrm>
            <a:off x="1488" y="355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Equation" r:id="rId11" imgW="152334" imgH="393529" progId="Equation.3">
                    <p:embed/>
                  </p:oleObj>
                </mc:Choice>
                <mc:Fallback>
                  <p:oleObj name="Equation" r:id="rId11" imgW="152334" imgH="393529" progId="Equation.3">
                    <p:embed/>
                    <p:pic>
                      <p:nvPicPr>
                        <p:cNvPr id="0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3552"/>
                          <a:ext cx="187" cy="4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60" name="Group 124"/>
            <p:cNvGrpSpPr>
              <a:grpSpLocks/>
            </p:cNvGrpSpPr>
            <p:nvPr/>
          </p:nvGrpSpPr>
          <p:grpSpPr bwMode="auto">
            <a:xfrm>
              <a:off x="192" y="3504"/>
              <a:ext cx="1205" cy="528"/>
              <a:chOff x="192" y="3504"/>
              <a:chExt cx="1205" cy="528"/>
            </a:xfrm>
          </p:grpSpPr>
          <p:sp>
            <p:nvSpPr>
              <p:cNvPr id="51322" name="Text Box 122"/>
              <p:cNvSpPr txBox="1">
                <a:spLocks noChangeArrowheads="1"/>
              </p:cNvSpPr>
              <p:nvPr/>
            </p:nvSpPr>
            <p:spPr bwMode="auto">
              <a:xfrm>
                <a:off x="192" y="3600"/>
                <a:ext cx="96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Nh</a:t>
                </a:r>
                <a:r>
                  <a:rPr lang="vi-VN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ư</a:t>
                </a:r>
                <a:r>
                  <a:rPr lang="en-US" sz="180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 vậy :          </a:t>
                </a:r>
              </a:p>
            </p:txBody>
          </p:sp>
          <p:graphicFrame>
            <p:nvGraphicFramePr>
              <p:cNvPr id="1029" name="Object 123"/>
              <p:cNvGraphicFramePr>
                <a:graphicFrameLocks noChangeAspect="1"/>
              </p:cNvGraphicFramePr>
              <p:nvPr/>
            </p:nvGraphicFramePr>
            <p:xfrm>
              <a:off x="1024" y="3504"/>
              <a:ext cx="373" cy="5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49" name="Equation" r:id="rId12" imgW="266469" imgH="393359" progId="Equation.3">
                      <p:embed/>
                    </p:oleObj>
                  </mc:Choice>
                  <mc:Fallback>
                    <p:oleObj name="Equation" r:id="rId12" imgW="266469" imgH="393359" progId="Equation.3">
                      <p:embed/>
                      <p:pic>
                        <p:nvPicPr>
                          <p:cNvPr id="0" name="Object 1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4" y="3504"/>
                            <a:ext cx="373" cy="52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8889 L 3.33333E-6 0.1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3334 L 3.33333E-6 -0.122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8889 L 3.33333E-6 -0.08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12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13333 L 3.33333E-6 0.0444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1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51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5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51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5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5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0" grpId="0"/>
      <p:bldP spid="51222" grpId="0"/>
      <p:bldP spid="51231" grpId="0"/>
      <p:bldP spid="51208" grpId="0"/>
      <p:bldP spid="51289" grpId="0" animBg="1"/>
      <p:bldP spid="51289" grpId="1" animBg="1"/>
      <p:bldP spid="51289" grpId="2" animBg="1"/>
      <p:bldP spid="51290" grpId="0" animBg="1"/>
      <p:bldP spid="51290" grpId="1" animBg="1"/>
      <p:bldP spid="51290" grpId="2" animBg="1"/>
      <p:bldP spid="51297" grpId="0"/>
      <p:bldP spid="51234" grpId="0"/>
      <p:bldP spid="513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0" y="1371600"/>
            <a:ext cx="9144000" cy="54864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152400" y="3460750"/>
            <a:ext cx="8686800" cy="830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Từ nhận xét này, có thể nêu 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chất c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ơ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bản của phân số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nh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sau :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52400" y="4146550"/>
            <a:ext cx="8534400" cy="1200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nhân cả tử số và mẫu số của một phân số với cùng một số tự nhiên khác 0 thì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0" y="3535363"/>
            <a:ext cx="18415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52400" y="5213350"/>
            <a:ext cx="8534400" cy="1200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cả tử số và mẫu số của một phân số cùng chia hết cho một số tự nhiên khác 0 thì sau khi chia ta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304800" y="2667000"/>
            <a:ext cx="1981200" cy="830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Nhận xét :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0" y="838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2743200" y="762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871788" y="2590800"/>
            <a:ext cx="1624012" cy="685800"/>
            <a:chOff x="1473" y="912"/>
            <a:chExt cx="1023" cy="432"/>
          </a:xfrm>
        </p:grpSpPr>
        <p:graphicFrame>
          <p:nvGraphicFramePr>
            <p:cNvPr id="2055" name="Object 15"/>
            <p:cNvGraphicFramePr>
              <a:graphicFrameLocks noChangeAspect="1"/>
            </p:cNvGraphicFramePr>
            <p:nvPr/>
          </p:nvGraphicFramePr>
          <p:xfrm>
            <a:off x="1473" y="912"/>
            <a:ext cx="29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6" name="Equation" r:id="rId3" imgW="266469" imgH="393359" progId="Equation.3">
                    <p:embed/>
                  </p:oleObj>
                </mc:Choice>
                <mc:Fallback>
                  <p:oleObj name="Equation" r:id="rId3" imgW="266469" imgH="393359" progId="Equation.3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3" y="912"/>
                          <a:ext cx="294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6" name="Object 16"/>
            <p:cNvGraphicFramePr>
              <a:graphicFrameLocks noChangeAspect="1"/>
            </p:cNvGraphicFramePr>
            <p:nvPr/>
          </p:nvGraphicFramePr>
          <p:xfrm>
            <a:off x="1814" y="912"/>
            <a:ext cx="50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7" name="Equation" r:id="rId5" imgW="457002" imgH="393529" progId="Equation.3">
                    <p:embed/>
                  </p:oleObj>
                </mc:Choice>
                <mc:Fallback>
                  <p:oleObj name="Equation" r:id="rId5" imgW="457002" imgH="393529" progId="Equation.3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14" y="912"/>
                          <a:ext cx="504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7" name="Object 17"/>
            <p:cNvGraphicFramePr>
              <a:graphicFrameLocks noChangeAspect="1"/>
            </p:cNvGraphicFramePr>
            <p:nvPr/>
          </p:nvGraphicFramePr>
          <p:xfrm>
            <a:off x="2328" y="912"/>
            <a:ext cx="168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8" name="Equation" r:id="rId7" imgW="152334" imgH="393529" progId="Equation.3">
                    <p:embed/>
                  </p:oleObj>
                </mc:Choice>
                <mc:Fallback>
                  <p:oleObj name="Equation" r:id="rId7" imgW="152334" imgH="393529" progId="Equation.3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8" y="912"/>
                          <a:ext cx="168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715000" y="2590800"/>
            <a:ext cx="1624013" cy="685800"/>
            <a:chOff x="3729" y="912"/>
            <a:chExt cx="1023" cy="432"/>
          </a:xfrm>
        </p:grpSpPr>
        <p:graphicFrame>
          <p:nvGraphicFramePr>
            <p:cNvPr id="2052" name="Object 18"/>
            <p:cNvGraphicFramePr>
              <a:graphicFrameLocks noChangeAspect="1"/>
            </p:cNvGraphicFramePr>
            <p:nvPr/>
          </p:nvGraphicFramePr>
          <p:xfrm>
            <a:off x="3729" y="912"/>
            <a:ext cx="29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9" name="Equation" r:id="rId9" imgW="266469" imgH="393359" progId="Equation.3">
                    <p:embed/>
                  </p:oleObj>
                </mc:Choice>
                <mc:Fallback>
                  <p:oleObj name="Equation" r:id="rId9" imgW="266469" imgH="393359" progId="Equation.3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9" y="912"/>
                          <a:ext cx="294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19"/>
            <p:cNvGraphicFramePr>
              <a:graphicFrameLocks noChangeAspect="1"/>
            </p:cNvGraphicFramePr>
            <p:nvPr/>
          </p:nvGraphicFramePr>
          <p:xfrm>
            <a:off x="4084" y="912"/>
            <a:ext cx="476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0" name="Equation" r:id="rId11" imgW="431613" imgH="393529" progId="Equation.3">
                    <p:embed/>
                  </p:oleObj>
                </mc:Choice>
                <mc:Fallback>
                  <p:oleObj name="Equation" r:id="rId11" imgW="431613" imgH="393529" progId="Equation.3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4" y="912"/>
                          <a:ext cx="476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4" name="Object 20"/>
            <p:cNvGraphicFramePr>
              <a:graphicFrameLocks noChangeAspect="1"/>
            </p:cNvGraphicFramePr>
            <p:nvPr/>
          </p:nvGraphicFramePr>
          <p:xfrm>
            <a:off x="4584" y="912"/>
            <a:ext cx="168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1" name="Equation" r:id="rId13" imgW="152334" imgH="393529" progId="Equation.3">
                    <p:embed/>
                  </p:oleObj>
                </mc:Choice>
                <mc:Fallback>
                  <p:oleObj name="Equation" r:id="rId13" imgW="152334" imgH="393529" progId="Equation.3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84" y="912"/>
                          <a:ext cx="168" cy="4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4876800" y="2667000"/>
            <a:ext cx="609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</a:t>
            </a:r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152400" y="4130675"/>
            <a:ext cx="8534400" cy="1200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nhân cả tử số và mẫu số của một phân số với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một số tự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nhiên khác 0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thì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152400" y="5213350"/>
            <a:ext cx="8534400" cy="1200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Nếu cả tử số và mẫu số của một phân số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chia hết cho một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i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số tự nhiên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b="1" i="1">
                <a:solidFill>
                  <a:srgbClr val="FA00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khác 0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thì sau khi chia ta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đư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ợc một phân số bằng phân số </a:t>
            </a:r>
            <a:r>
              <a:rPr lang="vi-VN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152400" y="-304800"/>
            <a:ext cx="213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58396" name="Text Box 28"/>
          <p:cNvSpPr txBox="1">
            <a:spLocks noChangeArrowheads="1"/>
          </p:cNvSpPr>
          <p:nvPr/>
        </p:nvSpPr>
        <p:spPr bwMode="auto">
          <a:xfrm>
            <a:off x="228600" y="1295400"/>
            <a:ext cx="65532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Có hai b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ă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giấy nh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nhau.</a:t>
            </a:r>
          </a:p>
        </p:txBody>
      </p:sp>
      <p:grpSp>
        <p:nvGrpSpPr>
          <p:cNvPr id="2073" name="Group 39"/>
          <p:cNvGrpSpPr>
            <a:grpSpLocks/>
          </p:cNvGrpSpPr>
          <p:nvPr/>
        </p:nvGrpSpPr>
        <p:grpSpPr bwMode="auto">
          <a:xfrm>
            <a:off x="990600" y="1676400"/>
            <a:ext cx="2354263" cy="838200"/>
            <a:chOff x="192" y="3504"/>
            <a:chExt cx="1483" cy="528"/>
          </a:xfrm>
        </p:grpSpPr>
        <p:graphicFrame>
          <p:nvGraphicFramePr>
            <p:cNvPr id="2050" name="Object 40"/>
            <p:cNvGraphicFramePr>
              <a:graphicFrameLocks noChangeAspect="1"/>
            </p:cNvGraphicFramePr>
            <p:nvPr/>
          </p:nvGraphicFramePr>
          <p:xfrm>
            <a:off x="1488" y="3552"/>
            <a:ext cx="187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2" name="Equation" r:id="rId15" imgW="152334" imgH="393529" progId="Equation.3">
                    <p:embed/>
                  </p:oleObj>
                </mc:Choice>
                <mc:Fallback>
                  <p:oleObj name="Equation" r:id="rId15" imgW="152334" imgH="393529" progId="Equation.3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8" y="3552"/>
                          <a:ext cx="187" cy="4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074" name="Group 41"/>
            <p:cNvGrpSpPr>
              <a:grpSpLocks/>
            </p:cNvGrpSpPr>
            <p:nvPr/>
          </p:nvGrpSpPr>
          <p:grpSpPr bwMode="auto">
            <a:xfrm>
              <a:off x="192" y="3504"/>
              <a:ext cx="1205" cy="528"/>
              <a:chOff x="192" y="3504"/>
              <a:chExt cx="1205" cy="528"/>
            </a:xfrm>
          </p:grpSpPr>
          <p:sp>
            <p:nvSpPr>
              <p:cNvPr id="58410" name="Text Box 42"/>
              <p:cNvSpPr txBox="1">
                <a:spLocks noChangeArrowheads="1"/>
              </p:cNvSpPr>
              <p:nvPr/>
            </p:nvSpPr>
            <p:spPr bwMode="auto">
              <a:xfrm>
                <a:off x="192" y="3600"/>
                <a:ext cx="96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Nh</a:t>
                </a:r>
                <a:r>
                  <a:rPr lang="vi-VN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ư</a:t>
                </a:r>
                <a:r>
                  <a:rPr lang="en-US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 vậy :          </a:t>
                </a:r>
              </a:p>
            </p:txBody>
          </p:sp>
          <p:graphicFrame>
            <p:nvGraphicFramePr>
              <p:cNvPr id="2051" name="Object 43"/>
              <p:cNvGraphicFramePr>
                <a:graphicFrameLocks noChangeAspect="1"/>
              </p:cNvGraphicFramePr>
              <p:nvPr/>
            </p:nvGraphicFramePr>
            <p:xfrm>
              <a:off x="1024" y="3504"/>
              <a:ext cx="373" cy="52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73" name="Equation" r:id="rId17" imgW="266469" imgH="393359" progId="Equation.3">
                      <p:embed/>
                    </p:oleObj>
                  </mc:Choice>
                  <mc:Fallback>
                    <p:oleObj name="Equation" r:id="rId17" imgW="266469" imgH="393359" progId="Equation.3">
                      <p:embed/>
                      <p:pic>
                        <p:nvPicPr>
                          <p:cNvPr id="0" name="Object 4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24" y="3504"/>
                            <a:ext cx="373" cy="52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  <p:bldP spid="58373" grpId="0"/>
      <p:bldP spid="58376" grpId="0"/>
      <p:bldP spid="58378" grpId="0"/>
      <p:bldP spid="58389" grpId="0"/>
      <p:bldP spid="58392" grpId="0"/>
      <p:bldP spid="58393" grpId="0"/>
      <p:bldP spid="5839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152400" y="-304800"/>
            <a:ext cx="213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0" y="838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2743200" y="762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3352800" y="1600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u="sng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 TẬP :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609600" y="2193925"/>
            <a:ext cx="4191000" cy="862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500" b="1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graphicFrame>
        <p:nvGraphicFramePr>
          <p:cNvPr id="77832" name="Object 8"/>
          <p:cNvGraphicFramePr>
            <a:graphicFrameLocks noChangeAspect="1"/>
          </p:cNvGraphicFramePr>
          <p:nvPr/>
        </p:nvGraphicFramePr>
        <p:xfrm>
          <a:off x="212725" y="2895600"/>
          <a:ext cx="10588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3" imgW="418918" imgH="393529" progId="Equation.3">
                  <p:embed/>
                </p:oleObj>
              </mc:Choice>
              <mc:Fallback>
                <p:oleObj name="Equation" r:id="rId3" imgW="418918" imgH="39352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2895600"/>
                        <a:ext cx="105886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/>
        </p:nvGraphicFramePr>
        <p:xfrm>
          <a:off x="1316038" y="2895600"/>
          <a:ext cx="115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5" imgW="457002" imgH="393529" progId="Equation.3">
                  <p:embed/>
                </p:oleObj>
              </mc:Choice>
              <mc:Fallback>
                <p:oleObj name="Equation" r:id="rId5" imgW="457002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6038" y="2895600"/>
                        <a:ext cx="115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/>
        </p:nvGraphicFramePr>
        <p:xfrm>
          <a:off x="3352800" y="2895600"/>
          <a:ext cx="67468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7" imgW="266469" imgH="393359" progId="Equation.3">
                  <p:embed/>
                </p:oleObj>
              </mc:Choice>
              <mc:Fallback>
                <p:oleObj name="Equation" r:id="rId7" imgW="266469" imgH="39335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895600"/>
                        <a:ext cx="674688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3900488" y="2895600"/>
          <a:ext cx="11557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9" imgW="457002" imgH="393529" progId="Equation.3">
                  <p:embed/>
                </p:oleObj>
              </mc:Choice>
              <mc:Fallback>
                <p:oleObj name="Equation" r:id="rId9" imgW="457002" imgH="393529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2895600"/>
                        <a:ext cx="11557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6046788" y="2819400"/>
          <a:ext cx="6667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11" imgW="253890" imgH="393529" progId="Equation.3">
                  <p:embed/>
                </p:oleObj>
              </mc:Choice>
              <mc:Fallback>
                <p:oleObj name="Equation" r:id="rId11" imgW="253890" imgH="393529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8" y="2819400"/>
                        <a:ext cx="666750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6672263" y="2819400"/>
          <a:ext cx="86518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3" imgW="330057" imgH="393529" progId="Equation.3">
                  <p:embed/>
                </p:oleObj>
              </mc:Choice>
              <mc:Fallback>
                <p:oleObj name="Equation" r:id="rId13" imgW="330057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2263" y="2819400"/>
                        <a:ext cx="86518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514350" y="4038600"/>
          <a:ext cx="7334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5" imgW="330057" imgH="393529" progId="Equation.3">
                  <p:embed/>
                </p:oleObj>
              </mc:Choice>
              <mc:Fallback>
                <p:oleObj name="Equation" r:id="rId15" imgW="330057" imgH="393529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4038600"/>
                        <a:ext cx="7334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2509838" y="3962400"/>
          <a:ext cx="38576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17" imgW="152334" imgH="393529" progId="Equation.3">
                  <p:embed/>
                </p:oleObj>
              </mc:Choice>
              <mc:Fallback>
                <p:oleObj name="Equation" r:id="rId17" imgW="152334" imgH="393529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8" y="3962400"/>
                        <a:ext cx="385762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3276600" y="4038600"/>
          <a:ext cx="768350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Equation" r:id="rId19" imgW="342751" imgH="393529" progId="Equation.3">
                  <p:embed/>
                </p:oleObj>
              </mc:Choice>
              <mc:Fallback>
                <p:oleObj name="Equation" r:id="rId19" imgW="342751" imgH="393529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038600"/>
                        <a:ext cx="768350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3962400" y="4038600"/>
          <a:ext cx="5984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Equation" r:id="rId21" imgW="266469" imgH="393359" progId="Equation.3">
                  <p:embed/>
                </p:oleObj>
              </mc:Choice>
              <mc:Fallback>
                <p:oleObj name="Equation" r:id="rId21" imgW="266469" imgH="39335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038600"/>
                        <a:ext cx="5984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5053013" y="4033838"/>
          <a:ext cx="360362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tion" r:id="rId23" imgW="139639" imgH="431613" progId="Equation.3">
                  <p:embed/>
                </p:oleObj>
              </mc:Choice>
              <mc:Fallback>
                <p:oleObj name="Equation" r:id="rId23" imgW="139639" imgH="431613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013" y="4033838"/>
                        <a:ext cx="360362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5953125" y="4038600"/>
          <a:ext cx="7429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Equation" r:id="rId25" imgW="342751" imgH="393529" progId="Equation.3">
                  <p:embed/>
                </p:oleObj>
              </mc:Choice>
              <mc:Fallback>
                <p:oleObj name="Equation" r:id="rId25" imgW="342751" imgH="393529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25" y="4038600"/>
                        <a:ext cx="74295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6699250" y="4038600"/>
          <a:ext cx="107315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Equation" r:id="rId27" imgW="495085" imgH="393529" progId="Equation.3">
                  <p:embed/>
                </p:oleObj>
              </mc:Choice>
              <mc:Fallback>
                <p:oleObj name="Equation" r:id="rId27" imgW="495085" imgH="39352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0" y="4038600"/>
                        <a:ext cx="107315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5" name="Object 21"/>
          <p:cNvGraphicFramePr>
            <a:graphicFrameLocks noChangeAspect="1"/>
          </p:cNvGraphicFramePr>
          <p:nvPr/>
        </p:nvGraphicFramePr>
        <p:xfrm>
          <a:off x="304800" y="5068888"/>
          <a:ext cx="9683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Equation" r:id="rId29" imgW="418918" imgH="393529" progId="Equation.3">
                  <p:embed/>
                </p:oleObj>
              </mc:Choice>
              <mc:Fallback>
                <p:oleObj name="Equation" r:id="rId29" imgW="418918" imgH="39352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068888"/>
                        <a:ext cx="968375" cy="87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6" name="Object 22"/>
          <p:cNvGraphicFramePr>
            <a:graphicFrameLocks noChangeAspect="1"/>
          </p:cNvGraphicFramePr>
          <p:nvPr/>
        </p:nvGraphicFramePr>
        <p:xfrm>
          <a:off x="1219200" y="5105400"/>
          <a:ext cx="3413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Equation" r:id="rId31" imgW="152334" imgH="393529" progId="Equation.3">
                  <p:embed/>
                </p:oleObj>
              </mc:Choice>
              <mc:Fallback>
                <p:oleObj name="Equation" r:id="rId31" imgW="152334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105400"/>
                        <a:ext cx="3413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7" name="Object 23"/>
          <p:cNvGraphicFramePr>
            <a:graphicFrameLocks noChangeAspect="1"/>
          </p:cNvGraphicFramePr>
          <p:nvPr/>
        </p:nvGraphicFramePr>
        <p:xfrm>
          <a:off x="2560638" y="5145088"/>
          <a:ext cx="792162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Equation" r:id="rId33" imgW="342751" imgH="393529" progId="Equation.3">
                  <p:embed/>
                </p:oleObj>
              </mc:Choice>
              <mc:Fallback>
                <p:oleObj name="Equation" r:id="rId33" imgW="342751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638" y="5145088"/>
                        <a:ext cx="792162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8" name="Object 24"/>
          <p:cNvGraphicFramePr>
            <a:graphicFrameLocks noChangeAspect="1"/>
          </p:cNvGraphicFramePr>
          <p:nvPr/>
        </p:nvGraphicFramePr>
        <p:xfrm>
          <a:off x="3471863" y="5140325"/>
          <a:ext cx="3206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Equation" r:id="rId35" imgW="139639" imgH="431613" progId="Equation.3">
                  <p:embed/>
                </p:oleObj>
              </mc:Choice>
              <mc:Fallback>
                <p:oleObj name="Equation" r:id="rId35" imgW="139639" imgH="431613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3" y="5140325"/>
                        <a:ext cx="32067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9" name="Object 25"/>
          <p:cNvGraphicFramePr>
            <a:graphicFrameLocks noChangeAspect="1"/>
          </p:cNvGraphicFramePr>
          <p:nvPr/>
        </p:nvGraphicFramePr>
        <p:xfrm>
          <a:off x="5113338" y="5068888"/>
          <a:ext cx="792162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37" imgW="342751" imgH="393529" progId="Equation.3">
                  <p:embed/>
                </p:oleObj>
              </mc:Choice>
              <mc:Fallback>
                <p:oleObj name="Equation" r:id="rId37" imgW="342751" imgH="39352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5068888"/>
                        <a:ext cx="792162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50" name="Object 26"/>
          <p:cNvGraphicFramePr>
            <a:graphicFrameLocks noChangeAspect="1"/>
          </p:cNvGraphicFramePr>
          <p:nvPr/>
        </p:nvGraphicFramePr>
        <p:xfrm>
          <a:off x="7310438" y="5186363"/>
          <a:ext cx="61753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39" imgW="266469" imgH="393359" progId="Equation.3">
                  <p:embed/>
                </p:oleObj>
              </mc:Choice>
              <mc:Fallback>
                <p:oleObj name="Equation" r:id="rId39" imgW="266469" imgH="39335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438" y="5186363"/>
                        <a:ext cx="617537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51" name="Object 27"/>
          <p:cNvGraphicFramePr>
            <a:graphicFrameLocks noChangeAspect="1"/>
          </p:cNvGraphicFramePr>
          <p:nvPr/>
        </p:nvGraphicFramePr>
        <p:xfrm>
          <a:off x="8067675" y="5145088"/>
          <a:ext cx="469900" cy="87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41" imgW="203112" imgH="393529" progId="Equation.3">
                  <p:embed/>
                </p:oleObj>
              </mc:Choice>
              <mc:Fallback>
                <p:oleObj name="Equation" r:id="rId41" imgW="203112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7675" y="5145088"/>
                        <a:ext cx="469900" cy="874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52" name="Oval 28"/>
          <p:cNvSpPr>
            <a:spLocks noChangeArrowheads="1"/>
          </p:cNvSpPr>
          <p:nvPr/>
        </p:nvSpPr>
        <p:spPr bwMode="auto">
          <a:xfrm>
            <a:off x="152400" y="2209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</a:t>
            </a:r>
          </a:p>
        </p:txBody>
      </p:sp>
      <p:sp>
        <p:nvSpPr>
          <p:cNvPr id="77853" name="Rectangle 29"/>
          <p:cNvSpPr>
            <a:spLocks noChangeArrowheads="1"/>
          </p:cNvSpPr>
          <p:nvPr/>
        </p:nvSpPr>
        <p:spPr bwMode="auto">
          <a:xfrm>
            <a:off x="7315200" y="29543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2133600" y="4191000"/>
            <a:ext cx="228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=</a:t>
            </a:r>
          </a:p>
        </p:txBody>
      </p:sp>
      <p:sp>
        <p:nvSpPr>
          <p:cNvPr id="77855" name="Rectangle 31"/>
          <p:cNvSpPr>
            <a:spLocks noChangeArrowheads="1"/>
          </p:cNvSpPr>
          <p:nvPr/>
        </p:nvSpPr>
        <p:spPr bwMode="auto">
          <a:xfrm>
            <a:off x="4495800" y="4114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6" name="Rectangle 32"/>
          <p:cNvSpPr>
            <a:spLocks noChangeArrowheads="1"/>
          </p:cNvSpPr>
          <p:nvPr/>
        </p:nvSpPr>
        <p:spPr bwMode="auto">
          <a:xfrm>
            <a:off x="4495800" y="46482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7" name="Text Box 33"/>
          <p:cNvSpPr txBox="1">
            <a:spLocks noChangeArrowheads="1"/>
          </p:cNvSpPr>
          <p:nvPr/>
        </p:nvSpPr>
        <p:spPr bwMode="auto">
          <a:xfrm>
            <a:off x="4724400" y="4267200"/>
            <a:ext cx="228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=</a:t>
            </a:r>
          </a:p>
        </p:txBody>
      </p:sp>
      <p:sp>
        <p:nvSpPr>
          <p:cNvPr id="77858" name="Rectangle 34"/>
          <p:cNvSpPr>
            <a:spLocks noChangeArrowheads="1"/>
          </p:cNvSpPr>
          <p:nvPr/>
        </p:nvSpPr>
        <p:spPr bwMode="auto">
          <a:xfrm>
            <a:off x="51054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59" name="Rectangle 35"/>
          <p:cNvSpPr>
            <a:spLocks noChangeArrowheads="1"/>
          </p:cNvSpPr>
          <p:nvPr/>
        </p:nvSpPr>
        <p:spPr bwMode="auto">
          <a:xfrm>
            <a:off x="73152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0" name="Text Box 36"/>
          <p:cNvSpPr txBox="1">
            <a:spLocks noChangeArrowheads="1"/>
          </p:cNvSpPr>
          <p:nvPr/>
        </p:nvSpPr>
        <p:spPr bwMode="auto">
          <a:xfrm>
            <a:off x="7620000" y="3048000"/>
            <a:ext cx="228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=</a:t>
            </a:r>
          </a:p>
        </p:txBody>
      </p:sp>
      <p:sp>
        <p:nvSpPr>
          <p:cNvPr id="77861" name="Rectangle 37"/>
          <p:cNvSpPr>
            <a:spLocks noChangeArrowheads="1"/>
          </p:cNvSpPr>
          <p:nvPr/>
        </p:nvSpPr>
        <p:spPr bwMode="auto">
          <a:xfrm>
            <a:off x="12954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2" name="Rectangle 38"/>
          <p:cNvSpPr>
            <a:spLocks noChangeArrowheads="1"/>
          </p:cNvSpPr>
          <p:nvPr/>
        </p:nvSpPr>
        <p:spPr bwMode="auto">
          <a:xfrm>
            <a:off x="3505200" y="5715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graphicFrame>
        <p:nvGraphicFramePr>
          <p:cNvPr id="77863" name="Object 39"/>
          <p:cNvGraphicFramePr>
            <a:graphicFrameLocks noChangeAspect="1"/>
          </p:cNvGraphicFramePr>
          <p:nvPr/>
        </p:nvGraphicFramePr>
        <p:xfrm>
          <a:off x="5964238" y="5029200"/>
          <a:ext cx="352425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43" imgW="152334" imgH="393529" progId="Equation.3">
                  <p:embed/>
                </p:oleObj>
              </mc:Choice>
              <mc:Fallback>
                <p:oleObj name="Equation" r:id="rId43" imgW="152334" imgH="393529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4238" y="5029200"/>
                        <a:ext cx="352425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64" name="Rectangle 40"/>
          <p:cNvSpPr>
            <a:spLocks noChangeArrowheads="1"/>
          </p:cNvSpPr>
          <p:nvPr/>
        </p:nvSpPr>
        <p:spPr bwMode="auto">
          <a:xfrm>
            <a:off x="59817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5" name="Rectangle 41"/>
          <p:cNvSpPr>
            <a:spLocks noChangeArrowheads="1"/>
          </p:cNvSpPr>
          <p:nvPr/>
        </p:nvSpPr>
        <p:spPr bwMode="auto">
          <a:xfrm>
            <a:off x="8153400" y="51641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6" name="Rectangle 42"/>
          <p:cNvSpPr>
            <a:spLocks noChangeArrowheads="1"/>
          </p:cNvSpPr>
          <p:nvPr/>
        </p:nvSpPr>
        <p:spPr bwMode="auto">
          <a:xfrm>
            <a:off x="2514600" y="2971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7" name="Rectangle 43"/>
          <p:cNvSpPr>
            <a:spLocks noChangeArrowheads="1"/>
          </p:cNvSpPr>
          <p:nvPr/>
        </p:nvSpPr>
        <p:spPr bwMode="auto">
          <a:xfrm>
            <a:off x="2514600" y="35052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68" name="Line 44"/>
          <p:cNvSpPr>
            <a:spLocks noChangeShapeType="1"/>
          </p:cNvSpPr>
          <p:nvPr/>
        </p:nvSpPr>
        <p:spPr bwMode="auto">
          <a:xfrm>
            <a:off x="2438400" y="3352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69" name="Rectangle 45"/>
          <p:cNvSpPr>
            <a:spLocks noChangeArrowheads="1"/>
          </p:cNvSpPr>
          <p:nvPr/>
        </p:nvSpPr>
        <p:spPr bwMode="auto">
          <a:xfrm>
            <a:off x="5181600" y="3030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0" name="Rectangle 46"/>
          <p:cNvSpPr>
            <a:spLocks noChangeArrowheads="1"/>
          </p:cNvSpPr>
          <p:nvPr/>
        </p:nvSpPr>
        <p:spPr bwMode="auto">
          <a:xfrm>
            <a:off x="5181600" y="35639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1" name="Line 47"/>
          <p:cNvSpPr>
            <a:spLocks noChangeShapeType="1"/>
          </p:cNvSpPr>
          <p:nvPr/>
        </p:nvSpPr>
        <p:spPr bwMode="auto">
          <a:xfrm>
            <a:off x="5105400" y="3411538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2" name="Rectangle 48"/>
          <p:cNvSpPr>
            <a:spLocks noChangeArrowheads="1"/>
          </p:cNvSpPr>
          <p:nvPr/>
        </p:nvSpPr>
        <p:spPr bwMode="auto">
          <a:xfrm>
            <a:off x="8001000" y="2895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3" name="Rectangle 49"/>
          <p:cNvSpPr>
            <a:spLocks noChangeArrowheads="1"/>
          </p:cNvSpPr>
          <p:nvPr/>
        </p:nvSpPr>
        <p:spPr bwMode="auto">
          <a:xfrm>
            <a:off x="8001000" y="3429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4" name="Line 50"/>
          <p:cNvSpPr>
            <a:spLocks noChangeShapeType="1"/>
          </p:cNvSpPr>
          <p:nvPr/>
        </p:nvSpPr>
        <p:spPr bwMode="auto">
          <a:xfrm>
            <a:off x="7924800" y="3276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5" name="Rectangle 51"/>
          <p:cNvSpPr>
            <a:spLocks noChangeArrowheads="1"/>
          </p:cNvSpPr>
          <p:nvPr/>
        </p:nvSpPr>
        <p:spPr bwMode="auto">
          <a:xfrm>
            <a:off x="8001000" y="4038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6" name="Rectangle 52"/>
          <p:cNvSpPr>
            <a:spLocks noChangeArrowheads="1"/>
          </p:cNvSpPr>
          <p:nvPr/>
        </p:nvSpPr>
        <p:spPr bwMode="auto">
          <a:xfrm>
            <a:off x="80010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77" name="Line 53"/>
          <p:cNvSpPr>
            <a:spLocks noChangeShapeType="1"/>
          </p:cNvSpPr>
          <p:nvPr/>
        </p:nvSpPr>
        <p:spPr bwMode="auto">
          <a:xfrm>
            <a:off x="7924800" y="4419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8" name="Line 54"/>
          <p:cNvSpPr>
            <a:spLocks noChangeShapeType="1"/>
          </p:cNvSpPr>
          <p:nvPr/>
        </p:nvSpPr>
        <p:spPr bwMode="auto">
          <a:xfrm>
            <a:off x="4038600" y="4495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79" name="Rectangle 55"/>
          <p:cNvSpPr>
            <a:spLocks noChangeArrowheads="1"/>
          </p:cNvSpPr>
          <p:nvPr/>
        </p:nvSpPr>
        <p:spPr bwMode="auto">
          <a:xfrm>
            <a:off x="2895600" y="3259138"/>
            <a:ext cx="228600" cy="2460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0" name="Rectangle 56"/>
          <p:cNvSpPr>
            <a:spLocks noChangeArrowheads="1"/>
          </p:cNvSpPr>
          <p:nvPr/>
        </p:nvSpPr>
        <p:spPr bwMode="auto">
          <a:xfrm>
            <a:off x="5638800" y="32766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1" name="Rectangle 57"/>
          <p:cNvSpPr>
            <a:spLocks noChangeArrowheads="1"/>
          </p:cNvSpPr>
          <p:nvPr/>
        </p:nvSpPr>
        <p:spPr bwMode="auto">
          <a:xfrm>
            <a:off x="8458200" y="3124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2" name="Rectangle 58"/>
          <p:cNvSpPr>
            <a:spLocks noChangeArrowheads="1"/>
          </p:cNvSpPr>
          <p:nvPr/>
        </p:nvSpPr>
        <p:spPr bwMode="auto">
          <a:xfrm>
            <a:off x="2895600" y="4267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3" name="Rectangle 59"/>
          <p:cNvSpPr>
            <a:spLocks noChangeArrowheads="1"/>
          </p:cNvSpPr>
          <p:nvPr/>
        </p:nvSpPr>
        <p:spPr bwMode="auto">
          <a:xfrm>
            <a:off x="5486400" y="43434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4" name="Rectangle 60"/>
          <p:cNvSpPr>
            <a:spLocks noChangeArrowheads="1"/>
          </p:cNvSpPr>
          <p:nvPr/>
        </p:nvSpPr>
        <p:spPr bwMode="auto">
          <a:xfrm>
            <a:off x="8382000" y="4267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</p:txBody>
      </p:sp>
      <p:sp>
        <p:nvSpPr>
          <p:cNvPr id="77885" name="Rectangle 61"/>
          <p:cNvSpPr>
            <a:spLocks noChangeArrowheads="1"/>
          </p:cNvSpPr>
          <p:nvPr/>
        </p:nvSpPr>
        <p:spPr bwMode="auto">
          <a:xfrm>
            <a:off x="1638300" y="5410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6" name="Rectangle 62"/>
          <p:cNvSpPr>
            <a:spLocks noChangeArrowheads="1"/>
          </p:cNvSpPr>
          <p:nvPr/>
        </p:nvSpPr>
        <p:spPr bwMode="auto">
          <a:xfrm>
            <a:off x="3962400" y="54864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7" name="Rectangle 63"/>
          <p:cNvSpPr>
            <a:spLocks noChangeArrowheads="1"/>
          </p:cNvSpPr>
          <p:nvPr/>
        </p:nvSpPr>
        <p:spPr bwMode="auto">
          <a:xfrm>
            <a:off x="6324600" y="54102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</a:t>
            </a:r>
          </a:p>
        </p:txBody>
      </p:sp>
      <p:sp>
        <p:nvSpPr>
          <p:cNvPr id="77888" name="Rectangle 64"/>
          <p:cNvSpPr>
            <a:spLocks noChangeArrowheads="1"/>
          </p:cNvSpPr>
          <p:nvPr/>
        </p:nvSpPr>
        <p:spPr bwMode="auto">
          <a:xfrm>
            <a:off x="8610600" y="5486400"/>
            <a:ext cx="228600" cy="24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.</a:t>
            </a:r>
          </a:p>
        </p:txBody>
      </p:sp>
      <p:graphicFrame>
        <p:nvGraphicFramePr>
          <p:cNvPr id="77889" name="Object 65"/>
          <p:cNvGraphicFramePr>
            <a:graphicFrameLocks noChangeAspect="1"/>
          </p:cNvGraphicFramePr>
          <p:nvPr/>
        </p:nvGraphicFramePr>
        <p:xfrm>
          <a:off x="1295400" y="4027488"/>
          <a:ext cx="598488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45" imgW="266469" imgH="393359" progId="Equation.3">
                  <p:embed/>
                </p:oleObj>
              </mc:Choice>
              <mc:Fallback>
                <p:oleObj name="Equation" r:id="rId45" imgW="266469" imgH="393359" progId="Equation.3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027488"/>
                        <a:ext cx="598488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0351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90" name="Rectangle 66"/>
          <p:cNvSpPr>
            <a:spLocks noChangeArrowheads="1"/>
          </p:cNvSpPr>
          <p:nvPr/>
        </p:nvSpPr>
        <p:spPr bwMode="auto">
          <a:xfrm>
            <a:off x="1828800" y="410368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91" name="Rectangle 67"/>
          <p:cNvSpPr>
            <a:spLocks noChangeArrowheads="1"/>
          </p:cNvSpPr>
          <p:nvPr/>
        </p:nvSpPr>
        <p:spPr bwMode="auto">
          <a:xfrm>
            <a:off x="1828800" y="456088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7892" name="Line 68"/>
          <p:cNvSpPr>
            <a:spLocks noChangeShapeType="1"/>
          </p:cNvSpPr>
          <p:nvPr/>
        </p:nvSpPr>
        <p:spPr bwMode="auto">
          <a:xfrm>
            <a:off x="1371600" y="4484688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93" name="Rectangle 69"/>
          <p:cNvSpPr>
            <a:spLocks noChangeArrowheads="1"/>
          </p:cNvSpPr>
          <p:nvPr/>
        </p:nvSpPr>
        <p:spPr bwMode="auto">
          <a:xfrm>
            <a:off x="5181600" y="3030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sz="2000" b="1">
              <a:effectLst>
                <a:outerShdw blurRad="38100" dist="38100" dir="2700000" algn="tl">
                  <a:srgbClr val="C0C0C0"/>
                </a:outerShdw>
              </a:effectLst>
              <a:latin typeface="Arial"/>
            </a:endParaRPr>
          </a:p>
        </p:txBody>
      </p:sp>
      <p:sp>
        <p:nvSpPr>
          <p:cNvPr id="77894" name="Rectangle 70"/>
          <p:cNvSpPr>
            <a:spLocks noChangeArrowheads="1"/>
          </p:cNvSpPr>
          <p:nvPr/>
        </p:nvSpPr>
        <p:spPr bwMode="auto">
          <a:xfrm>
            <a:off x="2514600" y="2971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77895" name="Rectangle 71"/>
          <p:cNvSpPr>
            <a:spLocks noChangeArrowheads="1"/>
          </p:cNvSpPr>
          <p:nvPr/>
        </p:nvSpPr>
        <p:spPr bwMode="auto">
          <a:xfrm>
            <a:off x="2514600" y="35052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15</a:t>
            </a:r>
          </a:p>
        </p:txBody>
      </p:sp>
      <p:sp>
        <p:nvSpPr>
          <p:cNvPr id="77901" name="Rectangle 77"/>
          <p:cNvSpPr>
            <a:spLocks noChangeArrowheads="1"/>
          </p:cNvSpPr>
          <p:nvPr/>
        </p:nvSpPr>
        <p:spPr bwMode="auto">
          <a:xfrm>
            <a:off x="5181600" y="3030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</a:t>
            </a:r>
          </a:p>
        </p:txBody>
      </p:sp>
      <p:sp>
        <p:nvSpPr>
          <p:cNvPr id="77902" name="Rectangle 78"/>
          <p:cNvSpPr>
            <a:spLocks noChangeArrowheads="1"/>
          </p:cNvSpPr>
          <p:nvPr/>
        </p:nvSpPr>
        <p:spPr bwMode="auto">
          <a:xfrm>
            <a:off x="5181600" y="35639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14</a:t>
            </a:r>
          </a:p>
        </p:txBody>
      </p:sp>
      <p:sp>
        <p:nvSpPr>
          <p:cNvPr id="77903" name="Rectangle 79"/>
          <p:cNvSpPr>
            <a:spLocks noChangeArrowheads="1"/>
          </p:cNvSpPr>
          <p:nvPr/>
        </p:nvSpPr>
        <p:spPr bwMode="auto">
          <a:xfrm>
            <a:off x="8001000" y="2895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12</a:t>
            </a:r>
          </a:p>
        </p:txBody>
      </p:sp>
      <p:sp>
        <p:nvSpPr>
          <p:cNvPr id="77904" name="Rectangle 80"/>
          <p:cNvSpPr>
            <a:spLocks noChangeArrowheads="1"/>
          </p:cNvSpPr>
          <p:nvPr/>
        </p:nvSpPr>
        <p:spPr bwMode="auto">
          <a:xfrm>
            <a:off x="8001000" y="34115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32</a:t>
            </a:r>
          </a:p>
        </p:txBody>
      </p:sp>
      <p:sp>
        <p:nvSpPr>
          <p:cNvPr id="77905" name="Rectangle 81"/>
          <p:cNvSpPr>
            <a:spLocks noChangeArrowheads="1"/>
          </p:cNvSpPr>
          <p:nvPr/>
        </p:nvSpPr>
        <p:spPr bwMode="auto">
          <a:xfrm>
            <a:off x="7315200" y="29718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77906" name="Rectangle 82"/>
          <p:cNvSpPr>
            <a:spLocks noChangeArrowheads="1"/>
          </p:cNvSpPr>
          <p:nvPr/>
        </p:nvSpPr>
        <p:spPr bwMode="auto">
          <a:xfrm>
            <a:off x="1828800" y="4097338"/>
            <a:ext cx="228600" cy="246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77907" name="Rectangle 83"/>
          <p:cNvSpPr>
            <a:spLocks noChangeArrowheads="1"/>
          </p:cNvSpPr>
          <p:nvPr/>
        </p:nvSpPr>
        <p:spPr bwMode="auto">
          <a:xfrm>
            <a:off x="18288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</a:t>
            </a:r>
          </a:p>
        </p:txBody>
      </p:sp>
      <p:sp>
        <p:nvSpPr>
          <p:cNvPr id="77908" name="Rectangle 84"/>
          <p:cNvSpPr>
            <a:spLocks noChangeArrowheads="1"/>
          </p:cNvSpPr>
          <p:nvPr/>
        </p:nvSpPr>
        <p:spPr bwMode="auto">
          <a:xfrm>
            <a:off x="73152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</a:t>
            </a:r>
          </a:p>
        </p:txBody>
      </p:sp>
      <p:sp>
        <p:nvSpPr>
          <p:cNvPr id="77909" name="Rectangle 85"/>
          <p:cNvSpPr>
            <a:spLocks noChangeArrowheads="1"/>
          </p:cNvSpPr>
          <p:nvPr/>
        </p:nvSpPr>
        <p:spPr bwMode="auto">
          <a:xfrm>
            <a:off x="8001000" y="4038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77910" name="Rectangle 86"/>
          <p:cNvSpPr>
            <a:spLocks noChangeArrowheads="1"/>
          </p:cNvSpPr>
          <p:nvPr/>
        </p:nvSpPr>
        <p:spPr bwMode="auto">
          <a:xfrm>
            <a:off x="8001000" y="45720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77913" name="Rectangle 89"/>
          <p:cNvSpPr>
            <a:spLocks noChangeArrowheads="1"/>
          </p:cNvSpPr>
          <p:nvPr/>
        </p:nvSpPr>
        <p:spPr bwMode="auto">
          <a:xfrm>
            <a:off x="12954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77914" name="Rectangle 90"/>
          <p:cNvSpPr>
            <a:spLocks noChangeArrowheads="1"/>
          </p:cNvSpPr>
          <p:nvPr/>
        </p:nvSpPr>
        <p:spPr bwMode="auto">
          <a:xfrm>
            <a:off x="5981700" y="5181600"/>
            <a:ext cx="228600" cy="2460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2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" dur="2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2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2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20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8" dur="20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0" dur="2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20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6" dur="20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9" dur="20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20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5" dur="20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8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1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4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2000"/>
                                        <p:tgtEl>
                                          <p:spTgt spid="77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0" dur="20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20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20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20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2" dur="20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5" dur="2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8" dur="2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1" dur="2000"/>
                                        <p:tgtEl>
                                          <p:spTgt spid="77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4" dur="2000"/>
                                        <p:tgtEl>
                                          <p:spTgt spid="77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7" dur="20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0" dur="2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3" dur="20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6" dur="20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2" dur="20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5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8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1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4" dur="2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7" dur="20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2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5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8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1" dur="5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4" dur="5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7" dur="5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0" dur="5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3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6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9" dur="5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2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5" dur="5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8" dur="5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1" dur="5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4" dur="5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7" dur="5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0" dur="5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3" dur="5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6" dur="5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9" dur="5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2" dur="5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5" dur="5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8" dur="5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1" dur="5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4" dur="5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7" dur="5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0" dur="5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3" dur="5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6" dur="5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9" dur="5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2" dur="5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5" dur="5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8" dur="5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1" dur="5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4" dur="5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7" dur="5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0" dur="5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3" dur="500"/>
                                        <p:tgtEl>
                                          <p:spTgt spid="778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6" dur="500"/>
                                        <p:tgtEl>
                                          <p:spTgt spid="778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9" dur="5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2" dur="5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5" dur="5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8" dur="5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1" dur="5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4" dur="5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7" dur="5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0" dur="5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3" dur="5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5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6" dur="5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2" dur="2000"/>
                                        <p:tgtEl>
                                          <p:spTgt spid="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 nodeType="clickPar">
                      <p:stCondLst>
                        <p:cond delay="indefinite"/>
                      </p:stCondLst>
                      <p:childTnLst>
                        <p:par>
                          <p:cTn id="3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7" dur="2000"/>
                                        <p:tgtEl>
                                          <p:spTgt spid="7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0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4" dur="2000"/>
                                        <p:tgtEl>
                                          <p:spTgt spid="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7" dur="2000"/>
                                        <p:tgtEl>
                                          <p:spTgt spid="7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 nodeType="clickPar">
                      <p:stCondLst>
                        <p:cond delay="indefinite"/>
                      </p:stCondLst>
                      <p:childTnLst>
                        <p:par>
                          <p:cTn id="3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2" dur="2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5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8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1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4" dur="2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7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0" dur="20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3" dur="20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6" dur="20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9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2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5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8" dur="2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1" dur="2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4" dur="20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 nodeType="clickPar">
                      <p:stCondLst>
                        <p:cond delay="indefinite"/>
                      </p:stCondLst>
                      <p:childTnLst>
                        <p:par>
                          <p:cTn id="4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9" dur="2000"/>
                                        <p:tgtEl>
                                          <p:spTgt spid="7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2" dur="20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 nodeType="clickPar">
                      <p:stCondLst>
                        <p:cond delay="indefinite"/>
                      </p:stCondLst>
                      <p:childTnLst>
                        <p:par>
                          <p:cTn id="4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7" dur="2000"/>
                                        <p:tgtEl>
                                          <p:spTgt spid="7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0" dur="2000"/>
                                        <p:tgtEl>
                                          <p:spTgt spid="7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3" dur="2000"/>
                                        <p:tgtEl>
                                          <p:spTgt spid="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6" dur="2000"/>
                                        <p:tgtEl>
                                          <p:spTgt spid="7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7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9" dur="20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2" dur="2000"/>
                                        <p:tgtEl>
                                          <p:spTgt spid="7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3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5" dur="2000"/>
                                        <p:tgtEl>
                                          <p:spTgt spid="7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8" dur="2000"/>
                                        <p:tgtEl>
                                          <p:spTgt spid="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 nodeType="clickPar">
                      <p:stCondLst>
                        <p:cond delay="indefinite"/>
                      </p:stCondLst>
                      <p:childTnLst>
                        <p:par>
                          <p:cTn id="4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3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6" dur="20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9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2" dur="20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5" dur="2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8" dur="20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1" dur="20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4" dur="20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7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0" dur="2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3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6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9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0" fill="hold" nodeType="clickPar">
                      <p:stCondLst>
                        <p:cond delay="indefinite"/>
                      </p:stCondLst>
                      <p:childTnLst>
                        <p:par>
                          <p:cTn id="5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4" dur="2000"/>
                                        <p:tgtEl>
                                          <p:spTgt spid="7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7" dur="2000"/>
                                        <p:tgtEl>
                                          <p:spTgt spid="7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 nodeType="clickPar">
                      <p:stCondLst>
                        <p:cond delay="indefinite"/>
                      </p:stCondLst>
                      <p:childTnLst>
                        <p:par>
                          <p:cTn id="5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2" dur="2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5" dur="2000"/>
                                        <p:tgtEl>
                                          <p:spTgt spid="7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8" dur="2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1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1" dur="2000"/>
                                        <p:tgtEl>
                                          <p:spTgt spid="7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4" dur="2000"/>
                                        <p:tgtEl>
                                          <p:spTgt spid="7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7" dur="2000"/>
                                        <p:tgtEl>
                                          <p:spTgt spid="7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8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0" dur="2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3" dur="2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 nodeType="clickPar">
                      <p:stCondLst>
                        <p:cond delay="indefinite"/>
                      </p:stCondLst>
                      <p:childTnLst>
                        <p:par>
                          <p:cTn id="5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8" dur="2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1" dur="2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4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7" dur="2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0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3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6" dur="2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9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1" dur="5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3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5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08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0" dur="5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style.۽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4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5" fill="hold" nodeType="clickPar">
                      <p:stCondLst>
                        <p:cond delay="indefinite"/>
                      </p:stCondLst>
                      <p:childTnLst>
                        <p:par>
                          <p:cTn id="6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7" presetID="2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9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0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2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 nodeType="clickPar">
                      <p:stCondLst>
                        <p:cond delay="indefinite"/>
                      </p:stCondLst>
                      <p:childTnLst>
                        <p:par>
                          <p:cTn id="6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7" dur="2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0" dur="20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3" dur="20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6" dur="2000"/>
                                        <p:tgtEl>
                                          <p:spTgt spid="77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9" dur="20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2" dur="2000"/>
                                        <p:tgtEl>
                                          <p:spTgt spid="77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5" dur="20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8" dur="20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1" dur="20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4" dur="20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7" dur="20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0" dur="20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3" dur="2000"/>
                                        <p:tgtEl>
                                          <p:spTgt spid="77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6" dur="2000"/>
                                        <p:tgtEl>
                                          <p:spTgt spid="77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9" dur="2000"/>
                                        <p:tgtEl>
                                          <p:spTgt spid="77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2" dur="2000"/>
                                        <p:tgtEl>
                                          <p:spTgt spid="77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5" dur="20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8" dur="20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1" dur="2000"/>
                                        <p:tgtEl>
                                          <p:spTgt spid="77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4" dur="20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5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7" dur="2000"/>
                                        <p:tgtEl>
                                          <p:spTgt spid="77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8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0" dur="20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3" dur="2000"/>
                                        <p:tgtEl>
                                          <p:spTgt spid="77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4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6" dur="2000"/>
                                        <p:tgtEl>
                                          <p:spTgt spid="77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9" dur="2000"/>
                                        <p:tgtEl>
                                          <p:spTgt spid="77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0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2" dur="2000"/>
                                        <p:tgtEl>
                                          <p:spTgt spid="77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3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5" dur="2000"/>
                                        <p:tgtEl>
                                          <p:spTgt spid="77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8" dur="2000"/>
                                        <p:tgtEl>
                                          <p:spTgt spid="77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9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1" dur="2000"/>
                                        <p:tgtEl>
                                          <p:spTgt spid="77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2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4" dur="2000"/>
                                        <p:tgtEl>
                                          <p:spTgt spid="77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7" dur="2000"/>
                                        <p:tgtEl>
                                          <p:spTgt spid="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8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0" dur="2000"/>
                                        <p:tgtEl>
                                          <p:spTgt spid="77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3" dur="2000"/>
                                        <p:tgtEl>
                                          <p:spTgt spid="7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4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6" dur="20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9" dur="2000"/>
                                        <p:tgtEl>
                                          <p:spTgt spid="77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2" dur="20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3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5" dur="20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6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8" dur="2000"/>
                                        <p:tgtEl>
                                          <p:spTgt spid="77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1" dur="20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2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4" dur="2000"/>
                                        <p:tgtEl>
                                          <p:spTgt spid="77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5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7" dur="2000"/>
                                        <p:tgtEl>
                                          <p:spTgt spid="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0" dur="20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1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3" dur="2000"/>
                                        <p:tgtEl>
                                          <p:spTgt spid="77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4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6" dur="20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9" dur="2000"/>
                                        <p:tgtEl>
                                          <p:spTgt spid="77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2" dur="20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3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5" dur="2000"/>
                                        <p:tgtEl>
                                          <p:spTgt spid="77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6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8" dur="20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9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1" dur="2000"/>
                                        <p:tgtEl>
                                          <p:spTgt spid="77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2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4" dur="2000"/>
                                        <p:tgtEl>
                                          <p:spTgt spid="77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5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7" dur="2000"/>
                                        <p:tgtEl>
                                          <p:spTgt spid="77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8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0" dur="2000"/>
                                        <p:tgtEl>
                                          <p:spTgt spid="7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1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3" dur="2000"/>
                                        <p:tgtEl>
                                          <p:spTgt spid="7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4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6" dur="2000"/>
                                        <p:tgtEl>
                                          <p:spTgt spid="7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7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9" dur="2000"/>
                                        <p:tgtEl>
                                          <p:spTgt spid="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0" presetID="2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2" dur="2000"/>
                                        <p:tgtEl>
                                          <p:spTgt spid="77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5" dur="2000"/>
                                        <p:tgtEl>
                                          <p:spTgt spid="77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6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8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9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1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4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5" presetID="2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07" dur="2000"/>
                                        <p:tgtEl>
                                          <p:spTgt spid="7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8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0" dur="2000"/>
                                        <p:tgtEl>
                                          <p:spTgt spid="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1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3" dur="2000"/>
                                        <p:tgtEl>
                                          <p:spTgt spid="7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4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6" dur="2000"/>
                                        <p:tgtEl>
                                          <p:spTgt spid="7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7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9" dur="2000"/>
                                        <p:tgtEl>
                                          <p:spTgt spid="7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0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2" dur="2000"/>
                                        <p:tgtEl>
                                          <p:spTgt spid="7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3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5" dur="2000"/>
                                        <p:tgtEl>
                                          <p:spTgt spid="7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6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8" dur="2000"/>
                                        <p:tgtEl>
                                          <p:spTgt spid="7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9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1" dur="2000"/>
                                        <p:tgtEl>
                                          <p:spTgt spid="7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2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4" dur="2000"/>
                                        <p:tgtEl>
                                          <p:spTgt spid="7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5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7" dur="2000"/>
                                        <p:tgtEl>
                                          <p:spTgt spid="7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8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0" dur="2000"/>
                                        <p:tgtEl>
                                          <p:spTgt spid="7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1" presetID="2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3" dur="2000"/>
                                        <p:tgtEl>
                                          <p:spTgt spid="7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4" presetID="2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6" dur="2000"/>
                                        <p:tgtEl>
                                          <p:spTgt spid="7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7" presetID="20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9" dur="2000"/>
                                        <p:tgtEl>
                                          <p:spTgt spid="7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/>
      <p:bldP spid="77830" grpId="0"/>
      <p:bldP spid="77853" grpId="0" animBg="1"/>
      <p:bldP spid="77853" grpId="1" animBg="1"/>
      <p:bldP spid="77853" grpId="2" animBg="1"/>
      <p:bldP spid="77853" grpId="3" animBg="1"/>
      <p:bldP spid="77854" grpId="0"/>
      <p:bldP spid="77854" grpId="1"/>
      <p:bldP spid="77854" grpId="2"/>
      <p:bldP spid="77855" grpId="0" animBg="1"/>
      <p:bldP spid="77855" grpId="1" animBg="1"/>
      <p:bldP spid="77855" grpId="2" animBg="1"/>
      <p:bldP spid="77856" grpId="0" animBg="1"/>
      <p:bldP spid="77856" grpId="1" animBg="1"/>
      <p:bldP spid="77856" grpId="2" animBg="1"/>
      <p:bldP spid="77857" grpId="0"/>
      <p:bldP spid="77857" grpId="1"/>
      <p:bldP spid="77858" grpId="0" animBg="1"/>
      <p:bldP spid="77858" grpId="1" animBg="1"/>
      <p:bldP spid="77858" grpId="2" animBg="1"/>
      <p:bldP spid="77859" grpId="0" animBg="1"/>
      <p:bldP spid="77859" grpId="1" animBg="1"/>
      <p:bldP spid="77859" grpId="2" animBg="1"/>
      <p:bldP spid="77859" grpId="3" animBg="1"/>
      <p:bldP spid="77860" grpId="0"/>
      <p:bldP spid="77860" grpId="1"/>
      <p:bldP spid="77860" grpId="2"/>
      <p:bldP spid="77861" grpId="0" animBg="1"/>
      <p:bldP spid="77861" grpId="1" animBg="1"/>
      <p:bldP spid="77861" grpId="2" animBg="1"/>
      <p:bldP spid="77861" grpId="3" animBg="1"/>
      <p:bldP spid="77862" grpId="0" animBg="1"/>
      <p:bldP spid="77862" grpId="1" animBg="1"/>
      <p:bldP spid="77862" grpId="2" animBg="1"/>
      <p:bldP spid="77864" grpId="0" animBg="1"/>
      <p:bldP spid="77864" grpId="1" animBg="1"/>
      <p:bldP spid="77864" grpId="2" animBg="1"/>
      <p:bldP spid="77864" grpId="3" animBg="1"/>
      <p:bldP spid="77865" grpId="0" animBg="1"/>
      <p:bldP spid="77865" grpId="1" animBg="1"/>
      <p:bldP spid="77865" grpId="2" animBg="1"/>
      <p:bldP spid="77866" grpId="0" animBg="1"/>
      <p:bldP spid="77866" grpId="1" animBg="1"/>
      <p:bldP spid="77867" grpId="0" animBg="1"/>
      <p:bldP spid="77867" grpId="1" animBg="1"/>
      <p:bldP spid="77869" grpId="0" animBg="1"/>
      <p:bldP spid="77869" grpId="1" animBg="1"/>
      <p:bldP spid="77869" grpId="2" animBg="1"/>
      <p:bldP spid="77869" grpId="3" animBg="1"/>
      <p:bldP spid="77870" grpId="0" animBg="1"/>
      <p:bldP spid="77870" grpId="1" animBg="1"/>
      <p:bldP spid="77870" grpId="2" animBg="1"/>
      <p:bldP spid="77870" grpId="3" animBg="1"/>
      <p:bldP spid="77872" grpId="0" animBg="1"/>
      <p:bldP spid="77872" grpId="1" animBg="1"/>
      <p:bldP spid="77872" grpId="2" animBg="1"/>
      <p:bldP spid="77872" grpId="3" animBg="1"/>
      <p:bldP spid="77873" grpId="0" animBg="1"/>
      <p:bldP spid="77873" grpId="1" animBg="1"/>
      <p:bldP spid="77873" grpId="2" animBg="1"/>
      <p:bldP spid="77873" grpId="3" animBg="1"/>
      <p:bldP spid="77875" grpId="0" animBg="1"/>
      <p:bldP spid="77875" grpId="1" animBg="1"/>
      <p:bldP spid="77875" grpId="2" animBg="1"/>
      <p:bldP spid="77875" grpId="3" animBg="1"/>
      <p:bldP spid="77876" grpId="0" animBg="1"/>
      <p:bldP spid="77876" grpId="1" animBg="1"/>
      <p:bldP spid="77876" grpId="2" animBg="1"/>
      <p:bldP spid="77876" grpId="3" animBg="1"/>
      <p:bldP spid="77879" grpId="0" animBg="1"/>
      <p:bldP spid="77879" grpId="1" animBg="1"/>
      <p:bldP spid="77880" grpId="0" animBg="1"/>
      <p:bldP spid="77880" grpId="1" animBg="1"/>
      <p:bldP spid="77880" grpId="2" animBg="1"/>
      <p:bldP spid="77881" grpId="0" animBg="1"/>
      <p:bldP spid="77881" grpId="1" animBg="1"/>
      <p:bldP spid="77881" grpId="2" animBg="1"/>
      <p:bldP spid="77882" grpId="0" animBg="1"/>
      <p:bldP spid="77882" grpId="1" animBg="1"/>
      <p:bldP spid="77883" grpId="0" animBg="1"/>
      <p:bldP spid="77883" grpId="1" animBg="1"/>
      <p:bldP spid="77884" grpId="0" animBg="1"/>
      <p:bldP spid="77884" grpId="1" animBg="1"/>
      <p:bldP spid="77885" grpId="0" animBg="1"/>
      <p:bldP spid="77885" grpId="1" animBg="1"/>
      <p:bldP spid="77885" grpId="2" animBg="1"/>
      <p:bldP spid="77886" grpId="0" animBg="1"/>
      <p:bldP spid="77886" grpId="1" animBg="1"/>
      <p:bldP spid="77887" grpId="0" animBg="1"/>
      <p:bldP spid="77887" grpId="1" animBg="1"/>
      <p:bldP spid="77888" grpId="0" animBg="1"/>
      <p:bldP spid="77888" grpId="1" animBg="1"/>
      <p:bldP spid="77890" grpId="0" animBg="1"/>
      <p:bldP spid="77890" grpId="1" animBg="1"/>
      <p:bldP spid="77890" grpId="2" animBg="1"/>
      <p:bldP spid="77890" grpId="3" animBg="1"/>
      <p:bldP spid="77891" grpId="0" animBg="1"/>
      <p:bldP spid="77891" grpId="1" animBg="1"/>
      <p:bldP spid="77891" grpId="2" animBg="1"/>
      <p:bldP spid="77891" grpId="3" animBg="1"/>
      <p:bldP spid="77893" grpId="0" animBg="1"/>
      <p:bldP spid="77893" grpId="1" animBg="1"/>
      <p:bldP spid="77893" grpId="2" animBg="1"/>
      <p:bldP spid="77894" grpId="0" animBg="1"/>
      <p:bldP spid="77894" grpId="1" animBg="1"/>
      <p:bldP spid="77894" grpId="2" animBg="1"/>
      <p:bldP spid="77894" grpId="3" animBg="1"/>
      <p:bldP spid="77895" grpId="0" animBg="1"/>
      <p:bldP spid="77895" grpId="1" animBg="1"/>
      <p:bldP spid="77895" grpId="2" animBg="1"/>
      <p:bldP spid="77895" grpId="3" animBg="1"/>
      <p:bldP spid="77901" grpId="0" animBg="1"/>
      <p:bldP spid="77901" grpId="1" animBg="1"/>
      <p:bldP spid="77901" grpId="2" animBg="1"/>
      <p:bldP spid="77901" grpId="3" animBg="1"/>
      <p:bldP spid="77902" grpId="0" animBg="1"/>
      <p:bldP spid="77902" grpId="1" animBg="1"/>
      <p:bldP spid="77902" grpId="2" animBg="1"/>
      <p:bldP spid="77902" grpId="3" animBg="1"/>
      <p:bldP spid="77903" grpId="0" animBg="1"/>
      <p:bldP spid="77903" grpId="1" animBg="1"/>
      <p:bldP spid="77903" grpId="2" animBg="1"/>
      <p:bldP spid="77903" grpId="3" animBg="1"/>
      <p:bldP spid="77904" grpId="0" animBg="1"/>
      <p:bldP spid="77904" grpId="1" animBg="1"/>
      <p:bldP spid="77904" grpId="2" animBg="1"/>
      <p:bldP spid="77904" grpId="3" animBg="1"/>
      <p:bldP spid="77905" grpId="0" animBg="1"/>
      <p:bldP spid="77905" grpId="1" animBg="1"/>
      <p:bldP spid="77905" grpId="2" animBg="1"/>
      <p:bldP spid="77905" grpId="3" animBg="1"/>
      <p:bldP spid="77906" grpId="0" animBg="1"/>
      <p:bldP spid="77906" grpId="1" animBg="1"/>
      <p:bldP spid="77906" grpId="2" animBg="1"/>
      <p:bldP spid="77906" grpId="3" animBg="1"/>
      <p:bldP spid="77907" grpId="0" animBg="1"/>
      <p:bldP spid="77907" grpId="1" animBg="1"/>
      <p:bldP spid="77907" grpId="2" animBg="1"/>
      <p:bldP spid="77907" grpId="3" animBg="1"/>
      <p:bldP spid="77908" grpId="0" animBg="1"/>
      <p:bldP spid="77908" grpId="1" animBg="1"/>
      <p:bldP spid="77908" grpId="2" animBg="1"/>
      <p:bldP spid="77908" grpId="3" animBg="1"/>
      <p:bldP spid="77909" grpId="0" animBg="1"/>
      <p:bldP spid="77909" grpId="1" animBg="1"/>
      <p:bldP spid="77909" grpId="2" animBg="1"/>
      <p:bldP spid="77909" grpId="3" animBg="1"/>
      <p:bldP spid="77910" grpId="0" animBg="1"/>
      <p:bldP spid="77910" grpId="1" animBg="1"/>
      <p:bldP spid="77910" grpId="2" animBg="1"/>
      <p:bldP spid="77910" grpId="3" animBg="1"/>
      <p:bldP spid="77913" grpId="0" animBg="1"/>
      <p:bldP spid="77913" grpId="1" animBg="1"/>
      <p:bldP spid="77913" grpId="2" animBg="1"/>
      <p:bldP spid="77913" grpId="3" animBg="1"/>
      <p:bldP spid="77913" grpId="4" animBg="1"/>
      <p:bldP spid="77914" grpId="0" animBg="1"/>
      <p:bldP spid="77914" grpId="1" animBg="1"/>
      <p:bldP spid="77914" grpId="2" animBg="1"/>
      <p:bldP spid="77914" grpId="3" animBg="1"/>
      <p:bldP spid="77914" grpId="4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52400" y="-304800"/>
            <a:ext cx="213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0" y="838200"/>
            <a:ext cx="33528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6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2743200" y="762000"/>
            <a:ext cx="43434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304800" y="3124200"/>
            <a:ext cx="41910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a) 18 : 3 và (18 x 4) : (3 x 4)  ; </a:t>
            </a: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4953000" y="3124200"/>
            <a:ext cx="36576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b) 81 :  9 và (81: 3) : (9 : 3)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228600" y="5867400"/>
            <a:ext cx="8915400" cy="646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Nhận xét: Nếu nhân (hoặc chia) số bị chia và số chia với (cho) cùng một số tự nhiên khác 0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thì giá trị của th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ươ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không thay 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ổi.</a:t>
            </a:r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609600" y="2514600"/>
            <a:ext cx="37338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rồi so sánh kết quả:</a:t>
            </a:r>
          </a:p>
        </p:txBody>
      </p:sp>
      <p:sp>
        <p:nvSpPr>
          <p:cNvPr id="60438" name="Oval 22"/>
          <p:cNvSpPr>
            <a:spLocks noChangeArrowheads="1"/>
          </p:cNvSpPr>
          <p:nvPr/>
        </p:nvSpPr>
        <p:spPr bwMode="auto">
          <a:xfrm>
            <a:off x="152400" y="25495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609600" y="1981200"/>
            <a:ext cx="44958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sp>
        <p:nvSpPr>
          <p:cNvPr id="60445" name="Oval 29"/>
          <p:cNvSpPr>
            <a:spLocks noChangeArrowheads="1"/>
          </p:cNvSpPr>
          <p:nvPr/>
        </p:nvSpPr>
        <p:spPr bwMode="auto">
          <a:xfrm>
            <a:off x="152400" y="199707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</a:t>
            </a:r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3352800" y="1600200"/>
            <a:ext cx="24384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 TẬP :</a:t>
            </a:r>
          </a:p>
        </p:txBody>
      </p:sp>
      <p:sp>
        <p:nvSpPr>
          <p:cNvPr id="60451" name="Text Box 35"/>
          <p:cNvSpPr txBox="1">
            <a:spLocks noChangeArrowheads="1"/>
          </p:cNvSpPr>
          <p:nvPr/>
        </p:nvSpPr>
        <p:spPr bwMode="auto">
          <a:xfrm>
            <a:off x="381000" y="5410200"/>
            <a:ext cx="41910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18 : 3  = (18 x 4) : (3 x 4)</a:t>
            </a: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228600" y="4038600"/>
            <a:ext cx="39624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 (18 x 4) : (3 x 4 ) = 72 : 12  </a:t>
            </a: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533400" y="3581400"/>
            <a:ext cx="3505200" cy="1284288"/>
            <a:chOff x="336" y="2544"/>
            <a:chExt cx="2208" cy="809"/>
          </a:xfrm>
        </p:grpSpPr>
        <p:sp>
          <p:nvSpPr>
            <p:cNvPr id="60447" name="Text Box 31"/>
            <p:cNvSpPr txBox="1">
              <a:spLocks noChangeArrowheads="1"/>
            </p:cNvSpPr>
            <p:nvPr/>
          </p:nvSpPr>
          <p:spPr bwMode="auto">
            <a:xfrm>
              <a:off x="336" y="2544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99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18 : 3 = 6 </a:t>
              </a:r>
            </a:p>
          </p:txBody>
        </p:sp>
        <p:sp>
          <p:nvSpPr>
            <p:cNvPr id="60454" name="Text Box 38"/>
            <p:cNvSpPr txBox="1">
              <a:spLocks noChangeArrowheads="1"/>
            </p:cNvSpPr>
            <p:nvPr/>
          </p:nvSpPr>
          <p:spPr bwMode="auto">
            <a:xfrm>
              <a:off x="1536" y="3120"/>
              <a:ext cx="1008" cy="233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1">
                  <a:solidFill>
                    <a:srgbClr val="99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     = 6 </a:t>
              </a:r>
            </a:p>
          </p:txBody>
        </p:sp>
      </p:grpSp>
      <p:sp>
        <p:nvSpPr>
          <p:cNvPr id="60455" name="Text Box 39"/>
          <p:cNvSpPr txBox="1">
            <a:spLocks noChangeArrowheads="1"/>
          </p:cNvSpPr>
          <p:nvPr/>
        </p:nvSpPr>
        <p:spPr bwMode="auto">
          <a:xfrm>
            <a:off x="4876800" y="3581400"/>
            <a:ext cx="16002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81 : 9 = 9 </a:t>
            </a:r>
          </a:p>
        </p:txBody>
      </p:sp>
      <p:sp>
        <p:nvSpPr>
          <p:cNvPr id="60457" name="Text Box 41"/>
          <p:cNvSpPr txBox="1">
            <a:spLocks noChangeArrowheads="1"/>
          </p:cNvSpPr>
          <p:nvPr/>
        </p:nvSpPr>
        <p:spPr bwMode="auto">
          <a:xfrm>
            <a:off x="4572000" y="4038600"/>
            <a:ext cx="39624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và (81 : 3) : (9 : 3 ) = 27 : 3  </a:t>
            </a:r>
          </a:p>
        </p:txBody>
      </p:sp>
      <p:sp>
        <p:nvSpPr>
          <p:cNvPr id="60458" name="Text Box 42"/>
          <p:cNvSpPr txBox="1">
            <a:spLocks noChangeArrowheads="1"/>
          </p:cNvSpPr>
          <p:nvPr/>
        </p:nvSpPr>
        <p:spPr bwMode="auto">
          <a:xfrm>
            <a:off x="6781800" y="4495800"/>
            <a:ext cx="16002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= 9 </a:t>
            </a:r>
          </a:p>
        </p:txBody>
      </p:sp>
      <p:sp>
        <p:nvSpPr>
          <p:cNvPr id="60459" name="Text Box 43"/>
          <p:cNvSpPr txBox="1">
            <a:spLocks noChangeArrowheads="1"/>
          </p:cNvSpPr>
          <p:nvPr/>
        </p:nvSpPr>
        <p:spPr bwMode="auto">
          <a:xfrm>
            <a:off x="4648200" y="5410200"/>
            <a:ext cx="36576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81 :  9  = (81: 3) : (9 : 3)</a:t>
            </a:r>
          </a:p>
        </p:txBody>
      </p:sp>
      <p:sp>
        <p:nvSpPr>
          <p:cNvPr id="60461" name="Text Box 45"/>
          <p:cNvSpPr txBox="1">
            <a:spLocks noChangeArrowheads="1"/>
          </p:cNvSpPr>
          <p:nvPr/>
        </p:nvSpPr>
        <p:spPr bwMode="auto">
          <a:xfrm>
            <a:off x="228600" y="5883275"/>
            <a:ext cx="8915400" cy="646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Nhận xét: Nếu nhân (hoặc chia) số bị chia và số chia với (cho) </a:t>
            </a:r>
            <a:r>
              <a:rPr lang="en-US" sz="1800" b="1" i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cùng một số tự nhiên khác 0</a:t>
            </a: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thì giá trị của th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ươ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ng không thay </a:t>
            </a:r>
            <a:r>
              <a:rPr lang="vi-VN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 sz="18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ổi.</a:t>
            </a:r>
          </a:p>
        </p:txBody>
      </p:sp>
      <p:sp>
        <p:nvSpPr>
          <p:cNvPr id="60469" name="Text Box 53"/>
          <p:cNvSpPr txBox="1">
            <a:spLocks noChangeArrowheads="1"/>
          </p:cNvSpPr>
          <p:nvPr/>
        </p:nvSpPr>
        <p:spPr bwMode="auto">
          <a:xfrm>
            <a:off x="1447800" y="4953000"/>
            <a:ext cx="25908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So sánh</a:t>
            </a: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6 = 6</a:t>
            </a:r>
          </a:p>
        </p:txBody>
      </p:sp>
      <p:sp>
        <p:nvSpPr>
          <p:cNvPr id="60470" name="Text Box 54"/>
          <p:cNvSpPr txBox="1">
            <a:spLocks noChangeArrowheads="1"/>
          </p:cNvSpPr>
          <p:nvPr/>
        </p:nvSpPr>
        <p:spPr bwMode="auto">
          <a:xfrm>
            <a:off x="5715000" y="4876800"/>
            <a:ext cx="27432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 i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So sánh</a:t>
            </a:r>
            <a:r>
              <a:rPr lang="en-US" sz="18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9 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04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04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6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60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6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6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6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604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6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/>
      <p:bldP spid="60432" grpId="0"/>
      <p:bldP spid="60433" grpId="0"/>
      <p:bldP spid="60437" grpId="0"/>
      <p:bldP spid="60438" grpId="0" animBg="1"/>
      <p:bldP spid="60453" grpId="0"/>
      <p:bldP spid="60461" grpId="0"/>
      <p:bldP spid="60469" grpId="0"/>
      <p:bldP spid="604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152400" y="-304800"/>
            <a:ext cx="2133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228600" y="5029200"/>
          <a:ext cx="1617663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495085" imgH="393529" progId="Equation.3">
                  <p:embed/>
                </p:oleObj>
              </mc:Choice>
              <mc:Fallback>
                <p:oleObj name="Equation" r:id="rId3" imgW="495085" imgH="39352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029200"/>
                        <a:ext cx="1617663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0" y="838200"/>
            <a:ext cx="33528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6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2743200" y="762000"/>
            <a:ext cx="43434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3352800" y="1600200"/>
            <a:ext cx="2438400" cy="369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800" b="1" u="sng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LUYỆN TẬP :</a:t>
            </a:r>
          </a:p>
        </p:txBody>
      </p:sp>
      <p:sp>
        <p:nvSpPr>
          <p:cNvPr id="61463" name="Text Box 23"/>
          <p:cNvSpPr txBox="1">
            <a:spLocks noChangeArrowheads="1"/>
          </p:cNvSpPr>
          <p:nvPr/>
        </p:nvSpPr>
        <p:spPr bwMode="auto">
          <a:xfrm>
            <a:off x="609600" y="2895600"/>
            <a:ext cx="37338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Tính rồi so sánh kết quả:</a:t>
            </a:r>
          </a:p>
        </p:txBody>
      </p:sp>
      <p:sp>
        <p:nvSpPr>
          <p:cNvPr id="61464" name="Oval 24"/>
          <p:cNvSpPr>
            <a:spLocks noChangeArrowheads="1"/>
          </p:cNvSpPr>
          <p:nvPr/>
        </p:nvSpPr>
        <p:spPr bwMode="auto">
          <a:xfrm>
            <a:off x="152400" y="2930525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2</a:t>
            </a:r>
          </a:p>
        </p:txBody>
      </p:sp>
      <p:sp>
        <p:nvSpPr>
          <p:cNvPr id="61465" name="Text Box 25"/>
          <p:cNvSpPr txBox="1">
            <a:spLocks noChangeArrowheads="1"/>
          </p:cNvSpPr>
          <p:nvPr/>
        </p:nvSpPr>
        <p:spPr bwMode="auto">
          <a:xfrm>
            <a:off x="609600" y="2193925"/>
            <a:ext cx="44958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sp>
        <p:nvSpPr>
          <p:cNvPr id="61466" name="Oval 26"/>
          <p:cNvSpPr>
            <a:spLocks noChangeArrowheads="1"/>
          </p:cNvSpPr>
          <p:nvPr/>
        </p:nvSpPr>
        <p:spPr bwMode="auto">
          <a:xfrm>
            <a:off x="152400" y="22098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1</a:t>
            </a:r>
          </a:p>
        </p:txBody>
      </p:sp>
      <p:sp>
        <p:nvSpPr>
          <p:cNvPr id="61467" name="Oval 27"/>
          <p:cNvSpPr>
            <a:spLocks noChangeArrowheads="1"/>
          </p:cNvSpPr>
          <p:nvPr/>
        </p:nvSpPr>
        <p:spPr bwMode="auto">
          <a:xfrm>
            <a:off x="152400" y="3505200"/>
            <a:ext cx="457200" cy="457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3</a:t>
            </a:r>
          </a:p>
        </p:txBody>
      </p:sp>
      <p:sp>
        <p:nvSpPr>
          <p:cNvPr id="61468" name="Text Box 28"/>
          <p:cNvSpPr txBox="1">
            <a:spLocks noChangeArrowheads="1"/>
          </p:cNvSpPr>
          <p:nvPr/>
        </p:nvSpPr>
        <p:spPr bwMode="auto">
          <a:xfrm>
            <a:off x="685800" y="3505200"/>
            <a:ext cx="44958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Viết số thích hợp vào ô trống :</a:t>
            </a:r>
          </a:p>
        </p:txBody>
      </p:sp>
      <p:graphicFrame>
        <p:nvGraphicFramePr>
          <p:cNvPr id="61469" name="Object 29"/>
          <p:cNvGraphicFramePr>
            <a:graphicFrameLocks noChangeAspect="1"/>
          </p:cNvGraphicFramePr>
          <p:nvPr/>
        </p:nvGraphicFramePr>
        <p:xfrm>
          <a:off x="4408488" y="4953000"/>
          <a:ext cx="1325562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406048" imgH="393359" progId="Equation.3">
                  <p:embed/>
                </p:oleObj>
              </mc:Choice>
              <mc:Fallback>
                <p:oleObj name="Equation" r:id="rId5" imgW="406048" imgH="393359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8488" y="4953000"/>
                        <a:ext cx="1325562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2012950" y="5029200"/>
          <a:ext cx="787400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330057" imgH="431613" progId="Equation.3">
                  <p:embed/>
                </p:oleObj>
              </mc:Choice>
              <mc:Fallback>
                <p:oleObj name="Equation" r:id="rId7" imgW="330057" imgH="431613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50" y="5029200"/>
                        <a:ext cx="787400" cy="1004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3" name="Rectangle 33"/>
          <p:cNvSpPr>
            <a:spLocks noChangeArrowheads="1"/>
          </p:cNvSpPr>
          <p:nvPr/>
        </p:nvSpPr>
        <p:spPr bwMode="auto">
          <a:xfrm>
            <a:off x="2063750" y="56388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aphicFrame>
        <p:nvGraphicFramePr>
          <p:cNvPr id="61481" name="Object 41"/>
          <p:cNvGraphicFramePr>
            <a:graphicFrameLocks noChangeAspect="1"/>
          </p:cNvGraphicFramePr>
          <p:nvPr/>
        </p:nvGraphicFramePr>
        <p:xfrm>
          <a:off x="5867400" y="4953000"/>
          <a:ext cx="78740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330057" imgH="393529" progId="Equation.3">
                  <p:embed/>
                </p:oleObj>
              </mc:Choice>
              <mc:Fallback>
                <p:oleObj name="Equation" r:id="rId9" imgW="330057" imgH="39352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953000"/>
                        <a:ext cx="787400" cy="915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2" name="Rectangle 42"/>
          <p:cNvSpPr>
            <a:spLocks noChangeArrowheads="1"/>
          </p:cNvSpPr>
          <p:nvPr/>
        </p:nvSpPr>
        <p:spPr bwMode="auto">
          <a:xfrm>
            <a:off x="5910263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aphicFrame>
        <p:nvGraphicFramePr>
          <p:cNvPr id="61485" name="Object 45"/>
          <p:cNvGraphicFramePr>
            <a:graphicFrameLocks noChangeAspect="1"/>
          </p:cNvGraphicFramePr>
          <p:nvPr/>
        </p:nvGraphicFramePr>
        <p:xfrm>
          <a:off x="8142288" y="4978400"/>
          <a:ext cx="5445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228501" imgH="393529" progId="Equation.3">
                  <p:embed/>
                </p:oleObj>
              </mc:Choice>
              <mc:Fallback>
                <p:oleObj name="Equation" r:id="rId11" imgW="228501" imgH="393529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2288" y="4978400"/>
                        <a:ext cx="544512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6" name="Rectangle 46"/>
          <p:cNvSpPr>
            <a:spLocks noChangeArrowheads="1"/>
          </p:cNvSpPr>
          <p:nvPr/>
        </p:nvSpPr>
        <p:spPr bwMode="auto">
          <a:xfrm>
            <a:off x="8229600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61487" name="Rectangle 47"/>
          <p:cNvSpPr>
            <a:spLocks noChangeArrowheads="1"/>
          </p:cNvSpPr>
          <p:nvPr/>
        </p:nvSpPr>
        <p:spPr bwMode="auto">
          <a:xfrm>
            <a:off x="6799263" y="55626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graphicFrame>
        <p:nvGraphicFramePr>
          <p:cNvPr id="61491" name="Object 51"/>
          <p:cNvGraphicFramePr>
            <a:graphicFrameLocks noChangeAspect="1"/>
          </p:cNvGraphicFramePr>
          <p:nvPr/>
        </p:nvGraphicFramePr>
        <p:xfrm>
          <a:off x="6705600" y="4876800"/>
          <a:ext cx="687388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266469" imgH="431425" progId="Equation.3">
                  <p:embed/>
                </p:oleObj>
              </mc:Choice>
              <mc:Fallback>
                <p:oleObj name="Equation" r:id="rId13" imgW="266469" imgH="431425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876800"/>
                        <a:ext cx="687388" cy="1089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2" name="Object 52"/>
          <p:cNvGraphicFramePr>
            <a:graphicFrameLocks noChangeAspect="1"/>
          </p:cNvGraphicFramePr>
          <p:nvPr/>
        </p:nvGraphicFramePr>
        <p:xfrm>
          <a:off x="3168650" y="5029200"/>
          <a:ext cx="33337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5" imgW="139639" imgH="393529" progId="Equation.3">
                  <p:embed/>
                </p:oleObj>
              </mc:Choice>
              <mc:Fallback>
                <p:oleObj name="Equation" r:id="rId15" imgW="139639" imgH="393529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650" y="5029200"/>
                        <a:ext cx="333375" cy="917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3" name="Rectangle 53"/>
          <p:cNvSpPr>
            <a:spLocks noChangeArrowheads="1"/>
          </p:cNvSpPr>
          <p:nvPr/>
        </p:nvSpPr>
        <p:spPr bwMode="auto">
          <a:xfrm>
            <a:off x="3130550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/>
            </a:endParaRPr>
          </a:p>
        </p:txBody>
      </p:sp>
      <p:sp>
        <p:nvSpPr>
          <p:cNvPr id="61494" name="Rectangle 54"/>
          <p:cNvSpPr>
            <a:spLocks noChangeArrowheads="1"/>
          </p:cNvSpPr>
          <p:nvPr/>
        </p:nvSpPr>
        <p:spPr bwMode="auto">
          <a:xfrm>
            <a:off x="2046288" y="56388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15</a:t>
            </a:r>
          </a:p>
        </p:txBody>
      </p:sp>
      <p:sp>
        <p:nvSpPr>
          <p:cNvPr id="61495" name="Rectangle 55"/>
          <p:cNvSpPr>
            <a:spLocks noChangeArrowheads="1"/>
          </p:cNvSpPr>
          <p:nvPr/>
        </p:nvSpPr>
        <p:spPr bwMode="auto">
          <a:xfrm>
            <a:off x="3113088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</a:t>
            </a:r>
          </a:p>
        </p:txBody>
      </p:sp>
      <p:sp>
        <p:nvSpPr>
          <p:cNvPr id="61496" name="Rectangle 56"/>
          <p:cNvSpPr>
            <a:spLocks noChangeArrowheads="1"/>
          </p:cNvSpPr>
          <p:nvPr/>
        </p:nvSpPr>
        <p:spPr bwMode="auto">
          <a:xfrm>
            <a:off x="5910263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6</a:t>
            </a:r>
          </a:p>
        </p:txBody>
      </p:sp>
      <p:sp>
        <p:nvSpPr>
          <p:cNvPr id="61497" name="Rectangle 57"/>
          <p:cNvSpPr>
            <a:spLocks noChangeArrowheads="1"/>
          </p:cNvSpPr>
          <p:nvPr/>
        </p:nvSpPr>
        <p:spPr bwMode="auto">
          <a:xfrm>
            <a:off x="6781800" y="55626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15</a:t>
            </a:r>
          </a:p>
        </p:txBody>
      </p:sp>
      <p:sp>
        <p:nvSpPr>
          <p:cNvPr id="61498" name="Rectangle 58"/>
          <p:cNvSpPr>
            <a:spLocks noChangeArrowheads="1"/>
          </p:cNvSpPr>
          <p:nvPr/>
        </p:nvSpPr>
        <p:spPr bwMode="auto">
          <a:xfrm>
            <a:off x="8207375" y="5029200"/>
            <a:ext cx="327025" cy="346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12</a:t>
            </a:r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979488" y="5773738"/>
            <a:ext cx="1066800" cy="474662"/>
            <a:chOff x="576" y="3888"/>
            <a:chExt cx="672" cy="299"/>
          </a:xfrm>
        </p:grpSpPr>
        <p:sp>
          <p:nvSpPr>
            <p:cNvPr id="61518" name="Arc 78"/>
            <p:cNvSpPr>
              <a:spLocks/>
            </p:cNvSpPr>
            <p:nvPr/>
          </p:nvSpPr>
          <p:spPr bwMode="auto">
            <a:xfrm rot="14763094" flipH="1">
              <a:off x="727" y="3737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20" name="Line 80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3" name="Group 82"/>
          <p:cNvGrpSpPr>
            <a:grpSpLocks/>
          </p:cNvGrpSpPr>
          <p:nvPr/>
        </p:nvGrpSpPr>
        <p:grpSpPr bwMode="auto">
          <a:xfrm rot="-478598">
            <a:off x="2198688" y="5743575"/>
            <a:ext cx="1066800" cy="474663"/>
            <a:chOff x="576" y="3888"/>
            <a:chExt cx="672" cy="299"/>
          </a:xfrm>
        </p:grpSpPr>
        <p:sp>
          <p:nvSpPr>
            <p:cNvPr id="61523" name="Arc 83"/>
            <p:cNvSpPr>
              <a:spLocks/>
            </p:cNvSpPr>
            <p:nvPr/>
          </p:nvSpPr>
          <p:spPr bwMode="auto">
            <a:xfrm rot="14763094" flipH="1">
              <a:off x="727" y="3735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24" name="Line 84"/>
            <p:cNvSpPr>
              <a:spLocks noChangeShapeType="1"/>
            </p:cNvSpPr>
            <p:nvPr/>
          </p:nvSpPr>
          <p:spPr bwMode="auto">
            <a:xfrm flipV="1">
              <a:off x="1198" y="3983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4" name="Group 85"/>
          <p:cNvGrpSpPr>
            <a:grpSpLocks/>
          </p:cNvGrpSpPr>
          <p:nvPr/>
        </p:nvGrpSpPr>
        <p:grpSpPr bwMode="auto">
          <a:xfrm rot="10344474" flipH="1">
            <a:off x="1055688" y="4846638"/>
            <a:ext cx="1066800" cy="474662"/>
            <a:chOff x="576" y="3888"/>
            <a:chExt cx="672" cy="299"/>
          </a:xfrm>
        </p:grpSpPr>
        <p:sp>
          <p:nvSpPr>
            <p:cNvPr id="61526" name="Arc 86"/>
            <p:cNvSpPr>
              <a:spLocks/>
            </p:cNvSpPr>
            <p:nvPr/>
          </p:nvSpPr>
          <p:spPr bwMode="auto">
            <a:xfrm rot="14763094" flipH="1">
              <a:off x="725" y="3739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27" name="Line 87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5" name="Group 88"/>
          <p:cNvGrpSpPr>
            <a:grpSpLocks/>
          </p:cNvGrpSpPr>
          <p:nvPr/>
        </p:nvGrpSpPr>
        <p:grpSpPr bwMode="auto">
          <a:xfrm rot="10344474" flipH="1">
            <a:off x="2209800" y="4706938"/>
            <a:ext cx="1066800" cy="474662"/>
            <a:chOff x="576" y="3888"/>
            <a:chExt cx="672" cy="299"/>
          </a:xfrm>
        </p:grpSpPr>
        <p:sp>
          <p:nvSpPr>
            <p:cNvPr id="61529" name="Arc 89"/>
            <p:cNvSpPr>
              <a:spLocks/>
            </p:cNvSpPr>
            <p:nvPr/>
          </p:nvSpPr>
          <p:spPr bwMode="auto">
            <a:xfrm rot="14763094" flipH="1">
              <a:off x="725" y="3739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30" name="Line 90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31" name="Rectangle 91"/>
          <p:cNvSpPr>
            <a:spLocks noChangeArrowheads="1"/>
          </p:cNvSpPr>
          <p:nvPr/>
        </p:nvSpPr>
        <p:spPr bwMode="auto">
          <a:xfrm>
            <a:off x="1284288" y="49355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sp>
        <p:nvSpPr>
          <p:cNvPr id="61532" name="Rectangle 92"/>
          <p:cNvSpPr>
            <a:spLocks noChangeArrowheads="1"/>
          </p:cNvSpPr>
          <p:nvPr/>
        </p:nvSpPr>
        <p:spPr bwMode="auto">
          <a:xfrm>
            <a:off x="1208088" y="60023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sp>
        <p:nvSpPr>
          <p:cNvPr id="61533" name="Rectangle 93"/>
          <p:cNvSpPr>
            <a:spLocks noChangeArrowheads="1"/>
          </p:cNvSpPr>
          <p:nvPr/>
        </p:nvSpPr>
        <p:spPr bwMode="auto">
          <a:xfrm>
            <a:off x="2427288" y="59896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sp>
        <p:nvSpPr>
          <p:cNvPr id="61534" name="Rectangle 94"/>
          <p:cNvSpPr>
            <a:spLocks noChangeArrowheads="1"/>
          </p:cNvSpPr>
          <p:nvPr/>
        </p:nvSpPr>
        <p:spPr bwMode="auto">
          <a:xfrm>
            <a:off x="2427288" y="48466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: 5</a:t>
            </a:r>
          </a:p>
        </p:txBody>
      </p:sp>
      <p:grpSp>
        <p:nvGrpSpPr>
          <p:cNvPr id="6" name="Group 95"/>
          <p:cNvGrpSpPr>
            <a:grpSpLocks/>
          </p:cNvGrpSpPr>
          <p:nvPr/>
        </p:nvGrpSpPr>
        <p:grpSpPr bwMode="auto">
          <a:xfrm rot="365312">
            <a:off x="5029200" y="5638800"/>
            <a:ext cx="1066800" cy="474663"/>
            <a:chOff x="576" y="3888"/>
            <a:chExt cx="672" cy="299"/>
          </a:xfrm>
        </p:grpSpPr>
        <p:sp>
          <p:nvSpPr>
            <p:cNvPr id="61536" name="Arc 96"/>
            <p:cNvSpPr>
              <a:spLocks/>
            </p:cNvSpPr>
            <p:nvPr/>
          </p:nvSpPr>
          <p:spPr bwMode="auto">
            <a:xfrm rot="14763094" flipH="1">
              <a:off x="727" y="3737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37" name="Line 97"/>
            <p:cNvSpPr>
              <a:spLocks noChangeShapeType="1"/>
            </p:cNvSpPr>
            <p:nvPr/>
          </p:nvSpPr>
          <p:spPr bwMode="auto">
            <a:xfrm flipV="1">
              <a:off x="1200" y="39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grpSp>
        <p:nvGrpSpPr>
          <p:cNvPr id="7" name="Group 98"/>
          <p:cNvGrpSpPr>
            <a:grpSpLocks/>
          </p:cNvGrpSpPr>
          <p:nvPr/>
        </p:nvGrpSpPr>
        <p:grpSpPr bwMode="auto">
          <a:xfrm rot="10709786" flipH="1">
            <a:off x="4953000" y="4645025"/>
            <a:ext cx="1216025" cy="533400"/>
            <a:chOff x="576" y="3888"/>
            <a:chExt cx="672" cy="299"/>
          </a:xfrm>
        </p:grpSpPr>
        <p:sp>
          <p:nvSpPr>
            <p:cNvPr id="61539" name="Arc 99"/>
            <p:cNvSpPr>
              <a:spLocks/>
            </p:cNvSpPr>
            <p:nvPr/>
          </p:nvSpPr>
          <p:spPr bwMode="auto">
            <a:xfrm rot="14763094" flipH="1">
              <a:off x="725" y="3737"/>
              <a:ext cx="299" cy="601"/>
            </a:xfrm>
            <a:custGeom>
              <a:avLst/>
              <a:gdLst>
                <a:gd name="G0" fmla="+- 5308 0 0"/>
                <a:gd name="G1" fmla="+- 21600 0 0"/>
                <a:gd name="G2" fmla="+- 21600 0 0"/>
                <a:gd name="T0" fmla="*/ 0 w 26908"/>
                <a:gd name="T1" fmla="*/ 662 h 30071"/>
                <a:gd name="T2" fmla="*/ 25178 w 26908"/>
                <a:gd name="T3" fmla="*/ 30071 h 30071"/>
                <a:gd name="T4" fmla="*/ 5308 w 26908"/>
                <a:gd name="T5" fmla="*/ 21600 h 300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908" h="30071" fill="none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</a:path>
                <a:path w="26908" h="30071" stroke="0" extrusionOk="0">
                  <a:moveTo>
                    <a:pt x="0" y="662"/>
                  </a:moveTo>
                  <a:cubicBezTo>
                    <a:pt x="1735" y="222"/>
                    <a:pt x="3518" y="-1"/>
                    <a:pt x="5308" y="0"/>
                  </a:cubicBezTo>
                  <a:cubicBezTo>
                    <a:pt x="17237" y="0"/>
                    <a:pt x="26908" y="9670"/>
                    <a:pt x="26908" y="21600"/>
                  </a:cubicBezTo>
                  <a:cubicBezTo>
                    <a:pt x="26908" y="24511"/>
                    <a:pt x="26319" y="27392"/>
                    <a:pt x="25177" y="30070"/>
                  </a:cubicBezTo>
                  <a:lnTo>
                    <a:pt x="530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40" name="Line 100"/>
            <p:cNvSpPr>
              <a:spLocks noChangeShapeType="1"/>
            </p:cNvSpPr>
            <p:nvPr/>
          </p:nvSpPr>
          <p:spPr bwMode="auto">
            <a:xfrm flipV="1">
              <a:off x="1197" y="3986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41" name="Rectangle 101"/>
          <p:cNvSpPr>
            <a:spLocks noChangeArrowheads="1"/>
          </p:cNvSpPr>
          <p:nvPr/>
        </p:nvSpPr>
        <p:spPr bwMode="auto">
          <a:xfrm rot="337055">
            <a:off x="5322888" y="4783138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2</a:t>
            </a:r>
          </a:p>
        </p:txBody>
      </p:sp>
      <p:grpSp>
        <p:nvGrpSpPr>
          <p:cNvPr id="8" name="Group 147"/>
          <p:cNvGrpSpPr>
            <a:grpSpLocks/>
          </p:cNvGrpSpPr>
          <p:nvPr/>
        </p:nvGrpSpPr>
        <p:grpSpPr bwMode="auto">
          <a:xfrm>
            <a:off x="4894263" y="4165600"/>
            <a:ext cx="3294062" cy="1549400"/>
            <a:chOff x="3055" y="2594"/>
            <a:chExt cx="2075" cy="976"/>
          </a:xfrm>
        </p:grpSpPr>
        <p:sp>
          <p:nvSpPr>
            <p:cNvPr id="61547" name="Arc 107"/>
            <p:cNvSpPr>
              <a:spLocks/>
            </p:cNvSpPr>
            <p:nvPr/>
          </p:nvSpPr>
          <p:spPr bwMode="auto">
            <a:xfrm rot="39129214">
              <a:off x="3557" y="2092"/>
              <a:ext cx="976" cy="1980"/>
            </a:xfrm>
            <a:custGeom>
              <a:avLst/>
              <a:gdLst>
                <a:gd name="G0" fmla="+- 8845 0 0"/>
                <a:gd name="G1" fmla="+- 21600 0 0"/>
                <a:gd name="G2" fmla="+- 21600 0 0"/>
                <a:gd name="T0" fmla="*/ 0 w 30445"/>
                <a:gd name="T1" fmla="*/ 1894 h 31690"/>
                <a:gd name="T2" fmla="*/ 27944 w 30445"/>
                <a:gd name="T3" fmla="*/ 31690 h 31690"/>
                <a:gd name="T4" fmla="*/ 8845 w 30445"/>
                <a:gd name="T5" fmla="*/ 21600 h 3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445" h="31690" fill="none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5116"/>
                    <a:pt x="29586" y="28580"/>
                    <a:pt x="27943" y="31689"/>
                  </a:cubicBezTo>
                </a:path>
                <a:path w="30445" h="31690" stroke="0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5116"/>
                    <a:pt x="29586" y="28580"/>
                    <a:pt x="27943" y="31689"/>
                  </a:cubicBezTo>
                  <a:lnTo>
                    <a:pt x="884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48" name="Line 108"/>
            <p:cNvSpPr>
              <a:spLocks noChangeShapeType="1"/>
            </p:cNvSpPr>
            <p:nvPr/>
          </p:nvSpPr>
          <p:spPr bwMode="auto">
            <a:xfrm rot="10344474" flipH="1" flipV="1">
              <a:off x="4992" y="2976"/>
              <a:ext cx="138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49" name="Rectangle 109"/>
          <p:cNvSpPr>
            <a:spLocks noChangeArrowheads="1"/>
          </p:cNvSpPr>
          <p:nvPr/>
        </p:nvSpPr>
        <p:spPr bwMode="auto">
          <a:xfrm rot="-2067649">
            <a:off x="7620000" y="5638800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x4</a:t>
            </a:r>
          </a:p>
        </p:txBody>
      </p:sp>
      <p:sp>
        <p:nvSpPr>
          <p:cNvPr id="61550" name="Rectangle 110"/>
          <p:cNvSpPr>
            <a:spLocks noChangeArrowheads="1"/>
          </p:cNvSpPr>
          <p:nvPr/>
        </p:nvSpPr>
        <p:spPr bwMode="auto">
          <a:xfrm rot="2223392">
            <a:off x="7597775" y="4759325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1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</a:t>
            </a:r>
            <a:r>
              <a:rPr lang="en-US" sz="16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4</a:t>
            </a:r>
          </a:p>
        </p:txBody>
      </p:sp>
      <p:sp>
        <p:nvSpPr>
          <p:cNvPr id="61559" name="Rectangle 119"/>
          <p:cNvSpPr>
            <a:spLocks noChangeArrowheads="1"/>
          </p:cNvSpPr>
          <p:nvPr/>
        </p:nvSpPr>
        <p:spPr bwMode="auto">
          <a:xfrm rot="337055">
            <a:off x="5486400" y="5791200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2</a:t>
            </a:r>
          </a:p>
        </p:txBody>
      </p: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4876800" y="4572000"/>
            <a:ext cx="2109788" cy="852488"/>
            <a:chOff x="3121" y="1584"/>
            <a:chExt cx="1329" cy="537"/>
          </a:xfrm>
        </p:grpSpPr>
        <p:sp>
          <p:nvSpPr>
            <p:cNvPr id="61564" name="Arc 124"/>
            <p:cNvSpPr>
              <a:spLocks/>
            </p:cNvSpPr>
            <p:nvPr/>
          </p:nvSpPr>
          <p:spPr bwMode="auto">
            <a:xfrm rot="60441522">
              <a:off x="3472" y="1233"/>
              <a:ext cx="537" cy="1239"/>
            </a:xfrm>
            <a:custGeom>
              <a:avLst/>
              <a:gdLst>
                <a:gd name="G0" fmla="+- 8224 0 0"/>
                <a:gd name="G1" fmla="+- 21600 0 0"/>
                <a:gd name="G2" fmla="+- 21600 0 0"/>
                <a:gd name="T0" fmla="*/ 0 w 29824"/>
                <a:gd name="T1" fmla="*/ 1627 h 33815"/>
                <a:gd name="T2" fmla="*/ 26039 w 29824"/>
                <a:gd name="T3" fmla="*/ 33815 h 33815"/>
                <a:gd name="T4" fmla="*/ 8224 w 29824"/>
                <a:gd name="T5" fmla="*/ 21600 h 33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824" h="33815" fill="none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960"/>
                    <a:pt x="28504" y="30218"/>
                    <a:pt x="26038" y="33814"/>
                  </a:cubicBezTo>
                </a:path>
                <a:path w="29824" h="33815" stroke="0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960"/>
                    <a:pt x="28504" y="30218"/>
                    <a:pt x="26038" y="33814"/>
                  </a:cubicBezTo>
                  <a:lnTo>
                    <a:pt x="8224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65" name="Line 125"/>
            <p:cNvSpPr>
              <a:spLocks noChangeShapeType="1"/>
            </p:cNvSpPr>
            <p:nvPr/>
          </p:nvSpPr>
          <p:spPr bwMode="auto">
            <a:xfrm rot="10709786" flipH="1" flipV="1">
              <a:off x="4368" y="1824"/>
              <a:ext cx="82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70" name="Rectangle 130"/>
          <p:cNvSpPr>
            <a:spLocks noChangeArrowheads="1"/>
          </p:cNvSpPr>
          <p:nvPr/>
        </p:nvSpPr>
        <p:spPr bwMode="auto">
          <a:xfrm rot="1015651">
            <a:off x="6400800" y="4953000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3</a:t>
            </a:r>
          </a:p>
        </p:txBody>
      </p:sp>
      <p:grpSp>
        <p:nvGrpSpPr>
          <p:cNvPr id="10" name="Group 145"/>
          <p:cNvGrpSpPr>
            <a:grpSpLocks/>
          </p:cNvGrpSpPr>
          <p:nvPr/>
        </p:nvGrpSpPr>
        <p:grpSpPr bwMode="auto">
          <a:xfrm>
            <a:off x="4953000" y="5562600"/>
            <a:ext cx="1878013" cy="762000"/>
            <a:chOff x="3137" y="3792"/>
            <a:chExt cx="1265" cy="480"/>
          </a:xfrm>
        </p:grpSpPr>
        <p:sp>
          <p:nvSpPr>
            <p:cNvPr id="61581" name="Arc 141"/>
            <p:cNvSpPr>
              <a:spLocks/>
            </p:cNvSpPr>
            <p:nvPr/>
          </p:nvSpPr>
          <p:spPr bwMode="auto">
            <a:xfrm rot="4128527" flipV="1">
              <a:off x="3497" y="3432"/>
              <a:ext cx="480" cy="1200"/>
            </a:xfrm>
            <a:custGeom>
              <a:avLst/>
              <a:gdLst>
                <a:gd name="G0" fmla="+- 8224 0 0"/>
                <a:gd name="G1" fmla="+- 21600 0 0"/>
                <a:gd name="G2" fmla="+- 21600 0 0"/>
                <a:gd name="T0" fmla="*/ 0 w 29824"/>
                <a:gd name="T1" fmla="*/ 1627 h 32751"/>
                <a:gd name="T2" fmla="*/ 26723 w 29824"/>
                <a:gd name="T3" fmla="*/ 32751 h 32751"/>
                <a:gd name="T4" fmla="*/ 8224 w 29824"/>
                <a:gd name="T5" fmla="*/ 21600 h 32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824" h="32751" fill="none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529"/>
                    <a:pt x="28751" y="29385"/>
                    <a:pt x="26723" y="32751"/>
                  </a:cubicBezTo>
                </a:path>
                <a:path w="29824" h="32751" stroke="0" extrusionOk="0">
                  <a:moveTo>
                    <a:pt x="-1" y="1626"/>
                  </a:moveTo>
                  <a:cubicBezTo>
                    <a:pt x="2608" y="552"/>
                    <a:pt x="5402" y="-1"/>
                    <a:pt x="8224" y="0"/>
                  </a:cubicBezTo>
                  <a:cubicBezTo>
                    <a:pt x="20153" y="0"/>
                    <a:pt x="29824" y="9670"/>
                    <a:pt x="29824" y="21600"/>
                  </a:cubicBezTo>
                  <a:cubicBezTo>
                    <a:pt x="29824" y="25529"/>
                    <a:pt x="28751" y="29385"/>
                    <a:pt x="26723" y="32751"/>
                  </a:cubicBezTo>
                  <a:lnTo>
                    <a:pt x="8224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82" name="Line 142"/>
            <p:cNvSpPr>
              <a:spLocks noChangeShapeType="1"/>
            </p:cNvSpPr>
            <p:nvPr/>
          </p:nvSpPr>
          <p:spPr bwMode="auto">
            <a:xfrm rot="10660264" flipH="1">
              <a:off x="4320" y="3984"/>
              <a:ext cx="82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  <p:sp>
        <p:nvSpPr>
          <p:cNvPr id="61586" name="Rectangle 146"/>
          <p:cNvSpPr>
            <a:spLocks noChangeArrowheads="1"/>
          </p:cNvSpPr>
          <p:nvPr/>
        </p:nvSpPr>
        <p:spPr bwMode="auto">
          <a:xfrm rot="-2165590">
            <a:off x="6172200" y="5826125"/>
            <a:ext cx="327025" cy="1936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X 3</a:t>
            </a:r>
          </a:p>
        </p:txBody>
      </p:sp>
      <p:grpSp>
        <p:nvGrpSpPr>
          <p:cNvPr id="11" name="Group 151"/>
          <p:cNvGrpSpPr>
            <a:grpSpLocks/>
          </p:cNvGrpSpPr>
          <p:nvPr/>
        </p:nvGrpSpPr>
        <p:grpSpPr bwMode="auto">
          <a:xfrm>
            <a:off x="4953000" y="5102225"/>
            <a:ext cx="3308350" cy="1450975"/>
            <a:chOff x="3089" y="3229"/>
            <a:chExt cx="2084" cy="914"/>
          </a:xfrm>
        </p:grpSpPr>
        <p:sp>
          <p:nvSpPr>
            <p:cNvPr id="61589" name="Arc 149"/>
            <p:cNvSpPr>
              <a:spLocks/>
            </p:cNvSpPr>
            <p:nvPr/>
          </p:nvSpPr>
          <p:spPr bwMode="auto">
            <a:xfrm rot="3744324" flipV="1">
              <a:off x="3617" y="2701"/>
              <a:ext cx="914" cy="1970"/>
            </a:xfrm>
            <a:custGeom>
              <a:avLst/>
              <a:gdLst>
                <a:gd name="G0" fmla="+- 8845 0 0"/>
                <a:gd name="G1" fmla="+- 21600 0 0"/>
                <a:gd name="G2" fmla="+- 21600 0 0"/>
                <a:gd name="T0" fmla="*/ 0 w 30445"/>
                <a:gd name="T1" fmla="*/ 1894 h 29231"/>
                <a:gd name="T2" fmla="*/ 29052 w 30445"/>
                <a:gd name="T3" fmla="*/ 29231 h 29231"/>
                <a:gd name="T4" fmla="*/ 8845 w 30445"/>
                <a:gd name="T5" fmla="*/ 21600 h 29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445" h="29231" fill="none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4206"/>
                    <a:pt x="29973" y="26792"/>
                    <a:pt x="29052" y="29231"/>
                  </a:cubicBezTo>
                </a:path>
                <a:path w="30445" h="29231" stroke="0" extrusionOk="0">
                  <a:moveTo>
                    <a:pt x="0" y="1894"/>
                  </a:moveTo>
                  <a:cubicBezTo>
                    <a:pt x="2781" y="645"/>
                    <a:pt x="5796" y="-1"/>
                    <a:pt x="8845" y="0"/>
                  </a:cubicBezTo>
                  <a:cubicBezTo>
                    <a:pt x="20774" y="0"/>
                    <a:pt x="30445" y="9670"/>
                    <a:pt x="30445" y="21600"/>
                  </a:cubicBezTo>
                  <a:cubicBezTo>
                    <a:pt x="30445" y="24206"/>
                    <a:pt x="29973" y="26792"/>
                    <a:pt x="29052" y="29231"/>
                  </a:cubicBezTo>
                  <a:lnTo>
                    <a:pt x="8845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sz="1800"/>
            </a:p>
          </p:txBody>
        </p:sp>
        <p:sp>
          <p:nvSpPr>
            <p:cNvPr id="61590" name="Line 150"/>
            <p:cNvSpPr>
              <a:spLocks noChangeShapeType="1"/>
            </p:cNvSpPr>
            <p:nvPr/>
          </p:nvSpPr>
          <p:spPr bwMode="auto">
            <a:xfrm rot="11255526" flipH="1">
              <a:off x="5035" y="3551"/>
              <a:ext cx="13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/>
          </p:spPr>
          <p:txBody>
            <a:bodyPr/>
            <a:lstStyle/>
            <a:p>
              <a:pPr>
                <a:defRPr/>
              </a:pPr>
              <a:endParaRPr 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1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1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6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6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6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61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61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61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6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6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2000"/>
                                        <p:tgtEl>
                                          <p:spTgt spid="6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6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6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61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2000"/>
                                        <p:tgtEl>
                                          <p:spTgt spid="6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6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2000"/>
                                        <p:tgtEl>
                                          <p:spTgt spid="6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2000"/>
                                        <p:tgtEl>
                                          <p:spTgt spid="6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2000"/>
                                        <p:tgtEl>
                                          <p:spTgt spid="61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1" dur="2000"/>
                                        <p:tgtEl>
                                          <p:spTgt spid="6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2000"/>
                                        <p:tgtEl>
                                          <p:spTgt spid="6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6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6" dur="2000"/>
                                        <p:tgtEl>
                                          <p:spTgt spid="6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9" dur="2000"/>
                                        <p:tgtEl>
                                          <p:spTgt spid="6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7" dur="2000"/>
                                        <p:tgtEl>
                                          <p:spTgt spid="6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6" dur="2000"/>
                                        <p:tgtEl>
                                          <p:spTgt spid="6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  <p:bldP spid="61467" grpId="0" animBg="1"/>
      <p:bldP spid="61468" grpId="0"/>
      <p:bldP spid="61473" grpId="0" animBg="1"/>
      <p:bldP spid="61482" grpId="0" animBg="1"/>
      <p:bldP spid="61486" grpId="0" animBg="1"/>
      <p:bldP spid="61487" grpId="0" animBg="1"/>
      <p:bldP spid="61493" grpId="0" animBg="1"/>
      <p:bldP spid="61494" grpId="0" animBg="1"/>
      <p:bldP spid="61495" grpId="0" animBg="1"/>
      <p:bldP spid="61496" grpId="0" animBg="1"/>
      <p:bldP spid="61497" grpId="0" animBg="1"/>
      <p:bldP spid="61498" grpId="0" animBg="1"/>
      <p:bldP spid="61531" grpId="0" animBg="1"/>
      <p:bldP spid="61532" grpId="0" animBg="1"/>
      <p:bldP spid="61533" grpId="0" animBg="1"/>
      <p:bldP spid="61534" grpId="0" animBg="1"/>
      <p:bldP spid="61541" grpId="0" animBg="1"/>
      <p:bldP spid="61549" grpId="0" animBg="1"/>
      <p:bldP spid="61550" grpId="0" animBg="1"/>
      <p:bldP spid="61559" grpId="0" animBg="1"/>
      <p:bldP spid="61570" grpId="0" animBg="1"/>
      <p:bldP spid="615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5" descr="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9144000" cy="49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-152400" y="3306763"/>
            <a:ext cx="18415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2000">
              <a:latin typeface="Arial"/>
            </a:endParaRP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0" y="838200"/>
            <a:ext cx="3352800" cy="400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000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1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2743200" y="762000"/>
            <a:ext cx="4343400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1828800" y="2514600"/>
            <a:ext cx="5943600" cy="10160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 nhân cả tử số và mẫu số của một phân số với </a:t>
            </a:r>
            <a:r>
              <a:rPr lang="en-US" sz="2000" b="1" i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cùng một số tự nhiên khác 0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thì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một phân số bằng phân số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71701" name="Text Box 21"/>
          <p:cNvSpPr txBox="1">
            <a:spLocks noChangeArrowheads="1"/>
          </p:cNvSpPr>
          <p:nvPr/>
        </p:nvSpPr>
        <p:spPr bwMode="auto">
          <a:xfrm>
            <a:off x="1905000" y="3841750"/>
            <a:ext cx="5715000" cy="13239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  <a:defRPr/>
            </a:pP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Nếu cả tử số và mẫu số của một phân số </a:t>
            </a:r>
            <a:r>
              <a:rPr lang="en-US" sz="2000" b="1" i="1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cùng chia hết cho một số tự nhiên khác 0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thì sau khi chia ta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một phân số bằng phân số </a:t>
            </a:r>
            <a:r>
              <a:rPr lang="vi-VN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</a:t>
            </a:r>
            <a:r>
              <a:rPr lang="en-US" sz="20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cho.</a:t>
            </a:r>
          </a:p>
        </p:txBody>
      </p:sp>
      <p:sp>
        <p:nvSpPr>
          <p:cNvPr id="71702" name="Text Box 22"/>
          <p:cNvSpPr txBox="1">
            <a:spLocks noChangeArrowheads="1"/>
          </p:cNvSpPr>
          <p:nvPr/>
        </p:nvSpPr>
        <p:spPr bwMode="auto">
          <a:xfrm>
            <a:off x="152400" y="-304800"/>
            <a:ext cx="213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1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0" grpId="0" animBg="1"/>
      <p:bldP spid="71701" grpId="0" animBg="1"/>
      <p:bldP spid="717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-152400" y="3306763"/>
            <a:ext cx="184150" cy="460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0" y="838200"/>
            <a:ext cx="3352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b="1" u="sng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TOÁN.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20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TIẾT 100</a:t>
            </a:r>
            <a:r>
              <a:rPr lang="en-US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2743200" y="762000"/>
            <a:ext cx="4343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0351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PHÂN SỐ BẰNG NHAU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152400" y="-304800"/>
            <a:ext cx="213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5400" b="1">
                <a:solidFill>
                  <a:srgbClr val="CC3300"/>
                </a:solidFill>
                <a:effectLst/>
                <a:latin typeface="Arial" charset="0"/>
                <a:sym typeface="Wingdings" pitchFamily="2" charset="2"/>
              </a:rPr>
              <a:t></a:t>
            </a:r>
          </a:p>
        </p:txBody>
      </p:sp>
      <p:pic>
        <p:nvPicPr>
          <p:cNvPr id="9222" name="Picture 10" descr="8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144000" cy="581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2667000" y="22860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i="1" u="sng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DẶN DÒ: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1981200" y="3505200"/>
            <a:ext cx="4724400" cy="15700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Học thuộc tính chất phân số. Nắm chắc tính chất </a:t>
            </a:r>
            <a:r>
              <a:rPr lang="vi-VN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ể vận dụng vào bài tiếp theo “Rút gọn phân số”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2209800" y="2971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Về nhà hoàn thành 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.VnTim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1542</TotalTime>
  <Words>892</Words>
  <Application>Microsoft Office PowerPoint</Application>
  <PresentationFormat>On-screen Show (4:3)</PresentationFormat>
  <Paragraphs>125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.VnTime</vt:lpstr>
      <vt:lpstr>Arial</vt:lpstr>
      <vt:lpstr>Times New Roman</vt:lpstr>
      <vt:lpstr>Wingdings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55 PHO CHUA BOC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Ulysses R. Gotera</dc:creator>
  <cp:lastModifiedBy>PROBOOK</cp:lastModifiedBy>
  <cp:revision>148</cp:revision>
  <dcterms:created xsi:type="dcterms:W3CDTF">1980-12-27T01:08:19Z</dcterms:created>
  <dcterms:modified xsi:type="dcterms:W3CDTF">2021-01-28T02:27:23Z</dcterms:modified>
</cp:coreProperties>
</file>