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4"/>
  </p:notesMasterIdLst>
  <p:handoutMasterIdLst>
    <p:handoutMasterId r:id="rId15"/>
  </p:handoutMasterIdLst>
  <p:sldIdLst>
    <p:sldId id="286" r:id="rId2"/>
    <p:sldId id="301" r:id="rId3"/>
    <p:sldId id="288" r:id="rId4"/>
    <p:sldId id="268" r:id="rId5"/>
    <p:sldId id="269" r:id="rId6"/>
    <p:sldId id="303" r:id="rId7"/>
    <p:sldId id="289" r:id="rId8"/>
    <p:sldId id="299" r:id="rId9"/>
    <p:sldId id="291" r:id="rId10"/>
    <p:sldId id="302" r:id="rId11"/>
    <p:sldId id="297" r:id="rId12"/>
    <p:sldId id="28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FF3300"/>
    <a:srgbClr val="9900CC"/>
    <a:srgbClr val="FFCCFF"/>
    <a:srgbClr val="11C408"/>
    <a:srgbClr val="00FFFF"/>
    <a:srgbClr val="33CC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14" autoAdjust="0"/>
    <p:restoredTop sz="98832" autoAdjust="0"/>
  </p:normalViewPr>
  <p:slideViewPr>
    <p:cSldViewPr>
      <p:cViewPr varScale="1">
        <p:scale>
          <a:sx n="71" d="100"/>
          <a:sy n="71" d="100"/>
        </p:scale>
        <p:origin x="11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64" y="-6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40E481D4-3CF2-49CA-B43C-2345BE3BE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3117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C4EBEDFF-DABC-46E8-B27C-4A9727A0B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252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654AE-3579-4E6E-BB4F-719B5D26FD15}" type="datetime1">
              <a:rPr lang="en-US"/>
              <a:pPr>
                <a:defRPr/>
              </a:pPr>
              <a:t>2/22/2021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D6D28C69-B3E2-450C-9E43-FC70CD2E52A4}" type="slidenum">
              <a:rPr lang="en-US"/>
              <a:pPr lvl="1"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11FF4-5223-4E74-9996-FFF0F994443C}" type="datetime1">
              <a:rPr lang="en-US"/>
              <a:pPr>
                <a:defRPr/>
              </a:pPr>
              <a:t>2/22/2021</a:t>
            </a:fld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D4FC1007-156C-46FC-BB99-5F3136A60C91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86E96-D193-4A9A-B696-3AA24A647C74}" type="datetime1">
              <a:rPr lang="en-US"/>
              <a:pPr>
                <a:defRPr/>
              </a:pPr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17B19D21-727B-46C7-8E90-CAFB11F39793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8D26D-E8B5-4DEC-BA91-859CA0FD39ED}" type="datetime1">
              <a:rPr lang="en-US"/>
              <a:pPr>
                <a:defRPr/>
              </a:pPr>
              <a:t>2/22/2021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E2F6A59E-8DD5-49C0-9663-545116192B0C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F9CE8-9000-4784-AD15-FAC056813152}" type="datetime1">
              <a:rPr lang="en-US"/>
              <a:pPr>
                <a:defRPr/>
              </a:pPr>
              <a:t>2/22/2021</a:t>
            </a:fld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BC5AC6CD-C09F-44E6-8A41-5E5BFEB7FB90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7DE89-7BB1-485E-9605-819E9789FAF3}" type="datetime1">
              <a:rPr lang="en-US"/>
              <a:pPr>
                <a:defRPr/>
              </a:pPr>
              <a:t>2/22/2021</a:t>
            </a:fld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16C2AB1F-FC8B-4A4E-BB41-5F02849C819E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BDB6E-05CF-4465-8A87-245132F2BF06}" type="datetime1">
              <a:rPr lang="en-US"/>
              <a:pPr>
                <a:defRPr/>
              </a:pPr>
              <a:t>2/22/2021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F074D36D-5728-4EE8-ABCF-720FCCE941A4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468C8-5905-4C89-B0FB-5C790BC1D652}" type="datetime1">
              <a:rPr lang="en-US"/>
              <a:pPr>
                <a:defRPr/>
              </a:pPr>
              <a:t>2/22/2021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9D45480E-2A58-4169-BDC7-D11F72B05431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951DD-0CE4-4423-9024-0A42ED1528FD}" type="datetime1">
              <a:rPr lang="en-US"/>
              <a:pPr>
                <a:defRPr/>
              </a:pPr>
              <a:t>2/22/2021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683D054E-F767-40F7-8A93-5F368F59CBE4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D1AA2-E462-44DA-BE5D-8F37278680C6}" type="datetime1">
              <a:rPr lang="en-US"/>
              <a:pPr>
                <a:defRPr/>
              </a:pPr>
              <a:t>2/22/2021</a:t>
            </a:fld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C87B9191-6A8D-4802-B2FF-C26249A51403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33F4A-28FD-4748-9B6C-115F081D3A79}" type="datetime1">
              <a:rPr lang="en-US"/>
              <a:pPr>
                <a:defRPr/>
              </a:pPr>
              <a:t>2/22/2021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E98C9669-05FD-4A6D-8D6C-795720FF346F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8994A27-96E5-4908-BE38-9CCB013D3D1A}" type="datetime1">
              <a:rPr lang="en-US"/>
              <a:pPr>
                <a:defRPr/>
              </a:pPr>
              <a:t>2/22/2021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  <a:lvl2pPr lvl="1">
              <a:defRPr/>
            </a:lvl2pPr>
          </a:lstStyle>
          <a:p>
            <a:pPr lvl="1">
              <a:defRPr/>
            </a:pPr>
            <a:fld id="{BA83D1D2-9D8F-4837-8F46-24133669A642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6" r:id="rId1"/>
    <p:sldLayoutId id="2147484097" r:id="rId2"/>
    <p:sldLayoutId id="2147484098" r:id="rId3"/>
    <p:sldLayoutId id="2147484093" r:id="rId4"/>
    <p:sldLayoutId id="2147484099" r:id="rId5"/>
    <p:sldLayoutId id="2147484094" r:id="rId6"/>
    <p:sldLayoutId id="2147484100" r:id="rId7"/>
    <p:sldLayoutId id="2147484101" r:id="rId8"/>
    <p:sldLayoutId id="2147484102" r:id="rId9"/>
    <p:sldLayoutId id="2147484095" r:id="rId10"/>
    <p:sldLayoutId id="2147484103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5"/>
          <p:cNvGrpSpPr>
            <a:grpSpLocks/>
          </p:cNvGrpSpPr>
          <p:nvPr/>
        </p:nvGrpSpPr>
        <p:grpSpPr bwMode="auto">
          <a:xfrm>
            <a:off x="304800" y="304800"/>
            <a:ext cx="1447800" cy="2000250"/>
            <a:chOff x="240" y="132"/>
            <a:chExt cx="2352" cy="2412"/>
          </a:xfrm>
        </p:grpSpPr>
        <p:sp>
          <p:nvSpPr>
            <p:cNvPr id="45082" name="Freeform 26"/>
            <p:cNvSpPr>
              <a:spLocks/>
            </p:cNvSpPr>
            <p:nvPr/>
          </p:nvSpPr>
          <p:spPr bwMode="auto">
            <a:xfrm rot="-3872960">
              <a:off x="405" y="145"/>
              <a:ext cx="228" cy="459"/>
            </a:xfrm>
            <a:custGeom>
              <a:avLst/>
              <a:gdLst/>
              <a:ahLst/>
              <a:cxnLst>
                <a:cxn ang="0">
                  <a:pos x="93" y="749"/>
                </a:cxn>
                <a:cxn ang="0">
                  <a:pos x="95" y="666"/>
                </a:cxn>
                <a:cxn ang="0">
                  <a:pos x="76" y="622"/>
                </a:cxn>
                <a:cxn ang="0">
                  <a:pos x="51" y="580"/>
                </a:cxn>
                <a:cxn ang="0">
                  <a:pos x="23" y="535"/>
                </a:cxn>
                <a:cxn ang="0">
                  <a:pos x="2" y="447"/>
                </a:cxn>
                <a:cxn ang="0">
                  <a:pos x="15" y="396"/>
                </a:cxn>
                <a:cxn ang="0">
                  <a:pos x="38" y="356"/>
                </a:cxn>
                <a:cxn ang="0">
                  <a:pos x="53" y="382"/>
                </a:cxn>
                <a:cxn ang="0">
                  <a:pos x="74" y="428"/>
                </a:cxn>
                <a:cxn ang="0">
                  <a:pos x="122" y="417"/>
                </a:cxn>
                <a:cxn ang="0">
                  <a:pos x="110" y="352"/>
                </a:cxn>
                <a:cxn ang="0">
                  <a:pos x="74" y="291"/>
                </a:cxn>
                <a:cxn ang="0">
                  <a:pos x="63" y="227"/>
                </a:cxn>
                <a:cxn ang="0">
                  <a:pos x="120" y="225"/>
                </a:cxn>
                <a:cxn ang="0">
                  <a:pos x="154" y="286"/>
                </a:cxn>
                <a:cxn ang="0">
                  <a:pos x="182" y="278"/>
                </a:cxn>
                <a:cxn ang="0">
                  <a:pos x="165" y="221"/>
                </a:cxn>
                <a:cxn ang="0">
                  <a:pos x="152" y="187"/>
                </a:cxn>
                <a:cxn ang="0">
                  <a:pos x="139" y="145"/>
                </a:cxn>
                <a:cxn ang="0">
                  <a:pos x="123" y="73"/>
                </a:cxn>
                <a:cxn ang="0">
                  <a:pos x="186" y="71"/>
                </a:cxn>
                <a:cxn ang="0">
                  <a:pos x="203" y="124"/>
                </a:cxn>
                <a:cxn ang="0">
                  <a:pos x="217" y="185"/>
                </a:cxn>
                <a:cxn ang="0">
                  <a:pos x="228" y="194"/>
                </a:cxn>
                <a:cxn ang="0">
                  <a:pos x="228" y="33"/>
                </a:cxn>
                <a:cxn ang="0">
                  <a:pos x="274" y="0"/>
                </a:cxn>
                <a:cxn ang="0">
                  <a:pos x="302" y="50"/>
                </a:cxn>
                <a:cxn ang="0">
                  <a:pos x="285" y="101"/>
                </a:cxn>
                <a:cxn ang="0">
                  <a:pos x="376" y="109"/>
                </a:cxn>
                <a:cxn ang="0">
                  <a:pos x="352" y="143"/>
                </a:cxn>
                <a:cxn ang="0">
                  <a:pos x="283" y="194"/>
                </a:cxn>
                <a:cxn ang="0">
                  <a:pos x="403" y="221"/>
                </a:cxn>
                <a:cxn ang="0">
                  <a:pos x="405" y="259"/>
                </a:cxn>
                <a:cxn ang="0">
                  <a:pos x="289" y="312"/>
                </a:cxn>
                <a:cxn ang="0">
                  <a:pos x="289" y="360"/>
                </a:cxn>
                <a:cxn ang="0">
                  <a:pos x="390" y="329"/>
                </a:cxn>
                <a:cxn ang="0">
                  <a:pos x="456" y="373"/>
                </a:cxn>
                <a:cxn ang="0">
                  <a:pos x="431" y="422"/>
                </a:cxn>
                <a:cxn ang="0">
                  <a:pos x="274" y="455"/>
                </a:cxn>
                <a:cxn ang="0">
                  <a:pos x="315" y="478"/>
                </a:cxn>
                <a:cxn ang="0">
                  <a:pos x="384" y="500"/>
                </a:cxn>
                <a:cxn ang="0">
                  <a:pos x="371" y="550"/>
                </a:cxn>
                <a:cxn ang="0">
                  <a:pos x="346" y="599"/>
                </a:cxn>
                <a:cxn ang="0">
                  <a:pos x="314" y="645"/>
                </a:cxn>
                <a:cxn ang="0">
                  <a:pos x="255" y="679"/>
                </a:cxn>
                <a:cxn ang="0">
                  <a:pos x="171" y="728"/>
                </a:cxn>
                <a:cxn ang="0">
                  <a:pos x="344" y="517"/>
                </a:cxn>
                <a:cxn ang="0">
                  <a:pos x="380" y="244"/>
                </a:cxn>
                <a:cxn ang="0">
                  <a:pos x="249" y="181"/>
                </a:cxn>
                <a:cxn ang="0">
                  <a:pos x="184" y="459"/>
                </a:cxn>
                <a:cxn ang="0">
                  <a:pos x="142" y="679"/>
                </a:cxn>
                <a:cxn ang="0">
                  <a:pos x="129" y="749"/>
                </a:cxn>
                <a:cxn ang="0">
                  <a:pos x="114" y="789"/>
                </a:cxn>
                <a:cxn ang="0">
                  <a:pos x="93" y="823"/>
                </a:cxn>
                <a:cxn ang="0">
                  <a:pos x="66" y="860"/>
                </a:cxn>
                <a:cxn ang="0">
                  <a:pos x="28" y="909"/>
                </a:cxn>
                <a:cxn ang="0">
                  <a:pos x="78" y="780"/>
                </a:cxn>
              </a:cxnLst>
              <a:rect l="0" t="0" r="r" b="b"/>
              <a:pathLst>
                <a:path w="456" h="919">
                  <a:moveTo>
                    <a:pt x="78" y="780"/>
                  </a:moveTo>
                  <a:lnTo>
                    <a:pt x="80" y="778"/>
                  </a:lnTo>
                  <a:lnTo>
                    <a:pt x="83" y="770"/>
                  </a:lnTo>
                  <a:lnTo>
                    <a:pt x="87" y="763"/>
                  </a:lnTo>
                  <a:lnTo>
                    <a:pt x="91" y="757"/>
                  </a:lnTo>
                  <a:lnTo>
                    <a:pt x="93" y="749"/>
                  </a:lnTo>
                  <a:lnTo>
                    <a:pt x="95" y="740"/>
                  </a:lnTo>
                  <a:lnTo>
                    <a:pt x="99" y="719"/>
                  </a:lnTo>
                  <a:lnTo>
                    <a:pt x="99" y="694"/>
                  </a:lnTo>
                  <a:lnTo>
                    <a:pt x="99" y="681"/>
                  </a:lnTo>
                  <a:lnTo>
                    <a:pt x="97" y="673"/>
                  </a:lnTo>
                  <a:lnTo>
                    <a:pt x="95" y="666"/>
                  </a:lnTo>
                  <a:lnTo>
                    <a:pt x="93" y="658"/>
                  </a:lnTo>
                  <a:lnTo>
                    <a:pt x="89" y="650"/>
                  </a:lnTo>
                  <a:lnTo>
                    <a:pt x="87" y="645"/>
                  </a:lnTo>
                  <a:lnTo>
                    <a:pt x="83" y="637"/>
                  </a:lnTo>
                  <a:lnTo>
                    <a:pt x="80" y="630"/>
                  </a:lnTo>
                  <a:lnTo>
                    <a:pt x="76" y="622"/>
                  </a:lnTo>
                  <a:lnTo>
                    <a:pt x="72" y="614"/>
                  </a:lnTo>
                  <a:lnTo>
                    <a:pt x="66" y="607"/>
                  </a:lnTo>
                  <a:lnTo>
                    <a:pt x="63" y="601"/>
                  </a:lnTo>
                  <a:lnTo>
                    <a:pt x="59" y="593"/>
                  </a:lnTo>
                  <a:lnTo>
                    <a:pt x="55" y="588"/>
                  </a:lnTo>
                  <a:lnTo>
                    <a:pt x="51" y="580"/>
                  </a:lnTo>
                  <a:lnTo>
                    <a:pt x="47" y="574"/>
                  </a:lnTo>
                  <a:lnTo>
                    <a:pt x="44" y="569"/>
                  </a:lnTo>
                  <a:lnTo>
                    <a:pt x="36" y="557"/>
                  </a:lnTo>
                  <a:lnTo>
                    <a:pt x="34" y="552"/>
                  </a:lnTo>
                  <a:lnTo>
                    <a:pt x="30" y="544"/>
                  </a:lnTo>
                  <a:lnTo>
                    <a:pt x="23" y="535"/>
                  </a:lnTo>
                  <a:lnTo>
                    <a:pt x="17" y="523"/>
                  </a:lnTo>
                  <a:lnTo>
                    <a:pt x="13" y="512"/>
                  </a:lnTo>
                  <a:lnTo>
                    <a:pt x="7" y="502"/>
                  </a:lnTo>
                  <a:lnTo>
                    <a:pt x="4" y="491"/>
                  </a:lnTo>
                  <a:lnTo>
                    <a:pt x="0" y="470"/>
                  </a:lnTo>
                  <a:lnTo>
                    <a:pt x="2" y="447"/>
                  </a:lnTo>
                  <a:lnTo>
                    <a:pt x="4" y="436"/>
                  </a:lnTo>
                  <a:lnTo>
                    <a:pt x="6" y="426"/>
                  </a:lnTo>
                  <a:lnTo>
                    <a:pt x="7" y="420"/>
                  </a:lnTo>
                  <a:lnTo>
                    <a:pt x="9" y="415"/>
                  </a:lnTo>
                  <a:lnTo>
                    <a:pt x="11" y="405"/>
                  </a:lnTo>
                  <a:lnTo>
                    <a:pt x="15" y="396"/>
                  </a:lnTo>
                  <a:lnTo>
                    <a:pt x="19" y="388"/>
                  </a:lnTo>
                  <a:lnTo>
                    <a:pt x="23" y="381"/>
                  </a:lnTo>
                  <a:lnTo>
                    <a:pt x="26" y="375"/>
                  </a:lnTo>
                  <a:lnTo>
                    <a:pt x="30" y="369"/>
                  </a:lnTo>
                  <a:lnTo>
                    <a:pt x="32" y="363"/>
                  </a:lnTo>
                  <a:lnTo>
                    <a:pt x="38" y="356"/>
                  </a:lnTo>
                  <a:lnTo>
                    <a:pt x="44" y="348"/>
                  </a:lnTo>
                  <a:lnTo>
                    <a:pt x="45" y="352"/>
                  </a:lnTo>
                  <a:lnTo>
                    <a:pt x="47" y="362"/>
                  </a:lnTo>
                  <a:lnTo>
                    <a:pt x="49" y="367"/>
                  </a:lnTo>
                  <a:lnTo>
                    <a:pt x="51" y="375"/>
                  </a:lnTo>
                  <a:lnTo>
                    <a:pt x="53" y="382"/>
                  </a:lnTo>
                  <a:lnTo>
                    <a:pt x="55" y="390"/>
                  </a:lnTo>
                  <a:lnTo>
                    <a:pt x="59" y="398"/>
                  </a:lnTo>
                  <a:lnTo>
                    <a:pt x="63" y="405"/>
                  </a:lnTo>
                  <a:lnTo>
                    <a:pt x="64" y="413"/>
                  </a:lnTo>
                  <a:lnTo>
                    <a:pt x="70" y="420"/>
                  </a:lnTo>
                  <a:lnTo>
                    <a:pt x="74" y="428"/>
                  </a:lnTo>
                  <a:lnTo>
                    <a:pt x="78" y="432"/>
                  </a:lnTo>
                  <a:lnTo>
                    <a:pt x="89" y="440"/>
                  </a:lnTo>
                  <a:lnTo>
                    <a:pt x="99" y="441"/>
                  </a:lnTo>
                  <a:lnTo>
                    <a:pt x="108" y="436"/>
                  </a:lnTo>
                  <a:lnTo>
                    <a:pt x="116" y="428"/>
                  </a:lnTo>
                  <a:lnTo>
                    <a:pt x="122" y="417"/>
                  </a:lnTo>
                  <a:lnTo>
                    <a:pt x="123" y="403"/>
                  </a:lnTo>
                  <a:lnTo>
                    <a:pt x="123" y="388"/>
                  </a:lnTo>
                  <a:lnTo>
                    <a:pt x="122" y="373"/>
                  </a:lnTo>
                  <a:lnTo>
                    <a:pt x="118" y="365"/>
                  </a:lnTo>
                  <a:lnTo>
                    <a:pt x="114" y="360"/>
                  </a:lnTo>
                  <a:lnTo>
                    <a:pt x="110" y="352"/>
                  </a:lnTo>
                  <a:lnTo>
                    <a:pt x="106" y="344"/>
                  </a:lnTo>
                  <a:lnTo>
                    <a:pt x="99" y="335"/>
                  </a:lnTo>
                  <a:lnTo>
                    <a:pt x="93" y="325"/>
                  </a:lnTo>
                  <a:lnTo>
                    <a:pt x="87" y="314"/>
                  </a:lnTo>
                  <a:lnTo>
                    <a:pt x="80" y="303"/>
                  </a:lnTo>
                  <a:lnTo>
                    <a:pt x="74" y="291"/>
                  </a:lnTo>
                  <a:lnTo>
                    <a:pt x="70" y="282"/>
                  </a:lnTo>
                  <a:lnTo>
                    <a:pt x="64" y="270"/>
                  </a:lnTo>
                  <a:lnTo>
                    <a:pt x="63" y="259"/>
                  </a:lnTo>
                  <a:lnTo>
                    <a:pt x="59" y="238"/>
                  </a:lnTo>
                  <a:lnTo>
                    <a:pt x="61" y="230"/>
                  </a:lnTo>
                  <a:lnTo>
                    <a:pt x="63" y="227"/>
                  </a:lnTo>
                  <a:lnTo>
                    <a:pt x="64" y="223"/>
                  </a:lnTo>
                  <a:lnTo>
                    <a:pt x="70" y="215"/>
                  </a:lnTo>
                  <a:lnTo>
                    <a:pt x="80" y="210"/>
                  </a:lnTo>
                  <a:lnTo>
                    <a:pt x="99" y="208"/>
                  </a:lnTo>
                  <a:lnTo>
                    <a:pt x="114" y="215"/>
                  </a:lnTo>
                  <a:lnTo>
                    <a:pt x="120" y="225"/>
                  </a:lnTo>
                  <a:lnTo>
                    <a:pt x="127" y="232"/>
                  </a:lnTo>
                  <a:lnTo>
                    <a:pt x="133" y="244"/>
                  </a:lnTo>
                  <a:lnTo>
                    <a:pt x="139" y="253"/>
                  </a:lnTo>
                  <a:lnTo>
                    <a:pt x="144" y="265"/>
                  </a:lnTo>
                  <a:lnTo>
                    <a:pt x="150" y="276"/>
                  </a:lnTo>
                  <a:lnTo>
                    <a:pt x="154" y="286"/>
                  </a:lnTo>
                  <a:lnTo>
                    <a:pt x="160" y="295"/>
                  </a:lnTo>
                  <a:lnTo>
                    <a:pt x="169" y="306"/>
                  </a:lnTo>
                  <a:lnTo>
                    <a:pt x="180" y="306"/>
                  </a:lnTo>
                  <a:lnTo>
                    <a:pt x="184" y="301"/>
                  </a:lnTo>
                  <a:lnTo>
                    <a:pt x="184" y="291"/>
                  </a:lnTo>
                  <a:lnTo>
                    <a:pt x="182" y="278"/>
                  </a:lnTo>
                  <a:lnTo>
                    <a:pt x="180" y="270"/>
                  </a:lnTo>
                  <a:lnTo>
                    <a:pt x="179" y="261"/>
                  </a:lnTo>
                  <a:lnTo>
                    <a:pt x="175" y="251"/>
                  </a:lnTo>
                  <a:lnTo>
                    <a:pt x="173" y="242"/>
                  </a:lnTo>
                  <a:lnTo>
                    <a:pt x="169" y="230"/>
                  </a:lnTo>
                  <a:lnTo>
                    <a:pt x="165" y="221"/>
                  </a:lnTo>
                  <a:lnTo>
                    <a:pt x="163" y="215"/>
                  </a:lnTo>
                  <a:lnTo>
                    <a:pt x="160" y="210"/>
                  </a:lnTo>
                  <a:lnTo>
                    <a:pt x="160" y="204"/>
                  </a:lnTo>
                  <a:lnTo>
                    <a:pt x="156" y="198"/>
                  </a:lnTo>
                  <a:lnTo>
                    <a:pt x="154" y="192"/>
                  </a:lnTo>
                  <a:lnTo>
                    <a:pt x="152" y="187"/>
                  </a:lnTo>
                  <a:lnTo>
                    <a:pt x="150" y="181"/>
                  </a:lnTo>
                  <a:lnTo>
                    <a:pt x="148" y="175"/>
                  </a:lnTo>
                  <a:lnTo>
                    <a:pt x="144" y="162"/>
                  </a:lnTo>
                  <a:lnTo>
                    <a:pt x="142" y="156"/>
                  </a:lnTo>
                  <a:lnTo>
                    <a:pt x="141" y="151"/>
                  </a:lnTo>
                  <a:lnTo>
                    <a:pt x="139" y="145"/>
                  </a:lnTo>
                  <a:lnTo>
                    <a:pt x="137" y="139"/>
                  </a:lnTo>
                  <a:lnTo>
                    <a:pt x="133" y="130"/>
                  </a:lnTo>
                  <a:lnTo>
                    <a:pt x="131" y="118"/>
                  </a:lnTo>
                  <a:lnTo>
                    <a:pt x="127" y="107"/>
                  </a:lnTo>
                  <a:lnTo>
                    <a:pt x="123" y="88"/>
                  </a:lnTo>
                  <a:lnTo>
                    <a:pt x="123" y="73"/>
                  </a:lnTo>
                  <a:lnTo>
                    <a:pt x="125" y="59"/>
                  </a:lnTo>
                  <a:lnTo>
                    <a:pt x="131" y="50"/>
                  </a:lnTo>
                  <a:lnTo>
                    <a:pt x="142" y="44"/>
                  </a:lnTo>
                  <a:lnTo>
                    <a:pt x="163" y="48"/>
                  </a:lnTo>
                  <a:lnTo>
                    <a:pt x="179" y="61"/>
                  </a:lnTo>
                  <a:lnTo>
                    <a:pt x="186" y="71"/>
                  </a:lnTo>
                  <a:lnTo>
                    <a:pt x="192" y="84"/>
                  </a:lnTo>
                  <a:lnTo>
                    <a:pt x="196" y="95"/>
                  </a:lnTo>
                  <a:lnTo>
                    <a:pt x="198" y="103"/>
                  </a:lnTo>
                  <a:lnTo>
                    <a:pt x="199" y="111"/>
                  </a:lnTo>
                  <a:lnTo>
                    <a:pt x="201" y="116"/>
                  </a:lnTo>
                  <a:lnTo>
                    <a:pt x="203" y="124"/>
                  </a:lnTo>
                  <a:lnTo>
                    <a:pt x="205" y="132"/>
                  </a:lnTo>
                  <a:lnTo>
                    <a:pt x="207" y="139"/>
                  </a:lnTo>
                  <a:lnTo>
                    <a:pt x="213" y="168"/>
                  </a:lnTo>
                  <a:lnTo>
                    <a:pt x="213" y="173"/>
                  </a:lnTo>
                  <a:lnTo>
                    <a:pt x="215" y="181"/>
                  </a:lnTo>
                  <a:lnTo>
                    <a:pt x="217" y="185"/>
                  </a:lnTo>
                  <a:lnTo>
                    <a:pt x="217" y="190"/>
                  </a:lnTo>
                  <a:lnTo>
                    <a:pt x="220" y="200"/>
                  </a:lnTo>
                  <a:lnTo>
                    <a:pt x="224" y="208"/>
                  </a:lnTo>
                  <a:lnTo>
                    <a:pt x="228" y="210"/>
                  </a:lnTo>
                  <a:lnTo>
                    <a:pt x="228" y="204"/>
                  </a:lnTo>
                  <a:lnTo>
                    <a:pt x="228" y="194"/>
                  </a:lnTo>
                  <a:lnTo>
                    <a:pt x="226" y="168"/>
                  </a:lnTo>
                  <a:lnTo>
                    <a:pt x="222" y="133"/>
                  </a:lnTo>
                  <a:lnTo>
                    <a:pt x="220" y="97"/>
                  </a:lnTo>
                  <a:lnTo>
                    <a:pt x="222" y="61"/>
                  </a:lnTo>
                  <a:lnTo>
                    <a:pt x="224" y="46"/>
                  </a:lnTo>
                  <a:lnTo>
                    <a:pt x="228" y="33"/>
                  </a:lnTo>
                  <a:lnTo>
                    <a:pt x="232" y="25"/>
                  </a:lnTo>
                  <a:lnTo>
                    <a:pt x="234" y="21"/>
                  </a:lnTo>
                  <a:lnTo>
                    <a:pt x="243" y="14"/>
                  </a:lnTo>
                  <a:lnTo>
                    <a:pt x="251" y="8"/>
                  </a:lnTo>
                  <a:lnTo>
                    <a:pt x="258" y="4"/>
                  </a:lnTo>
                  <a:lnTo>
                    <a:pt x="274" y="0"/>
                  </a:lnTo>
                  <a:lnTo>
                    <a:pt x="295" y="4"/>
                  </a:lnTo>
                  <a:lnTo>
                    <a:pt x="300" y="12"/>
                  </a:lnTo>
                  <a:lnTo>
                    <a:pt x="304" y="19"/>
                  </a:lnTo>
                  <a:lnTo>
                    <a:pt x="306" y="31"/>
                  </a:lnTo>
                  <a:lnTo>
                    <a:pt x="304" y="42"/>
                  </a:lnTo>
                  <a:lnTo>
                    <a:pt x="302" y="50"/>
                  </a:lnTo>
                  <a:lnTo>
                    <a:pt x="300" y="56"/>
                  </a:lnTo>
                  <a:lnTo>
                    <a:pt x="296" y="67"/>
                  </a:lnTo>
                  <a:lnTo>
                    <a:pt x="293" y="73"/>
                  </a:lnTo>
                  <a:lnTo>
                    <a:pt x="291" y="78"/>
                  </a:lnTo>
                  <a:lnTo>
                    <a:pt x="289" y="88"/>
                  </a:lnTo>
                  <a:lnTo>
                    <a:pt x="285" y="101"/>
                  </a:lnTo>
                  <a:lnTo>
                    <a:pt x="289" y="105"/>
                  </a:lnTo>
                  <a:lnTo>
                    <a:pt x="295" y="105"/>
                  </a:lnTo>
                  <a:lnTo>
                    <a:pt x="319" y="101"/>
                  </a:lnTo>
                  <a:lnTo>
                    <a:pt x="352" y="99"/>
                  </a:lnTo>
                  <a:lnTo>
                    <a:pt x="374" y="105"/>
                  </a:lnTo>
                  <a:lnTo>
                    <a:pt x="376" y="109"/>
                  </a:lnTo>
                  <a:lnTo>
                    <a:pt x="376" y="113"/>
                  </a:lnTo>
                  <a:lnTo>
                    <a:pt x="376" y="118"/>
                  </a:lnTo>
                  <a:lnTo>
                    <a:pt x="371" y="126"/>
                  </a:lnTo>
                  <a:lnTo>
                    <a:pt x="365" y="132"/>
                  </a:lnTo>
                  <a:lnTo>
                    <a:pt x="357" y="137"/>
                  </a:lnTo>
                  <a:lnTo>
                    <a:pt x="352" y="143"/>
                  </a:lnTo>
                  <a:lnTo>
                    <a:pt x="344" y="149"/>
                  </a:lnTo>
                  <a:lnTo>
                    <a:pt x="327" y="158"/>
                  </a:lnTo>
                  <a:lnTo>
                    <a:pt x="312" y="168"/>
                  </a:lnTo>
                  <a:lnTo>
                    <a:pt x="298" y="175"/>
                  </a:lnTo>
                  <a:lnTo>
                    <a:pt x="289" y="185"/>
                  </a:lnTo>
                  <a:lnTo>
                    <a:pt x="283" y="194"/>
                  </a:lnTo>
                  <a:lnTo>
                    <a:pt x="283" y="204"/>
                  </a:lnTo>
                  <a:lnTo>
                    <a:pt x="287" y="210"/>
                  </a:lnTo>
                  <a:lnTo>
                    <a:pt x="293" y="213"/>
                  </a:lnTo>
                  <a:lnTo>
                    <a:pt x="310" y="217"/>
                  </a:lnTo>
                  <a:lnTo>
                    <a:pt x="357" y="217"/>
                  </a:lnTo>
                  <a:lnTo>
                    <a:pt x="403" y="221"/>
                  </a:lnTo>
                  <a:lnTo>
                    <a:pt x="416" y="227"/>
                  </a:lnTo>
                  <a:lnTo>
                    <a:pt x="418" y="232"/>
                  </a:lnTo>
                  <a:lnTo>
                    <a:pt x="418" y="240"/>
                  </a:lnTo>
                  <a:lnTo>
                    <a:pt x="416" y="248"/>
                  </a:lnTo>
                  <a:lnTo>
                    <a:pt x="410" y="253"/>
                  </a:lnTo>
                  <a:lnTo>
                    <a:pt x="405" y="259"/>
                  </a:lnTo>
                  <a:lnTo>
                    <a:pt x="397" y="263"/>
                  </a:lnTo>
                  <a:lnTo>
                    <a:pt x="380" y="272"/>
                  </a:lnTo>
                  <a:lnTo>
                    <a:pt x="359" y="278"/>
                  </a:lnTo>
                  <a:lnTo>
                    <a:pt x="338" y="286"/>
                  </a:lnTo>
                  <a:lnTo>
                    <a:pt x="319" y="293"/>
                  </a:lnTo>
                  <a:lnTo>
                    <a:pt x="289" y="312"/>
                  </a:lnTo>
                  <a:lnTo>
                    <a:pt x="283" y="324"/>
                  </a:lnTo>
                  <a:lnTo>
                    <a:pt x="279" y="335"/>
                  </a:lnTo>
                  <a:lnTo>
                    <a:pt x="279" y="344"/>
                  </a:lnTo>
                  <a:lnTo>
                    <a:pt x="279" y="348"/>
                  </a:lnTo>
                  <a:lnTo>
                    <a:pt x="283" y="352"/>
                  </a:lnTo>
                  <a:lnTo>
                    <a:pt x="289" y="360"/>
                  </a:lnTo>
                  <a:lnTo>
                    <a:pt x="300" y="363"/>
                  </a:lnTo>
                  <a:lnTo>
                    <a:pt x="329" y="362"/>
                  </a:lnTo>
                  <a:lnTo>
                    <a:pt x="357" y="350"/>
                  </a:lnTo>
                  <a:lnTo>
                    <a:pt x="369" y="343"/>
                  </a:lnTo>
                  <a:lnTo>
                    <a:pt x="378" y="335"/>
                  </a:lnTo>
                  <a:lnTo>
                    <a:pt x="390" y="329"/>
                  </a:lnTo>
                  <a:lnTo>
                    <a:pt x="401" y="325"/>
                  </a:lnTo>
                  <a:lnTo>
                    <a:pt x="428" y="322"/>
                  </a:lnTo>
                  <a:lnTo>
                    <a:pt x="443" y="327"/>
                  </a:lnTo>
                  <a:lnTo>
                    <a:pt x="452" y="339"/>
                  </a:lnTo>
                  <a:lnTo>
                    <a:pt x="456" y="354"/>
                  </a:lnTo>
                  <a:lnTo>
                    <a:pt x="456" y="373"/>
                  </a:lnTo>
                  <a:lnTo>
                    <a:pt x="454" y="382"/>
                  </a:lnTo>
                  <a:lnTo>
                    <a:pt x="452" y="392"/>
                  </a:lnTo>
                  <a:lnTo>
                    <a:pt x="449" y="400"/>
                  </a:lnTo>
                  <a:lnTo>
                    <a:pt x="443" y="409"/>
                  </a:lnTo>
                  <a:lnTo>
                    <a:pt x="437" y="415"/>
                  </a:lnTo>
                  <a:lnTo>
                    <a:pt x="431" y="422"/>
                  </a:lnTo>
                  <a:lnTo>
                    <a:pt x="422" y="428"/>
                  </a:lnTo>
                  <a:lnTo>
                    <a:pt x="414" y="432"/>
                  </a:lnTo>
                  <a:lnTo>
                    <a:pt x="393" y="436"/>
                  </a:lnTo>
                  <a:lnTo>
                    <a:pt x="369" y="440"/>
                  </a:lnTo>
                  <a:lnTo>
                    <a:pt x="315" y="445"/>
                  </a:lnTo>
                  <a:lnTo>
                    <a:pt x="274" y="455"/>
                  </a:lnTo>
                  <a:lnTo>
                    <a:pt x="262" y="462"/>
                  </a:lnTo>
                  <a:lnTo>
                    <a:pt x="256" y="472"/>
                  </a:lnTo>
                  <a:lnTo>
                    <a:pt x="258" y="478"/>
                  </a:lnTo>
                  <a:lnTo>
                    <a:pt x="262" y="481"/>
                  </a:lnTo>
                  <a:lnTo>
                    <a:pt x="276" y="483"/>
                  </a:lnTo>
                  <a:lnTo>
                    <a:pt x="315" y="478"/>
                  </a:lnTo>
                  <a:lnTo>
                    <a:pt x="336" y="472"/>
                  </a:lnTo>
                  <a:lnTo>
                    <a:pt x="357" y="472"/>
                  </a:lnTo>
                  <a:lnTo>
                    <a:pt x="372" y="474"/>
                  </a:lnTo>
                  <a:lnTo>
                    <a:pt x="382" y="483"/>
                  </a:lnTo>
                  <a:lnTo>
                    <a:pt x="384" y="491"/>
                  </a:lnTo>
                  <a:lnTo>
                    <a:pt x="384" y="500"/>
                  </a:lnTo>
                  <a:lnTo>
                    <a:pt x="382" y="514"/>
                  </a:lnTo>
                  <a:lnTo>
                    <a:pt x="382" y="519"/>
                  </a:lnTo>
                  <a:lnTo>
                    <a:pt x="380" y="527"/>
                  </a:lnTo>
                  <a:lnTo>
                    <a:pt x="376" y="535"/>
                  </a:lnTo>
                  <a:lnTo>
                    <a:pt x="374" y="542"/>
                  </a:lnTo>
                  <a:lnTo>
                    <a:pt x="371" y="550"/>
                  </a:lnTo>
                  <a:lnTo>
                    <a:pt x="367" y="559"/>
                  </a:lnTo>
                  <a:lnTo>
                    <a:pt x="365" y="567"/>
                  </a:lnTo>
                  <a:lnTo>
                    <a:pt x="359" y="574"/>
                  </a:lnTo>
                  <a:lnTo>
                    <a:pt x="355" y="584"/>
                  </a:lnTo>
                  <a:lnTo>
                    <a:pt x="352" y="592"/>
                  </a:lnTo>
                  <a:lnTo>
                    <a:pt x="346" y="599"/>
                  </a:lnTo>
                  <a:lnTo>
                    <a:pt x="342" y="607"/>
                  </a:lnTo>
                  <a:lnTo>
                    <a:pt x="336" y="616"/>
                  </a:lnTo>
                  <a:lnTo>
                    <a:pt x="331" y="624"/>
                  </a:lnTo>
                  <a:lnTo>
                    <a:pt x="325" y="630"/>
                  </a:lnTo>
                  <a:lnTo>
                    <a:pt x="319" y="637"/>
                  </a:lnTo>
                  <a:lnTo>
                    <a:pt x="314" y="645"/>
                  </a:lnTo>
                  <a:lnTo>
                    <a:pt x="306" y="650"/>
                  </a:lnTo>
                  <a:lnTo>
                    <a:pt x="300" y="656"/>
                  </a:lnTo>
                  <a:lnTo>
                    <a:pt x="295" y="660"/>
                  </a:lnTo>
                  <a:lnTo>
                    <a:pt x="281" y="670"/>
                  </a:lnTo>
                  <a:lnTo>
                    <a:pt x="268" y="675"/>
                  </a:lnTo>
                  <a:lnTo>
                    <a:pt x="255" y="679"/>
                  </a:lnTo>
                  <a:lnTo>
                    <a:pt x="230" y="685"/>
                  </a:lnTo>
                  <a:lnTo>
                    <a:pt x="207" y="694"/>
                  </a:lnTo>
                  <a:lnTo>
                    <a:pt x="190" y="708"/>
                  </a:lnTo>
                  <a:lnTo>
                    <a:pt x="182" y="715"/>
                  </a:lnTo>
                  <a:lnTo>
                    <a:pt x="177" y="723"/>
                  </a:lnTo>
                  <a:lnTo>
                    <a:pt x="171" y="728"/>
                  </a:lnTo>
                  <a:lnTo>
                    <a:pt x="165" y="736"/>
                  </a:lnTo>
                  <a:lnTo>
                    <a:pt x="158" y="747"/>
                  </a:lnTo>
                  <a:lnTo>
                    <a:pt x="154" y="755"/>
                  </a:lnTo>
                  <a:lnTo>
                    <a:pt x="152" y="759"/>
                  </a:lnTo>
                  <a:lnTo>
                    <a:pt x="182" y="626"/>
                  </a:lnTo>
                  <a:lnTo>
                    <a:pt x="344" y="517"/>
                  </a:lnTo>
                  <a:lnTo>
                    <a:pt x="190" y="584"/>
                  </a:lnTo>
                  <a:lnTo>
                    <a:pt x="228" y="426"/>
                  </a:lnTo>
                  <a:lnTo>
                    <a:pt x="409" y="384"/>
                  </a:lnTo>
                  <a:lnTo>
                    <a:pt x="234" y="394"/>
                  </a:lnTo>
                  <a:lnTo>
                    <a:pt x="253" y="287"/>
                  </a:lnTo>
                  <a:lnTo>
                    <a:pt x="380" y="244"/>
                  </a:lnTo>
                  <a:lnTo>
                    <a:pt x="258" y="259"/>
                  </a:lnTo>
                  <a:lnTo>
                    <a:pt x="270" y="171"/>
                  </a:lnTo>
                  <a:lnTo>
                    <a:pt x="334" y="124"/>
                  </a:lnTo>
                  <a:lnTo>
                    <a:pt x="264" y="149"/>
                  </a:lnTo>
                  <a:lnTo>
                    <a:pt x="262" y="33"/>
                  </a:lnTo>
                  <a:lnTo>
                    <a:pt x="249" y="181"/>
                  </a:lnTo>
                  <a:lnTo>
                    <a:pt x="232" y="293"/>
                  </a:lnTo>
                  <a:lnTo>
                    <a:pt x="161" y="84"/>
                  </a:lnTo>
                  <a:lnTo>
                    <a:pt x="218" y="335"/>
                  </a:lnTo>
                  <a:lnTo>
                    <a:pt x="198" y="419"/>
                  </a:lnTo>
                  <a:lnTo>
                    <a:pt x="97" y="244"/>
                  </a:lnTo>
                  <a:lnTo>
                    <a:pt x="184" y="459"/>
                  </a:lnTo>
                  <a:lnTo>
                    <a:pt x="156" y="584"/>
                  </a:lnTo>
                  <a:lnTo>
                    <a:pt x="44" y="457"/>
                  </a:lnTo>
                  <a:lnTo>
                    <a:pt x="148" y="622"/>
                  </a:lnTo>
                  <a:lnTo>
                    <a:pt x="146" y="639"/>
                  </a:lnTo>
                  <a:lnTo>
                    <a:pt x="144" y="656"/>
                  </a:lnTo>
                  <a:lnTo>
                    <a:pt x="142" y="679"/>
                  </a:lnTo>
                  <a:lnTo>
                    <a:pt x="139" y="704"/>
                  </a:lnTo>
                  <a:lnTo>
                    <a:pt x="135" y="727"/>
                  </a:lnTo>
                  <a:lnTo>
                    <a:pt x="133" y="734"/>
                  </a:lnTo>
                  <a:lnTo>
                    <a:pt x="131" y="740"/>
                  </a:lnTo>
                  <a:lnTo>
                    <a:pt x="131" y="746"/>
                  </a:lnTo>
                  <a:lnTo>
                    <a:pt x="129" y="749"/>
                  </a:lnTo>
                  <a:lnTo>
                    <a:pt x="127" y="755"/>
                  </a:lnTo>
                  <a:lnTo>
                    <a:pt x="127" y="761"/>
                  </a:lnTo>
                  <a:lnTo>
                    <a:pt x="123" y="768"/>
                  </a:lnTo>
                  <a:lnTo>
                    <a:pt x="120" y="778"/>
                  </a:lnTo>
                  <a:lnTo>
                    <a:pt x="118" y="784"/>
                  </a:lnTo>
                  <a:lnTo>
                    <a:pt x="114" y="789"/>
                  </a:lnTo>
                  <a:lnTo>
                    <a:pt x="112" y="793"/>
                  </a:lnTo>
                  <a:lnTo>
                    <a:pt x="108" y="799"/>
                  </a:lnTo>
                  <a:lnTo>
                    <a:pt x="104" y="804"/>
                  </a:lnTo>
                  <a:lnTo>
                    <a:pt x="101" y="810"/>
                  </a:lnTo>
                  <a:lnTo>
                    <a:pt x="97" y="818"/>
                  </a:lnTo>
                  <a:lnTo>
                    <a:pt x="93" y="823"/>
                  </a:lnTo>
                  <a:lnTo>
                    <a:pt x="87" y="829"/>
                  </a:lnTo>
                  <a:lnTo>
                    <a:pt x="83" y="835"/>
                  </a:lnTo>
                  <a:lnTo>
                    <a:pt x="80" y="842"/>
                  </a:lnTo>
                  <a:lnTo>
                    <a:pt x="74" y="848"/>
                  </a:lnTo>
                  <a:lnTo>
                    <a:pt x="70" y="854"/>
                  </a:lnTo>
                  <a:lnTo>
                    <a:pt x="66" y="860"/>
                  </a:lnTo>
                  <a:lnTo>
                    <a:pt x="57" y="873"/>
                  </a:lnTo>
                  <a:lnTo>
                    <a:pt x="53" y="879"/>
                  </a:lnTo>
                  <a:lnTo>
                    <a:pt x="47" y="882"/>
                  </a:lnTo>
                  <a:lnTo>
                    <a:pt x="40" y="894"/>
                  </a:lnTo>
                  <a:lnTo>
                    <a:pt x="34" y="901"/>
                  </a:lnTo>
                  <a:lnTo>
                    <a:pt x="28" y="909"/>
                  </a:lnTo>
                  <a:lnTo>
                    <a:pt x="25" y="915"/>
                  </a:lnTo>
                  <a:lnTo>
                    <a:pt x="19" y="919"/>
                  </a:lnTo>
                  <a:lnTo>
                    <a:pt x="19" y="799"/>
                  </a:lnTo>
                  <a:lnTo>
                    <a:pt x="26" y="801"/>
                  </a:lnTo>
                  <a:lnTo>
                    <a:pt x="51" y="795"/>
                  </a:lnTo>
                  <a:lnTo>
                    <a:pt x="78" y="780"/>
                  </a:lnTo>
                  <a:lnTo>
                    <a:pt x="78" y="78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3" name="Freeform 27"/>
            <p:cNvSpPr>
              <a:spLocks/>
            </p:cNvSpPr>
            <p:nvPr/>
          </p:nvSpPr>
          <p:spPr bwMode="auto">
            <a:xfrm rot="1411064">
              <a:off x="338" y="480"/>
              <a:ext cx="286" cy="406"/>
            </a:xfrm>
            <a:custGeom>
              <a:avLst/>
              <a:gdLst/>
              <a:ahLst/>
              <a:cxnLst>
                <a:cxn ang="0">
                  <a:pos x="456" y="144"/>
                </a:cxn>
                <a:cxn ang="0">
                  <a:pos x="432" y="222"/>
                </a:cxn>
                <a:cxn ang="0">
                  <a:pos x="437" y="270"/>
                </a:cxn>
                <a:cxn ang="0">
                  <a:pos x="451" y="315"/>
                </a:cxn>
                <a:cxn ang="0">
                  <a:pos x="464" y="368"/>
                </a:cxn>
                <a:cxn ang="0">
                  <a:pos x="462" y="458"/>
                </a:cxn>
                <a:cxn ang="0">
                  <a:pos x="435" y="503"/>
                </a:cxn>
                <a:cxn ang="0">
                  <a:pos x="401" y="538"/>
                </a:cxn>
                <a:cxn ang="0">
                  <a:pos x="395" y="507"/>
                </a:cxn>
                <a:cxn ang="0">
                  <a:pos x="388" y="458"/>
                </a:cxn>
                <a:cxn ang="0">
                  <a:pos x="338" y="454"/>
                </a:cxn>
                <a:cxn ang="0">
                  <a:pos x="331" y="521"/>
                </a:cxn>
                <a:cxn ang="0">
                  <a:pos x="348" y="587"/>
                </a:cxn>
                <a:cxn ang="0">
                  <a:pos x="342" y="654"/>
                </a:cxn>
                <a:cxn ang="0">
                  <a:pos x="285" y="640"/>
                </a:cxn>
                <a:cxn ang="0">
                  <a:pos x="270" y="572"/>
                </a:cxn>
                <a:cxn ang="0">
                  <a:pos x="240" y="570"/>
                </a:cxn>
                <a:cxn ang="0">
                  <a:pos x="241" y="631"/>
                </a:cxn>
                <a:cxn ang="0">
                  <a:pos x="245" y="667"/>
                </a:cxn>
                <a:cxn ang="0">
                  <a:pos x="247" y="711"/>
                </a:cxn>
                <a:cxn ang="0">
                  <a:pos x="241" y="785"/>
                </a:cxn>
                <a:cxn ang="0">
                  <a:pos x="183" y="770"/>
                </a:cxn>
                <a:cxn ang="0">
                  <a:pos x="179" y="713"/>
                </a:cxn>
                <a:cxn ang="0">
                  <a:pos x="184" y="652"/>
                </a:cxn>
                <a:cxn ang="0">
                  <a:pos x="175" y="638"/>
                </a:cxn>
                <a:cxn ang="0">
                  <a:pos x="129" y="796"/>
                </a:cxn>
                <a:cxn ang="0">
                  <a:pos x="78" y="813"/>
                </a:cxn>
                <a:cxn ang="0">
                  <a:pos x="63" y="758"/>
                </a:cxn>
                <a:cxn ang="0">
                  <a:pos x="93" y="713"/>
                </a:cxn>
                <a:cxn ang="0">
                  <a:pos x="8" y="680"/>
                </a:cxn>
                <a:cxn ang="0">
                  <a:pos x="42" y="654"/>
                </a:cxn>
                <a:cxn ang="0">
                  <a:pos x="122" y="625"/>
                </a:cxn>
                <a:cxn ang="0">
                  <a:pos x="13" y="566"/>
                </a:cxn>
                <a:cxn ang="0">
                  <a:pos x="23" y="528"/>
                </a:cxn>
                <a:cxn ang="0">
                  <a:pos x="146" y="509"/>
                </a:cxn>
                <a:cxn ang="0">
                  <a:pos x="160" y="464"/>
                </a:cxn>
                <a:cxn ang="0">
                  <a:pos x="57" y="465"/>
                </a:cxn>
                <a:cxn ang="0">
                  <a:pos x="4" y="405"/>
                </a:cxn>
                <a:cxn ang="0">
                  <a:pos x="42" y="365"/>
                </a:cxn>
                <a:cxn ang="0">
                  <a:pos x="202" y="376"/>
                </a:cxn>
                <a:cxn ang="0">
                  <a:pos x="169" y="344"/>
                </a:cxn>
                <a:cxn ang="0">
                  <a:pos x="108" y="302"/>
                </a:cxn>
                <a:cxn ang="0">
                  <a:pos x="135" y="258"/>
                </a:cxn>
                <a:cxn ang="0">
                  <a:pos x="171" y="216"/>
                </a:cxn>
                <a:cxn ang="0">
                  <a:pos x="217" y="184"/>
                </a:cxn>
                <a:cxn ang="0">
                  <a:pos x="281" y="165"/>
                </a:cxn>
                <a:cxn ang="0">
                  <a:pos x="376" y="140"/>
                </a:cxn>
                <a:cxn ang="0">
                  <a:pos x="152" y="296"/>
                </a:cxn>
                <a:cxn ang="0">
                  <a:pos x="42" y="549"/>
                </a:cxn>
                <a:cxn ang="0">
                  <a:pos x="150" y="646"/>
                </a:cxn>
                <a:cxn ang="0">
                  <a:pos x="289" y="399"/>
                </a:cxn>
                <a:cxn ang="0">
                  <a:pos x="390" y="197"/>
                </a:cxn>
                <a:cxn ang="0">
                  <a:pos x="422" y="131"/>
                </a:cxn>
                <a:cxn ang="0">
                  <a:pos x="447" y="99"/>
                </a:cxn>
                <a:cxn ang="0">
                  <a:pos x="477" y="72"/>
                </a:cxn>
                <a:cxn ang="0">
                  <a:pos x="513" y="43"/>
                </a:cxn>
                <a:cxn ang="0">
                  <a:pos x="563" y="7"/>
                </a:cxn>
                <a:cxn ang="0">
                  <a:pos x="479" y="118"/>
                </a:cxn>
              </a:cxnLst>
              <a:rect l="0" t="0" r="r" b="b"/>
              <a:pathLst>
                <a:path w="572" h="813">
                  <a:moveTo>
                    <a:pt x="479" y="118"/>
                  </a:moveTo>
                  <a:lnTo>
                    <a:pt x="477" y="119"/>
                  </a:lnTo>
                  <a:lnTo>
                    <a:pt x="470" y="125"/>
                  </a:lnTo>
                  <a:lnTo>
                    <a:pt x="466" y="131"/>
                  </a:lnTo>
                  <a:lnTo>
                    <a:pt x="460" y="137"/>
                  </a:lnTo>
                  <a:lnTo>
                    <a:pt x="456" y="144"/>
                  </a:lnTo>
                  <a:lnTo>
                    <a:pt x="451" y="152"/>
                  </a:lnTo>
                  <a:lnTo>
                    <a:pt x="441" y="171"/>
                  </a:lnTo>
                  <a:lnTo>
                    <a:pt x="435" y="194"/>
                  </a:lnTo>
                  <a:lnTo>
                    <a:pt x="432" y="207"/>
                  </a:lnTo>
                  <a:lnTo>
                    <a:pt x="432" y="215"/>
                  </a:lnTo>
                  <a:lnTo>
                    <a:pt x="432" y="222"/>
                  </a:lnTo>
                  <a:lnTo>
                    <a:pt x="432" y="230"/>
                  </a:lnTo>
                  <a:lnTo>
                    <a:pt x="432" y="237"/>
                  </a:lnTo>
                  <a:lnTo>
                    <a:pt x="433" y="245"/>
                  </a:lnTo>
                  <a:lnTo>
                    <a:pt x="435" y="254"/>
                  </a:lnTo>
                  <a:lnTo>
                    <a:pt x="437" y="262"/>
                  </a:lnTo>
                  <a:lnTo>
                    <a:pt x="437" y="270"/>
                  </a:lnTo>
                  <a:lnTo>
                    <a:pt x="439" y="279"/>
                  </a:lnTo>
                  <a:lnTo>
                    <a:pt x="441" y="287"/>
                  </a:lnTo>
                  <a:lnTo>
                    <a:pt x="445" y="294"/>
                  </a:lnTo>
                  <a:lnTo>
                    <a:pt x="445" y="302"/>
                  </a:lnTo>
                  <a:lnTo>
                    <a:pt x="449" y="310"/>
                  </a:lnTo>
                  <a:lnTo>
                    <a:pt x="451" y="315"/>
                  </a:lnTo>
                  <a:lnTo>
                    <a:pt x="452" y="323"/>
                  </a:lnTo>
                  <a:lnTo>
                    <a:pt x="454" y="330"/>
                  </a:lnTo>
                  <a:lnTo>
                    <a:pt x="458" y="344"/>
                  </a:lnTo>
                  <a:lnTo>
                    <a:pt x="460" y="349"/>
                  </a:lnTo>
                  <a:lnTo>
                    <a:pt x="462" y="357"/>
                  </a:lnTo>
                  <a:lnTo>
                    <a:pt x="464" y="368"/>
                  </a:lnTo>
                  <a:lnTo>
                    <a:pt x="468" y="380"/>
                  </a:lnTo>
                  <a:lnTo>
                    <a:pt x="470" y="393"/>
                  </a:lnTo>
                  <a:lnTo>
                    <a:pt x="472" y="405"/>
                  </a:lnTo>
                  <a:lnTo>
                    <a:pt x="472" y="416"/>
                  </a:lnTo>
                  <a:lnTo>
                    <a:pt x="470" y="437"/>
                  </a:lnTo>
                  <a:lnTo>
                    <a:pt x="462" y="458"/>
                  </a:lnTo>
                  <a:lnTo>
                    <a:pt x="456" y="469"/>
                  </a:lnTo>
                  <a:lnTo>
                    <a:pt x="452" y="479"/>
                  </a:lnTo>
                  <a:lnTo>
                    <a:pt x="449" y="483"/>
                  </a:lnTo>
                  <a:lnTo>
                    <a:pt x="447" y="486"/>
                  </a:lnTo>
                  <a:lnTo>
                    <a:pt x="441" y="496"/>
                  </a:lnTo>
                  <a:lnTo>
                    <a:pt x="435" y="503"/>
                  </a:lnTo>
                  <a:lnTo>
                    <a:pt x="430" y="509"/>
                  </a:lnTo>
                  <a:lnTo>
                    <a:pt x="424" y="517"/>
                  </a:lnTo>
                  <a:lnTo>
                    <a:pt x="418" y="521"/>
                  </a:lnTo>
                  <a:lnTo>
                    <a:pt x="413" y="526"/>
                  </a:lnTo>
                  <a:lnTo>
                    <a:pt x="409" y="530"/>
                  </a:lnTo>
                  <a:lnTo>
                    <a:pt x="401" y="538"/>
                  </a:lnTo>
                  <a:lnTo>
                    <a:pt x="394" y="541"/>
                  </a:lnTo>
                  <a:lnTo>
                    <a:pt x="394" y="538"/>
                  </a:lnTo>
                  <a:lnTo>
                    <a:pt x="394" y="528"/>
                  </a:lnTo>
                  <a:lnTo>
                    <a:pt x="394" y="522"/>
                  </a:lnTo>
                  <a:lnTo>
                    <a:pt x="394" y="515"/>
                  </a:lnTo>
                  <a:lnTo>
                    <a:pt x="395" y="507"/>
                  </a:lnTo>
                  <a:lnTo>
                    <a:pt x="394" y="500"/>
                  </a:lnTo>
                  <a:lnTo>
                    <a:pt x="394" y="490"/>
                  </a:lnTo>
                  <a:lnTo>
                    <a:pt x="392" y="481"/>
                  </a:lnTo>
                  <a:lnTo>
                    <a:pt x="392" y="473"/>
                  </a:lnTo>
                  <a:lnTo>
                    <a:pt x="390" y="465"/>
                  </a:lnTo>
                  <a:lnTo>
                    <a:pt x="388" y="458"/>
                  </a:lnTo>
                  <a:lnTo>
                    <a:pt x="384" y="450"/>
                  </a:lnTo>
                  <a:lnTo>
                    <a:pt x="375" y="441"/>
                  </a:lnTo>
                  <a:lnTo>
                    <a:pt x="365" y="437"/>
                  </a:lnTo>
                  <a:lnTo>
                    <a:pt x="356" y="439"/>
                  </a:lnTo>
                  <a:lnTo>
                    <a:pt x="346" y="445"/>
                  </a:lnTo>
                  <a:lnTo>
                    <a:pt x="338" y="454"/>
                  </a:lnTo>
                  <a:lnTo>
                    <a:pt x="333" y="467"/>
                  </a:lnTo>
                  <a:lnTo>
                    <a:pt x="327" y="481"/>
                  </a:lnTo>
                  <a:lnTo>
                    <a:pt x="327" y="496"/>
                  </a:lnTo>
                  <a:lnTo>
                    <a:pt x="327" y="503"/>
                  </a:lnTo>
                  <a:lnTo>
                    <a:pt x="329" y="511"/>
                  </a:lnTo>
                  <a:lnTo>
                    <a:pt x="331" y="521"/>
                  </a:lnTo>
                  <a:lnTo>
                    <a:pt x="333" y="528"/>
                  </a:lnTo>
                  <a:lnTo>
                    <a:pt x="337" y="540"/>
                  </a:lnTo>
                  <a:lnTo>
                    <a:pt x="340" y="551"/>
                  </a:lnTo>
                  <a:lnTo>
                    <a:pt x="342" y="562"/>
                  </a:lnTo>
                  <a:lnTo>
                    <a:pt x="346" y="576"/>
                  </a:lnTo>
                  <a:lnTo>
                    <a:pt x="348" y="587"/>
                  </a:lnTo>
                  <a:lnTo>
                    <a:pt x="352" y="598"/>
                  </a:lnTo>
                  <a:lnTo>
                    <a:pt x="352" y="612"/>
                  </a:lnTo>
                  <a:lnTo>
                    <a:pt x="352" y="623"/>
                  </a:lnTo>
                  <a:lnTo>
                    <a:pt x="348" y="642"/>
                  </a:lnTo>
                  <a:lnTo>
                    <a:pt x="344" y="650"/>
                  </a:lnTo>
                  <a:lnTo>
                    <a:pt x="342" y="654"/>
                  </a:lnTo>
                  <a:lnTo>
                    <a:pt x="338" y="657"/>
                  </a:lnTo>
                  <a:lnTo>
                    <a:pt x="331" y="661"/>
                  </a:lnTo>
                  <a:lnTo>
                    <a:pt x="321" y="665"/>
                  </a:lnTo>
                  <a:lnTo>
                    <a:pt x="302" y="663"/>
                  </a:lnTo>
                  <a:lnTo>
                    <a:pt x="291" y="650"/>
                  </a:lnTo>
                  <a:lnTo>
                    <a:pt x="285" y="640"/>
                  </a:lnTo>
                  <a:lnTo>
                    <a:pt x="281" y="629"/>
                  </a:lnTo>
                  <a:lnTo>
                    <a:pt x="279" y="617"/>
                  </a:lnTo>
                  <a:lnTo>
                    <a:pt x="278" y="606"/>
                  </a:lnTo>
                  <a:lnTo>
                    <a:pt x="276" y="595"/>
                  </a:lnTo>
                  <a:lnTo>
                    <a:pt x="272" y="581"/>
                  </a:lnTo>
                  <a:lnTo>
                    <a:pt x="270" y="572"/>
                  </a:lnTo>
                  <a:lnTo>
                    <a:pt x="268" y="562"/>
                  </a:lnTo>
                  <a:lnTo>
                    <a:pt x="260" y="547"/>
                  </a:lnTo>
                  <a:lnTo>
                    <a:pt x="251" y="543"/>
                  </a:lnTo>
                  <a:lnTo>
                    <a:pt x="245" y="547"/>
                  </a:lnTo>
                  <a:lnTo>
                    <a:pt x="241" y="557"/>
                  </a:lnTo>
                  <a:lnTo>
                    <a:pt x="240" y="570"/>
                  </a:lnTo>
                  <a:lnTo>
                    <a:pt x="240" y="579"/>
                  </a:lnTo>
                  <a:lnTo>
                    <a:pt x="240" y="589"/>
                  </a:lnTo>
                  <a:lnTo>
                    <a:pt x="240" y="598"/>
                  </a:lnTo>
                  <a:lnTo>
                    <a:pt x="241" y="608"/>
                  </a:lnTo>
                  <a:lnTo>
                    <a:pt x="241" y="619"/>
                  </a:lnTo>
                  <a:lnTo>
                    <a:pt x="241" y="631"/>
                  </a:lnTo>
                  <a:lnTo>
                    <a:pt x="243" y="636"/>
                  </a:lnTo>
                  <a:lnTo>
                    <a:pt x="243" y="644"/>
                  </a:lnTo>
                  <a:lnTo>
                    <a:pt x="243" y="650"/>
                  </a:lnTo>
                  <a:lnTo>
                    <a:pt x="243" y="655"/>
                  </a:lnTo>
                  <a:lnTo>
                    <a:pt x="245" y="661"/>
                  </a:lnTo>
                  <a:lnTo>
                    <a:pt x="245" y="667"/>
                  </a:lnTo>
                  <a:lnTo>
                    <a:pt x="245" y="675"/>
                  </a:lnTo>
                  <a:lnTo>
                    <a:pt x="245" y="680"/>
                  </a:lnTo>
                  <a:lnTo>
                    <a:pt x="247" y="692"/>
                  </a:lnTo>
                  <a:lnTo>
                    <a:pt x="247" y="699"/>
                  </a:lnTo>
                  <a:lnTo>
                    <a:pt x="247" y="705"/>
                  </a:lnTo>
                  <a:lnTo>
                    <a:pt x="247" y="711"/>
                  </a:lnTo>
                  <a:lnTo>
                    <a:pt x="247" y="716"/>
                  </a:lnTo>
                  <a:lnTo>
                    <a:pt x="247" y="728"/>
                  </a:lnTo>
                  <a:lnTo>
                    <a:pt x="247" y="739"/>
                  </a:lnTo>
                  <a:lnTo>
                    <a:pt x="247" y="751"/>
                  </a:lnTo>
                  <a:lnTo>
                    <a:pt x="245" y="770"/>
                  </a:lnTo>
                  <a:lnTo>
                    <a:pt x="241" y="785"/>
                  </a:lnTo>
                  <a:lnTo>
                    <a:pt x="236" y="798"/>
                  </a:lnTo>
                  <a:lnTo>
                    <a:pt x="228" y="806"/>
                  </a:lnTo>
                  <a:lnTo>
                    <a:pt x="217" y="806"/>
                  </a:lnTo>
                  <a:lnTo>
                    <a:pt x="198" y="798"/>
                  </a:lnTo>
                  <a:lnTo>
                    <a:pt x="184" y="781"/>
                  </a:lnTo>
                  <a:lnTo>
                    <a:pt x="183" y="770"/>
                  </a:lnTo>
                  <a:lnTo>
                    <a:pt x="179" y="756"/>
                  </a:lnTo>
                  <a:lnTo>
                    <a:pt x="179" y="743"/>
                  </a:lnTo>
                  <a:lnTo>
                    <a:pt x="179" y="735"/>
                  </a:lnTo>
                  <a:lnTo>
                    <a:pt x="179" y="728"/>
                  </a:lnTo>
                  <a:lnTo>
                    <a:pt x="179" y="720"/>
                  </a:lnTo>
                  <a:lnTo>
                    <a:pt x="179" y="713"/>
                  </a:lnTo>
                  <a:lnTo>
                    <a:pt x="179" y="705"/>
                  </a:lnTo>
                  <a:lnTo>
                    <a:pt x="181" y="697"/>
                  </a:lnTo>
                  <a:lnTo>
                    <a:pt x="183" y="669"/>
                  </a:lnTo>
                  <a:lnTo>
                    <a:pt x="183" y="663"/>
                  </a:lnTo>
                  <a:lnTo>
                    <a:pt x="183" y="657"/>
                  </a:lnTo>
                  <a:lnTo>
                    <a:pt x="184" y="652"/>
                  </a:lnTo>
                  <a:lnTo>
                    <a:pt x="184" y="646"/>
                  </a:lnTo>
                  <a:lnTo>
                    <a:pt x="183" y="635"/>
                  </a:lnTo>
                  <a:lnTo>
                    <a:pt x="183" y="627"/>
                  </a:lnTo>
                  <a:lnTo>
                    <a:pt x="179" y="625"/>
                  </a:lnTo>
                  <a:lnTo>
                    <a:pt x="177" y="629"/>
                  </a:lnTo>
                  <a:lnTo>
                    <a:pt x="175" y="638"/>
                  </a:lnTo>
                  <a:lnTo>
                    <a:pt x="169" y="665"/>
                  </a:lnTo>
                  <a:lnTo>
                    <a:pt x="164" y="699"/>
                  </a:lnTo>
                  <a:lnTo>
                    <a:pt x="154" y="735"/>
                  </a:lnTo>
                  <a:lnTo>
                    <a:pt x="144" y="770"/>
                  </a:lnTo>
                  <a:lnTo>
                    <a:pt x="137" y="783"/>
                  </a:lnTo>
                  <a:lnTo>
                    <a:pt x="129" y="796"/>
                  </a:lnTo>
                  <a:lnTo>
                    <a:pt x="125" y="800"/>
                  </a:lnTo>
                  <a:lnTo>
                    <a:pt x="120" y="804"/>
                  </a:lnTo>
                  <a:lnTo>
                    <a:pt x="110" y="809"/>
                  </a:lnTo>
                  <a:lnTo>
                    <a:pt x="101" y="811"/>
                  </a:lnTo>
                  <a:lnTo>
                    <a:pt x="93" y="813"/>
                  </a:lnTo>
                  <a:lnTo>
                    <a:pt x="78" y="813"/>
                  </a:lnTo>
                  <a:lnTo>
                    <a:pt x="59" y="804"/>
                  </a:lnTo>
                  <a:lnTo>
                    <a:pt x="53" y="796"/>
                  </a:lnTo>
                  <a:lnTo>
                    <a:pt x="53" y="785"/>
                  </a:lnTo>
                  <a:lnTo>
                    <a:pt x="55" y="775"/>
                  </a:lnTo>
                  <a:lnTo>
                    <a:pt x="59" y="764"/>
                  </a:lnTo>
                  <a:lnTo>
                    <a:pt x="63" y="758"/>
                  </a:lnTo>
                  <a:lnTo>
                    <a:pt x="67" y="754"/>
                  </a:lnTo>
                  <a:lnTo>
                    <a:pt x="74" y="743"/>
                  </a:lnTo>
                  <a:lnTo>
                    <a:pt x="78" y="739"/>
                  </a:lnTo>
                  <a:lnTo>
                    <a:pt x="82" y="733"/>
                  </a:lnTo>
                  <a:lnTo>
                    <a:pt x="87" y="726"/>
                  </a:lnTo>
                  <a:lnTo>
                    <a:pt x="93" y="713"/>
                  </a:lnTo>
                  <a:lnTo>
                    <a:pt x="91" y="709"/>
                  </a:lnTo>
                  <a:lnTo>
                    <a:pt x="86" y="707"/>
                  </a:lnTo>
                  <a:lnTo>
                    <a:pt x="61" y="703"/>
                  </a:lnTo>
                  <a:lnTo>
                    <a:pt x="29" y="695"/>
                  </a:lnTo>
                  <a:lnTo>
                    <a:pt x="10" y="684"/>
                  </a:lnTo>
                  <a:lnTo>
                    <a:pt x="8" y="680"/>
                  </a:lnTo>
                  <a:lnTo>
                    <a:pt x="10" y="676"/>
                  </a:lnTo>
                  <a:lnTo>
                    <a:pt x="11" y="671"/>
                  </a:lnTo>
                  <a:lnTo>
                    <a:pt x="17" y="665"/>
                  </a:lnTo>
                  <a:lnTo>
                    <a:pt x="25" y="661"/>
                  </a:lnTo>
                  <a:lnTo>
                    <a:pt x="34" y="657"/>
                  </a:lnTo>
                  <a:lnTo>
                    <a:pt x="42" y="654"/>
                  </a:lnTo>
                  <a:lnTo>
                    <a:pt x="51" y="652"/>
                  </a:lnTo>
                  <a:lnTo>
                    <a:pt x="68" y="646"/>
                  </a:lnTo>
                  <a:lnTo>
                    <a:pt x="86" y="642"/>
                  </a:lnTo>
                  <a:lnTo>
                    <a:pt x="103" y="638"/>
                  </a:lnTo>
                  <a:lnTo>
                    <a:pt x="114" y="633"/>
                  </a:lnTo>
                  <a:lnTo>
                    <a:pt x="122" y="625"/>
                  </a:lnTo>
                  <a:lnTo>
                    <a:pt x="124" y="614"/>
                  </a:lnTo>
                  <a:lnTo>
                    <a:pt x="122" y="610"/>
                  </a:lnTo>
                  <a:lnTo>
                    <a:pt x="118" y="604"/>
                  </a:lnTo>
                  <a:lnTo>
                    <a:pt x="101" y="595"/>
                  </a:lnTo>
                  <a:lnTo>
                    <a:pt x="55" y="581"/>
                  </a:lnTo>
                  <a:lnTo>
                    <a:pt x="13" y="566"/>
                  </a:lnTo>
                  <a:lnTo>
                    <a:pt x="4" y="555"/>
                  </a:lnTo>
                  <a:lnTo>
                    <a:pt x="2" y="549"/>
                  </a:lnTo>
                  <a:lnTo>
                    <a:pt x="4" y="543"/>
                  </a:lnTo>
                  <a:lnTo>
                    <a:pt x="10" y="538"/>
                  </a:lnTo>
                  <a:lnTo>
                    <a:pt x="15" y="532"/>
                  </a:lnTo>
                  <a:lnTo>
                    <a:pt x="23" y="528"/>
                  </a:lnTo>
                  <a:lnTo>
                    <a:pt x="30" y="526"/>
                  </a:lnTo>
                  <a:lnTo>
                    <a:pt x="49" y="522"/>
                  </a:lnTo>
                  <a:lnTo>
                    <a:pt x="70" y="522"/>
                  </a:lnTo>
                  <a:lnTo>
                    <a:pt x="93" y="521"/>
                  </a:lnTo>
                  <a:lnTo>
                    <a:pt x="114" y="521"/>
                  </a:lnTo>
                  <a:lnTo>
                    <a:pt x="146" y="509"/>
                  </a:lnTo>
                  <a:lnTo>
                    <a:pt x="158" y="500"/>
                  </a:lnTo>
                  <a:lnTo>
                    <a:pt x="164" y="490"/>
                  </a:lnTo>
                  <a:lnTo>
                    <a:pt x="167" y="481"/>
                  </a:lnTo>
                  <a:lnTo>
                    <a:pt x="167" y="477"/>
                  </a:lnTo>
                  <a:lnTo>
                    <a:pt x="165" y="471"/>
                  </a:lnTo>
                  <a:lnTo>
                    <a:pt x="160" y="464"/>
                  </a:lnTo>
                  <a:lnTo>
                    <a:pt x="152" y="458"/>
                  </a:lnTo>
                  <a:lnTo>
                    <a:pt x="124" y="450"/>
                  </a:lnTo>
                  <a:lnTo>
                    <a:pt x="93" y="454"/>
                  </a:lnTo>
                  <a:lnTo>
                    <a:pt x="80" y="458"/>
                  </a:lnTo>
                  <a:lnTo>
                    <a:pt x="68" y="462"/>
                  </a:lnTo>
                  <a:lnTo>
                    <a:pt x="57" y="465"/>
                  </a:lnTo>
                  <a:lnTo>
                    <a:pt x="44" y="465"/>
                  </a:lnTo>
                  <a:lnTo>
                    <a:pt x="17" y="462"/>
                  </a:lnTo>
                  <a:lnTo>
                    <a:pt x="4" y="452"/>
                  </a:lnTo>
                  <a:lnTo>
                    <a:pt x="0" y="439"/>
                  </a:lnTo>
                  <a:lnTo>
                    <a:pt x="0" y="424"/>
                  </a:lnTo>
                  <a:lnTo>
                    <a:pt x="4" y="405"/>
                  </a:lnTo>
                  <a:lnTo>
                    <a:pt x="8" y="397"/>
                  </a:lnTo>
                  <a:lnTo>
                    <a:pt x="13" y="387"/>
                  </a:lnTo>
                  <a:lnTo>
                    <a:pt x="19" y="382"/>
                  </a:lnTo>
                  <a:lnTo>
                    <a:pt x="27" y="374"/>
                  </a:lnTo>
                  <a:lnTo>
                    <a:pt x="32" y="368"/>
                  </a:lnTo>
                  <a:lnTo>
                    <a:pt x="42" y="365"/>
                  </a:lnTo>
                  <a:lnTo>
                    <a:pt x="51" y="361"/>
                  </a:lnTo>
                  <a:lnTo>
                    <a:pt x="61" y="361"/>
                  </a:lnTo>
                  <a:lnTo>
                    <a:pt x="82" y="361"/>
                  </a:lnTo>
                  <a:lnTo>
                    <a:pt x="106" y="365"/>
                  </a:lnTo>
                  <a:lnTo>
                    <a:pt x="158" y="374"/>
                  </a:lnTo>
                  <a:lnTo>
                    <a:pt x="202" y="376"/>
                  </a:lnTo>
                  <a:lnTo>
                    <a:pt x="215" y="372"/>
                  </a:lnTo>
                  <a:lnTo>
                    <a:pt x="222" y="363"/>
                  </a:lnTo>
                  <a:lnTo>
                    <a:pt x="222" y="357"/>
                  </a:lnTo>
                  <a:lnTo>
                    <a:pt x="221" y="353"/>
                  </a:lnTo>
                  <a:lnTo>
                    <a:pt x="209" y="348"/>
                  </a:lnTo>
                  <a:lnTo>
                    <a:pt x="169" y="344"/>
                  </a:lnTo>
                  <a:lnTo>
                    <a:pt x="146" y="342"/>
                  </a:lnTo>
                  <a:lnTo>
                    <a:pt x="127" y="338"/>
                  </a:lnTo>
                  <a:lnTo>
                    <a:pt x="112" y="330"/>
                  </a:lnTo>
                  <a:lnTo>
                    <a:pt x="105" y="319"/>
                  </a:lnTo>
                  <a:lnTo>
                    <a:pt x="105" y="311"/>
                  </a:lnTo>
                  <a:lnTo>
                    <a:pt x="108" y="302"/>
                  </a:lnTo>
                  <a:lnTo>
                    <a:pt x="114" y="289"/>
                  </a:lnTo>
                  <a:lnTo>
                    <a:pt x="116" y="285"/>
                  </a:lnTo>
                  <a:lnTo>
                    <a:pt x="120" y="277"/>
                  </a:lnTo>
                  <a:lnTo>
                    <a:pt x="125" y="272"/>
                  </a:lnTo>
                  <a:lnTo>
                    <a:pt x="129" y="264"/>
                  </a:lnTo>
                  <a:lnTo>
                    <a:pt x="135" y="258"/>
                  </a:lnTo>
                  <a:lnTo>
                    <a:pt x="141" y="251"/>
                  </a:lnTo>
                  <a:lnTo>
                    <a:pt x="144" y="243"/>
                  </a:lnTo>
                  <a:lnTo>
                    <a:pt x="152" y="237"/>
                  </a:lnTo>
                  <a:lnTo>
                    <a:pt x="158" y="230"/>
                  </a:lnTo>
                  <a:lnTo>
                    <a:pt x="165" y="224"/>
                  </a:lnTo>
                  <a:lnTo>
                    <a:pt x="171" y="216"/>
                  </a:lnTo>
                  <a:lnTo>
                    <a:pt x="179" y="211"/>
                  </a:lnTo>
                  <a:lnTo>
                    <a:pt x="186" y="205"/>
                  </a:lnTo>
                  <a:lnTo>
                    <a:pt x="194" y="199"/>
                  </a:lnTo>
                  <a:lnTo>
                    <a:pt x="202" y="194"/>
                  </a:lnTo>
                  <a:lnTo>
                    <a:pt x="209" y="188"/>
                  </a:lnTo>
                  <a:lnTo>
                    <a:pt x="217" y="184"/>
                  </a:lnTo>
                  <a:lnTo>
                    <a:pt x="224" y="178"/>
                  </a:lnTo>
                  <a:lnTo>
                    <a:pt x="232" y="175"/>
                  </a:lnTo>
                  <a:lnTo>
                    <a:pt x="240" y="173"/>
                  </a:lnTo>
                  <a:lnTo>
                    <a:pt x="255" y="167"/>
                  </a:lnTo>
                  <a:lnTo>
                    <a:pt x="268" y="165"/>
                  </a:lnTo>
                  <a:lnTo>
                    <a:pt x="281" y="165"/>
                  </a:lnTo>
                  <a:lnTo>
                    <a:pt x="308" y="167"/>
                  </a:lnTo>
                  <a:lnTo>
                    <a:pt x="331" y="163"/>
                  </a:lnTo>
                  <a:lnTo>
                    <a:pt x="352" y="156"/>
                  </a:lnTo>
                  <a:lnTo>
                    <a:pt x="359" y="152"/>
                  </a:lnTo>
                  <a:lnTo>
                    <a:pt x="369" y="146"/>
                  </a:lnTo>
                  <a:lnTo>
                    <a:pt x="376" y="140"/>
                  </a:lnTo>
                  <a:lnTo>
                    <a:pt x="382" y="135"/>
                  </a:lnTo>
                  <a:lnTo>
                    <a:pt x="394" y="127"/>
                  </a:lnTo>
                  <a:lnTo>
                    <a:pt x="399" y="119"/>
                  </a:lnTo>
                  <a:lnTo>
                    <a:pt x="401" y="118"/>
                  </a:lnTo>
                  <a:lnTo>
                    <a:pt x="337" y="237"/>
                  </a:lnTo>
                  <a:lnTo>
                    <a:pt x="152" y="296"/>
                  </a:lnTo>
                  <a:lnTo>
                    <a:pt x="318" y="275"/>
                  </a:lnTo>
                  <a:lnTo>
                    <a:pt x="238" y="416"/>
                  </a:lnTo>
                  <a:lnTo>
                    <a:pt x="53" y="406"/>
                  </a:lnTo>
                  <a:lnTo>
                    <a:pt x="224" y="446"/>
                  </a:lnTo>
                  <a:lnTo>
                    <a:pt x="175" y="541"/>
                  </a:lnTo>
                  <a:lnTo>
                    <a:pt x="42" y="549"/>
                  </a:lnTo>
                  <a:lnTo>
                    <a:pt x="162" y="568"/>
                  </a:lnTo>
                  <a:lnTo>
                    <a:pt x="127" y="648"/>
                  </a:lnTo>
                  <a:lnTo>
                    <a:pt x="53" y="676"/>
                  </a:lnTo>
                  <a:lnTo>
                    <a:pt x="127" y="673"/>
                  </a:lnTo>
                  <a:lnTo>
                    <a:pt x="97" y="787"/>
                  </a:lnTo>
                  <a:lnTo>
                    <a:pt x="150" y="646"/>
                  </a:lnTo>
                  <a:lnTo>
                    <a:pt x="200" y="543"/>
                  </a:lnTo>
                  <a:lnTo>
                    <a:pt x="209" y="764"/>
                  </a:lnTo>
                  <a:lnTo>
                    <a:pt x="222" y="507"/>
                  </a:lnTo>
                  <a:lnTo>
                    <a:pt x="266" y="431"/>
                  </a:lnTo>
                  <a:lnTo>
                    <a:pt x="314" y="627"/>
                  </a:lnTo>
                  <a:lnTo>
                    <a:pt x="289" y="399"/>
                  </a:lnTo>
                  <a:lnTo>
                    <a:pt x="350" y="285"/>
                  </a:lnTo>
                  <a:lnTo>
                    <a:pt x="424" y="437"/>
                  </a:lnTo>
                  <a:lnTo>
                    <a:pt x="367" y="251"/>
                  </a:lnTo>
                  <a:lnTo>
                    <a:pt x="375" y="235"/>
                  </a:lnTo>
                  <a:lnTo>
                    <a:pt x="380" y="218"/>
                  </a:lnTo>
                  <a:lnTo>
                    <a:pt x="390" y="197"/>
                  </a:lnTo>
                  <a:lnTo>
                    <a:pt x="399" y="175"/>
                  </a:lnTo>
                  <a:lnTo>
                    <a:pt x="411" y="152"/>
                  </a:lnTo>
                  <a:lnTo>
                    <a:pt x="414" y="146"/>
                  </a:lnTo>
                  <a:lnTo>
                    <a:pt x="416" y="142"/>
                  </a:lnTo>
                  <a:lnTo>
                    <a:pt x="418" y="137"/>
                  </a:lnTo>
                  <a:lnTo>
                    <a:pt x="422" y="131"/>
                  </a:lnTo>
                  <a:lnTo>
                    <a:pt x="424" y="127"/>
                  </a:lnTo>
                  <a:lnTo>
                    <a:pt x="428" y="123"/>
                  </a:lnTo>
                  <a:lnTo>
                    <a:pt x="432" y="116"/>
                  </a:lnTo>
                  <a:lnTo>
                    <a:pt x="439" y="108"/>
                  </a:lnTo>
                  <a:lnTo>
                    <a:pt x="443" y="104"/>
                  </a:lnTo>
                  <a:lnTo>
                    <a:pt x="447" y="99"/>
                  </a:lnTo>
                  <a:lnTo>
                    <a:pt x="451" y="95"/>
                  </a:lnTo>
                  <a:lnTo>
                    <a:pt x="456" y="91"/>
                  </a:lnTo>
                  <a:lnTo>
                    <a:pt x="460" y="85"/>
                  </a:lnTo>
                  <a:lnTo>
                    <a:pt x="466" y="81"/>
                  </a:lnTo>
                  <a:lnTo>
                    <a:pt x="472" y="76"/>
                  </a:lnTo>
                  <a:lnTo>
                    <a:pt x="477" y="72"/>
                  </a:lnTo>
                  <a:lnTo>
                    <a:pt x="483" y="66"/>
                  </a:lnTo>
                  <a:lnTo>
                    <a:pt x="489" y="62"/>
                  </a:lnTo>
                  <a:lnTo>
                    <a:pt x="494" y="57"/>
                  </a:lnTo>
                  <a:lnTo>
                    <a:pt x="502" y="53"/>
                  </a:lnTo>
                  <a:lnTo>
                    <a:pt x="508" y="47"/>
                  </a:lnTo>
                  <a:lnTo>
                    <a:pt x="513" y="43"/>
                  </a:lnTo>
                  <a:lnTo>
                    <a:pt x="525" y="34"/>
                  </a:lnTo>
                  <a:lnTo>
                    <a:pt x="530" y="30"/>
                  </a:lnTo>
                  <a:lnTo>
                    <a:pt x="536" y="26"/>
                  </a:lnTo>
                  <a:lnTo>
                    <a:pt x="546" y="19"/>
                  </a:lnTo>
                  <a:lnTo>
                    <a:pt x="555" y="13"/>
                  </a:lnTo>
                  <a:lnTo>
                    <a:pt x="563" y="7"/>
                  </a:lnTo>
                  <a:lnTo>
                    <a:pt x="568" y="4"/>
                  </a:lnTo>
                  <a:lnTo>
                    <a:pt x="572" y="0"/>
                  </a:lnTo>
                  <a:lnTo>
                    <a:pt x="542" y="114"/>
                  </a:lnTo>
                  <a:lnTo>
                    <a:pt x="534" y="110"/>
                  </a:lnTo>
                  <a:lnTo>
                    <a:pt x="510" y="110"/>
                  </a:lnTo>
                  <a:lnTo>
                    <a:pt x="479" y="118"/>
                  </a:lnTo>
                  <a:lnTo>
                    <a:pt x="479" y="11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4" name="Freeform 28"/>
            <p:cNvSpPr>
              <a:spLocks/>
            </p:cNvSpPr>
            <p:nvPr/>
          </p:nvSpPr>
          <p:spPr bwMode="auto">
            <a:xfrm>
              <a:off x="240" y="480"/>
              <a:ext cx="433" cy="2064"/>
            </a:xfrm>
            <a:custGeom>
              <a:avLst/>
              <a:gdLst/>
              <a:ahLst/>
              <a:cxnLst>
                <a:cxn ang="0">
                  <a:pos x="703" y="331"/>
                </a:cxn>
                <a:cxn ang="0">
                  <a:pos x="699" y="488"/>
                </a:cxn>
                <a:cxn ang="0">
                  <a:pos x="737" y="576"/>
                </a:cxn>
                <a:cxn ang="0">
                  <a:pos x="783" y="656"/>
                </a:cxn>
                <a:cxn ang="0">
                  <a:pos x="838" y="745"/>
                </a:cxn>
                <a:cxn ang="0">
                  <a:pos x="882" y="914"/>
                </a:cxn>
                <a:cxn ang="0">
                  <a:pos x="855" y="1011"/>
                </a:cxn>
                <a:cxn ang="0">
                  <a:pos x="810" y="1093"/>
                </a:cxn>
                <a:cxn ang="0">
                  <a:pos x="783" y="1040"/>
                </a:cxn>
                <a:cxn ang="0">
                  <a:pos x="741" y="952"/>
                </a:cxn>
                <a:cxn ang="0">
                  <a:pos x="650" y="971"/>
                </a:cxn>
                <a:cxn ang="0">
                  <a:pos x="669" y="1099"/>
                </a:cxn>
                <a:cxn ang="0">
                  <a:pos x="739" y="1215"/>
                </a:cxn>
                <a:cxn ang="0">
                  <a:pos x="764" y="1342"/>
                </a:cxn>
                <a:cxn ang="0">
                  <a:pos x="650" y="1348"/>
                </a:cxn>
                <a:cxn ang="0">
                  <a:pos x="585" y="1228"/>
                </a:cxn>
                <a:cxn ang="0">
                  <a:pos x="528" y="1241"/>
                </a:cxn>
                <a:cxn ang="0">
                  <a:pos x="564" y="1353"/>
                </a:cxn>
                <a:cxn ang="0">
                  <a:pos x="589" y="1420"/>
                </a:cxn>
                <a:cxn ang="0">
                  <a:pos x="616" y="1498"/>
                </a:cxn>
                <a:cxn ang="0">
                  <a:pos x="644" y="1640"/>
                </a:cxn>
                <a:cxn ang="0">
                  <a:pos x="524" y="1642"/>
                </a:cxn>
                <a:cxn ang="0">
                  <a:pos x="490" y="1538"/>
                </a:cxn>
                <a:cxn ang="0">
                  <a:pos x="466" y="1420"/>
                </a:cxn>
                <a:cxn ang="0">
                  <a:pos x="443" y="1403"/>
                </a:cxn>
                <a:cxn ang="0">
                  <a:pos x="441" y="1718"/>
                </a:cxn>
                <a:cxn ang="0">
                  <a:pos x="355" y="1781"/>
                </a:cxn>
                <a:cxn ang="0">
                  <a:pos x="298" y="1686"/>
                </a:cxn>
                <a:cxn ang="0">
                  <a:pos x="331" y="1583"/>
                </a:cxn>
                <a:cxn ang="0">
                  <a:pos x="154" y="1568"/>
                </a:cxn>
                <a:cxn ang="0">
                  <a:pos x="203" y="1502"/>
                </a:cxn>
                <a:cxn ang="0">
                  <a:pos x="336" y="1405"/>
                </a:cxn>
                <a:cxn ang="0">
                  <a:pos x="104" y="1353"/>
                </a:cxn>
                <a:cxn ang="0">
                  <a:pos x="99" y="1279"/>
                </a:cxn>
                <a:cxn ang="0">
                  <a:pos x="323" y="1177"/>
                </a:cxn>
                <a:cxn ang="0">
                  <a:pos x="323" y="1085"/>
                </a:cxn>
                <a:cxn ang="0">
                  <a:pos x="129" y="1142"/>
                </a:cxn>
                <a:cxn ang="0">
                  <a:pos x="0" y="1059"/>
                </a:cxn>
                <a:cxn ang="0">
                  <a:pos x="49" y="962"/>
                </a:cxn>
                <a:cxn ang="0">
                  <a:pos x="353" y="901"/>
                </a:cxn>
                <a:cxn ang="0">
                  <a:pos x="273" y="855"/>
                </a:cxn>
                <a:cxn ang="0">
                  <a:pos x="138" y="810"/>
                </a:cxn>
                <a:cxn ang="0">
                  <a:pos x="165" y="713"/>
                </a:cxn>
                <a:cxn ang="0">
                  <a:pos x="213" y="618"/>
                </a:cxn>
                <a:cxn ang="0">
                  <a:pos x="277" y="532"/>
                </a:cxn>
                <a:cxn ang="0">
                  <a:pos x="391" y="464"/>
                </a:cxn>
                <a:cxn ang="0">
                  <a:pos x="553" y="367"/>
                </a:cxn>
                <a:cxn ang="0">
                  <a:pos x="216" y="777"/>
                </a:cxn>
                <a:cxn ang="0">
                  <a:pos x="148" y="1308"/>
                </a:cxn>
                <a:cxn ang="0">
                  <a:pos x="403" y="1429"/>
                </a:cxn>
                <a:cxn ang="0">
                  <a:pos x="526" y="893"/>
                </a:cxn>
                <a:cxn ang="0">
                  <a:pos x="608" y="466"/>
                </a:cxn>
                <a:cxn ang="0">
                  <a:pos x="635" y="327"/>
                </a:cxn>
                <a:cxn ang="0">
                  <a:pos x="661" y="253"/>
                </a:cxn>
                <a:cxn ang="0">
                  <a:pos x="705" y="184"/>
                </a:cxn>
                <a:cxn ang="0">
                  <a:pos x="756" y="112"/>
                </a:cxn>
                <a:cxn ang="0">
                  <a:pos x="831" y="19"/>
                </a:cxn>
                <a:cxn ang="0">
                  <a:pos x="734" y="268"/>
                </a:cxn>
              </a:cxnLst>
              <a:rect l="0" t="0" r="r" b="b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lnTo>
                    <a:pt x="734" y="26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5" name="Freeform 29"/>
            <p:cNvSpPr>
              <a:spLocks/>
            </p:cNvSpPr>
            <p:nvPr/>
          </p:nvSpPr>
          <p:spPr bwMode="auto">
            <a:xfrm rot="-4460609">
              <a:off x="506" y="250"/>
              <a:ext cx="465" cy="230"/>
            </a:xfrm>
            <a:custGeom>
              <a:avLst/>
              <a:gdLst/>
              <a:ahLst/>
              <a:cxnLst>
                <a:cxn ang="0">
                  <a:pos x="184" y="311"/>
                </a:cxn>
                <a:cxn ang="0">
                  <a:pos x="256" y="273"/>
                </a:cxn>
                <a:cxn ang="0">
                  <a:pos x="287" y="234"/>
                </a:cxn>
                <a:cxn ang="0">
                  <a:pos x="309" y="194"/>
                </a:cxn>
                <a:cxn ang="0">
                  <a:pos x="336" y="146"/>
                </a:cxn>
                <a:cxn ang="0">
                  <a:pos x="401" y="83"/>
                </a:cxn>
                <a:cxn ang="0">
                  <a:pos x="452" y="70"/>
                </a:cxn>
                <a:cxn ang="0">
                  <a:pos x="500" y="70"/>
                </a:cxn>
                <a:cxn ang="0">
                  <a:pos x="482" y="95"/>
                </a:cxn>
                <a:cxn ang="0">
                  <a:pos x="454" y="137"/>
                </a:cxn>
                <a:cxn ang="0">
                  <a:pos x="486" y="173"/>
                </a:cxn>
                <a:cxn ang="0">
                  <a:pos x="538" y="131"/>
                </a:cxn>
                <a:cxn ang="0">
                  <a:pos x="572" y="70"/>
                </a:cxn>
                <a:cxn ang="0">
                  <a:pos x="623" y="28"/>
                </a:cxn>
                <a:cxn ang="0">
                  <a:pos x="654" y="78"/>
                </a:cxn>
                <a:cxn ang="0">
                  <a:pos x="617" y="137"/>
                </a:cxn>
                <a:cxn ang="0">
                  <a:pos x="638" y="157"/>
                </a:cxn>
                <a:cxn ang="0">
                  <a:pos x="678" y="114"/>
                </a:cxn>
                <a:cxn ang="0">
                  <a:pos x="703" y="87"/>
                </a:cxn>
                <a:cxn ang="0">
                  <a:pos x="732" y="53"/>
                </a:cxn>
                <a:cxn ang="0">
                  <a:pos x="787" y="5"/>
                </a:cxn>
                <a:cxn ang="0">
                  <a:pos x="819" y="59"/>
                </a:cxn>
                <a:cxn ang="0">
                  <a:pos x="781" y="100"/>
                </a:cxn>
                <a:cxn ang="0">
                  <a:pos x="733" y="140"/>
                </a:cxn>
                <a:cxn ang="0">
                  <a:pos x="732" y="156"/>
                </a:cxn>
                <a:cxn ang="0">
                  <a:pos x="874" y="76"/>
                </a:cxn>
                <a:cxn ang="0">
                  <a:pos x="924" y="99"/>
                </a:cxn>
                <a:cxn ang="0">
                  <a:pos x="895" y="148"/>
                </a:cxn>
                <a:cxn ang="0">
                  <a:pos x="842" y="161"/>
                </a:cxn>
                <a:cxn ang="0">
                  <a:pos x="880" y="243"/>
                </a:cxn>
                <a:cxn ang="0">
                  <a:pos x="838" y="239"/>
                </a:cxn>
                <a:cxn ang="0">
                  <a:pos x="760" y="203"/>
                </a:cxn>
                <a:cxn ang="0">
                  <a:pos x="796" y="321"/>
                </a:cxn>
                <a:cxn ang="0">
                  <a:pos x="764" y="342"/>
                </a:cxn>
                <a:cxn ang="0">
                  <a:pos x="661" y="268"/>
                </a:cxn>
                <a:cxn ang="0">
                  <a:pos x="619" y="291"/>
                </a:cxn>
                <a:cxn ang="0">
                  <a:pos x="695" y="363"/>
                </a:cxn>
                <a:cxn ang="0">
                  <a:pos x="692" y="443"/>
                </a:cxn>
                <a:cxn ang="0">
                  <a:pos x="635" y="445"/>
                </a:cxn>
                <a:cxn ang="0">
                  <a:pos x="530" y="325"/>
                </a:cxn>
                <a:cxn ang="0">
                  <a:pos x="530" y="370"/>
                </a:cxn>
                <a:cxn ang="0">
                  <a:pos x="543" y="445"/>
                </a:cxn>
                <a:cxn ang="0">
                  <a:pos x="494" y="456"/>
                </a:cxn>
                <a:cxn ang="0">
                  <a:pos x="439" y="460"/>
                </a:cxn>
                <a:cxn ang="0">
                  <a:pos x="384" y="452"/>
                </a:cxn>
                <a:cxn ang="0">
                  <a:pos x="325" y="418"/>
                </a:cxn>
                <a:cxn ang="0">
                  <a:pos x="241" y="370"/>
                </a:cxn>
                <a:cxn ang="0">
                  <a:pos x="509" y="416"/>
                </a:cxn>
                <a:cxn ang="0">
                  <a:pos x="764" y="311"/>
                </a:cxn>
                <a:cxn ang="0">
                  <a:pos x="754" y="167"/>
                </a:cxn>
                <a:cxn ang="0">
                  <a:pos x="482" y="249"/>
                </a:cxn>
                <a:cxn ang="0">
                  <a:pos x="270" y="321"/>
                </a:cxn>
                <a:cxn ang="0">
                  <a:pos x="201" y="344"/>
                </a:cxn>
                <a:cxn ang="0">
                  <a:pos x="159" y="349"/>
                </a:cxn>
                <a:cxn ang="0">
                  <a:pos x="119" y="348"/>
                </a:cxn>
                <a:cxn ang="0">
                  <a:pos x="74" y="344"/>
                </a:cxn>
                <a:cxn ang="0">
                  <a:pos x="13" y="334"/>
                </a:cxn>
                <a:cxn ang="0">
                  <a:pos x="150" y="313"/>
                </a:cxn>
              </a:cxnLst>
              <a:rect l="0" t="0" r="r" b="b"/>
              <a:pathLst>
                <a:path w="931" h="460">
                  <a:moveTo>
                    <a:pt x="150" y="313"/>
                  </a:moveTo>
                  <a:lnTo>
                    <a:pt x="154" y="315"/>
                  </a:lnTo>
                  <a:lnTo>
                    <a:pt x="161" y="315"/>
                  </a:lnTo>
                  <a:lnTo>
                    <a:pt x="169" y="315"/>
                  </a:lnTo>
                  <a:lnTo>
                    <a:pt x="176" y="313"/>
                  </a:lnTo>
                  <a:lnTo>
                    <a:pt x="184" y="311"/>
                  </a:lnTo>
                  <a:lnTo>
                    <a:pt x="193" y="310"/>
                  </a:lnTo>
                  <a:lnTo>
                    <a:pt x="214" y="302"/>
                  </a:lnTo>
                  <a:lnTo>
                    <a:pt x="235" y="291"/>
                  </a:lnTo>
                  <a:lnTo>
                    <a:pt x="247" y="283"/>
                  </a:lnTo>
                  <a:lnTo>
                    <a:pt x="252" y="277"/>
                  </a:lnTo>
                  <a:lnTo>
                    <a:pt x="256" y="273"/>
                  </a:lnTo>
                  <a:lnTo>
                    <a:pt x="262" y="268"/>
                  </a:lnTo>
                  <a:lnTo>
                    <a:pt x="268" y="262"/>
                  </a:lnTo>
                  <a:lnTo>
                    <a:pt x="271" y="254"/>
                  </a:lnTo>
                  <a:lnTo>
                    <a:pt x="277" y="249"/>
                  </a:lnTo>
                  <a:lnTo>
                    <a:pt x="281" y="241"/>
                  </a:lnTo>
                  <a:lnTo>
                    <a:pt x="287" y="234"/>
                  </a:lnTo>
                  <a:lnTo>
                    <a:pt x="290" y="226"/>
                  </a:lnTo>
                  <a:lnTo>
                    <a:pt x="294" y="220"/>
                  </a:lnTo>
                  <a:lnTo>
                    <a:pt x="298" y="213"/>
                  </a:lnTo>
                  <a:lnTo>
                    <a:pt x="304" y="207"/>
                  </a:lnTo>
                  <a:lnTo>
                    <a:pt x="306" y="199"/>
                  </a:lnTo>
                  <a:lnTo>
                    <a:pt x="309" y="194"/>
                  </a:lnTo>
                  <a:lnTo>
                    <a:pt x="313" y="186"/>
                  </a:lnTo>
                  <a:lnTo>
                    <a:pt x="317" y="180"/>
                  </a:lnTo>
                  <a:lnTo>
                    <a:pt x="323" y="169"/>
                  </a:lnTo>
                  <a:lnTo>
                    <a:pt x="327" y="163"/>
                  </a:lnTo>
                  <a:lnTo>
                    <a:pt x="330" y="156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5"/>
                  </a:lnTo>
                  <a:lnTo>
                    <a:pt x="357" y="116"/>
                  </a:lnTo>
                  <a:lnTo>
                    <a:pt x="365" y="108"/>
                  </a:lnTo>
                  <a:lnTo>
                    <a:pt x="382" y="93"/>
                  </a:lnTo>
                  <a:lnTo>
                    <a:pt x="401" y="83"/>
                  </a:lnTo>
                  <a:lnTo>
                    <a:pt x="412" y="80"/>
                  </a:lnTo>
                  <a:lnTo>
                    <a:pt x="422" y="76"/>
                  </a:lnTo>
                  <a:lnTo>
                    <a:pt x="427" y="74"/>
                  </a:lnTo>
                  <a:lnTo>
                    <a:pt x="433" y="74"/>
                  </a:lnTo>
                  <a:lnTo>
                    <a:pt x="443" y="72"/>
                  </a:lnTo>
                  <a:lnTo>
                    <a:pt x="452" y="70"/>
                  </a:lnTo>
                  <a:lnTo>
                    <a:pt x="460" y="70"/>
                  </a:lnTo>
                  <a:lnTo>
                    <a:pt x="469" y="68"/>
                  </a:lnTo>
                  <a:lnTo>
                    <a:pt x="477" y="68"/>
                  </a:lnTo>
                  <a:lnTo>
                    <a:pt x="482" y="68"/>
                  </a:lnTo>
                  <a:lnTo>
                    <a:pt x="490" y="70"/>
                  </a:lnTo>
                  <a:lnTo>
                    <a:pt x="500" y="70"/>
                  </a:lnTo>
                  <a:lnTo>
                    <a:pt x="509" y="72"/>
                  </a:lnTo>
                  <a:lnTo>
                    <a:pt x="505" y="74"/>
                  </a:lnTo>
                  <a:lnTo>
                    <a:pt x="498" y="80"/>
                  </a:lnTo>
                  <a:lnTo>
                    <a:pt x="494" y="85"/>
                  </a:lnTo>
                  <a:lnTo>
                    <a:pt x="488" y="91"/>
                  </a:lnTo>
                  <a:lnTo>
                    <a:pt x="482" y="95"/>
                  </a:lnTo>
                  <a:lnTo>
                    <a:pt x="477" y="102"/>
                  </a:lnTo>
                  <a:lnTo>
                    <a:pt x="471" y="108"/>
                  </a:lnTo>
                  <a:lnTo>
                    <a:pt x="467" y="116"/>
                  </a:lnTo>
                  <a:lnTo>
                    <a:pt x="462" y="121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2" y="144"/>
                  </a:lnTo>
                  <a:lnTo>
                    <a:pt x="450" y="156"/>
                  </a:lnTo>
                  <a:lnTo>
                    <a:pt x="454" y="165"/>
                  </a:lnTo>
                  <a:lnTo>
                    <a:pt x="463" y="171"/>
                  </a:lnTo>
                  <a:lnTo>
                    <a:pt x="473" y="175"/>
                  </a:lnTo>
                  <a:lnTo>
                    <a:pt x="486" y="173"/>
                  </a:lnTo>
                  <a:lnTo>
                    <a:pt x="500" y="169"/>
                  </a:lnTo>
                  <a:lnTo>
                    <a:pt x="513" y="161"/>
                  </a:lnTo>
                  <a:lnTo>
                    <a:pt x="524" y="152"/>
                  </a:lnTo>
                  <a:lnTo>
                    <a:pt x="530" y="146"/>
                  </a:lnTo>
                  <a:lnTo>
                    <a:pt x="534" y="138"/>
                  </a:lnTo>
                  <a:lnTo>
                    <a:pt x="538" y="131"/>
                  </a:lnTo>
                  <a:lnTo>
                    <a:pt x="541" y="123"/>
                  </a:lnTo>
                  <a:lnTo>
                    <a:pt x="547" y="114"/>
                  </a:lnTo>
                  <a:lnTo>
                    <a:pt x="553" y="102"/>
                  </a:lnTo>
                  <a:lnTo>
                    <a:pt x="559" y="93"/>
                  </a:lnTo>
                  <a:lnTo>
                    <a:pt x="564" y="81"/>
                  </a:lnTo>
                  <a:lnTo>
                    <a:pt x="572" y="70"/>
                  </a:lnTo>
                  <a:lnTo>
                    <a:pt x="579" y="61"/>
                  </a:lnTo>
                  <a:lnTo>
                    <a:pt x="587" y="51"/>
                  </a:lnTo>
                  <a:lnTo>
                    <a:pt x="595" y="43"/>
                  </a:lnTo>
                  <a:lnTo>
                    <a:pt x="610" y="32"/>
                  </a:lnTo>
                  <a:lnTo>
                    <a:pt x="619" y="28"/>
                  </a:lnTo>
                  <a:lnTo>
                    <a:pt x="623" y="28"/>
                  </a:lnTo>
                  <a:lnTo>
                    <a:pt x="627" y="28"/>
                  </a:lnTo>
                  <a:lnTo>
                    <a:pt x="636" y="30"/>
                  </a:lnTo>
                  <a:lnTo>
                    <a:pt x="646" y="34"/>
                  </a:lnTo>
                  <a:lnTo>
                    <a:pt x="657" y="49"/>
                  </a:lnTo>
                  <a:lnTo>
                    <a:pt x="657" y="66"/>
                  </a:lnTo>
                  <a:lnTo>
                    <a:pt x="654" y="78"/>
                  </a:lnTo>
                  <a:lnTo>
                    <a:pt x="650" y="87"/>
                  </a:lnTo>
                  <a:lnTo>
                    <a:pt x="642" y="97"/>
                  </a:lnTo>
                  <a:lnTo>
                    <a:pt x="636" y="108"/>
                  </a:lnTo>
                  <a:lnTo>
                    <a:pt x="629" y="118"/>
                  </a:lnTo>
                  <a:lnTo>
                    <a:pt x="623" y="127"/>
                  </a:lnTo>
                  <a:lnTo>
                    <a:pt x="617" y="137"/>
                  </a:lnTo>
                  <a:lnTo>
                    <a:pt x="612" y="146"/>
                  </a:lnTo>
                  <a:lnTo>
                    <a:pt x="606" y="159"/>
                  </a:lnTo>
                  <a:lnTo>
                    <a:pt x="612" y="171"/>
                  </a:lnTo>
                  <a:lnTo>
                    <a:pt x="617" y="171"/>
                  </a:lnTo>
                  <a:lnTo>
                    <a:pt x="627" y="167"/>
                  </a:lnTo>
                  <a:lnTo>
                    <a:pt x="638" y="157"/>
                  </a:lnTo>
                  <a:lnTo>
                    <a:pt x="644" y="152"/>
                  </a:lnTo>
                  <a:lnTo>
                    <a:pt x="650" y="146"/>
                  </a:lnTo>
                  <a:lnTo>
                    <a:pt x="657" y="138"/>
                  </a:lnTo>
                  <a:lnTo>
                    <a:pt x="663" y="131"/>
                  </a:lnTo>
                  <a:lnTo>
                    <a:pt x="671" y="121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4"/>
                  </a:lnTo>
                  <a:lnTo>
                    <a:pt x="690" y="100"/>
                  </a:lnTo>
                  <a:lnTo>
                    <a:pt x="695" y="95"/>
                  </a:lnTo>
                  <a:lnTo>
                    <a:pt x="699" y="91"/>
                  </a:lnTo>
                  <a:lnTo>
                    <a:pt x="703" y="87"/>
                  </a:lnTo>
                  <a:lnTo>
                    <a:pt x="707" y="81"/>
                  </a:lnTo>
                  <a:lnTo>
                    <a:pt x="711" y="78"/>
                  </a:lnTo>
                  <a:lnTo>
                    <a:pt x="718" y="68"/>
                  </a:lnTo>
                  <a:lnTo>
                    <a:pt x="722" y="62"/>
                  </a:lnTo>
                  <a:lnTo>
                    <a:pt x="726" y="59"/>
                  </a:lnTo>
                  <a:lnTo>
                    <a:pt x="732" y="53"/>
                  </a:lnTo>
                  <a:lnTo>
                    <a:pt x="735" y="49"/>
                  </a:lnTo>
                  <a:lnTo>
                    <a:pt x="743" y="42"/>
                  </a:lnTo>
                  <a:lnTo>
                    <a:pt x="751" y="34"/>
                  </a:lnTo>
                  <a:lnTo>
                    <a:pt x="758" y="26"/>
                  </a:lnTo>
                  <a:lnTo>
                    <a:pt x="773" y="13"/>
                  </a:lnTo>
                  <a:lnTo>
                    <a:pt x="787" y="5"/>
                  </a:lnTo>
                  <a:lnTo>
                    <a:pt x="800" y="0"/>
                  </a:lnTo>
                  <a:lnTo>
                    <a:pt x="811" y="0"/>
                  </a:lnTo>
                  <a:lnTo>
                    <a:pt x="819" y="7"/>
                  </a:lnTo>
                  <a:lnTo>
                    <a:pt x="828" y="26"/>
                  </a:lnTo>
                  <a:lnTo>
                    <a:pt x="825" y="47"/>
                  </a:lnTo>
                  <a:lnTo>
                    <a:pt x="819" y="59"/>
                  </a:lnTo>
                  <a:lnTo>
                    <a:pt x="811" y="68"/>
                  </a:lnTo>
                  <a:lnTo>
                    <a:pt x="802" y="80"/>
                  </a:lnTo>
                  <a:lnTo>
                    <a:pt x="796" y="85"/>
                  </a:lnTo>
                  <a:lnTo>
                    <a:pt x="792" y="91"/>
                  </a:lnTo>
                  <a:lnTo>
                    <a:pt x="787" y="95"/>
                  </a:lnTo>
                  <a:lnTo>
                    <a:pt x="781" y="100"/>
                  </a:lnTo>
                  <a:lnTo>
                    <a:pt x="775" y="104"/>
                  </a:lnTo>
                  <a:lnTo>
                    <a:pt x="770" y="110"/>
                  </a:lnTo>
                  <a:lnTo>
                    <a:pt x="749" y="129"/>
                  </a:lnTo>
                  <a:lnTo>
                    <a:pt x="743" y="133"/>
                  </a:lnTo>
                  <a:lnTo>
                    <a:pt x="739" y="137"/>
                  </a:lnTo>
                  <a:lnTo>
                    <a:pt x="733" y="140"/>
                  </a:lnTo>
                  <a:lnTo>
                    <a:pt x="730" y="146"/>
                  </a:lnTo>
                  <a:lnTo>
                    <a:pt x="724" y="152"/>
                  </a:lnTo>
                  <a:lnTo>
                    <a:pt x="718" y="159"/>
                  </a:lnTo>
                  <a:lnTo>
                    <a:pt x="718" y="163"/>
                  </a:lnTo>
                  <a:lnTo>
                    <a:pt x="724" y="161"/>
                  </a:lnTo>
                  <a:lnTo>
                    <a:pt x="732" y="156"/>
                  </a:lnTo>
                  <a:lnTo>
                    <a:pt x="754" y="140"/>
                  </a:lnTo>
                  <a:lnTo>
                    <a:pt x="781" y="121"/>
                  </a:lnTo>
                  <a:lnTo>
                    <a:pt x="813" y="102"/>
                  </a:lnTo>
                  <a:lnTo>
                    <a:pt x="846" y="85"/>
                  </a:lnTo>
                  <a:lnTo>
                    <a:pt x="861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6" y="83"/>
                  </a:lnTo>
                  <a:lnTo>
                    <a:pt x="914" y="89"/>
                  </a:lnTo>
                  <a:lnTo>
                    <a:pt x="924" y="99"/>
                  </a:lnTo>
                  <a:lnTo>
                    <a:pt x="931" y="119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4"/>
                  </a:lnTo>
                  <a:lnTo>
                    <a:pt x="901" y="148"/>
                  </a:lnTo>
                  <a:lnTo>
                    <a:pt x="895" y="148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1"/>
                  </a:lnTo>
                  <a:lnTo>
                    <a:pt x="840" y="165"/>
                  </a:lnTo>
                  <a:lnTo>
                    <a:pt x="844" y="169"/>
                  </a:lnTo>
                  <a:lnTo>
                    <a:pt x="859" y="190"/>
                  </a:lnTo>
                  <a:lnTo>
                    <a:pt x="876" y="216"/>
                  </a:lnTo>
                  <a:lnTo>
                    <a:pt x="882" y="239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5" y="245"/>
                  </a:lnTo>
                  <a:lnTo>
                    <a:pt x="846" y="241"/>
                  </a:lnTo>
                  <a:lnTo>
                    <a:pt x="838" y="239"/>
                  </a:lnTo>
                  <a:lnTo>
                    <a:pt x="828" y="234"/>
                  </a:lnTo>
                  <a:lnTo>
                    <a:pt x="813" y="226"/>
                  </a:lnTo>
                  <a:lnTo>
                    <a:pt x="798" y="216"/>
                  </a:lnTo>
                  <a:lnTo>
                    <a:pt x="783" y="209"/>
                  </a:lnTo>
                  <a:lnTo>
                    <a:pt x="771" y="203"/>
                  </a:lnTo>
                  <a:lnTo>
                    <a:pt x="760" y="203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2"/>
                  </a:lnTo>
                  <a:lnTo>
                    <a:pt x="754" y="239"/>
                  </a:lnTo>
                  <a:lnTo>
                    <a:pt x="777" y="281"/>
                  </a:lnTo>
                  <a:lnTo>
                    <a:pt x="796" y="321"/>
                  </a:lnTo>
                  <a:lnTo>
                    <a:pt x="796" y="334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4"/>
                  </a:lnTo>
                  <a:lnTo>
                    <a:pt x="771" y="344"/>
                  </a:lnTo>
                  <a:lnTo>
                    <a:pt x="764" y="342"/>
                  </a:lnTo>
                  <a:lnTo>
                    <a:pt x="756" y="338"/>
                  </a:lnTo>
                  <a:lnTo>
                    <a:pt x="741" y="327"/>
                  </a:lnTo>
                  <a:lnTo>
                    <a:pt x="724" y="311"/>
                  </a:lnTo>
                  <a:lnTo>
                    <a:pt x="709" y="298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8" y="268"/>
                  </a:lnTo>
                  <a:lnTo>
                    <a:pt x="636" y="270"/>
                  </a:lnTo>
                  <a:lnTo>
                    <a:pt x="627" y="273"/>
                  </a:lnTo>
                  <a:lnTo>
                    <a:pt x="625" y="277"/>
                  </a:lnTo>
                  <a:lnTo>
                    <a:pt x="621" y="281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5"/>
                  </a:lnTo>
                  <a:lnTo>
                    <a:pt x="661" y="346"/>
                  </a:lnTo>
                  <a:lnTo>
                    <a:pt x="673" y="351"/>
                  </a:lnTo>
                  <a:lnTo>
                    <a:pt x="684" y="357"/>
                  </a:lnTo>
                  <a:lnTo>
                    <a:pt x="695" y="363"/>
                  </a:lnTo>
                  <a:lnTo>
                    <a:pt x="705" y="370"/>
                  </a:lnTo>
                  <a:lnTo>
                    <a:pt x="720" y="393"/>
                  </a:lnTo>
                  <a:lnTo>
                    <a:pt x="722" y="408"/>
                  </a:lnTo>
                  <a:lnTo>
                    <a:pt x="718" y="422"/>
                  </a:lnTo>
                  <a:lnTo>
                    <a:pt x="707" y="433"/>
                  </a:lnTo>
                  <a:lnTo>
                    <a:pt x="692" y="443"/>
                  </a:lnTo>
                  <a:lnTo>
                    <a:pt x="682" y="446"/>
                  </a:lnTo>
                  <a:lnTo>
                    <a:pt x="673" y="448"/>
                  </a:lnTo>
                  <a:lnTo>
                    <a:pt x="663" y="448"/>
                  </a:lnTo>
                  <a:lnTo>
                    <a:pt x="654" y="448"/>
                  </a:lnTo>
                  <a:lnTo>
                    <a:pt x="644" y="448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4" y="420"/>
                  </a:lnTo>
                  <a:lnTo>
                    <a:pt x="589" y="399"/>
                  </a:lnTo>
                  <a:lnTo>
                    <a:pt x="559" y="357"/>
                  </a:lnTo>
                  <a:lnTo>
                    <a:pt x="530" y="325"/>
                  </a:lnTo>
                  <a:lnTo>
                    <a:pt x="517" y="317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5" y="340"/>
                  </a:lnTo>
                  <a:lnTo>
                    <a:pt x="530" y="370"/>
                  </a:lnTo>
                  <a:lnTo>
                    <a:pt x="543" y="387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9" y="433"/>
                  </a:lnTo>
                  <a:lnTo>
                    <a:pt x="553" y="439"/>
                  </a:lnTo>
                  <a:lnTo>
                    <a:pt x="543" y="445"/>
                  </a:lnTo>
                  <a:lnTo>
                    <a:pt x="532" y="448"/>
                  </a:lnTo>
                  <a:lnTo>
                    <a:pt x="524" y="450"/>
                  </a:lnTo>
                  <a:lnTo>
                    <a:pt x="519" y="452"/>
                  </a:lnTo>
                  <a:lnTo>
                    <a:pt x="511" y="454"/>
                  </a:lnTo>
                  <a:lnTo>
                    <a:pt x="501" y="454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7" y="458"/>
                  </a:lnTo>
                  <a:lnTo>
                    <a:pt x="467" y="458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6"/>
                  </a:lnTo>
                  <a:lnTo>
                    <a:pt x="401" y="456"/>
                  </a:lnTo>
                  <a:lnTo>
                    <a:pt x="393" y="454"/>
                  </a:lnTo>
                  <a:lnTo>
                    <a:pt x="384" y="452"/>
                  </a:lnTo>
                  <a:lnTo>
                    <a:pt x="376" y="450"/>
                  </a:lnTo>
                  <a:lnTo>
                    <a:pt x="366" y="446"/>
                  </a:lnTo>
                  <a:lnTo>
                    <a:pt x="361" y="445"/>
                  </a:lnTo>
                  <a:lnTo>
                    <a:pt x="346" y="437"/>
                  </a:lnTo>
                  <a:lnTo>
                    <a:pt x="334" y="427"/>
                  </a:lnTo>
                  <a:lnTo>
                    <a:pt x="325" y="418"/>
                  </a:lnTo>
                  <a:lnTo>
                    <a:pt x="308" y="399"/>
                  </a:lnTo>
                  <a:lnTo>
                    <a:pt x="289" y="386"/>
                  </a:lnTo>
                  <a:lnTo>
                    <a:pt x="268" y="376"/>
                  </a:lnTo>
                  <a:lnTo>
                    <a:pt x="258" y="374"/>
                  </a:lnTo>
                  <a:lnTo>
                    <a:pt x="249" y="372"/>
                  </a:lnTo>
                  <a:lnTo>
                    <a:pt x="241" y="370"/>
                  </a:lnTo>
                  <a:lnTo>
                    <a:pt x="231" y="368"/>
                  </a:lnTo>
                  <a:lnTo>
                    <a:pt x="218" y="368"/>
                  </a:lnTo>
                  <a:lnTo>
                    <a:pt x="209" y="368"/>
                  </a:lnTo>
                  <a:lnTo>
                    <a:pt x="205" y="368"/>
                  </a:lnTo>
                  <a:lnTo>
                    <a:pt x="334" y="329"/>
                  </a:lnTo>
                  <a:lnTo>
                    <a:pt x="509" y="416"/>
                  </a:lnTo>
                  <a:lnTo>
                    <a:pt x="376" y="315"/>
                  </a:lnTo>
                  <a:lnTo>
                    <a:pt x="532" y="270"/>
                  </a:lnTo>
                  <a:lnTo>
                    <a:pt x="657" y="406"/>
                  </a:lnTo>
                  <a:lnTo>
                    <a:pt x="562" y="258"/>
                  </a:lnTo>
                  <a:lnTo>
                    <a:pt x="663" y="224"/>
                  </a:lnTo>
                  <a:lnTo>
                    <a:pt x="764" y="311"/>
                  </a:lnTo>
                  <a:lnTo>
                    <a:pt x="692" y="215"/>
                  </a:lnTo>
                  <a:lnTo>
                    <a:pt x="773" y="182"/>
                  </a:lnTo>
                  <a:lnTo>
                    <a:pt x="846" y="213"/>
                  </a:lnTo>
                  <a:lnTo>
                    <a:pt x="789" y="165"/>
                  </a:lnTo>
                  <a:lnTo>
                    <a:pt x="891" y="104"/>
                  </a:lnTo>
                  <a:lnTo>
                    <a:pt x="754" y="167"/>
                  </a:lnTo>
                  <a:lnTo>
                    <a:pt x="648" y="209"/>
                  </a:lnTo>
                  <a:lnTo>
                    <a:pt x="796" y="43"/>
                  </a:lnTo>
                  <a:lnTo>
                    <a:pt x="606" y="216"/>
                  </a:lnTo>
                  <a:lnTo>
                    <a:pt x="522" y="239"/>
                  </a:lnTo>
                  <a:lnTo>
                    <a:pt x="625" y="66"/>
                  </a:lnTo>
                  <a:lnTo>
                    <a:pt x="482" y="249"/>
                  </a:lnTo>
                  <a:lnTo>
                    <a:pt x="359" y="285"/>
                  </a:lnTo>
                  <a:lnTo>
                    <a:pt x="414" y="125"/>
                  </a:lnTo>
                  <a:lnTo>
                    <a:pt x="323" y="298"/>
                  </a:lnTo>
                  <a:lnTo>
                    <a:pt x="308" y="304"/>
                  </a:lnTo>
                  <a:lnTo>
                    <a:pt x="290" y="311"/>
                  </a:lnTo>
                  <a:lnTo>
                    <a:pt x="270" y="321"/>
                  </a:lnTo>
                  <a:lnTo>
                    <a:pt x="247" y="329"/>
                  </a:lnTo>
                  <a:lnTo>
                    <a:pt x="224" y="338"/>
                  </a:lnTo>
                  <a:lnTo>
                    <a:pt x="218" y="340"/>
                  </a:lnTo>
                  <a:lnTo>
                    <a:pt x="212" y="342"/>
                  </a:lnTo>
                  <a:lnTo>
                    <a:pt x="207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2" y="348"/>
                  </a:lnTo>
                  <a:lnTo>
                    <a:pt x="182" y="348"/>
                  </a:lnTo>
                  <a:lnTo>
                    <a:pt x="173" y="349"/>
                  </a:lnTo>
                  <a:lnTo>
                    <a:pt x="167" y="349"/>
                  </a:lnTo>
                  <a:lnTo>
                    <a:pt x="159" y="349"/>
                  </a:lnTo>
                  <a:lnTo>
                    <a:pt x="154" y="349"/>
                  </a:lnTo>
                  <a:lnTo>
                    <a:pt x="148" y="349"/>
                  </a:lnTo>
                  <a:lnTo>
                    <a:pt x="140" y="349"/>
                  </a:lnTo>
                  <a:lnTo>
                    <a:pt x="135" y="349"/>
                  </a:lnTo>
                  <a:lnTo>
                    <a:pt x="127" y="349"/>
                  </a:lnTo>
                  <a:lnTo>
                    <a:pt x="119" y="348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9" y="346"/>
                  </a:lnTo>
                  <a:lnTo>
                    <a:pt x="81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3" y="340"/>
                  </a:lnTo>
                  <a:lnTo>
                    <a:pt x="45" y="340"/>
                  </a:lnTo>
                  <a:lnTo>
                    <a:pt x="34" y="338"/>
                  </a:lnTo>
                  <a:lnTo>
                    <a:pt x="22" y="336"/>
                  </a:lnTo>
                  <a:lnTo>
                    <a:pt x="13" y="334"/>
                  </a:lnTo>
                  <a:lnTo>
                    <a:pt x="5" y="332"/>
                  </a:lnTo>
                  <a:lnTo>
                    <a:pt x="0" y="332"/>
                  </a:lnTo>
                  <a:lnTo>
                    <a:pt x="102" y="272"/>
                  </a:lnTo>
                  <a:lnTo>
                    <a:pt x="106" y="279"/>
                  </a:lnTo>
                  <a:lnTo>
                    <a:pt x="123" y="298"/>
                  </a:lnTo>
                  <a:lnTo>
                    <a:pt x="150" y="313"/>
                  </a:lnTo>
                  <a:lnTo>
                    <a:pt x="150" y="31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6" name="Freeform 30"/>
            <p:cNvSpPr>
              <a:spLocks/>
            </p:cNvSpPr>
            <p:nvPr/>
          </p:nvSpPr>
          <p:spPr bwMode="auto">
            <a:xfrm>
              <a:off x="673" y="433"/>
              <a:ext cx="464" cy="230"/>
            </a:xfrm>
            <a:custGeom>
              <a:avLst/>
              <a:gdLst/>
              <a:ahLst/>
              <a:cxnLst>
                <a:cxn ang="0">
                  <a:pos x="184" y="312"/>
                </a:cxn>
                <a:cxn ang="0">
                  <a:pos x="256" y="274"/>
                </a:cxn>
                <a:cxn ang="0">
                  <a:pos x="285" y="234"/>
                </a:cxn>
                <a:cxn ang="0">
                  <a:pos x="309" y="194"/>
                </a:cxn>
                <a:cxn ang="0">
                  <a:pos x="336" y="146"/>
                </a:cxn>
                <a:cxn ang="0">
                  <a:pos x="401" y="84"/>
                </a:cxn>
                <a:cxn ang="0">
                  <a:pos x="450" y="72"/>
                </a:cxn>
                <a:cxn ang="0">
                  <a:pos x="498" y="70"/>
                </a:cxn>
                <a:cxn ang="0">
                  <a:pos x="482" y="97"/>
                </a:cxn>
                <a:cxn ang="0">
                  <a:pos x="454" y="137"/>
                </a:cxn>
                <a:cxn ang="0">
                  <a:pos x="484" y="173"/>
                </a:cxn>
                <a:cxn ang="0">
                  <a:pos x="538" y="133"/>
                </a:cxn>
                <a:cxn ang="0">
                  <a:pos x="572" y="72"/>
                </a:cxn>
                <a:cxn ang="0">
                  <a:pos x="623" y="29"/>
                </a:cxn>
                <a:cxn ang="0">
                  <a:pos x="654" y="78"/>
                </a:cxn>
                <a:cxn ang="0">
                  <a:pos x="616" y="137"/>
                </a:cxn>
                <a:cxn ang="0">
                  <a:pos x="636" y="160"/>
                </a:cxn>
                <a:cxn ang="0">
                  <a:pos x="678" y="114"/>
                </a:cxn>
                <a:cxn ang="0">
                  <a:pos x="701" y="88"/>
                </a:cxn>
                <a:cxn ang="0">
                  <a:pos x="730" y="55"/>
                </a:cxn>
                <a:cxn ang="0">
                  <a:pos x="787" y="6"/>
                </a:cxn>
                <a:cxn ang="0">
                  <a:pos x="817" y="59"/>
                </a:cxn>
                <a:cxn ang="0">
                  <a:pos x="781" y="101"/>
                </a:cxn>
                <a:cxn ang="0">
                  <a:pos x="733" y="143"/>
                </a:cxn>
                <a:cxn ang="0">
                  <a:pos x="732" y="156"/>
                </a:cxn>
                <a:cxn ang="0">
                  <a:pos x="874" y="76"/>
                </a:cxn>
                <a:cxn ang="0">
                  <a:pos x="924" y="99"/>
                </a:cxn>
                <a:cxn ang="0">
                  <a:pos x="895" y="150"/>
                </a:cxn>
                <a:cxn ang="0">
                  <a:pos x="842" y="162"/>
                </a:cxn>
                <a:cxn ang="0">
                  <a:pos x="880" y="243"/>
                </a:cxn>
                <a:cxn ang="0">
                  <a:pos x="836" y="240"/>
                </a:cxn>
                <a:cxn ang="0">
                  <a:pos x="760" y="204"/>
                </a:cxn>
                <a:cxn ang="0">
                  <a:pos x="794" y="321"/>
                </a:cxn>
                <a:cxn ang="0">
                  <a:pos x="764" y="342"/>
                </a:cxn>
                <a:cxn ang="0">
                  <a:pos x="661" y="268"/>
                </a:cxn>
                <a:cxn ang="0">
                  <a:pos x="619" y="291"/>
                </a:cxn>
                <a:cxn ang="0">
                  <a:pos x="694" y="363"/>
                </a:cxn>
                <a:cxn ang="0">
                  <a:pos x="690" y="443"/>
                </a:cxn>
                <a:cxn ang="0">
                  <a:pos x="635" y="445"/>
                </a:cxn>
                <a:cxn ang="0">
                  <a:pos x="528" y="325"/>
                </a:cxn>
                <a:cxn ang="0">
                  <a:pos x="528" y="373"/>
                </a:cxn>
                <a:cxn ang="0">
                  <a:pos x="541" y="445"/>
                </a:cxn>
                <a:cxn ang="0">
                  <a:pos x="494" y="456"/>
                </a:cxn>
                <a:cxn ang="0">
                  <a:pos x="439" y="460"/>
                </a:cxn>
                <a:cxn ang="0">
                  <a:pos x="384" y="453"/>
                </a:cxn>
                <a:cxn ang="0">
                  <a:pos x="323" y="418"/>
                </a:cxn>
                <a:cxn ang="0">
                  <a:pos x="239" y="371"/>
                </a:cxn>
                <a:cxn ang="0">
                  <a:pos x="509" y="418"/>
                </a:cxn>
                <a:cxn ang="0">
                  <a:pos x="764" y="314"/>
                </a:cxn>
                <a:cxn ang="0">
                  <a:pos x="754" y="167"/>
                </a:cxn>
                <a:cxn ang="0">
                  <a:pos x="481" y="249"/>
                </a:cxn>
                <a:cxn ang="0">
                  <a:pos x="268" y="321"/>
                </a:cxn>
                <a:cxn ang="0">
                  <a:pos x="201" y="344"/>
                </a:cxn>
                <a:cxn ang="0">
                  <a:pos x="159" y="352"/>
                </a:cxn>
                <a:cxn ang="0">
                  <a:pos x="117" y="350"/>
                </a:cxn>
                <a:cxn ang="0">
                  <a:pos x="74" y="344"/>
                </a:cxn>
                <a:cxn ang="0">
                  <a:pos x="13" y="335"/>
                </a:cxn>
                <a:cxn ang="0">
                  <a:pos x="148" y="316"/>
                </a:cxn>
              </a:cxnLst>
              <a:rect l="0" t="0" r="r" b="b"/>
              <a:pathLst>
                <a:path w="929" h="460">
                  <a:moveTo>
                    <a:pt x="148" y="316"/>
                  </a:moveTo>
                  <a:lnTo>
                    <a:pt x="152" y="316"/>
                  </a:lnTo>
                  <a:lnTo>
                    <a:pt x="161" y="316"/>
                  </a:lnTo>
                  <a:lnTo>
                    <a:pt x="167" y="316"/>
                  </a:lnTo>
                  <a:lnTo>
                    <a:pt x="174" y="314"/>
                  </a:lnTo>
                  <a:lnTo>
                    <a:pt x="184" y="312"/>
                  </a:lnTo>
                  <a:lnTo>
                    <a:pt x="193" y="310"/>
                  </a:lnTo>
                  <a:lnTo>
                    <a:pt x="212" y="304"/>
                  </a:lnTo>
                  <a:lnTo>
                    <a:pt x="235" y="291"/>
                  </a:lnTo>
                  <a:lnTo>
                    <a:pt x="245" y="283"/>
                  </a:lnTo>
                  <a:lnTo>
                    <a:pt x="251" y="278"/>
                  </a:lnTo>
                  <a:lnTo>
                    <a:pt x="256" y="274"/>
                  </a:lnTo>
                  <a:lnTo>
                    <a:pt x="262" y="268"/>
                  </a:lnTo>
                  <a:lnTo>
                    <a:pt x="266" y="262"/>
                  </a:lnTo>
                  <a:lnTo>
                    <a:pt x="271" y="257"/>
                  </a:lnTo>
                  <a:lnTo>
                    <a:pt x="277" y="249"/>
                  </a:lnTo>
                  <a:lnTo>
                    <a:pt x="281" y="242"/>
                  </a:lnTo>
                  <a:lnTo>
                    <a:pt x="285" y="234"/>
                  </a:lnTo>
                  <a:lnTo>
                    <a:pt x="290" y="228"/>
                  </a:lnTo>
                  <a:lnTo>
                    <a:pt x="294" y="221"/>
                  </a:lnTo>
                  <a:lnTo>
                    <a:pt x="298" y="213"/>
                  </a:lnTo>
                  <a:lnTo>
                    <a:pt x="302" y="207"/>
                  </a:lnTo>
                  <a:lnTo>
                    <a:pt x="306" y="200"/>
                  </a:lnTo>
                  <a:lnTo>
                    <a:pt x="309" y="194"/>
                  </a:lnTo>
                  <a:lnTo>
                    <a:pt x="313" y="188"/>
                  </a:lnTo>
                  <a:lnTo>
                    <a:pt x="315" y="181"/>
                  </a:lnTo>
                  <a:lnTo>
                    <a:pt x="323" y="169"/>
                  </a:lnTo>
                  <a:lnTo>
                    <a:pt x="327" y="164"/>
                  </a:lnTo>
                  <a:lnTo>
                    <a:pt x="328" y="158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6"/>
                  </a:lnTo>
                  <a:lnTo>
                    <a:pt x="355" y="116"/>
                  </a:lnTo>
                  <a:lnTo>
                    <a:pt x="363" y="108"/>
                  </a:lnTo>
                  <a:lnTo>
                    <a:pt x="380" y="93"/>
                  </a:lnTo>
                  <a:lnTo>
                    <a:pt x="401" y="84"/>
                  </a:lnTo>
                  <a:lnTo>
                    <a:pt x="410" y="80"/>
                  </a:lnTo>
                  <a:lnTo>
                    <a:pt x="422" y="76"/>
                  </a:lnTo>
                  <a:lnTo>
                    <a:pt x="427" y="76"/>
                  </a:lnTo>
                  <a:lnTo>
                    <a:pt x="431" y="74"/>
                  </a:lnTo>
                  <a:lnTo>
                    <a:pt x="441" y="72"/>
                  </a:lnTo>
                  <a:lnTo>
                    <a:pt x="450" y="72"/>
                  </a:lnTo>
                  <a:lnTo>
                    <a:pt x="460" y="70"/>
                  </a:lnTo>
                  <a:lnTo>
                    <a:pt x="467" y="70"/>
                  </a:lnTo>
                  <a:lnTo>
                    <a:pt x="475" y="70"/>
                  </a:lnTo>
                  <a:lnTo>
                    <a:pt x="482" y="70"/>
                  </a:lnTo>
                  <a:lnTo>
                    <a:pt x="488" y="70"/>
                  </a:lnTo>
                  <a:lnTo>
                    <a:pt x="498" y="70"/>
                  </a:lnTo>
                  <a:lnTo>
                    <a:pt x="507" y="72"/>
                  </a:lnTo>
                  <a:lnTo>
                    <a:pt x="505" y="74"/>
                  </a:lnTo>
                  <a:lnTo>
                    <a:pt x="498" y="82"/>
                  </a:lnTo>
                  <a:lnTo>
                    <a:pt x="494" y="86"/>
                  </a:lnTo>
                  <a:lnTo>
                    <a:pt x="488" y="91"/>
                  </a:lnTo>
                  <a:lnTo>
                    <a:pt x="482" y="97"/>
                  </a:lnTo>
                  <a:lnTo>
                    <a:pt x="477" y="103"/>
                  </a:lnTo>
                  <a:lnTo>
                    <a:pt x="471" y="108"/>
                  </a:lnTo>
                  <a:lnTo>
                    <a:pt x="465" y="116"/>
                  </a:lnTo>
                  <a:lnTo>
                    <a:pt x="462" y="124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0" y="145"/>
                  </a:lnTo>
                  <a:lnTo>
                    <a:pt x="450" y="156"/>
                  </a:lnTo>
                  <a:lnTo>
                    <a:pt x="454" y="167"/>
                  </a:lnTo>
                  <a:lnTo>
                    <a:pt x="462" y="173"/>
                  </a:lnTo>
                  <a:lnTo>
                    <a:pt x="473" y="175"/>
                  </a:lnTo>
                  <a:lnTo>
                    <a:pt x="484" y="173"/>
                  </a:lnTo>
                  <a:lnTo>
                    <a:pt x="498" y="169"/>
                  </a:lnTo>
                  <a:lnTo>
                    <a:pt x="511" y="162"/>
                  </a:lnTo>
                  <a:lnTo>
                    <a:pt x="524" y="152"/>
                  </a:lnTo>
                  <a:lnTo>
                    <a:pt x="528" y="146"/>
                  </a:lnTo>
                  <a:lnTo>
                    <a:pt x="532" y="139"/>
                  </a:lnTo>
                  <a:lnTo>
                    <a:pt x="538" y="133"/>
                  </a:lnTo>
                  <a:lnTo>
                    <a:pt x="541" y="124"/>
                  </a:lnTo>
                  <a:lnTo>
                    <a:pt x="547" y="114"/>
                  </a:lnTo>
                  <a:lnTo>
                    <a:pt x="551" y="103"/>
                  </a:lnTo>
                  <a:lnTo>
                    <a:pt x="559" y="93"/>
                  </a:lnTo>
                  <a:lnTo>
                    <a:pt x="564" y="82"/>
                  </a:lnTo>
                  <a:lnTo>
                    <a:pt x="572" y="72"/>
                  </a:lnTo>
                  <a:lnTo>
                    <a:pt x="578" y="61"/>
                  </a:lnTo>
                  <a:lnTo>
                    <a:pt x="585" y="51"/>
                  </a:lnTo>
                  <a:lnTo>
                    <a:pt x="593" y="44"/>
                  </a:lnTo>
                  <a:lnTo>
                    <a:pt x="610" y="32"/>
                  </a:lnTo>
                  <a:lnTo>
                    <a:pt x="617" y="29"/>
                  </a:lnTo>
                  <a:lnTo>
                    <a:pt x="623" y="29"/>
                  </a:lnTo>
                  <a:lnTo>
                    <a:pt x="627" y="29"/>
                  </a:lnTo>
                  <a:lnTo>
                    <a:pt x="636" y="31"/>
                  </a:lnTo>
                  <a:lnTo>
                    <a:pt x="646" y="34"/>
                  </a:lnTo>
                  <a:lnTo>
                    <a:pt x="657" y="50"/>
                  </a:lnTo>
                  <a:lnTo>
                    <a:pt x="657" y="69"/>
                  </a:lnTo>
                  <a:lnTo>
                    <a:pt x="654" y="78"/>
                  </a:lnTo>
                  <a:lnTo>
                    <a:pt x="648" y="88"/>
                  </a:lnTo>
                  <a:lnTo>
                    <a:pt x="642" y="99"/>
                  </a:lnTo>
                  <a:lnTo>
                    <a:pt x="635" y="108"/>
                  </a:lnTo>
                  <a:lnTo>
                    <a:pt x="629" y="118"/>
                  </a:lnTo>
                  <a:lnTo>
                    <a:pt x="621" y="127"/>
                  </a:lnTo>
                  <a:lnTo>
                    <a:pt x="616" y="137"/>
                  </a:lnTo>
                  <a:lnTo>
                    <a:pt x="612" y="146"/>
                  </a:lnTo>
                  <a:lnTo>
                    <a:pt x="606" y="162"/>
                  </a:lnTo>
                  <a:lnTo>
                    <a:pt x="610" y="171"/>
                  </a:lnTo>
                  <a:lnTo>
                    <a:pt x="617" y="171"/>
                  </a:lnTo>
                  <a:lnTo>
                    <a:pt x="625" y="167"/>
                  </a:lnTo>
                  <a:lnTo>
                    <a:pt x="636" y="160"/>
                  </a:lnTo>
                  <a:lnTo>
                    <a:pt x="642" y="154"/>
                  </a:lnTo>
                  <a:lnTo>
                    <a:pt x="650" y="146"/>
                  </a:lnTo>
                  <a:lnTo>
                    <a:pt x="655" y="139"/>
                  </a:lnTo>
                  <a:lnTo>
                    <a:pt x="663" y="131"/>
                  </a:lnTo>
                  <a:lnTo>
                    <a:pt x="671" y="124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7" y="91"/>
                  </a:lnTo>
                  <a:lnTo>
                    <a:pt x="701" y="88"/>
                  </a:lnTo>
                  <a:lnTo>
                    <a:pt x="705" y="82"/>
                  </a:lnTo>
                  <a:lnTo>
                    <a:pt x="709" y="78"/>
                  </a:lnTo>
                  <a:lnTo>
                    <a:pt x="718" y="69"/>
                  </a:lnTo>
                  <a:lnTo>
                    <a:pt x="722" y="63"/>
                  </a:lnTo>
                  <a:lnTo>
                    <a:pt x="726" y="59"/>
                  </a:lnTo>
                  <a:lnTo>
                    <a:pt x="730" y="55"/>
                  </a:lnTo>
                  <a:lnTo>
                    <a:pt x="733" y="50"/>
                  </a:lnTo>
                  <a:lnTo>
                    <a:pt x="741" y="42"/>
                  </a:lnTo>
                  <a:lnTo>
                    <a:pt x="751" y="34"/>
                  </a:lnTo>
                  <a:lnTo>
                    <a:pt x="758" y="27"/>
                  </a:lnTo>
                  <a:lnTo>
                    <a:pt x="771" y="13"/>
                  </a:lnTo>
                  <a:lnTo>
                    <a:pt x="787" y="6"/>
                  </a:lnTo>
                  <a:lnTo>
                    <a:pt x="798" y="0"/>
                  </a:lnTo>
                  <a:lnTo>
                    <a:pt x="809" y="2"/>
                  </a:lnTo>
                  <a:lnTo>
                    <a:pt x="819" y="8"/>
                  </a:lnTo>
                  <a:lnTo>
                    <a:pt x="827" y="29"/>
                  </a:lnTo>
                  <a:lnTo>
                    <a:pt x="823" y="48"/>
                  </a:lnTo>
                  <a:lnTo>
                    <a:pt x="817" y="59"/>
                  </a:lnTo>
                  <a:lnTo>
                    <a:pt x="809" y="70"/>
                  </a:lnTo>
                  <a:lnTo>
                    <a:pt x="802" y="80"/>
                  </a:lnTo>
                  <a:lnTo>
                    <a:pt x="796" y="86"/>
                  </a:lnTo>
                  <a:lnTo>
                    <a:pt x="790" y="91"/>
                  </a:lnTo>
                  <a:lnTo>
                    <a:pt x="785" y="95"/>
                  </a:lnTo>
                  <a:lnTo>
                    <a:pt x="781" y="101"/>
                  </a:lnTo>
                  <a:lnTo>
                    <a:pt x="775" y="107"/>
                  </a:lnTo>
                  <a:lnTo>
                    <a:pt x="770" y="110"/>
                  </a:lnTo>
                  <a:lnTo>
                    <a:pt x="747" y="129"/>
                  </a:lnTo>
                  <a:lnTo>
                    <a:pt x="743" y="133"/>
                  </a:lnTo>
                  <a:lnTo>
                    <a:pt x="737" y="139"/>
                  </a:lnTo>
                  <a:lnTo>
                    <a:pt x="733" y="143"/>
                  </a:lnTo>
                  <a:lnTo>
                    <a:pt x="730" y="146"/>
                  </a:lnTo>
                  <a:lnTo>
                    <a:pt x="722" y="152"/>
                  </a:lnTo>
                  <a:lnTo>
                    <a:pt x="718" y="160"/>
                  </a:lnTo>
                  <a:lnTo>
                    <a:pt x="718" y="164"/>
                  </a:lnTo>
                  <a:lnTo>
                    <a:pt x="724" y="162"/>
                  </a:lnTo>
                  <a:lnTo>
                    <a:pt x="732" y="156"/>
                  </a:lnTo>
                  <a:lnTo>
                    <a:pt x="752" y="141"/>
                  </a:lnTo>
                  <a:lnTo>
                    <a:pt x="781" y="122"/>
                  </a:lnTo>
                  <a:lnTo>
                    <a:pt x="813" y="103"/>
                  </a:lnTo>
                  <a:lnTo>
                    <a:pt x="844" y="86"/>
                  </a:lnTo>
                  <a:lnTo>
                    <a:pt x="859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5" y="84"/>
                  </a:lnTo>
                  <a:lnTo>
                    <a:pt x="912" y="89"/>
                  </a:lnTo>
                  <a:lnTo>
                    <a:pt x="924" y="99"/>
                  </a:lnTo>
                  <a:lnTo>
                    <a:pt x="929" y="120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5"/>
                  </a:lnTo>
                  <a:lnTo>
                    <a:pt x="901" y="148"/>
                  </a:lnTo>
                  <a:lnTo>
                    <a:pt x="895" y="150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2"/>
                  </a:lnTo>
                  <a:lnTo>
                    <a:pt x="840" y="165"/>
                  </a:lnTo>
                  <a:lnTo>
                    <a:pt x="842" y="171"/>
                  </a:lnTo>
                  <a:lnTo>
                    <a:pt x="857" y="190"/>
                  </a:lnTo>
                  <a:lnTo>
                    <a:pt x="874" y="219"/>
                  </a:lnTo>
                  <a:lnTo>
                    <a:pt x="882" y="242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3" y="245"/>
                  </a:lnTo>
                  <a:lnTo>
                    <a:pt x="846" y="242"/>
                  </a:lnTo>
                  <a:lnTo>
                    <a:pt x="836" y="240"/>
                  </a:lnTo>
                  <a:lnTo>
                    <a:pt x="828" y="234"/>
                  </a:lnTo>
                  <a:lnTo>
                    <a:pt x="811" y="226"/>
                  </a:lnTo>
                  <a:lnTo>
                    <a:pt x="796" y="217"/>
                  </a:lnTo>
                  <a:lnTo>
                    <a:pt x="783" y="209"/>
                  </a:lnTo>
                  <a:lnTo>
                    <a:pt x="770" y="204"/>
                  </a:lnTo>
                  <a:lnTo>
                    <a:pt x="760" y="204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3"/>
                  </a:lnTo>
                  <a:lnTo>
                    <a:pt x="752" y="240"/>
                  </a:lnTo>
                  <a:lnTo>
                    <a:pt x="775" y="281"/>
                  </a:lnTo>
                  <a:lnTo>
                    <a:pt x="794" y="321"/>
                  </a:lnTo>
                  <a:lnTo>
                    <a:pt x="794" y="337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6"/>
                  </a:lnTo>
                  <a:lnTo>
                    <a:pt x="771" y="346"/>
                  </a:lnTo>
                  <a:lnTo>
                    <a:pt x="764" y="342"/>
                  </a:lnTo>
                  <a:lnTo>
                    <a:pt x="754" y="338"/>
                  </a:lnTo>
                  <a:lnTo>
                    <a:pt x="739" y="327"/>
                  </a:lnTo>
                  <a:lnTo>
                    <a:pt x="724" y="314"/>
                  </a:lnTo>
                  <a:lnTo>
                    <a:pt x="707" y="299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6" y="268"/>
                  </a:lnTo>
                  <a:lnTo>
                    <a:pt x="635" y="270"/>
                  </a:lnTo>
                  <a:lnTo>
                    <a:pt x="625" y="276"/>
                  </a:lnTo>
                  <a:lnTo>
                    <a:pt x="623" y="278"/>
                  </a:lnTo>
                  <a:lnTo>
                    <a:pt x="621" y="283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7"/>
                  </a:lnTo>
                  <a:lnTo>
                    <a:pt x="659" y="346"/>
                  </a:lnTo>
                  <a:lnTo>
                    <a:pt x="673" y="352"/>
                  </a:lnTo>
                  <a:lnTo>
                    <a:pt x="682" y="357"/>
                  </a:lnTo>
                  <a:lnTo>
                    <a:pt x="694" y="363"/>
                  </a:lnTo>
                  <a:lnTo>
                    <a:pt x="703" y="371"/>
                  </a:lnTo>
                  <a:lnTo>
                    <a:pt x="720" y="394"/>
                  </a:lnTo>
                  <a:lnTo>
                    <a:pt x="722" y="409"/>
                  </a:lnTo>
                  <a:lnTo>
                    <a:pt x="716" y="422"/>
                  </a:lnTo>
                  <a:lnTo>
                    <a:pt x="705" y="434"/>
                  </a:lnTo>
                  <a:lnTo>
                    <a:pt x="690" y="443"/>
                  </a:lnTo>
                  <a:lnTo>
                    <a:pt x="680" y="447"/>
                  </a:lnTo>
                  <a:lnTo>
                    <a:pt x="671" y="449"/>
                  </a:lnTo>
                  <a:lnTo>
                    <a:pt x="661" y="451"/>
                  </a:lnTo>
                  <a:lnTo>
                    <a:pt x="652" y="451"/>
                  </a:lnTo>
                  <a:lnTo>
                    <a:pt x="642" y="449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2" y="420"/>
                  </a:lnTo>
                  <a:lnTo>
                    <a:pt x="587" y="399"/>
                  </a:lnTo>
                  <a:lnTo>
                    <a:pt x="557" y="357"/>
                  </a:lnTo>
                  <a:lnTo>
                    <a:pt x="528" y="325"/>
                  </a:lnTo>
                  <a:lnTo>
                    <a:pt x="517" y="318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3" y="340"/>
                  </a:lnTo>
                  <a:lnTo>
                    <a:pt x="528" y="373"/>
                  </a:lnTo>
                  <a:lnTo>
                    <a:pt x="543" y="388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7" y="434"/>
                  </a:lnTo>
                  <a:lnTo>
                    <a:pt x="551" y="439"/>
                  </a:lnTo>
                  <a:lnTo>
                    <a:pt x="541" y="445"/>
                  </a:lnTo>
                  <a:lnTo>
                    <a:pt x="530" y="449"/>
                  </a:lnTo>
                  <a:lnTo>
                    <a:pt x="524" y="451"/>
                  </a:lnTo>
                  <a:lnTo>
                    <a:pt x="517" y="453"/>
                  </a:lnTo>
                  <a:lnTo>
                    <a:pt x="509" y="454"/>
                  </a:lnTo>
                  <a:lnTo>
                    <a:pt x="501" y="456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5" y="458"/>
                  </a:lnTo>
                  <a:lnTo>
                    <a:pt x="465" y="460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8"/>
                  </a:lnTo>
                  <a:lnTo>
                    <a:pt x="401" y="456"/>
                  </a:lnTo>
                  <a:lnTo>
                    <a:pt x="391" y="454"/>
                  </a:lnTo>
                  <a:lnTo>
                    <a:pt x="384" y="453"/>
                  </a:lnTo>
                  <a:lnTo>
                    <a:pt x="374" y="451"/>
                  </a:lnTo>
                  <a:lnTo>
                    <a:pt x="366" y="447"/>
                  </a:lnTo>
                  <a:lnTo>
                    <a:pt x="359" y="445"/>
                  </a:lnTo>
                  <a:lnTo>
                    <a:pt x="346" y="437"/>
                  </a:lnTo>
                  <a:lnTo>
                    <a:pt x="332" y="430"/>
                  </a:lnTo>
                  <a:lnTo>
                    <a:pt x="323" y="418"/>
                  </a:lnTo>
                  <a:lnTo>
                    <a:pt x="306" y="399"/>
                  </a:lnTo>
                  <a:lnTo>
                    <a:pt x="287" y="386"/>
                  </a:lnTo>
                  <a:lnTo>
                    <a:pt x="268" y="378"/>
                  </a:lnTo>
                  <a:lnTo>
                    <a:pt x="258" y="375"/>
                  </a:lnTo>
                  <a:lnTo>
                    <a:pt x="249" y="373"/>
                  </a:lnTo>
                  <a:lnTo>
                    <a:pt x="239" y="371"/>
                  </a:lnTo>
                  <a:lnTo>
                    <a:pt x="232" y="369"/>
                  </a:lnTo>
                  <a:lnTo>
                    <a:pt x="216" y="369"/>
                  </a:lnTo>
                  <a:lnTo>
                    <a:pt x="207" y="369"/>
                  </a:lnTo>
                  <a:lnTo>
                    <a:pt x="205" y="369"/>
                  </a:lnTo>
                  <a:lnTo>
                    <a:pt x="334" y="331"/>
                  </a:lnTo>
                  <a:lnTo>
                    <a:pt x="509" y="418"/>
                  </a:lnTo>
                  <a:lnTo>
                    <a:pt x="374" y="316"/>
                  </a:lnTo>
                  <a:lnTo>
                    <a:pt x="530" y="270"/>
                  </a:lnTo>
                  <a:lnTo>
                    <a:pt x="655" y="409"/>
                  </a:lnTo>
                  <a:lnTo>
                    <a:pt x="562" y="259"/>
                  </a:lnTo>
                  <a:lnTo>
                    <a:pt x="663" y="224"/>
                  </a:lnTo>
                  <a:lnTo>
                    <a:pt x="764" y="314"/>
                  </a:lnTo>
                  <a:lnTo>
                    <a:pt x="692" y="215"/>
                  </a:lnTo>
                  <a:lnTo>
                    <a:pt x="771" y="183"/>
                  </a:lnTo>
                  <a:lnTo>
                    <a:pt x="846" y="215"/>
                  </a:lnTo>
                  <a:lnTo>
                    <a:pt x="789" y="167"/>
                  </a:lnTo>
                  <a:lnTo>
                    <a:pt x="889" y="107"/>
                  </a:lnTo>
                  <a:lnTo>
                    <a:pt x="754" y="167"/>
                  </a:lnTo>
                  <a:lnTo>
                    <a:pt x="646" y="209"/>
                  </a:lnTo>
                  <a:lnTo>
                    <a:pt x="794" y="44"/>
                  </a:lnTo>
                  <a:lnTo>
                    <a:pt x="604" y="217"/>
                  </a:lnTo>
                  <a:lnTo>
                    <a:pt x="520" y="242"/>
                  </a:lnTo>
                  <a:lnTo>
                    <a:pt x="623" y="67"/>
                  </a:lnTo>
                  <a:lnTo>
                    <a:pt x="481" y="249"/>
                  </a:lnTo>
                  <a:lnTo>
                    <a:pt x="359" y="287"/>
                  </a:lnTo>
                  <a:lnTo>
                    <a:pt x="412" y="126"/>
                  </a:lnTo>
                  <a:lnTo>
                    <a:pt x="321" y="299"/>
                  </a:lnTo>
                  <a:lnTo>
                    <a:pt x="306" y="306"/>
                  </a:lnTo>
                  <a:lnTo>
                    <a:pt x="289" y="312"/>
                  </a:lnTo>
                  <a:lnTo>
                    <a:pt x="268" y="321"/>
                  </a:lnTo>
                  <a:lnTo>
                    <a:pt x="245" y="329"/>
                  </a:lnTo>
                  <a:lnTo>
                    <a:pt x="222" y="338"/>
                  </a:lnTo>
                  <a:lnTo>
                    <a:pt x="216" y="340"/>
                  </a:lnTo>
                  <a:lnTo>
                    <a:pt x="211" y="342"/>
                  </a:lnTo>
                  <a:lnTo>
                    <a:pt x="205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0" y="348"/>
                  </a:lnTo>
                  <a:lnTo>
                    <a:pt x="180" y="350"/>
                  </a:lnTo>
                  <a:lnTo>
                    <a:pt x="171" y="350"/>
                  </a:lnTo>
                  <a:lnTo>
                    <a:pt x="165" y="352"/>
                  </a:lnTo>
                  <a:lnTo>
                    <a:pt x="159" y="352"/>
                  </a:lnTo>
                  <a:lnTo>
                    <a:pt x="154" y="352"/>
                  </a:lnTo>
                  <a:lnTo>
                    <a:pt x="148" y="352"/>
                  </a:lnTo>
                  <a:lnTo>
                    <a:pt x="140" y="352"/>
                  </a:lnTo>
                  <a:lnTo>
                    <a:pt x="133" y="350"/>
                  </a:lnTo>
                  <a:lnTo>
                    <a:pt x="125" y="350"/>
                  </a:lnTo>
                  <a:lnTo>
                    <a:pt x="117" y="350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7" y="346"/>
                  </a:lnTo>
                  <a:lnTo>
                    <a:pt x="79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1" y="340"/>
                  </a:lnTo>
                  <a:lnTo>
                    <a:pt x="45" y="340"/>
                  </a:lnTo>
                  <a:lnTo>
                    <a:pt x="32" y="338"/>
                  </a:lnTo>
                  <a:lnTo>
                    <a:pt x="20" y="337"/>
                  </a:lnTo>
                  <a:lnTo>
                    <a:pt x="13" y="335"/>
                  </a:lnTo>
                  <a:lnTo>
                    <a:pt x="5" y="335"/>
                  </a:lnTo>
                  <a:lnTo>
                    <a:pt x="0" y="333"/>
                  </a:lnTo>
                  <a:lnTo>
                    <a:pt x="102" y="272"/>
                  </a:lnTo>
                  <a:lnTo>
                    <a:pt x="104" y="281"/>
                  </a:lnTo>
                  <a:lnTo>
                    <a:pt x="121" y="299"/>
                  </a:lnTo>
                  <a:lnTo>
                    <a:pt x="148" y="316"/>
                  </a:lnTo>
                  <a:lnTo>
                    <a:pt x="148" y="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7" name="Freeform 31"/>
            <p:cNvSpPr>
              <a:spLocks/>
            </p:cNvSpPr>
            <p:nvPr/>
          </p:nvSpPr>
          <p:spPr bwMode="auto">
            <a:xfrm rot="4272610">
              <a:off x="556" y="672"/>
              <a:ext cx="463" cy="230"/>
            </a:xfrm>
            <a:custGeom>
              <a:avLst/>
              <a:gdLst/>
              <a:ahLst/>
              <a:cxnLst>
                <a:cxn ang="0">
                  <a:pos x="185" y="314"/>
                </a:cxn>
                <a:cxn ang="0">
                  <a:pos x="255" y="274"/>
                </a:cxn>
                <a:cxn ang="0">
                  <a:pos x="285" y="236"/>
                </a:cxn>
                <a:cxn ang="0">
                  <a:pos x="310" y="194"/>
                </a:cxn>
                <a:cxn ang="0">
                  <a:pos x="337" y="147"/>
                </a:cxn>
                <a:cxn ang="0">
                  <a:pos x="400" y="84"/>
                </a:cxn>
                <a:cxn ang="0">
                  <a:pos x="451" y="73"/>
                </a:cxn>
                <a:cxn ang="0">
                  <a:pos x="498" y="73"/>
                </a:cxn>
                <a:cxn ang="0">
                  <a:pos x="481" y="97"/>
                </a:cxn>
                <a:cxn ang="0">
                  <a:pos x="453" y="137"/>
                </a:cxn>
                <a:cxn ang="0">
                  <a:pos x="485" y="173"/>
                </a:cxn>
                <a:cxn ang="0">
                  <a:pos x="536" y="134"/>
                </a:cxn>
                <a:cxn ang="0">
                  <a:pos x="571" y="73"/>
                </a:cxn>
                <a:cxn ang="0">
                  <a:pos x="622" y="29"/>
                </a:cxn>
                <a:cxn ang="0">
                  <a:pos x="654" y="78"/>
                </a:cxn>
                <a:cxn ang="0">
                  <a:pos x="616" y="137"/>
                </a:cxn>
                <a:cxn ang="0">
                  <a:pos x="637" y="160"/>
                </a:cxn>
                <a:cxn ang="0">
                  <a:pos x="677" y="115"/>
                </a:cxn>
                <a:cxn ang="0">
                  <a:pos x="702" y="88"/>
                </a:cxn>
                <a:cxn ang="0">
                  <a:pos x="730" y="56"/>
                </a:cxn>
                <a:cxn ang="0">
                  <a:pos x="787" y="6"/>
                </a:cxn>
                <a:cxn ang="0">
                  <a:pos x="818" y="59"/>
                </a:cxn>
                <a:cxn ang="0">
                  <a:pos x="780" y="101"/>
                </a:cxn>
                <a:cxn ang="0">
                  <a:pos x="732" y="143"/>
                </a:cxn>
                <a:cxn ang="0">
                  <a:pos x="730" y="158"/>
                </a:cxn>
                <a:cxn ang="0">
                  <a:pos x="873" y="78"/>
                </a:cxn>
                <a:cxn ang="0">
                  <a:pos x="922" y="101"/>
                </a:cxn>
                <a:cxn ang="0">
                  <a:pos x="894" y="151"/>
                </a:cxn>
                <a:cxn ang="0">
                  <a:pos x="841" y="162"/>
                </a:cxn>
                <a:cxn ang="0">
                  <a:pos x="879" y="246"/>
                </a:cxn>
                <a:cxn ang="0">
                  <a:pos x="837" y="240"/>
                </a:cxn>
                <a:cxn ang="0">
                  <a:pos x="759" y="204"/>
                </a:cxn>
                <a:cxn ang="0">
                  <a:pos x="795" y="322"/>
                </a:cxn>
                <a:cxn ang="0">
                  <a:pos x="763" y="343"/>
                </a:cxn>
                <a:cxn ang="0">
                  <a:pos x="660" y="268"/>
                </a:cxn>
                <a:cxn ang="0">
                  <a:pos x="618" y="291"/>
                </a:cxn>
                <a:cxn ang="0">
                  <a:pos x="694" y="365"/>
                </a:cxn>
                <a:cxn ang="0">
                  <a:pos x="690" y="443"/>
                </a:cxn>
                <a:cxn ang="0">
                  <a:pos x="633" y="447"/>
                </a:cxn>
                <a:cxn ang="0">
                  <a:pos x="529" y="326"/>
                </a:cxn>
                <a:cxn ang="0">
                  <a:pos x="529" y="373"/>
                </a:cxn>
                <a:cxn ang="0">
                  <a:pos x="542" y="445"/>
                </a:cxn>
                <a:cxn ang="0">
                  <a:pos x="493" y="459"/>
                </a:cxn>
                <a:cxn ang="0">
                  <a:pos x="438" y="460"/>
                </a:cxn>
                <a:cxn ang="0">
                  <a:pos x="382" y="453"/>
                </a:cxn>
                <a:cxn ang="0">
                  <a:pos x="323" y="419"/>
                </a:cxn>
                <a:cxn ang="0">
                  <a:pos x="240" y="371"/>
                </a:cxn>
                <a:cxn ang="0">
                  <a:pos x="508" y="419"/>
                </a:cxn>
                <a:cxn ang="0">
                  <a:pos x="763" y="314"/>
                </a:cxn>
                <a:cxn ang="0">
                  <a:pos x="753" y="170"/>
                </a:cxn>
                <a:cxn ang="0">
                  <a:pos x="481" y="249"/>
                </a:cxn>
                <a:cxn ang="0">
                  <a:pos x="268" y="322"/>
                </a:cxn>
                <a:cxn ang="0">
                  <a:pos x="200" y="346"/>
                </a:cxn>
                <a:cxn ang="0">
                  <a:pos x="160" y="352"/>
                </a:cxn>
                <a:cxn ang="0">
                  <a:pos x="118" y="350"/>
                </a:cxn>
                <a:cxn ang="0">
                  <a:pos x="73" y="345"/>
                </a:cxn>
                <a:cxn ang="0">
                  <a:pos x="12" y="337"/>
                </a:cxn>
                <a:cxn ang="0">
                  <a:pos x="149" y="316"/>
                </a:cxn>
              </a:cxnLst>
              <a:rect l="0" t="0" r="r" b="b"/>
              <a:pathLst>
                <a:path w="930" h="460">
                  <a:moveTo>
                    <a:pt x="149" y="316"/>
                  </a:moveTo>
                  <a:lnTo>
                    <a:pt x="152" y="316"/>
                  </a:lnTo>
                  <a:lnTo>
                    <a:pt x="162" y="316"/>
                  </a:lnTo>
                  <a:lnTo>
                    <a:pt x="168" y="316"/>
                  </a:lnTo>
                  <a:lnTo>
                    <a:pt x="175" y="316"/>
                  </a:lnTo>
                  <a:lnTo>
                    <a:pt x="185" y="314"/>
                  </a:lnTo>
                  <a:lnTo>
                    <a:pt x="192" y="312"/>
                  </a:lnTo>
                  <a:lnTo>
                    <a:pt x="213" y="305"/>
                  </a:lnTo>
                  <a:lnTo>
                    <a:pt x="234" y="291"/>
                  </a:lnTo>
                  <a:lnTo>
                    <a:pt x="246" y="284"/>
                  </a:lnTo>
                  <a:lnTo>
                    <a:pt x="251" y="280"/>
                  </a:lnTo>
                  <a:lnTo>
                    <a:pt x="255" y="274"/>
                  </a:lnTo>
                  <a:lnTo>
                    <a:pt x="261" y="268"/>
                  </a:lnTo>
                  <a:lnTo>
                    <a:pt x="266" y="263"/>
                  </a:lnTo>
                  <a:lnTo>
                    <a:pt x="272" y="257"/>
                  </a:lnTo>
                  <a:lnTo>
                    <a:pt x="276" y="249"/>
                  </a:lnTo>
                  <a:lnTo>
                    <a:pt x="282" y="242"/>
                  </a:lnTo>
                  <a:lnTo>
                    <a:pt x="285" y="236"/>
                  </a:lnTo>
                  <a:lnTo>
                    <a:pt x="289" y="229"/>
                  </a:lnTo>
                  <a:lnTo>
                    <a:pt x="293" y="221"/>
                  </a:lnTo>
                  <a:lnTo>
                    <a:pt x="299" y="215"/>
                  </a:lnTo>
                  <a:lnTo>
                    <a:pt x="303" y="208"/>
                  </a:lnTo>
                  <a:lnTo>
                    <a:pt x="306" y="202"/>
                  </a:lnTo>
                  <a:lnTo>
                    <a:pt x="310" y="194"/>
                  </a:lnTo>
                  <a:lnTo>
                    <a:pt x="312" y="189"/>
                  </a:lnTo>
                  <a:lnTo>
                    <a:pt x="316" y="183"/>
                  </a:lnTo>
                  <a:lnTo>
                    <a:pt x="323" y="170"/>
                  </a:lnTo>
                  <a:lnTo>
                    <a:pt x="325" y="164"/>
                  </a:lnTo>
                  <a:lnTo>
                    <a:pt x="329" y="158"/>
                  </a:lnTo>
                  <a:lnTo>
                    <a:pt x="337" y="147"/>
                  </a:lnTo>
                  <a:lnTo>
                    <a:pt x="342" y="135"/>
                  </a:lnTo>
                  <a:lnTo>
                    <a:pt x="348" y="126"/>
                  </a:lnTo>
                  <a:lnTo>
                    <a:pt x="356" y="118"/>
                  </a:lnTo>
                  <a:lnTo>
                    <a:pt x="363" y="109"/>
                  </a:lnTo>
                  <a:lnTo>
                    <a:pt x="381" y="96"/>
                  </a:lnTo>
                  <a:lnTo>
                    <a:pt x="400" y="84"/>
                  </a:lnTo>
                  <a:lnTo>
                    <a:pt x="411" y="80"/>
                  </a:lnTo>
                  <a:lnTo>
                    <a:pt x="422" y="78"/>
                  </a:lnTo>
                  <a:lnTo>
                    <a:pt x="426" y="77"/>
                  </a:lnTo>
                  <a:lnTo>
                    <a:pt x="432" y="75"/>
                  </a:lnTo>
                  <a:lnTo>
                    <a:pt x="441" y="75"/>
                  </a:lnTo>
                  <a:lnTo>
                    <a:pt x="451" y="73"/>
                  </a:lnTo>
                  <a:lnTo>
                    <a:pt x="460" y="71"/>
                  </a:lnTo>
                  <a:lnTo>
                    <a:pt x="468" y="71"/>
                  </a:lnTo>
                  <a:lnTo>
                    <a:pt x="476" y="71"/>
                  </a:lnTo>
                  <a:lnTo>
                    <a:pt x="483" y="71"/>
                  </a:lnTo>
                  <a:lnTo>
                    <a:pt x="489" y="71"/>
                  </a:lnTo>
                  <a:lnTo>
                    <a:pt x="498" y="73"/>
                  </a:lnTo>
                  <a:lnTo>
                    <a:pt x="508" y="73"/>
                  </a:lnTo>
                  <a:lnTo>
                    <a:pt x="504" y="75"/>
                  </a:lnTo>
                  <a:lnTo>
                    <a:pt x="498" y="82"/>
                  </a:lnTo>
                  <a:lnTo>
                    <a:pt x="493" y="86"/>
                  </a:lnTo>
                  <a:lnTo>
                    <a:pt x="487" y="92"/>
                  </a:lnTo>
                  <a:lnTo>
                    <a:pt x="481" y="97"/>
                  </a:lnTo>
                  <a:lnTo>
                    <a:pt x="477" y="103"/>
                  </a:lnTo>
                  <a:lnTo>
                    <a:pt x="472" y="111"/>
                  </a:lnTo>
                  <a:lnTo>
                    <a:pt x="466" y="116"/>
                  </a:lnTo>
                  <a:lnTo>
                    <a:pt x="460" y="124"/>
                  </a:lnTo>
                  <a:lnTo>
                    <a:pt x="457" y="132"/>
                  </a:lnTo>
                  <a:lnTo>
                    <a:pt x="453" y="137"/>
                  </a:lnTo>
                  <a:lnTo>
                    <a:pt x="451" y="145"/>
                  </a:lnTo>
                  <a:lnTo>
                    <a:pt x="451" y="158"/>
                  </a:lnTo>
                  <a:lnTo>
                    <a:pt x="455" y="168"/>
                  </a:lnTo>
                  <a:lnTo>
                    <a:pt x="462" y="173"/>
                  </a:lnTo>
                  <a:lnTo>
                    <a:pt x="472" y="175"/>
                  </a:lnTo>
                  <a:lnTo>
                    <a:pt x="485" y="173"/>
                  </a:lnTo>
                  <a:lnTo>
                    <a:pt x="498" y="170"/>
                  </a:lnTo>
                  <a:lnTo>
                    <a:pt x="512" y="162"/>
                  </a:lnTo>
                  <a:lnTo>
                    <a:pt x="523" y="153"/>
                  </a:lnTo>
                  <a:lnTo>
                    <a:pt x="529" y="147"/>
                  </a:lnTo>
                  <a:lnTo>
                    <a:pt x="533" y="141"/>
                  </a:lnTo>
                  <a:lnTo>
                    <a:pt x="536" y="134"/>
                  </a:lnTo>
                  <a:lnTo>
                    <a:pt x="542" y="124"/>
                  </a:lnTo>
                  <a:lnTo>
                    <a:pt x="546" y="115"/>
                  </a:lnTo>
                  <a:lnTo>
                    <a:pt x="552" y="105"/>
                  </a:lnTo>
                  <a:lnTo>
                    <a:pt x="557" y="94"/>
                  </a:lnTo>
                  <a:lnTo>
                    <a:pt x="565" y="82"/>
                  </a:lnTo>
                  <a:lnTo>
                    <a:pt x="571" y="73"/>
                  </a:lnTo>
                  <a:lnTo>
                    <a:pt x="578" y="61"/>
                  </a:lnTo>
                  <a:lnTo>
                    <a:pt x="586" y="52"/>
                  </a:lnTo>
                  <a:lnTo>
                    <a:pt x="593" y="44"/>
                  </a:lnTo>
                  <a:lnTo>
                    <a:pt x="611" y="33"/>
                  </a:lnTo>
                  <a:lnTo>
                    <a:pt x="618" y="31"/>
                  </a:lnTo>
                  <a:lnTo>
                    <a:pt x="622" y="29"/>
                  </a:lnTo>
                  <a:lnTo>
                    <a:pt x="628" y="29"/>
                  </a:lnTo>
                  <a:lnTo>
                    <a:pt x="635" y="31"/>
                  </a:lnTo>
                  <a:lnTo>
                    <a:pt x="645" y="37"/>
                  </a:lnTo>
                  <a:lnTo>
                    <a:pt x="656" y="50"/>
                  </a:lnTo>
                  <a:lnTo>
                    <a:pt x="656" y="69"/>
                  </a:lnTo>
                  <a:lnTo>
                    <a:pt x="654" y="78"/>
                  </a:lnTo>
                  <a:lnTo>
                    <a:pt x="649" y="88"/>
                  </a:lnTo>
                  <a:lnTo>
                    <a:pt x="643" y="99"/>
                  </a:lnTo>
                  <a:lnTo>
                    <a:pt x="635" y="109"/>
                  </a:lnTo>
                  <a:lnTo>
                    <a:pt x="628" y="118"/>
                  </a:lnTo>
                  <a:lnTo>
                    <a:pt x="622" y="130"/>
                  </a:lnTo>
                  <a:lnTo>
                    <a:pt x="616" y="137"/>
                  </a:lnTo>
                  <a:lnTo>
                    <a:pt x="611" y="147"/>
                  </a:lnTo>
                  <a:lnTo>
                    <a:pt x="607" y="162"/>
                  </a:lnTo>
                  <a:lnTo>
                    <a:pt x="611" y="172"/>
                  </a:lnTo>
                  <a:lnTo>
                    <a:pt x="618" y="173"/>
                  </a:lnTo>
                  <a:lnTo>
                    <a:pt x="626" y="168"/>
                  </a:lnTo>
                  <a:lnTo>
                    <a:pt x="637" y="160"/>
                  </a:lnTo>
                  <a:lnTo>
                    <a:pt x="643" y="154"/>
                  </a:lnTo>
                  <a:lnTo>
                    <a:pt x="649" y="147"/>
                  </a:lnTo>
                  <a:lnTo>
                    <a:pt x="656" y="141"/>
                  </a:lnTo>
                  <a:lnTo>
                    <a:pt x="664" y="132"/>
                  </a:lnTo>
                  <a:lnTo>
                    <a:pt x="670" y="124"/>
                  </a:lnTo>
                  <a:lnTo>
                    <a:pt x="677" y="115"/>
                  </a:lnTo>
                  <a:lnTo>
                    <a:pt x="681" y="111"/>
                  </a:lnTo>
                  <a:lnTo>
                    <a:pt x="685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8" y="92"/>
                  </a:lnTo>
                  <a:lnTo>
                    <a:pt x="702" y="88"/>
                  </a:lnTo>
                  <a:lnTo>
                    <a:pt x="706" y="82"/>
                  </a:lnTo>
                  <a:lnTo>
                    <a:pt x="709" y="78"/>
                  </a:lnTo>
                  <a:lnTo>
                    <a:pt x="717" y="69"/>
                  </a:lnTo>
                  <a:lnTo>
                    <a:pt x="723" y="65"/>
                  </a:lnTo>
                  <a:lnTo>
                    <a:pt x="727" y="59"/>
                  </a:lnTo>
                  <a:lnTo>
                    <a:pt x="730" y="56"/>
                  </a:lnTo>
                  <a:lnTo>
                    <a:pt x="734" y="52"/>
                  </a:lnTo>
                  <a:lnTo>
                    <a:pt x="742" y="42"/>
                  </a:lnTo>
                  <a:lnTo>
                    <a:pt x="749" y="35"/>
                  </a:lnTo>
                  <a:lnTo>
                    <a:pt x="757" y="27"/>
                  </a:lnTo>
                  <a:lnTo>
                    <a:pt x="772" y="16"/>
                  </a:lnTo>
                  <a:lnTo>
                    <a:pt x="787" y="6"/>
                  </a:lnTo>
                  <a:lnTo>
                    <a:pt x="799" y="0"/>
                  </a:lnTo>
                  <a:lnTo>
                    <a:pt x="810" y="2"/>
                  </a:lnTo>
                  <a:lnTo>
                    <a:pt x="820" y="8"/>
                  </a:lnTo>
                  <a:lnTo>
                    <a:pt x="827" y="29"/>
                  </a:lnTo>
                  <a:lnTo>
                    <a:pt x="824" y="50"/>
                  </a:lnTo>
                  <a:lnTo>
                    <a:pt x="818" y="59"/>
                  </a:lnTo>
                  <a:lnTo>
                    <a:pt x="810" y="71"/>
                  </a:lnTo>
                  <a:lnTo>
                    <a:pt x="801" y="80"/>
                  </a:lnTo>
                  <a:lnTo>
                    <a:pt x="795" y="86"/>
                  </a:lnTo>
                  <a:lnTo>
                    <a:pt x="791" y="92"/>
                  </a:lnTo>
                  <a:lnTo>
                    <a:pt x="785" y="97"/>
                  </a:lnTo>
                  <a:lnTo>
                    <a:pt x="780" y="101"/>
                  </a:lnTo>
                  <a:lnTo>
                    <a:pt x="774" y="107"/>
                  </a:lnTo>
                  <a:lnTo>
                    <a:pt x="768" y="111"/>
                  </a:lnTo>
                  <a:lnTo>
                    <a:pt x="747" y="130"/>
                  </a:lnTo>
                  <a:lnTo>
                    <a:pt x="742" y="134"/>
                  </a:lnTo>
                  <a:lnTo>
                    <a:pt x="738" y="139"/>
                  </a:lnTo>
                  <a:lnTo>
                    <a:pt x="732" y="143"/>
                  </a:lnTo>
                  <a:lnTo>
                    <a:pt x="730" y="147"/>
                  </a:lnTo>
                  <a:lnTo>
                    <a:pt x="723" y="154"/>
                  </a:lnTo>
                  <a:lnTo>
                    <a:pt x="719" y="160"/>
                  </a:lnTo>
                  <a:lnTo>
                    <a:pt x="719" y="164"/>
                  </a:lnTo>
                  <a:lnTo>
                    <a:pt x="723" y="162"/>
                  </a:lnTo>
                  <a:lnTo>
                    <a:pt x="730" y="158"/>
                  </a:lnTo>
                  <a:lnTo>
                    <a:pt x="753" y="143"/>
                  </a:lnTo>
                  <a:lnTo>
                    <a:pt x="782" y="122"/>
                  </a:lnTo>
                  <a:lnTo>
                    <a:pt x="812" y="103"/>
                  </a:lnTo>
                  <a:lnTo>
                    <a:pt x="844" y="88"/>
                  </a:lnTo>
                  <a:lnTo>
                    <a:pt x="860" y="80"/>
                  </a:lnTo>
                  <a:lnTo>
                    <a:pt x="873" y="78"/>
                  </a:lnTo>
                  <a:lnTo>
                    <a:pt x="881" y="78"/>
                  </a:lnTo>
                  <a:lnTo>
                    <a:pt x="886" y="78"/>
                  </a:lnTo>
                  <a:lnTo>
                    <a:pt x="896" y="80"/>
                  </a:lnTo>
                  <a:lnTo>
                    <a:pt x="905" y="86"/>
                  </a:lnTo>
                  <a:lnTo>
                    <a:pt x="913" y="90"/>
                  </a:lnTo>
                  <a:lnTo>
                    <a:pt x="922" y="101"/>
                  </a:lnTo>
                  <a:lnTo>
                    <a:pt x="930" y="120"/>
                  </a:lnTo>
                  <a:lnTo>
                    <a:pt x="926" y="130"/>
                  </a:lnTo>
                  <a:lnTo>
                    <a:pt x="920" y="139"/>
                  </a:lnTo>
                  <a:lnTo>
                    <a:pt x="911" y="145"/>
                  </a:lnTo>
                  <a:lnTo>
                    <a:pt x="901" y="149"/>
                  </a:lnTo>
                  <a:lnTo>
                    <a:pt x="894" y="151"/>
                  </a:lnTo>
                  <a:lnTo>
                    <a:pt x="888" y="151"/>
                  </a:lnTo>
                  <a:lnTo>
                    <a:pt x="877" y="153"/>
                  </a:lnTo>
                  <a:lnTo>
                    <a:pt x="871" y="154"/>
                  </a:lnTo>
                  <a:lnTo>
                    <a:pt x="865" y="154"/>
                  </a:lnTo>
                  <a:lnTo>
                    <a:pt x="854" y="156"/>
                  </a:lnTo>
                  <a:lnTo>
                    <a:pt x="841" y="162"/>
                  </a:lnTo>
                  <a:lnTo>
                    <a:pt x="841" y="166"/>
                  </a:lnTo>
                  <a:lnTo>
                    <a:pt x="843" y="172"/>
                  </a:lnTo>
                  <a:lnTo>
                    <a:pt x="858" y="191"/>
                  </a:lnTo>
                  <a:lnTo>
                    <a:pt x="875" y="219"/>
                  </a:lnTo>
                  <a:lnTo>
                    <a:pt x="881" y="242"/>
                  </a:lnTo>
                  <a:lnTo>
                    <a:pt x="879" y="246"/>
                  </a:lnTo>
                  <a:lnTo>
                    <a:pt x="877" y="248"/>
                  </a:lnTo>
                  <a:lnTo>
                    <a:pt x="871" y="249"/>
                  </a:lnTo>
                  <a:lnTo>
                    <a:pt x="862" y="248"/>
                  </a:lnTo>
                  <a:lnTo>
                    <a:pt x="854" y="246"/>
                  </a:lnTo>
                  <a:lnTo>
                    <a:pt x="844" y="244"/>
                  </a:lnTo>
                  <a:lnTo>
                    <a:pt x="837" y="240"/>
                  </a:lnTo>
                  <a:lnTo>
                    <a:pt x="827" y="236"/>
                  </a:lnTo>
                  <a:lnTo>
                    <a:pt x="812" y="227"/>
                  </a:lnTo>
                  <a:lnTo>
                    <a:pt x="797" y="217"/>
                  </a:lnTo>
                  <a:lnTo>
                    <a:pt x="784" y="210"/>
                  </a:lnTo>
                  <a:lnTo>
                    <a:pt x="770" y="206"/>
                  </a:lnTo>
                  <a:lnTo>
                    <a:pt x="759" y="204"/>
                  </a:lnTo>
                  <a:lnTo>
                    <a:pt x="751" y="210"/>
                  </a:lnTo>
                  <a:lnTo>
                    <a:pt x="747" y="215"/>
                  </a:lnTo>
                  <a:lnTo>
                    <a:pt x="747" y="223"/>
                  </a:lnTo>
                  <a:lnTo>
                    <a:pt x="753" y="240"/>
                  </a:lnTo>
                  <a:lnTo>
                    <a:pt x="776" y="282"/>
                  </a:lnTo>
                  <a:lnTo>
                    <a:pt x="795" y="322"/>
                  </a:lnTo>
                  <a:lnTo>
                    <a:pt x="795" y="337"/>
                  </a:lnTo>
                  <a:lnTo>
                    <a:pt x="793" y="343"/>
                  </a:lnTo>
                  <a:lnTo>
                    <a:pt x="787" y="345"/>
                  </a:lnTo>
                  <a:lnTo>
                    <a:pt x="778" y="346"/>
                  </a:lnTo>
                  <a:lnTo>
                    <a:pt x="770" y="346"/>
                  </a:lnTo>
                  <a:lnTo>
                    <a:pt x="763" y="343"/>
                  </a:lnTo>
                  <a:lnTo>
                    <a:pt x="755" y="339"/>
                  </a:lnTo>
                  <a:lnTo>
                    <a:pt x="740" y="327"/>
                  </a:lnTo>
                  <a:lnTo>
                    <a:pt x="725" y="314"/>
                  </a:lnTo>
                  <a:lnTo>
                    <a:pt x="708" y="299"/>
                  </a:lnTo>
                  <a:lnTo>
                    <a:pt x="692" y="286"/>
                  </a:lnTo>
                  <a:lnTo>
                    <a:pt x="660" y="268"/>
                  </a:lnTo>
                  <a:lnTo>
                    <a:pt x="647" y="268"/>
                  </a:lnTo>
                  <a:lnTo>
                    <a:pt x="635" y="270"/>
                  </a:lnTo>
                  <a:lnTo>
                    <a:pt x="626" y="276"/>
                  </a:lnTo>
                  <a:lnTo>
                    <a:pt x="624" y="280"/>
                  </a:lnTo>
                  <a:lnTo>
                    <a:pt x="622" y="284"/>
                  </a:lnTo>
                  <a:lnTo>
                    <a:pt x="618" y="291"/>
                  </a:lnTo>
                  <a:lnTo>
                    <a:pt x="620" y="303"/>
                  </a:lnTo>
                  <a:lnTo>
                    <a:pt x="637" y="327"/>
                  </a:lnTo>
                  <a:lnTo>
                    <a:pt x="660" y="346"/>
                  </a:lnTo>
                  <a:lnTo>
                    <a:pt x="673" y="352"/>
                  </a:lnTo>
                  <a:lnTo>
                    <a:pt x="683" y="358"/>
                  </a:lnTo>
                  <a:lnTo>
                    <a:pt x="694" y="365"/>
                  </a:lnTo>
                  <a:lnTo>
                    <a:pt x="704" y="371"/>
                  </a:lnTo>
                  <a:lnTo>
                    <a:pt x="719" y="394"/>
                  </a:lnTo>
                  <a:lnTo>
                    <a:pt x="723" y="409"/>
                  </a:lnTo>
                  <a:lnTo>
                    <a:pt x="717" y="424"/>
                  </a:lnTo>
                  <a:lnTo>
                    <a:pt x="706" y="436"/>
                  </a:lnTo>
                  <a:lnTo>
                    <a:pt x="690" y="443"/>
                  </a:lnTo>
                  <a:lnTo>
                    <a:pt x="681" y="447"/>
                  </a:lnTo>
                  <a:lnTo>
                    <a:pt x="671" y="449"/>
                  </a:lnTo>
                  <a:lnTo>
                    <a:pt x="662" y="451"/>
                  </a:lnTo>
                  <a:lnTo>
                    <a:pt x="652" y="451"/>
                  </a:lnTo>
                  <a:lnTo>
                    <a:pt x="643" y="449"/>
                  </a:lnTo>
                  <a:lnTo>
                    <a:pt x="633" y="447"/>
                  </a:lnTo>
                  <a:lnTo>
                    <a:pt x="626" y="443"/>
                  </a:lnTo>
                  <a:lnTo>
                    <a:pt x="618" y="436"/>
                  </a:lnTo>
                  <a:lnTo>
                    <a:pt x="603" y="421"/>
                  </a:lnTo>
                  <a:lnTo>
                    <a:pt x="588" y="402"/>
                  </a:lnTo>
                  <a:lnTo>
                    <a:pt x="557" y="358"/>
                  </a:lnTo>
                  <a:lnTo>
                    <a:pt x="529" y="326"/>
                  </a:lnTo>
                  <a:lnTo>
                    <a:pt x="516" y="318"/>
                  </a:lnTo>
                  <a:lnTo>
                    <a:pt x="504" y="320"/>
                  </a:lnTo>
                  <a:lnTo>
                    <a:pt x="500" y="324"/>
                  </a:lnTo>
                  <a:lnTo>
                    <a:pt x="500" y="329"/>
                  </a:lnTo>
                  <a:lnTo>
                    <a:pt x="504" y="341"/>
                  </a:lnTo>
                  <a:lnTo>
                    <a:pt x="529" y="373"/>
                  </a:lnTo>
                  <a:lnTo>
                    <a:pt x="544" y="390"/>
                  </a:lnTo>
                  <a:lnTo>
                    <a:pt x="555" y="405"/>
                  </a:lnTo>
                  <a:lnTo>
                    <a:pt x="561" y="421"/>
                  </a:lnTo>
                  <a:lnTo>
                    <a:pt x="557" y="434"/>
                  </a:lnTo>
                  <a:lnTo>
                    <a:pt x="552" y="440"/>
                  </a:lnTo>
                  <a:lnTo>
                    <a:pt x="542" y="445"/>
                  </a:lnTo>
                  <a:lnTo>
                    <a:pt x="531" y="449"/>
                  </a:lnTo>
                  <a:lnTo>
                    <a:pt x="525" y="451"/>
                  </a:lnTo>
                  <a:lnTo>
                    <a:pt x="517" y="453"/>
                  </a:lnTo>
                  <a:lnTo>
                    <a:pt x="510" y="455"/>
                  </a:lnTo>
                  <a:lnTo>
                    <a:pt x="502" y="457"/>
                  </a:lnTo>
                  <a:lnTo>
                    <a:pt x="493" y="459"/>
                  </a:lnTo>
                  <a:lnTo>
                    <a:pt x="485" y="459"/>
                  </a:lnTo>
                  <a:lnTo>
                    <a:pt x="476" y="460"/>
                  </a:lnTo>
                  <a:lnTo>
                    <a:pt x="466" y="460"/>
                  </a:lnTo>
                  <a:lnTo>
                    <a:pt x="457" y="460"/>
                  </a:lnTo>
                  <a:lnTo>
                    <a:pt x="447" y="460"/>
                  </a:lnTo>
                  <a:lnTo>
                    <a:pt x="438" y="460"/>
                  </a:lnTo>
                  <a:lnTo>
                    <a:pt x="428" y="460"/>
                  </a:lnTo>
                  <a:lnTo>
                    <a:pt x="419" y="459"/>
                  </a:lnTo>
                  <a:lnTo>
                    <a:pt x="411" y="459"/>
                  </a:lnTo>
                  <a:lnTo>
                    <a:pt x="401" y="457"/>
                  </a:lnTo>
                  <a:lnTo>
                    <a:pt x="392" y="455"/>
                  </a:lnTo>
                  <a:lnTo>
                    <a:pt x="382" y="453"/>
                  </a:lnTo>
                  <a:lnTo>
                    <a:pt x="375" y="451"/>
                  </a:lnTo>
                  <a:lnTo>
                    <a:pt x="367" y="449"/>
                  </a:lnTo>
                  <a:lnTo>
                    <a:pt x="360" y="445"/>
                  </a:lnTo>
                  <a:lnTo>
                    <a:pt x="344" y="438"/>
                  </a:lnTo>
                  <a:lnTo>
                    <a:pt x="333" y="430"/>
                  </a:lnTo>
                  <a:lnTo>
                    <a:pt x="323" y="419"/>
                  </a:lnTo>
                  <a:lnTo>
                    <a:pt x="306" y="402"/>
                  </a:lnTo>
                  <a:lnTo>
                    <a:pt x="287" y="386"/>
                  </a:lnTo>
                  <a:lnTo>
                    <a:pt x="266" y="379"/>
                  </a:lnTo>
                  <a:lnTo>
                    <a:pt x="257" y="375"/>
                  </a:lnTo>
                  <a:lnTo>
                    <a:pt x="247" y="373"/>
                  </a:lnTo>
                  <a:lnTo>
                    <a:pt x="240" y="371"/>
                  </a:lnTo>
                  <a:lnTo>
                    <a:pt x="230" y="371"/>
                  </a:lnTo>
                  <a:lnTo>
                    <a:pt x="217" y="369"/>
                  </a:lnTo>
                  <a:lnTo>
                    <a:pt x="208" y="369"/>
                  </a:lnTo>
                  <a:lnTo>
                    <a:pt x="204" y="369"/>
                  </a:lnTo>
                  <a:lnTo>
                    <a:pt x="335" y="331"/>
                  </a:lnTo>
                  <a:lnTo>
                    <a:pt x="508" y="419"/>
                  </a:lnTo>
                  <a:lnTo>
                    <a:pt x="375" y="316"/>
                  </a:lnTo>
                  <a:lnTo>
                    <a:pt x="531" y="272"/>
                  </a:lnTo>
                  <a:lnTo>
                    <a:pt x="656" y="409"/>
                  </a:lnTo>
                  <a:lnTo>
                    <a:pt x="561" y="259"/>
                  </a:lnTo>
                  <a:lnTo>
                    <a:pt x="664" y="227"/>
                  </a:lnTo>
                  <a:lnTo>
                    <a:pt x="763" y="314"/>
                  </a:lnTo>
                  <a:lnTo>
                    <a:pt x="690" y="217"/>
                  </a:lnTo>
                  <a:lnTo>
                    <a:pt x="772" y="183"/>
                  </a:lnTo>
                  <a:lnTo>
                    <a:pt x="844" y="215"/>
                  </a:lnTo>
                  <a:lnTo>
                    <a:pt x="789" y="168"/>
                  </a:lnTo>
                  <a:lnTo>
                    <a:pt x="890" y="107"/>
                  </a:lnTo>
                  <a:lnTo>
                    <a:pt x="753" y="170"/>
                  </a:lnTo>
                  <a:lnTo>
                    <a:pt x="647" y="210"/>
                  </a:lnTo>
                  <a:lnTo>
                    <a:pt x="795" y="44"/>
                  </a:lnTo>
                  <a:lnTo>
                    <a:pt x="605" y="219"/>
                  </a:lnTo>
                  <a:lnTo>
                    <a:pt x="521" y="242"/>
                  </a:lnTo>
                  <a:lnTo>
                    <a:pt x="624" y="69"/>
                  </a:lnTo>
                  <a:lnTo>
                    <a:pt x="481" y="249"/>
                  </a:lnTo>
                  <a:lnTo>
                    <a:pt x="358" y="287"/>
                  </a:lnTo>
                  <a:lnTo>
                    <a:pt x="413" y="126"/>
                  </a:lnTo>
                  <a:lnTo>
                    <a:pt x="322" y="299"/>
                  </a:lnTo>
                  <a:lnTo>
                    <a:pt x="306" y="307"/>
                  </a:lnTo>
                  <a:lnTo>
                    <a:pt x="289" y="312"/>
                  </a:lnTo>
                  <a:lnTo>
                    <a:pt x="268" y="322"/>
                  </a:lnTo>
                  <a:lnTo>
                    <a:pt x="246" y="331"/>
                  </a:lnTo>
                  <a:lnTo>
                    <a:pt x="223" y="339"/>
                  </a:lnTo>
                  <a:lnTo>
                    <a:pt x="217" y="341"/>
                  </a:lnTo>
                  <a:lnTo>
                    <a:pt x="211" y="343"/>
                  </a:lnTo>
                  <a:lnTo>
                    <a:pt x="206" y="345"/>
                  </a:lnTo>
                  <a:lnTo>
                    <a:pt x="200" y="346"/>
                  </a:lnTo>
                  <a:lnTo>
                    <a:pt x="194" y="348"/>
                  </a:lnTo>
                  <a:lnTo>
                    <a:pt x="190" y="348"/>
                  </a:lnTo>
                  <a:lnTo>
                    <a:pt x="181" y="350"/>
                  </a:lnTo>
                  <a:lnTo>
                    <a:pt x="171" y="352"/>
                  </a:lnTo>
                  <a:lnTo>
                    <a:pt x="166" y="352"/>
                  </a:lnTo>
                  <a:lnTo>
                    <a:pt x="160" y="352"/>
                  </a:lnTo>
                  <a:lnTo>
                    <a:pt x="154" y="352"/>
                  </a:lnTo>
                  <a:lnTo>
                    <a:pt x="147" y="352"/>
                  </a:lnTo>
                  <a:lnTo>
                    <a:pt x="141" y="352"/>
                  </a:lnTo>
                  <a:lnTo>
                    <a:pt x="133" y="350"/>
                  </a:lnTo>
                  <a:lnTo>
                    <a:pt x="126" y="350"/>
                  </a:lnTo>
                  <a:lnTo>
                    <a:pt x="118" y="350"/>
                  </a:lnTo>
                  <a:lnTo>
                    <a:pt x="111" y="348"/>
                  </a:lnTo>
                  <a:lnTo>
                    <a:pt x="103" y="348"/>
                  </a:lnTo>
                  <a:lnTo>
                    <a:pt x="95" y="348"/>
                  </a:lnTo>
                  <a:lnTo>
                    <a:pt x="88" y="346"/>
                  </a:lnTo>
                  <a:lnTo>
                    <a:pt x="80" y="346"/>
                  </a:lnTo>
                  <a:lnTo>
                    <a:pt x="73" y="345"/>
                  </a:lnTo>
                  <a:lnTo>
                    <a:pt x="59" y="343"/>
                  </a:lnTo>
                  <a:lnTo>
                    <a:pt x="52" y="343"/>
                  </a:lnTo>
                  <a:lnTo>
                    <a:pt x="44" y="341"/>
                  </a:lnTo>
                  <a:lnTo>
                    <a:pt x="33" y="339"/>
                  </a:lnTo>
                  <a:lnTo>
                    <a:pt x="21" y="337"/>
                  </a:lnTo>
                  <a:lnTo>
                    <a:pt x="12" y="337"/>
                  </a:lnTo>
                  <a:lnTo>
                    <a:pt x="6" y="335"/>
                  </a:lnTo>
                  <a:lnTo>
                    <a:pt x="0" y="333"/>
                  </a:lnTo>
                  <a:lnTo>
                    <a:pt x="103" y="274"/>
                  </a:lnTo>
                  <a:lnTo>
                    <a:pt x="105" y="282"/>
                  </a:lnTo>
                  <a:lnTo>
                    <a:pt x="122" y="299"/>
                  </a:lnTo>
                  <a:lnTo>
                    <a:pt x="149" y="316"/>
                  </a:lnTo>
                  <a:lnTo>
                    <a:pt x="149" y="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8" name="Freeform 32"/>
            <p:cNvSpPr>
              <a:spLocks/>
            </p:cNvSpPr>
            <p:nvPr/>
          </p:nvSpPr>
          <p:spPr bwMode="auto">
            <a:xfrm rot="-6204866">
              <a:off x="1527" y="-513"/>
              <a:ext cx="360" cy="1769"/>
            </a:xfrm>
            <a:custGeom>
              <a:avLst/>
              <a:gdLst/>
              <a:ahLst/>
              <a:cxnLst>
                <a:cxn ang="0">
                  <a:pos x="703" y="331"/>
                </a:cxn>
                <a:cxn ang="0">
                  <a:pos x="699" y="488"/>
                </a:cxn>
                <a:cxn ang="0">
                  <a:pos x="737" y="576"/>
                </a:cxn>
                <a:cxn ang="0">
                  <a:pos x="783" y="656"/>
                </a:cxn>
                <a:cxn ang="0">
                  <a:pos x="838" y="745"/>
                </a:cxn>
                <a:cxn ang="0">
                  <a:pos x="882" y="914"/>
                </a:cxn>
                <a:cxn ang="0">
                  <a:pos x="855" y="1011"/>
                </a:cxn>
                <a:cxn ang="0">
                  <a:pos x="810" y="1093"/>
                </a:cxn>
                <a:cxn ang="0">
                  <a:pos x="783" y="1040"/>
                </a:cxn>
                <a:cxn ang="0">
                  <a:pos x="741" y="952"/>
                </a:cxn>
                <a:cxn ang="0">
                  <a:pos x="650" y="971"/>
                </a:cxn>
                <a:cxn ang="0">
                  <a:pos x="669" y="1099"/>
                </a:cxn>
                <a:cxn ang="0">
                  <a:pos x="739" y="1215"/>
                </a:cxn>
                <a:cxn ang="0">
                  <a:pos x="764" y="1342"/>
                </a:cxn>
                <a:cxn ang="0">
                  <a:pos x="650" y="1348"/>
                </a:cxn>
                <a:cxn ang="0">
                  <a:pos x="585" y="1228"/>
                </a:cxn>
                <a:cxn ang="0">
                  <a:pos x="528" y="1241"/>
                </a:cxn>
                <a:cxn ang="0">
                  <a:pos x="564" y="1353"/>
                </a:cxn>
                <a:cxn ang="0">
                  <a:pos x="589" y="1420"/>
                </a:cxn>
                <a:cxn ang="0">
                  <a:pos x="616" y="1498"/>
                </a:cxn>
                <a:cxn ang="0">
                  <a:pos x="644" y="1640"/>
                </a:cxn>
                <a:cxn ang="0">
                  <a:pos x="524" y="1642"/>
                </a:cxn>
                <a:cxn ang="0">
                  <a:pos x="490" y="1538"/>
                </a:cxn>
                <a:cxn ang="0">
                  <a:pos x="466" y="1420"/>
                </a:cxn>
                <a:cxn ang="0">
                  <a:pos x="443" y="1403"/>
                </a:cxn>
                <a:cxn ang="0">
                  <a:pos x="441" y="1718"/>
                </a:cxn>
                <a:cxn ang="0">
                  <a:pos x="355" y="1781"/>
                </a:cxn>
                <a:cxn ang="0">
                  <a:pos x="298" y="1686"/>
                </a:cxn>
                <a:cxn ang="0">
                  <a:pos x="331" y="1583"/>
                </a:cxn>
                <a:cxn ang="0">
                  <a:pos x="154" y="1568"/>
                </a:cxn>
                <a:cxn ang="0">
                  <a:pos x="203" y="1502"/>
                </a:cxn>
                <a:cxn ang="0">
                  <a:pos x="336" y="1405"/>
                </a:cxn>
                <a:cxn ang="0">
                  <a:pos x="104" y="1353"/>
                </a:cxn>
                <a:cxn ang="0">
                  <a:pos x="99" y="1279"/>
                </a:cxn>
                <a:cxn ang="0">
                  <a:pos x="323" y="1177"/>
                </a:cxn>
                <a:cxn ang="0">
                  <a:pos x="323" y="1085"/>
                </a:cxn>
                <a:cxn ang="0">
                  <a:pos x="129" y="1142"/>
                </a:cxn>
                <a:cxn ang="0">
                  <a:pos x="0" y="1059"/>
                </a:cxn>
                <a:cxn ang="0">
                  <a:pos x="49" y="962"/>
                </a:cxn>
                <a:cxn ang="0">
                  <a:pos x="353" y="901"/>
                </a:cxn>
                <a:cxn ang="0">
                  <a:pos x="273" y="855"/>
                </a:cxn>
                <a:cxn ang="0">
                  <a:pos x="138" y="810"/>
                </a:cxn>
                <a:cxn ang="0">
                  <a:pos x="165" y="713"/>
                </a:cxn>
                <a:cxn ang="0">
                  <a:pos x="213" y="618"/>
                </a:cxn>
                <a:cxn ang="0">
                  <a:pos x="277" y="532"/>
                </a:cxn>
                <a:cxn ang="0">
                  <a:pos x="391" y="464"/>
                </a:cxn>
                <a:cxn ang="0">
                  <a:pos x="553" y="367"/>
                </a:cxn>
                <a:cxn ang="0">
                  <a:pos x="216" y="777"/>
                </a:cxn>
                <a:cxn ang="0">
                  <a:pos x="148" y="1308"/>
                </a:cxn>
                <a:cxn ang="0">
                  <a:pos x="403" y="1429"/>
                </a:cxn>
                <a:cxn ang="0">
                  <a:pos x="526" y="893"/>
                </a:cxn>
                <a:cxn ang="0">
                  <a:pos x="608" y="466"/>
                </a:cxn>
                <a:cxn ang="0">
                  <a:pos x="635" y="327"/>
                </a:cxn>
                <a:cxn ang="0">
                  <a:pos x="661" y="253"/>
                </a:cxn>
                <a:cxn ang="0">
                  <a:pos x="705" y="184"/>
                </a:cxn>
                <a:cxn ang="0">
                  <a:pos x="756" y="112"/>
                </a:cxn>
                <a:cxn ang="0">
                  <a:pos x="831" y="19"/>
                </a:cxn>
                <a:cxn ang="0">
                  <a:pos x="734" y="268"/>
                </a:cxn>
              </a:cxnLst>
              <a:rect l="0" t="0" r="r" b="b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lnTo>
                    <a:pt x="734" y="26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5089" name="WordArt 33"/>
          <p:cNvSpPr>
            <a:spLocks noChangeArrowheads="1" noChangeShapeType="1" noTextEdit="1"/>
          </p:cNvSpPr>
          <p:nvPr/>
        </p:nvSpPr>
        <p:spPr bwMode="auto">
          <a:xfrm>
            <a:off x="533400" y="609600"/>
            <a:ext cx="8077200" cy="6248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3383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00"/>
              </a:extrusionClr>
            </a:sp3d>
          </a:bodyPr>
          <a:lstStyle/>
          <a:p>
            <a:pPr algn="ctr"/>
            <a:endParaRPr lang="en-US" sz="1800" kern="10">
              <a:ln w="9525"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5090" name="WordArt 34"/>
          <p:cNvSpPr>
            <a:spLocks noChangeArrowheads="1" noChangeShapeType="1" noTextEdit="1"/>
          </p:cNvSpPr>
          <p:nvPr/>
        </p:nvSpPr>
        <p:spPr bwMode="auto">
          <a:xfrm>
            <a:off x="2286000" y="1219200"/>
            <a:ext cx="43434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800" kern="1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45091" name="Text Box 35"/>
          <p:cNvSpPr txBox="1">
            <a:spLocks noChangeArrowheads="1"/>
          </p:cNvSpPr>
          <p:nvPr/>
        </p:nvSpPr>
        <p:spPr bwMode="auto">
          <a:xfrm>
            <a:off x="2819400" y="1449221"/>
            <a:ext cx="3276600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6600" b="0" dirty="0">
                <a:solidFill>
                  <a:srgbClr val="9900CC"/>
                </a:solidFill>
                <a:latin typeface="Arial" charset="0"/>
              </a:rPr>
              <a:t>TOÁN </a:t>
            </a:r>
            <a:r>
              <a:rPr lang="en-US" sz="7200" b="0" dirty="0" err="1">
                <a:solidFill>
                  <a:schemeClr val="hlink"/>
                </a:solidFill>
                <a:latin typeface="Arial" charset="0"/>
              </a:rPr>
              <a:t>Lớp</a:t>
            </a:r>
            <a:r>
              <a:rPr lang="en-US" sz="7200" b="0" dirty="0">
                <a:solidFill>
                  <a:schemeClr val="hlink"/>
                </a:solidFill>
                <a:latin typeface="Arial" charset="0"/>
              </a:rPr>
              <a:t> 4</a:t>
            </a:r>
            <a:endParaRPr lang="en-US" sz="8000" b="0" dirty="0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45094" name="Picture 38" descr="c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152400"/>
            <a:ext cx="84772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2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2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2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repeatCount="indefinite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45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45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89" grpId="0" animBg="1"/>
      <p:bldP spid="45090" grpId="0" animBg="1"/>
      <p:bldP spid="4509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7"/>
          <p:cNvSpPr txBox="1">
            <a:spLocks noChangeArrowheads="1"/>
          </p:cNvSpPr>
          <p:nvPr/>
        </p:nvSpPr>
        <p:spPr bwMode="auto">
          <a:xfrm>
            <a:off x="2971800" y="3335338"/>
            <a:ext cx="259080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>
                <a:solidFill>
                  <a:srgbClr val="FF0000"/>
                </a:solidFill>
                <a:latin typeface="Arial" charset="0"/>
              </a:rPr>
              <a:t>Bài</a:t>
            </a:r>
            <a:r>
              <a:rPr lang="en-US" sz="32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charset="0"/>
              </a:rPr>
              <a:t>giải</a:t>
            </a:r>
            <a:endParaRPr lang="en-US" sz="32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" name="Text Box 98"/>
          <p:cNvSpPr txBox="1">
            <a:spLocks noChangeArrowheads="1"/>
          </p:cNvSpPr>
          <p:nvPr/>
        </p:nvSpPr>
        <p:spPr bwMode="auto">
          <a:xfrm>
            <a:off x="2133600" y="4665662"/>
            <a:ext cx="9144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2</a:t>
            </a:r>
            <a:endParaRPr lang="en-US" dirty="0">
              <a:solidFill>
                <a:schemeClr val="hlink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7</a:t>
            </a:r>
            <a:endParaRPr lang="en-US" dirty="0">
              <a:latin typeface="Arial" charset="0"/>
            </a:endParaRPr>
          </a:p>
        </p:txBody>
      </p:sp>
      <p:sp>
        <p:nvSpPr>
          <p:cNvPr id="6" name="Line 99"/>
          <p:cNvSpPr>
            <a:spLocks noChangeShapeType="1"/>
          </p:cNvSpPr>
          <p:nvPr/>
        </p:nvSpPr>
        <p:spPr bwMode="auto">
          <a:xfrm>
            <a:off x="2209800" y="5292725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Box 100"/>
          <p:cNvSpPr txBox="1">
            <a:spLocks noChangeArrowheads="1"/>
          </p:cNvSpPr>
          <p:nvPr/>
        </p:nvSpPr>
        <p:spPr bwMode="auto">
          <a:xfrm>
            <a:off x="2819400" y="4953000"/>
            <a:ext cx="45720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+</a:t>
            </a:r>
          </a:p>
        </p:txBody>
      </p:sp>
      <p:sp>
        <p:nvSpPr>
          <p:cNvPr id="8" name="Text Box 101"/>
          <p:cNvSpPr txBox="1">
            <a:spLocks noChangeArrowheads="1"/>
          </p:cNvSpPr>
          <p:nvPr/>
        </p:nvSpPr>
        <p:spPr bwMode="auto">
          <a:xfrm>
            <a:off x="3429000" y="4665662"/>
            <a:ext cx="9144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3</a:t>
            </a:r>
            <a:endParaRPr lang="en-US" dirty="0">
              <a:solidFill>
                <a:schemeClr val="hlink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7</a:t>
            </a:r>
            <a:endParaRPr lang="en-US" dirty="0">
              <a:latin typeface="Arial" charset="0"/>
            </a:endParaRPr>
          </a:p>
        </p:txBody>
      </p:sp>
      <p:sp>
        <p:nvSpPr>
          <p:cNvPr id="9" name="Line 102"/>
          <p:cNvSpPr>
            <a:spLocks noChangeShapeType="1"/>
          </p:cNvSpPr>
          <p:nvPr/>
        </p:nvSpPr>
        <p:spPr bwMode="auto">
          <a:xfrm>
            <a:off x="3505200" y="52578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103"/>
          <p:cNvSpPr txBox="1">
            <a:spLocks noChangeArrowheads="1"/>
          </p:cNvSpPr>
          <p:nvPr/>
        </p:nvSpPr>
        <p:spPr bwMode="auto">
          <a:xfrm>
            <a:off x="4114800" y="4876800"/>
            <a:ext cx="45720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0">
                <a:latin typeface="Arial" charset="0"/>
              </a:rPr>
              <a:t>=</a:t>
            </a:r>
          </a:p>
        </p:txBody>
      </p:sp>
      <p:sp>
        <p:nvSpPr>
          <p:cNvPr id="11" name="Text Box 104"/>
          <p:cNvSpPr txBox="1">
            <a:spLocks noChangeArrowheads="1"/>
          </p:cNvSpPr>
          <p:nvPr/>
        </p:nvSpPr>
        <p:spPr bwMode="auto">
          <a:xfrm>
            <a:off x="4648200" y="4648200"/>
            <a:ext cx="914400" cy="11695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5</a:t>
            </a:r>
            <a:endParaRPr lang="en-US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000" dirty="0">
                <a:latin typeface="Arial" charset="0"/>
              </a:rPr>
              <a:t> 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7</a:t>
            </a:r>
            <a:endParaRPr lang="en-US" sz="2000" dirty="0" smtClean="0">
              <a:latin typeface="Arial" charset="0"/>
            </a:endParaRPr>
          </a:p>
        </p:txBody>
      </p:sp>
      <p:sp>
        <p:nvSpPr>
          <p:cNvPr id="12" name="Line 105"/>
          <p:cNvSpPr>
            <a:spLocks noChangeShapeType="1"/>
          </p:cNvSpPr>
          <p:nvPr/>
        </p:nvSpPr>
        <p:spPr bwMode="auto">
          <a:xfrm>
            <a:off x="4800600" y="52578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Box 110"/>
          <p:cNvSpPr txBox="1">
            <a:spLocks noChangeArrowheads="1"/>
          </p:cNvSpPr>
          <p:nvPr/>
        </p:nvSpPr>
        <p:spPr bwMode="auto">
          <a:xfrm>
            <a:off x="383241" y="3810000"/>
            <a:ext cx="8377518" cy="10772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 smtClean="0">
                <a:latin typeface="Arial" charset="0"/>
              </a:rPr>
              <a:t>Cả</a:t>
            </a:r>
            <a:r>
              <a:rPr lang="en-US" sz="3200" dirty="0" smtClean="0">
                <a:latin typeface="Arial" charset="0"/>
              </a:rPr>
              <a:t> </a:t>
            </a:r>
            <a:r>
              <a:rPr lang="en-US" sz="3200" dirty="0" err="1" smtClean="0">
                <a:latin typeface="Arial" charset="0"/>
              </a:rPr>
              <a:t>hai</a:t>
            </a:r>
            <a:r>
              <a:rPr lang="en-US" sz="3200" dirty="0" smtClean="0">
                <a:latin typeface="Arial" charset="0"/>
              </a:rPr>
              <a:t> </a:t>
            </a:r>
            <a:r>
              <a:rPr lang="en-US" sz="3200" dirty="0" err="1" smtClean="0">
                <a:latin typeface="Arial" charset="0"/>
              </a:rPr>
              <a:t>xe</a:t>
            </a:r>
            <a:r>
              <a:rPr lang="en-US" sz="3200" dirty="0" smtClean="0">
                <a:latin typeface="Arial" charset="0"/>
              </a:rPr>
              <a:t> </a:t>
            </a:r>
            <a:r>
              <a:rPr lang="en-US" sz="3200" dirty="0" err="1" smtClean="0">
                <a:latin typeface="Arial" charset="0"/>
              </a:rPr>
              <a:t>chở</a:t>
            </a:r>
            <a:r>
              <a:rPr lang="en-US" sz="3200" dirty="0" smtClean="0">
                <a:latin typeface="Arial" charset="0"/>
              </a:rPr>
              <a:t> </a:t>
            </a:r>
            <a:r>
              <a:rPr lang="en-US" sz="3200" dirty="0" err="1" smtClean="0">
                <a:latin typeface="Arial" charset="0"/>
              </a:rPr>
              <a:t>được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 smtClean="0">
                <a:latin typeface="Arial" charset="0"/>
              </a:rPr>
              <a:t>số</a:t>
            </a:r>
            <a:r>
              <a:rPr lang="en-US" sz="3200" dirty="0" smtClean="0">
                <a:latin typeface="Arial" charset="0"/>
              </a:rPr>
              <a:t> </a:t>
            </a:r>
            <a:r>
              <a:rPr lang="en-US" sz="3200" dirty="0" err="1" smtClean="0">
                <a:latin typeface="Arial" charset="0"/>
              </a:rPr>
              <a:t>phần</a:t>
            </a:r>
            <a:r>
              <a:rPr lang="en-US" sz="3200" dirty="0" smtClean="0">
                <a:latin typeface="Arial" charset="0"/>
              </a:rPr>
              <a:t> </a:t>
            </a:r>
            <a:r>
              <a:rPr lang="en-US" sz="3200" dirty="0" err="1" smtClean="0">
                <a:latin typeface="Arial" charset="0"/>
              </a:rPr>
              <a:t>số</a:t>
            </a:r>
            <a:r>
              <a:rPr lang="en-US" sz="3200" dirty="0" smtClean="0">
                <a:latin typeface="Arial" charset="0"/>
              </a:rPr>
              <a:t> </a:t>
            </a:r>
            <a:r>
              <a:rPr lang="en-US" sz="3200" dirty="0" err="1" smtClean="0">
                <a:latin typeface="Arial" charset="0"/>
              </a:rPr>
              <a:t>gạo</a:t>
            </a:r>
            <a:r>
              <a:rPr lang="en-US" sz="3200" dirty="0" smtClean="0">
                <a:latin typeface="Arial" charset="0"/>
              </a:rPr>
              <a:t> </a:t>
            </a:r>
            <a:r>
              <a:rPr lang="en-US" sz="3200" dirty="0" err="1" smtClean="0">
                <a:latin typeface="Arial" charset="0"/>
              </a:rPr>
              <a:t>trong</a:t>
            </a:r>
            <a:r>
              <a:rPr lang="en-US" sz="3200" dirty="0" smtClean="0">
                <a:latin typeface="Arial" charset="0"/>
              </a:rPr>
              <a:t> </a:t>
            </a:r>
            <a:r>
              <a:rPr lang="en-US" sz="3200" dirty="0" err="1" smtClean="0">
                <a:latin typeface="Arial" charset="0"/>
              </a:rPr>
              <a:t>kho</a:t>
            </a:r>
            <a:r>
              <a:rPr lang="en-US" sz="3200" dirty="0" smtClean="0">
                <a:latin typeface="Arial" charset="0"/>
              </a:rPr>
              <a:t> </a:t>
            </a:r>
            <a:r>
              <a:rPr lang="en-US" sz="3200" dirty="0" err="1" smtClean="0">
                <a:latin typeface="Arial" charset="0"/>
              </a:rPr>
              <a:t>là</a:t>
            </a:r>
            <a:r>
              <a:rPr lang="en-US" sz="3200" dirty="0">
                <a:latin typeface="Arial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2"/>
              <p:cNvSpPr>
                <a:spLocks/>
              </p:cNvSpPr>
              <p:nvPr/>
            </p:nvSpPr>
            <p:spPr bwMode="auto">
              <a:xfrm>
                <a:off x="228600" y="152401"/>
                <a:ext cx="8364071" cy="29717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-3429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itchFamily="2" charset="2"/>
                  <a:buNone/>
                </a:pPr>
                <a:r>
                  <a:rPr lang="en-US" sz="4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4000" dirty="0" err="1">
                    <a:solidFill>
                      <a:srgbClr val="0070C0"/>
                    </a:solidFill>
                    <a:latin typeface="Arial" charset="0"/>
                    <a:cs typeface="Times New Roman" pitchFamily="18" charset="0"/>
                  </a:rPr>
                  <a:t>Bài</a:t>
                </a:r>
                <a:r>
                  <a:rPr lang="en-US" sz="4000" dirty="0">
                    <a:solidFill>
                      <a:srgbClr val="0070C0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4000" dirty="0" smtClean="0">
                    <a:solidFill>
                      <a:srgbClr val="0070C0"/>
                    </a:solidFill>
                    <a:latin typeface="Arial" charset="0"/>
                    <a:cs typeface="Times New Roman" pitchFamily="18" charset="0"/>
                  </a:rPr>
                  <a:t>: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Hai ô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tô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cùng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chuyển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gạo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vào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một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kho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. Ô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tô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thứ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nhất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chuyển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được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số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gạo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trong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kho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, ô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tô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thứ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hai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chuyển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được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3200" b="0" dirty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số</a:t>
                </a:r>
                <a:r>
                  <a:rPr lang="en-US" sz="3200" b="0" dirty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gạo</a:t>
                </a:r>
                <a:r>
                  <a:rPr lang="en-US" sz="3200" b="0" dirty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trong</a:t>
                </a:r>
                <a:r>
                  <a:rPr lang="en-US" sz="3200" b="0" dirty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kho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.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Hỏi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cả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hai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ô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tô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chuyển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được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bao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nhiêu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phần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số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gạo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trong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kho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?</a:t>
                </a:r>
                <a:endParaRPr lang="en-US" sz="3200" b="0" dirty="0">
                  <a:solidFill>
                    <a:schemeClr val="tx1"/>
                  </a:solidFill>
                  <a:latin typeface="Arial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6" name="Content Placeholder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" y="152401"/>
                <a:ext cx="8364071" cy="2971799"/>
              </a:xfrm>
              <a:prstGeom prst="rect">
                <a:avLst/>
              </a:prstGeom>
              <a:blipFill rotWithShape="0">
                <a:blip r:embed="rId2"/>
                <a:stretch>
                  <a:fillRect l="-1895" t="-3689" r="-656" b="-9426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 Box 107"/>
          <p:cNvSpPr txBox="1">
            <a:spLocks noChangeArrowheads="1"/>
          </p:cNvSpPr>
          <p:nvPr/>
        </p:nvSpPr>
        <p:spPr bwMode="auto">
          <a:xfrm>
            <a:off x="2140324" y="5941063"/>
            <a:ext cx="5562600" cy="11604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latin typeface="Arial" charset="0"/>
              </a:rPr>
              <a:t>Đáp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số</a:t>
            </a:r>
            <a:r>
              <a:rPr lang="en-US" dirty="0" smtClean="0">
                <a:latin typeface="Arial" charset="0"/>
              </a:rPr>
              <a:t>:</a:t>
            </a:r>
            <a:endParaRPr lang="en-US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             </a:t>
            </a:r>
          </a:p>
        </p:txBody>
      </p:sp>
      <p:sp>
        <p:nvSpPr>
          <p:cNvPr id="18" name="Text Box 104"/>
          <p:cNvSpPr txBox="1">
            <a:spLocks noChangeArrowheads="1"/>
          </p:cNvSpPr>
          <p:nvPr/>
        </p:nvSpPr>
        <p:spPr bwMode="auto">
          <a:xfrm>
            <a:off x="3626224" y="5678907"/>
            <a:ext cx="914400" cy="11695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5</a:t>
            </a:r>
            <a:endParaRPr lang="en-US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000" dirty="0">
                <a:latin typeface="Arial" charset="0"/>
              </a:rPr>
              <a:t> 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7</a:t>
            </a:r>
            <a:endParaRPr lang="en-US" sz="2000" dirty="0" smtClean="0">
              <a:latin typeface="Arial" charset="0"/>
            </a:endParaRPr>
          </a:p>
        </p:txBody>
      </p:sp>
      <p:sp>
        <p:nvSpPr>
          <p:cNvPr id="19" name="Text Box 106"/>
          <p:cNvSpPr txBox="1">
            <a:spLocks noChangeArrowheads="1"/>
          </p:cNvSpPr>
          <p:nvPr/>
        </p:nvSpPr>
        <p:spPr bwMode="auto">
          <a:xfrm>
            <a:off x="4419600" y="5949437"/>
            <a:ext cx="35052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 smtClean="0">
                <a:solidFill>
                  <a:srgbClr val="FF3300"/>
                </a:solidFill>
                <a:latin typeface="Arial" charset="0"/>
              </a:rPr>
              <a:t>số</a:t>
            </a:r>
            <a:r>
              <a:rPr lang="en-US" dirty="0" smtClean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dirty="0" err="1" smtClean="0">
                <a:solidFill>
                  <a:srgbClr val="FF3300"/>
                </a:solidFill>
                <a:latin typeface="Arial" charset="0"/>
              </a:rPr>
              <a:t>gạo</a:t>
            </a:r>
            <a:r>
              <a:rPr lang="en-US" dirty="0" smtClean="0">
                <a:solidFill>
                  <a:srgbClr val="FF3300"/>
                </a:solidFill>
                <a:latin typeface="Arial" charset="0"/>
              </a:rPr>
              <a:t>.</a:t>
            </a:r>
            <a:endParaRPr lang="en-US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0" name="Line 109"/>
          <p:cNvSpPr>
            <a:spLocks noChangeShapeType="1"/>
          </p:cNvSpPr>
          <p:nvPr/>
        </p:nvSpPr>
        <p:spPr bwMode="auto">
          <a:xfrm>
            <a:off x="3702424" y="62484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ontent Placeholder 2"/>
              <p:cNvSpPr>
                <a:spLocks/>
              </p:cNvSpPr>
              <p:nvPr/>
            </p:nvSpPr>
            <p:spPr bwMode="auto">
              <a:xfrm>
                <a:off x="228600" y="152401"/>
                <a:ext cx="8364071" cy="29717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-3429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itchFamily="2" charset="2"/>
                  <a:buNone/>
                </a:pPr>
                <a:r>
                  <a:rPr lang="en-US" sz="4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4000" dirty="0" err="1">
                    <a:solidFill>
                      <a:srgbClr val="0070C0"/>
                    </a:solidFill>
                    <a:latin typeface="Arial" charset="0"/>
                    <a:cs typeface="Times New Roman" pitchFamily="18" charset="0"/>
                  </a:rPr>
                  <a:t>Bài</a:t>
                </a:r>
                <a:r>
                  <a:rPr lang="en-US" sz="4000" dirty="0">
                    <a:solidFill>
                      <a:srgbClr val="0070C0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4000" dirty="0" smtClean="0">
                    <a:solidFill>
                      <a:srgbClr val="0070C0"/>
                    </a:solidFill>
                    <a:latin typeface="Arial" charset="0"/>
                    <a:cs typeface="Times New Roman" pitchFamily="18" charset="0"/>
                  </a:rPr>
                  <a:t>: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Hai ô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tô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cùng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chuyển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gạo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vào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một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kho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. Ô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tô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thứ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nhất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chuyển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được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số </a:t>
                </a:r>
                <a:r>
                  <a:rPr lang="en-US" sz="3200" b="0" dirty="0" err="1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gạo</a:t>
                </a:r>
                <a:r>
                  <a:rPr lang="en-US" sz="3200" b="0" dirty="0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trong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kho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, ô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tô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thứ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hai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chuyển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được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3200" b="0" dirty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số</a:t>
                </a:r>
                <a:r>
                  <a:rPr lang="en-US" sz="3200" b="0" dirty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gạo</a:t>
                </a:r>
                <a:r>
                  <a:rPr lang="en-US" sz="3200" b="0" dirty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trong</a:t>
                </a:r>
                <a:r>
                  <a:rPr lang="en-US" sz="3200" b="0" dirty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kho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.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Hỏi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cả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hai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ô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tô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chuyển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được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bao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nhiêu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phần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số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gạo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trong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kho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?</a:t>
                </a:r>
                <a:endParaRPr lang="en-US" sz="3200" b="0" dirty="0">
                  <a:solidFill>
                    <a:schemeClr val="tx1"/>
                  </a:solidFill>
                  <a:latin typeface="Arial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Content Placeholder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" y="152401"/>
                <a:ext cx="8364071" cy="2971799"/>
              </a:xfrm>
              <a:prstGeom prst="rect">
                <a:avLst/>
              </a:prstGeom>
              <a:blipFill rotWithShape="0">
                <a:blip r:embed="rId3"/>
                <a:stretch>
                  <a:fillRect l="-1895" t="-3689" r="-656" b="-9426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 Box 106"/>
          <p:cNvSpPr txBox="1">
            <a:spLocks noChangeArrowheads="1"/>
          </p:cNvSpPr>
          <p:nvPr/>
        </p:nvSpPr>
        <p:spPr bwMode="auto">
          <a:xfrm>
            <a:off x="5513294" y="4913521"/>
            <a:ext cx="35052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3300"/>
                </a:solidFill>
                <a:latin typeface="Arial" charset="0"/>
              </a:rPr>
              <a:t>(</a:t>
            </a:r>
            <a:r>
              <a:rPr lang="en-US" dirty="0" err="1" smtClean="0">
                <a:solidFill>
                  <a:srgbClr val="FF3300"/>
                </a:solidFill>
                <a:latin typeface="Arial" charset="0"/>
              </a:rPr>
              <a:t>số</a:t>
            </a:r>
            <a:r>
              <a:rPr lang="en-US" dirty="0" smtClean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dirty="0" err="1" smtClean="0">
                <a:solidFill>
                  <a:srgbClr val="FF3300"/>
                </a:solidFill>
                <a:latin typeface="Arial" charset="0"/>
              </a:rPr>
              <a:t>gạo</a:t>
            </a:r>
            <a:r>
              <a:rPr lang="en-US" dirty="0" smtClean="0">
                <a:solidFill>
                  <a:srgbClr val="FF3300"/>
                </a:solidFill>
                <a:latin typeface="Arial" charset="0"/>
              </a:rPr>
              <a:t>)</a:t>
            </a:r>
            <a:endParaRPr lang="en-US" dirty="0">
              <a:solidFill>
                <a:srgbClr val="FF33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790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8" grpId="0"/>
      <p:bldP spid="9" grpId="0" animBg="1"/>
      <p:bldP spid="10" grpId="0"/>
      <p:bldP spid="11" grpId="0"/>
      <p:bldP spid="12" grpId="0" animBg="1"/>
      <p:bldP spid="14" grpId="0"/>
      <p:bldP spid="17" grpId="0"/>
      <p:bldP spid="18" grpId="0"/>
      <p:bldP spid="19" grpId="0"/>
      <p:bldP spid="20" grpId="0" animBg="1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838200" y="394728"/>
            <a:ext cx="7239000" cy="708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sz="4000" dirty="0" err="1">
                <a:solidFill>
                  <a:srgbClr val="FF0000"/>
                </a:solidFill>
                <a:latin typeface="Arial" charset="0"/>
              </a:rPr>
              <a:t>Toán</a:t>
            </a:r>
            <a:endParaRPr lang="en-US" sz="40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1143000" y="990600"/>
            <a:ext cx="6477000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0" dirty="0" err="1">
                <a:solidFill>
                  <a:srgbClr val="FF0000"/>
                </a:solidFill>
                <a:latin typeface="Arial" charset="0"/>
              </a:rPr>
              <a:t>Phép</a:t>
            </a:r>
            <a:r>
              <a:rPr lang="en-US" sz="5400" b="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5400" b="0" dirty="0" err="1">
                <a:solidFill>
                  <a:srgbClr val="FF0000"/>
                </a:solidFill>
                <a:latin typeface="Arial" charset="0"/>
              </a:rPr>
              <a:t>cộng</a:t>
            </a:r>
            <a:r>
              <a:rPr lang="en-US" sz="5400" b="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5400" b="0" dirty="0" err="1">
                <a:solidFill>
                  <a:srgbClr val="FF0000"/>
                </a:solidFill>
                <a:latin typeface="Arial" charset="0"/>
              </a:rPr>
              <a:t>phân</a:t>
            </a:r>
            <a:r>
              <a:rPr lang="en-US" sz="5400" b="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5400" b="0" dirty="0" err="1">
                <a:solidFill>
                  <a:srgbClr val="FF0000"/>
                </a:solidFill>
                <a:latin typeface="Arial" charset="0"/>
              </a:rPr>
              <a:t>số</a:t>
            </a:r>
            <a:endParaRPr lang="en-US" sz="5400" b="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457200" y="1905000"/>
            <a:ext cx="8382000" cy="369331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9900CC"/>
                </a:solidFill>
                <a:latin typeface="Arial" charset="0"/>
              </a:rPr>
              <a:t>1/ </a:t>
            </a:r>
            <a:r>
              <a:rPr lang="en-US" sz="3600" dirty="0" err="1">
                <a:solidFill>
                  <a:srgbClr val="9900CC"/>
                </a:solidFill>
                <a:latin typeface="Arial" charset="0"/>
              </a:rPr>
              <a:t>Quy</a:t>
            </a:r>
            <a:r>
              <a:rPr lang="en-US" sz="3600" dirty="0">
                <a:solidFill>
                  <a:srgbClr val="9900CC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9900CC"/>
                </a:solidFill>
                <a:latin typeface="Arial" charset="0"/>
              </a:rPr>
              <a:t>tắc</a:t>
            </a:r>
            <a:r>
              <a:rPr lang="en-US" sz="3600" dirty="0">
                <a:solidFill>
                  <a:srgbClr val="9900CC"/>
                </a:solidFill>
                <a:latin typeface="Arial" charset="0"/>
              </a:rPr>
              <a:t>:</a:t>
            </a:r>
            <a:r>
              <a:rPr lang="en-US" sz="3600" dirty="0"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Muốn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cộng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hai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phân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số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cùng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mẫu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số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, ta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cộng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hai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tử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số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với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nhau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và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giữ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nguyên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mẫu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số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9900CC"/>
                </a:solidFill>
                <a:latin typeface="Arial" charset="0"/>
              </a:rPr>
              <a:t>2/ </a:t>
            </a:r>
            <a:r>
              <a:rPr lang="en-US" sz="3600" dirty="0" err="1" smtClean="0">
                <a:solidFill>
                  <a:srgbClr val="9900CC"/>
                </a:solidFill>
                <a:latin typeface="Arial" charset="0"/>
              </a:rPr>
              <a:t>Tính</a:t>
            </a:r>
            <a:r>
              <a:rPr lang="en-US" sz="3600" dirty="0" smtClean="0">
                <a:solidFill>
                  <a:srgbClr val="9900CC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9900CC"/>
                </a:solidFill>
                <a:latin typeface="Arial" charset="0"/>
              </a:rPr>
              <a:t>chất</a:t>
            </a:r>
            <a:r>
              <a:rPr lang="en-US" sz="3600" dirty="0">
                <a:solidFill>
                  <a:srgbClr val="9900CC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9900CC"/>
                </a:solidFill>
                <a:latin typeface="Arial" charset="0"/>
              </a:rPr>
              <a:t>giao</a:t>
            </a:r>
            <a:r>
              <a:rPr lang="en-US" sz="3600" dirty="0">
                <a:solidFill>
                  <a:srgbClr val="9900CC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9900CC"/>
                </a:solidFill>
                <a:latin typeface="Arial" charset="0"/>
              </a:rPr>
              <a:t>hoán</a:t>
            </a:r>
            <a:r>
              <a:rPr lang="en-US" sz="3600" dirty="0">
                <a:solidFill>
                  <a:srgbClr val="9900CC"/>
                </a:solidFill>
                <a:latin typeface="Arial" charset="0"/>
              </a:rPr>
              <a:t>:</a:t>
            </a:r>
            <a:r>
              <a:rPr lang="en-US" sz="3600" dirty="0"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Khi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ta </a:t>
            </a:r>
            <a:r>
              <a:rPr lang="vi-VN" sz="3600" dirty="0">
                <a:solidFill>
                  <a:srgbClr val="008000"/>
                </a:solidFill>
                <a:latin typeface="Arial" charset="0"/>
              </a:rPr>
              <a:t>đ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ổi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chỗ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hai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phân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số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trong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một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tổng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thì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tổng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của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chúng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không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thay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vi-VN" sz="3600" dirty="0">
                <a:solidFill>
                  <a:srgbClr val="008000"/>
                </a:solidFill>
                <a:latin typeface="Arial" charset="0"/>
              </a:rPr>
              <a:t>đ</a:t>
            </a:r>
            <a:r>
              <a:rPr lang="en-US" sz="3600" dirty="0" err="1">
                <a:solidFill>
                  <a:srgbClr val="008000"/>
                </a:solidFill>
                <a:latin typeface="Arial" charset="0"/>
              </a:rPr>
              <a:t>ổi</a:t>
            </a:r>
            <a:r>
              <a:rPr lang="en-US" sz="3600" dirty="0">
                <a:solidFill>
                  <a:srgbClr val="008000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/>
      <p:bldP spid="57349" grpId="0"/>
      <p:bldP spid="573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AutoShape 4"/>
          <p:cNvSpPr>
            <a:spLocks noChangeArrowheads="1"/>
          </p:cNvSpPr>
          <p:nvPr/>
        </p:nvSpPr>
        <p:spPr bwMode="auto">
          <a:xfrm>
            <a:off x="1697938" y="1295400"/>
            <a:ext cx="5181600" cy="2438400"/>
          </a:xfrm>
          <a:prstGeom prst="cloudCallout">
            <a:avLst>
              <a:gd name="adj1" fmla="val -62778"/>
              <a:gd name="adj2" fmla="val -53713"/>
            </a:avLst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200" dirty="0" err="1">
                <a:solidFill>
                  <a:srgbClr val="FDEDCF"/>
                </a:solidFill>
                <a:latin typeface="Arial" charset="0"/>
              </a:rPr>
              <a:t>Cô</a:t>
            </a:r>
            <a:r>
              <a:rPr lang="en-US" sz="3200" dirty="0">
                <a:solidFill>
                  <a:srgbClr val="FDEDCF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DEDCF"/>
                </a:solidFill>
                <a:latin typeface="Arial" charset="0"/>
              </a:rPr>
              <a:t>tuyên</a:t>
            </a:r>
            <a:r>
              <a:rPr lang="en-US" sz="3200" dirty="0">
                <a:solidFill>
                  <a:srgbClr val="FDEDCF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DEDCF"/>
                </a:solidFill>
                <a:latin typeface="Arial" charset="0"/>
              </a:rPr>
              <a:t>dương</a:t>
            </a:r>
            <a:r>
              <a:rPr lang="en-US" sz="3200" dirty="0">
                <a:solidFill>
                  <a:srgbClr val="FDEDCF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DEDCF"/>
                </a:solidFill>
                <a:latin typeface="Arial" charset="0"/>
              </a:rPr>
              <a:t>cả</a:t>
            </a:r>
            <a:r>
              <a:rPr lang="en-US" sz="3200" dirty="0">
                <a:solidFill>
                  <a:srgbClr val="FDEDCF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DEDCF"/>
                </a:solidFill>
                <a:latin typeface="Arial" charset="0"/>
              </a:rPr>
              <a:t>lớp</a:t>
            </a:r>
            <a:endParaRPr lang="en-US" sz="3200" dirty="0">
              <a:solidFill>
                <a:srgbClr val="FDEDCF"/>
              </a:solidFill>
              <a:latin typeface="Arial" charset="0"/>
            </a:endParaRPr>
          </a:p>
        </p:txBody>
      </p:sp>
      <p:pic>
        <p:nvPicPr>
          <p:cNvPr id="47109" name="Picture 5" descr="Bellcol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281363"/>
            <a:ext cx="3808413" cy="357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0" name="Picture 6" descr="imag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585640">
            <a:off x="4897438" y="708025"/>
            <a:ext cx="2616200" cy="334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animBg="1"/>
      <p:bldP spid="4710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914400" y="1630363"/>
            <a:ext cx="7818166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3333FF"/>
                </a:solidFill>
                <a:latin typeface="Arial" charset="0"/>
              </a:rPr>
              <a:t>Điền</a:t>
            </a:r>
            <a:r>
              <a:rPr lang="en-US" sz="3200" dirty="0" smtClean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Arial" charset="0"/>
              </a:rPr>
              <a:t>dấu</a:t>
            </a:r>
            <a:r>
              <a:rPr lang="en-US" sz="3200" dirty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Arial" charset="0"/>
              </a:rPr>
              <a:t>thích</a:t>
            </a:r>
            <a:r>
              <a:rPr lang="en-US" sz="3200" dirty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Arial" charset="0"/>
              </a:rPr>
              <a:t>hợp</a:t>
            </a:r>
            <a:r>
              <a:rPr lang="en-US" sz="3200" dirty="0">
                <a:solidFill>
                  <a:srgbClr val="3333FF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Arial" charset="0"/>
              </a:rPr>
              <a:t>vào</a:t>
            </a:r>
            <a:r>
              <a:rPr lang="en-US" sz="3200" dirty="0">
                <a:solidFill>
                  <a:srgbClr val="3333FF"/>
                </a:solidFill>
                <a:latin typeface="Arial" charset="0"/>
              </a:rPr>
              <a:t> ô </a:t>
            </a:r>
            <a:r>
              <a:rPr lang="en-US" sz="3200" dirty="0" err="1">
                <a:solidFill>
                  <a:srgbClr val="3333FF"/>
                </a:solidFill>
                <a:latin typeface="Arial" charset="0"/>
              </a:rPr>
              <a:t>trống</a:t>
            </a:r>
            <a:r>
              <a:rPr lang="en-US" sz="3200" dirty="0">
                <a:solidFill>
                  <a:srgbClr val="3333FF"/>
                </a:solidFill>
                <a:latin typeface="Arial" charset="0"/>
              </a:rPr>
              <a:t> (&lt;, = ,&gt;)</a:t>
            </a:r>
          </a:p>
        </p:txBody>
      </p:sp>
      <p:sp>
        <p:nvSpPr>
          <p:cNvPr id="22" name="Text Box 29"/>
          <p:cNvSpPr txBox="1">
            <a:spLocks noChangeArrowheads="1"/>
          </p:cNvSpPr>
          <p:nvPr/>
        </p:nvSpPr>
        <p:spPr bwMode="auto">
          <a:xfrm>
            <a:off x="2971800" y="2971800"/>
            <a:ext cx="609600" cy="76944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  <a:latin typeface="Arial" charset="0"/>
              </a:rPr>
              <a:t>5</a:t>
            </a:r>
            <a:endParaRPr lang="en-US" sz="4400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18" name="Line 8"/>
          <p:cNvSpPr>
            <a:spLocks noChangeShapeType="1"/>
          </p:cNvSpPr>
          <p:nvPr/>
        </p:nvSpPr>
        <p:spPr bwMode="auto">
          <a:xfrm>
            <a:off x="1524000" y="2895600"/>
            <a:ext cx="414338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4400">
              <a:solidFill>
                <a:srgbClr val="C00000"/>
              </a:solidFill>
            </a:endParaRPr>
          </a:p>
        </p:txBody>
      </p:sp>
      <p:sp>
        <p:nvSpPr>
          <p:cNvPr id="20" name="Line 9"/>
          <p:cNvSpPr>
            <a:spLocks noChangeShapeType="1"/>
          </p:cNvSpPr>
          <p:nvPr/>
        </p:nvSpPr>
        <p:spPr bwMode="auto">
          <a:xfrm>
            <a:off x="2971800" y="2895600"/>
            <a:ext cx="533400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4400">
              <a:solidFill>
                <a:srgbClr val="C00000"/>
              </a:solidFill>
            </a:endParaRPr>
          </a:p>
        </p:txBody>
      </p:sp>
      <p:sp>
        <p:nvSpPr>
          <p:cNvPr id="21" name="Text Box 28"/>
          <p:cNvSpPr txBox="1">
            <a:spLocks noChangeArrowheads="1"/>
          </p:cNvSpPr>
          <p:nvPr/>
        </p:nvSpPr>
        <p:spPr bwMode="auto">
          <a:xfrm>
            <a:off x="2971800" y="2133600"/>
            <a:ext cx="46355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4</a:t>
            </a:r>
          </a:p>
        </p:txBody>
      </p:sp>
      <p:sp>
        <p:nvSpPr>
          <p:cNvPr id="23" name="Text Box 38"/>
          <p:cNvSpPr txBox="1">
            <a:spLocks noChangeArrowheads="1"/>
          </p:cNvSpPr>
          <p:nvPr/>
        </p:nvSpPr>
        <p:spPr bwMode="auto">
          <a:xfrm>
            <a:off x="2133600" y="2514600"/>
            <a:ext cx="655638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&lt;</a:t>
            </a:r>
          </a:p>
        </p:txBody>
      </p:sp>
      <p:sp>
        <p:nvSpPr>
          <p:cNvPr id="24" name="Text Box 26"/>
          <p:cNvSpPr txBox="1">
            <a:spLocks noChangeArrowheads="1"/>
          </p:cNvSpPr>
          <p:nvPr/>
        </p:nvSpPr>
        <p:spPr bwMode="auto">
          <a:xfrm>
            <a:off x="1524000" y="2133600"/>
            <a:ext cx="46355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 dirty="0">
                <a:solidFill>
                  <a:srgbClr val="C00000"/>
                </a:solidFill>
                <a:latin typeface="Arial" charset="0"/>
              </a:rPr>
              <a:t>2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838200" y="2438400"/>
            <a:ext cx="60325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a.</a:t>
            </a:r>
            <a:endParaRPr lang="en-US" sz="440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11274" name="Text Box 27"/>
          <p:cNvSpPr txBox="1">
            <a:spLocks noChangeArrowheads="1"/>
          </p:cNvSpPr>
          <p:nvPr/>
        </p:nvSpPr>
        <p:spPr bwMode="auto">
          <a:xfrm>
            <a:off x="5943600" y="2590800"/>
            <a:ext cx="60325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 </a:t>
            </a:r>
          </a:p>
        </p:txBody>
      </p:sp>
      <p:sp>
        <p:nvSpPr>
          <p:cNvPr id="40" name="Line 9"/>
          <p:cNvSpPr>
            <a:spLocks noChangeShapeType="1"/>
          </p:cNvSpPr>
          <p:nvPr/>
        </p:nvSpPr>
        <p:spPr bwMode="auto">
          <a:xfrm>
            <a:off x="7391400" y="2971800"/>
            <a:ext cx="473075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4400">
              <a:solidFill>
                <a:srgbClr val="C00000"/>
              </a:solidFill>
            </a:endParaRPr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7391400" y="2209800"/>
            <a:ext cx="46355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5</a:t>
            </a:r>
          </a:p>
        </p:txBody>
      </p:sp>
      <p:sp>
        <p:nvSpPr>
          <p:cNvPr id="42" name="Text Box 29"/>
          <p:cNvSpPr txBox="1">
            <a:spLocks noChangeArrowheads="1"/>
          </p:cNvSpPr>
          <p:nvPr/>
        </p:nvSpPr>
        <p:spPr bwMode="auto">
          <a:xfrm>
            <a:off x="7391400" y="3048000"/>
            <a:ext cx="446088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5</a:t>
            </a:r>
          </a:p>
        </p:txBody>
      </p:sp>
      <p:sp>
        <p:nvSpPr>
          <p:cNvPr id="43" name="Text Box 38"/>
          <p:cNvSpPr txBox="1">
            <a:spLocks noChangeArrowheads="1"/>
          </p:cNvSpPr>
          <p:nvPr/>
        </p:nvSpPr>
        <p:spPr bwMode="auto">
          <a:xfrm>
            <a:off x="6705600" y="2514600"/>
            <a:ext cx="517525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5334000" y="2411413"/>
            <a:ext cx="6858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b.</a:t>
            </a:r>
            <a:endParaRPr lang="en-US" sz="440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58" name="Line 8"/>
          <p:cNvSpPr>
            <a:spLocks noChangeShapeType="1"/>
          </p:cNvSpPr>
          <p:nvPr/>
        </p:nvSpPr>
        <p:spPr bwMode="auto">
          <a:xfrm>
            <a:off x="1600200" y="4973638"/>
            <a:ext cx="473075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4400">
              <a:solidFill>
                <a:srgbClr val="C00000"/>
              </a:solidFill>
            </a:endParaRPr>
          </a:p>
        </p:txBody>
      </p:sp>
      <p:sp>
        <p:nvSpPr>
          <p:cNvPr id="59" name="Text Box 27"/>
          <p:cNvSpPr txBox="1">
            <a:spLocks noChangeArrowheads="1"/>
          </p:cNvSpPr>
          <p:nvPr/>
        </p:nvSpPr>
        <p:spPr bwMode="auto">
          <a:xfrm>
            <a:off x="1600200" y="4953000"/>
            <a:ext cx="46355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2</a:t>
            </a:r>
          </a:p>
        </p:txBody>
      </p:sp>
      <p:sp>
        <p:nvSpPr>
          <p:cNvPr id="60" name="Line 9"/>
          <p:cNvSpPr>
            <a:spLocks noChangeShapeType="1"/>
          </p:cNvSpPr>
          <p:nvPr/>
        </p:nvSpPr>
        <p:spPr bwMode="auto">
          <a:xfrm>
            <a:off x="2882900" y="4973638"/>
            <a:ext cx="473075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4400">
              <a:solidFill>
                <a:srgbClr val="C00000"/>
              </a:solidFill>
            </a:endParaRPr>
          </a:p>
        </p:txBody>
      </p:sp>
      <p:sp>
        <p:nvSpPr>
          <p:cNvPr id="61" name="Text Box 28"/>
          <p:cNvSpPr txBox="1">
            <a:spLocks noChangeArrowheads="1"/>
          </p:cNvSpPr>
          <p:nvPr/>
        </p:nvSpPr>
        <p:spPr bwMode="auto">
          <a:xfrm>
            <a:off x="2971800" y="4191000"/>
            <a:ext cx="498475" cy="7699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9</a:t>
            </a:r>
          </a:p>
        </p:txBody>
      </p:sp>
      <p:sp>
        <p:nvSpPr>
          <p:cNvPr id="62" name="Text Box 29"/>
          <p:cNvSpPr txBox="1">
            <a:spLocks noChangeArrowheads="1"/>
          </p:cNvSpPr>
          <p:nvPr/>
        </p:nvSpPr>
        <p:spPr bwMode="auto">
          <a:xfrm>
            <a:off x="2895600" y="5029200"/>
            <a:ext cx="46355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7</a:t>
            </a:r>
          </a:p>
        </p:txBody>
      </p:sp>
      <p:sp>
        <p:nvSpPr>
          <p:cNvPr id="64" name="Text Box 26"/>
          <p:cNvSpPr txBox="1">
            <a:spLocks noChangeArrowheads="1"/>
          </p:cNvSpPr>
          <p:nvPr/>
        </p:nvSpPr>
        <p:spPr bwMode="auto">
          <a:xfrm>
            <a:off x="1600200" y="4191000"/>
            <a:ext cx="46355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9</a:t>
            </a:r>
          </a:p>
        </p:txBody>
      </p:sp>
      <p:sp>
        <p:nvSpPr>
          <p:cNvPr id="69" name="Rectangle 68"/>
          <p:cNvSpPr>
            <a:spLocks noChangeArrowheads="1"/>
          </p:cNvSpPr>
          <p:nvPr/>
        </p:nvSpPr>
        <p:spPr bwMode="auto">
          <a:xfrm>
            <a:off x="838200" y="4316413"/>
            <a:ext cx="655638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c.</a:t>
            </a:r>
            <a:endParaRPr lang="en-US" sz="440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81" name="Text Box 38"/>
          <p:cNvSpPr txBox="1">
            <a:spLocks noChangeArrowheads="1"/>
          </p:cNvSpPr>
          <p:nvPr/>
        </p:nvSpPr>
        <p:spPr bwMode="auto">
          <a:xfrm>
            <a:off x="6858000" y="4495800"/>
            <a:ext cx="514350" cy="7699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&lt;</a:t>
            </a:r>
          </a:p>
        </p:txBody>
      </p:sp>
      <p:sp>
        <p:nvSpPr>
          <p:cNvPr id="87" name="Rectangle 86"/>
          <p:cNvSpPr>
            <a:spLocks noChangeArrowheads="1"/>
          </p:cNvSpPr>
          <p:nvPr/>
        </p:nvSpPr>
        <p:spPr bwMode="auto">
          <a:xfrm>
            <a:off x="5334000" y="4468813"/>
            <a:ext cx="6858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d.</a:t>
            </a:r>
            <a:endParaRPr lang="en-US" sz="440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88" name="Text Box 29"/>
          <p:cNvSpPr txBox="1">
            <a:spLocks noChangeArrowheads="1"/>
          </p:cNvSpPr>
          <p:nvPr/>
        </p:nvSpPr>
        <p:spPr bwMode="auto">
          <a:xfrm>
            <a:off x="1524000" y="2971800"/>
            <a:ext cx="46355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5</a:t>
            </a:r>
          </a:p>
        </p:txBody>
      </p:sp>
      <p:sp>
        <p:nvSpPr>
          <p:cNvPr id="103" name="Text Box 38"/>
          <p:cNvSpPr txBox="1">
            <a:spLocks noChangeArrowheads="1"/>
          </p:cNvSpPr>
          <p:nvPr/>
        </p:nvSpPr>
        <p:spPr bwMode="auto">
          <a:xfrm>
            <a:off x="2286000" y="4572000"/>
            <a:ext cx="514350" cy="7699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&gt;</a:t>
            </a:r>
          </a:p>
        </p:txBody>
      </p:sp>
      <p:sp>
        <p:nvSpPr>
          <p:cNvPr id="63549" name="Text Box 61"/>
          <p:cNvSpPr txBox="1">
            <a:spLocks noChangeArrowheads="1"/>
          </p:cNvSpPr>
          <p:nvPr/>
        </p:nvSpPr>
        <p:spPr bwMode="auto">
          <a:xfrm>
            <a:off x="2133600" y="2667000"/>
            <a:ext cx="685800" cy="5238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srgbClr val="9900CC"/>
              </a:solidFill>
              <a:latin typeface="Arial" charset="0"/>
            </a:endParaRPr>
          </a:p>
        </p:txBody>
      </p:sp>
      <p:sp>
        <p:nvSpPr>
          <p:cNvPr id="11292" name="Text Box 62"/>
          <p:cNvSpPr txBox="1">
            <a:spLocks noChangeArrowheads="1"/>
          </p:cNvSpPr>
          <p:nvPr/>
        </p:nvSpPr>
        <p:spPr bwMode="auto">
          <a:xfrm>
            <a:off x="8077200" y="3429000"/>
            <a:ext cx="4572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3551" name="Text Box 63"/>
          <p:cNvSpPr txBox="1">
            <a:spLocks noChangeArrowheads="1"/>
          </p:cNvSpPr>
          <p:nvPr/>
        </p:nvSpPr>
        <p:spPr bwMode="auto">
          <a:xfrm>
            <a:off x="6705600" y="2667000"/>
            <a:ext cx="609600" cy="5238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3552" name="Text Box 64"/>
          <p:cNvSpPr txBox="1">
            <a:spLocks noChangeArrowheads="1"/>
          </p:cNvSpPr>
          <p:nvPr/>
        </p:nvSpPr>
        <p:spPr bwMode="auto">
          <a:xfrm>
            <a:off x="2209800" y="4724400"/>
            <a:ext cx="609600" cy="5238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3553" name="Text Box 65"/>
          <p:cNvSpPr txBox="1">
            <a:spLocks noChangeArrowheads="1"/>
          </p:cNvSpPr>
          <p:nvPr/>
        </p:nvSpPr>
        <p:spPr bwMode="auto">
          <a:xfrm>
            <a:off x="6858000" y="4648200"/>
            <a:ext cx="609600" cy="5238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3554" name="Text Box 66"/>
          <p:cNvSpPr txBox="1">
            <a:spLocks noChangeArrowheads="1"/>
          </p:cNvSpPr>
          <p:nvPr/>
        </p:nvSpPr>
        <p:spPr bwMode="auto">
          <a:xfrm>
            <a:off x="6172200" y="2590800"/>
            <a:ext cx="381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hlink"/>
                </a:solidFill>
                <a:latin typeface="Arial" charset="0"/>
              </a:rPr>
              <a:t>1</a:t>
            </a:r>
          </a:p>
        </p:txBody>
      </p:sp>
      <p:sp>
        <p:nvSpPr>
          <p:cNvPr id="63555" name="Text Box 67"/>
          <p:cNvSpPr txBox="1">
            <a:spLocks noChangeArrowheads="1"/>
          </p:cNvSpPr>
          <p:nvPr/>
        </p:nvSpPr>
        <p:spPr bwMode="auto">
          <a:xfrm>
            <a:off x="6172200" y="4267200"/>
            <a:ext cx="533400" cy="14462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chemeClr val="hlink"/>
                </a:solidFill>
                <a:latin typeface="Arial" charset="0"/>
              </a:rPr>
              <a:t>3</a:t>
            </a:r>
          </a:p>
          <a:p>
            <a:r>
              <a:rPr lang="en-US" sz="4400">
                <a:solidFill>
                  <a:schemeClr val="hlink"/>
                </a:solidFill>
                <a:latin typeface="Arial" charset="0"/>
              </a:rPr>
              <a:t>5</a:t>
            </a:r>
          </a:p>
        </p:txBody>
      </p:sp>
      <p:sp>
        <p:nvSpPr>
          <p:cNvPr id="63556" name="Line 68"/>
          <p:cNvSpPr>
            <a:spLocks noChangeShapeType="1"/>
          </p:cNvSpPr>
          <p:nvPr/>
        </p:nvSpPr>
        <p:spPr bwMode="auto">
          <a:xfrm>
            <a:off x="6096000" y="49530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3557" name="Text Box 69"/>
          <p:cNvSpPr txBox="1">
            <a:spLocks noChangeArrowheads="1"/>
          </p:cNvSpPr>
          <p:nvPr/>
        </p:nvSpPr>
        <p:spPr bwMode="auto">
          <a:xfrm>
            <a:off x="7620000" y="4572000"/>
            <a:ext cx="60960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chemeClr val="hlink"/>
                </a:solidFill>
                <a:latin typeface="Arial" charset="0"/>
              </a:rPr>
              <a:t>1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2458108" y="566689"/>
            <a:ext cx="408874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400" b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54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3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3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63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6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6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6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/>
      <p:bldP spid="22" grpId="0"/>
      <p:bldP spid="21" grpId="0"/>
      <p:bldP spid="24" grpId="0"/>
      <p:bldP spid="31" grpId="0"/>
      <p:bldP spid="41" grpId="0"/>
      <p:bldP spid="42" grpId="0"/>
      <p:bldP spid="51" grpId="0"/>
      <p:bldP spid="59" grpId="0"/>
      <p:bldP spid="61" grpId="0"/>
      <p:bldP spid="62" grpId="0"/>
      <p:bldP spid="64" grpId="0"/>
      <p:bldP spid="69" grpId="0"/>
      <p:bldP spid="87" grpId="0"/>
      <p:bldP spid="88" grpId="0"/>
      <p:bldP spid="63549" grpId="0" animBg="1"/>
      <p:bldP spid="63551" grpId="0" animBg="1"/>
      <p:bldP spid="63552" grpId="0" animBg="1"/>
      <p:bldP spid="63553" grpId="0" animBg="1"/>
      <p:bldP spid="63554" grpId="0"/>
      <p:bldP spid="63555" grpId="0"/>
      <p:bldP spid="63556" grpId="0" animBg="1"/>
      <p:bldP spid="635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1752600" y="533400"/>
            <a:ext cx="57150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304800" y="457200"/>
            <a:ext cx="8534400" cy="2530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endParaRPr lang="en-US" sz="4000">
              <a:solidFill>
                <a:srgbClr val="3333FF"/>
              </a:solidFill>
              <a:latin typeface="Arial" charset="0"/>
            </a:endParaRPr>
          </a:p>
          <a:p>
            <a:pPr algn="ctr"/>
            <a:r>
              <a:rPr lang="en-US" sz="4800">
                <a:solidFill>
                  <a:srgbClr val="FF0000"/>
                </a:solidFill>
                <a:latin typeface="Arial" charset="0"/>
              </a:rPr>
              <a:t>Toán</a:t>
            </a:r>
          </a:p>
          <a:p>
            <a:pPr algn="ctr"/>
            <a:r>
              <a:rPr lang="en-US" sz="7200" b="0">
                <a:solidFill>
                  <a:srgbClr val="FF0000"/>
                </a:solidFill>
                <a:latin typeface="Arial" charset="0"/>
              </a:rPr>
              <a:t>Phép cộng phân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85775" y="1216820"/>
                <a:ext cx="8229600" cy="2667000"/>
              </a:xfrm>
            </p:spPr>
            <p:txBody>
              <a:bodyPr>
                <a:noAutofit/>
              </a:bodyPr>
              <a:lstStyle/>
              <a:p>
                <a:pPr algn="just" eaLnBrk="1" hangingPunct="1">
                  <a:defRPr/>
                </a:pPr>
                <a:endParaRPr lang="en-US" sz="2000" u="sng" dirty="0" smtClean="0">
                  <a:solidFill>
                    <a:srgbClr val="C50B75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  <a:cs typeface="Times New Roman" pitchFamily="18" charset="0"/>
                </a:endParaRPr>
              </a:p>
              <a:p>
                <a:pPr algn="just" eaLnBrk="1" hangingPunct="1">
                  <a:defRPr/>
                </a:pPr>
                <a:endParaRPr lang="en-US" sz="2000" u="sng" dirty="0" smtClean="0">
                  <a:solidFill>
                    <a:srgbClr val="C50B75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  <a:cs typeface="Times New Roman" pitchFamily="18" charset="0"/>
                </a:endParaRPr>
              </a:p>
              <a:p>
                <a:pPr algn="just" eaLnBrk="1" hangingPunct="1">
                  <a:defRPr/>
                </a:pPr>
                <a:endParaRPr lang="en-US" sz="2000" u="sng" dirty="0" smtClean="0">
                  <a:solidFill>
                    <a:srgbClr val="C50B75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  <a:cs typeface="Times New Roman" pitchFamily="18" charset="0"/>
                </a:endParaRPr>
              </a:p>
              <a:p>
                <a:pPr algn="just" eaLnBrk="1" hangingPunct="1">
                  <a:defRPr/>
                </a:pPr>
                <a:endParaRPr lang="en-US" sz="2000" u="sng" dirty="0" smtClean="0">
                  <a:solidFill>
                    <a:srgbClr val="C50B75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  <a:cs typeface="Times New Roman" pitchFamily="18" charset="0"/>
                </a:endParaRPr>
              </a:p>
              <a:p>
                <a:pPr algn="just" eaLnBrk="1" hangingPunct="1">
                  <a:defRPr/>
                </a:pPr>
                <a:r>
                  <a:rPr lang="en-US" sz="2800" b="1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1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/</a:t>
                </a:r>
                <a:r>
                  <a:rPr lang="en-US" sz="2800" u="sng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Ví</a:t>
                </a:r>
                <a:r>
                  <a:rPr lang="en-US" sz="2800" u="sng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</a:t>
                </a:r>
                <a:r>
                  <a:rPr lang="en-US" sz="2800" u="sng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dụ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:Có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1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băng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giấy,bạn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Nam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tô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màu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băng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giấy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,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sau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đó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Nam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tô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màu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tiếp</a:t>
                </a:r>
                <a:r>
                  <a:rPr lang="en-US" sz="2800" dirty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băng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giấy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.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Hỏi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bạn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Nam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đã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tô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màu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bao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nhiêu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phần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của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băng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giấy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/>
                    <a:cs typeface="Times New Roman" pitchFamily="18" charset="0"/>
                  </a:rPr>
                  <a:t>?</a:t>
                </a:r>
              </a:p>
              <a:p>
                <a:pPr algn="just" eaLnBrk="1" hangingPunct="1">
                  <a:defRPr/>
                </a:pPr>
                <a:endParaRPr lang="en-US" sz="2000" dirty="0" smtClean="0">
                  <a:solidFill>
                    <a:srgbClr val="480D79"/>
                  </a:solidFill>
                  <a:latin typeface="Arial"/>
                  <a:cs typeface="Times New Roman" pitchFamily="18" charset="0"/>
                </a:endParaRPr>
              </a:p>
              <a:p>
                <a:pPr algn="just" eaLnBrk="1" hangingPunct="1">
                  <a:defRPr/>
                </a:pPr>
                <a:r>
                  <a:rPr lang="en-US" sz="2000" dirty="0" smtClean="0">
                    <a:solidFill>
                      <a:srgbClr val="480D79"/>
                    </a:solidFill>
                    <a:latin typeface="Arial"/>
                    <a:cs typeface="Times New Roman" pitchFamily="18" charset="0"/>
                  </a:rPr>
                  <a:t> </a:t>
                </a:r>
              </a:p>
              <a:p>
                <a:pPr algn="just" eaLnBrk="1" hangingPunct="1">
                  <a:defRPr/>
                </a:pPr>
                <a:r>
                  <a:rPr lang="en-US" sz="2000" dirty="0" smtClean="0">
                    <a:solidFill>
                      <a:srgbClr val="480D79"/>
                    </a:solidFill>
                    <a:latin typeface="Arial"/>
                    <a:cs typeface="Times New Roman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85775" y="1216820"/>
                <a:ext cx="8229600" cy="2667000"/>
              </a:xfrm>
              <a:blipFill rotWithShape="0">
                <a:blip r:embed="rId2"/>
                <a:stretch>
                  <a:fillRect l="-1556" t="-15103" r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2847975" y="3657600"/>
            <a:ext cx="3657600" cy="1449387"/>
            <a:chOff x="5077518" y="4183554"/>
            <a:chExt cx="3657600" cy="1449388"/>
          </a:xfrm>
        </p:grpSpPr>
        <p:grpSp>
          <p:nvGrpSpPr>
            <p:cNvPr id="13341" name="Group 44"/>
            <p:cNvGrpSpPr>
              <a:grpSpLocks/>
            </p:cNvGrpSpPr>
            <p:nvPr/>
          </p:nvGrpSpPr>
          <p:grpSpPr bwMode="auto">
            <a:xfrm>
              <a:off x="5077518" y="4183554"/>
              <a:ext cx="3657600" cy="1447800"/>
              <a:chOff x="5077518" y="4183554"/>
              <a:chExt cx="3657600" cy="1447800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5077518" y="4183554"/>
                <a:ext cx="2286000" cy="144780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n>
                    <a:solidFill>
                      <a:schemeClr val="bg1"/>
                    </a:solidFill>
                  </a:ln>
                  <a:latin typeface="Arial"/>
                </a:endParaRPr>
              </a:p>
            </p:txBody>
          </p:sp>
          <p:grpSp>
            <p:nvGrpSpPr>
              <p:cNvPr id="13345" name="Group 58"/>
              <p:cNvGrpSpPr>
                <a:grpSpLocks/>
              </p:cNvGrpSpPr>
              <p:nvPr/>
            </p:nvGrpSpPr>
            <p:grpSpPr bwMode="auto">
              <a:xfrm>
                <a:off x="5534718" y="4183554"/>
                <a:ext cx="1373188" cy="1447800"/>
                <a:chOff x="6019006" y="2820194"/>
                <a:chExt cx="1373188" cy="1447800"/>
              </a:xfrm>
            </p:grpSpPr>
            <p:cxnSp>
              <p:nvCxnSpPr>
                <p:cNvPr id="50" name="Straight Connector 49"/>
                <p:cNvCxnSpPr/>
                <p:nvPr/>
              </p:nvCxnSpPr>
              <p:spPr>
                <a:xfrm rot="5400000">
                  <a:off x="5295899" y="3543301"/>
                  <a:ext cx="1447801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 rot="5400000">
                  <a:off x="5753099" y="3543301"/>
                  <a:ext cx="1447801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 rot="5400000">
                  <a:off x="6210299" y="3543301"/>
                  <a:ext cx="1447801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 rot="5400000">
                  <a:off x="6667499" y="3543301"/>
                  <a:ext cx="1447801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0" name="Rectangle 59"/>
              <p:cNvSpPr/>
              <p:nvPr/>
            </p:nvSpPr>
            <p:spPr>
              <a:xfrm>
                <a:off x="7363518" y="4183554"/>
                <a:ext cx="1371600" cy="144780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n>
                    <a:solidFill>
                      <a:schemeClr val="bg1"/>
                    </a:solidFill>
                  </a:ln>
                  <a:latin typeface="Arial"/>
                </a:endParaRPr>
              </a:p>
            </p:txBody>
          </p:sp>
        </p:grpSp>
        <p:cxnSp>
          <p:nvCxnSpPr>
            <p:cNvPr id="62" name="Straight Connector 61"/>
            <p:cNvCxnSpPr/>
            <p:nvPr/>
          </p:nvCxnSpPr>
          <p:spPr>
            <a:xfrm rot="5400000">
              <a:off x="7096819" y="4907454"/>
              <a:ext cx="1447801" cy="31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>
              <a:off x="7554019" y="4907454"/>
              <a:ext cx="1447801" cy="31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Right Brace 17"/>
          <p:cNvSpPr>
            <a:spLocks/>
          </p:cNvSpPr>
          <p:nvPr/>
        </p:nvSpPr>
        <p:spPr bwMode="auto">
          <a:xfrm rot="-5400000">
            <a:off x="3810000" y="2363787"/>
            <a:ext cx="304800" cy="2286000"/>
          </a:xfrm>
          <a:prstGeom prst="rightBrace">
            <a:avLst>
              <a:gd name="adj1" fmla="val 8333"/>
              <a:gd name="adj2" fmla="val 50000"/>
            </a:avLst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vert="eaVert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20" name="Left Brace 19"/>
          <p:cNvSpPr>
            <a:spLocks/>
          </p:cNvSpPr>
          <p:nvPr/>
        </p:nvSpPr>
        <p:spPr bwMode="auto">
          <a:xfrm rot="-5400000">
            <a:off x="3381375" y="4572000"/>
            <a:ext cx="304800" cy="1371600"/>
          </a:xfrm>
          <a:prstGeom prst="leftBrace">
            <a:avLst>
              <a:gd name="adj1" fmla="val 8333"/>
              <a:gd name="adj2" fmla="val 50000"/>
            </a:avLst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vert="eaVert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21" name="Left Brace 20"/>
          <p:cNvSpPr>
            <a:spLocks/>
          </p:cNvSpPr>
          <p:nvPr/>
        </p:nvSpPr>
        <p:spPr bwMode="auto">
          <a:xfrm rot="-5400000">
            <a:off x="4495800" y="4802187"/>
            <a:ext cx="304800" cy="914400"/>
          </a:xfrm>
          <a:prstGeom prst="leftBrace">
            <a:avLst>
              <a:gd name="adj1" fmla="val 8333"/>
              <a:gd name="adj2" fmla="val 50000"/>
            </a:avLst>
          </a:prstGeom>
          <a:noFill/>
          <a:ln w="28575" algn="ctr">
            <a:solidFill>
              <a:srgbClr val="3333FF"/>
            </a:solidFill>
            <a:round/>
            <a:headEnd/>
            <a:tailEnd/>
          </a:ln>
        </p:spPr>
        <p:txBody>
          <a:bodyPr vert="eaVert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3762375" y="2819400"/>
            <a:ext cx="434975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Times New Roman" pitchFamily="18" charset="0"/>
              </a:rPr>
              <a:t>?</a:t>
            </a:r>
          </a:p>
        </p:txBody>
      </p:sp>
      <p:grpSp>
        <p:nvGrpSpPr>
          <p:cNvPr id="6" name="Group 45"/>
          <p:cNvGrpSpPr>
            <a:grpSpLocks/>
          </p:cNvGrpSpPr>
          <p:nvPr/>
        </p:nvGrpSpPr>
        <p:grpSpPr bwMode="auto">
          <a:xfrm>
            <a:off x="4448175" y="5321300"/>
            <a:ext cx="533400" cy="1131887"/>
            <a:chOff x="6677718" y="5845667"/>
            <a:chExt cx="533400" cy="1132462"/>
          </a:xfrm>
        </p:grpSpPr>
        <p:grpSp>
          <p:nvGrpSpPr>
            <p:cNvPr id="13337" name="Group 22"/>
            <p:cNvGrpSpPr>
              <a:grpSpLocks/>
            </p:cNvGrpSpPr>
            <p:nvPr/>
          </p:nvGrpSpPr>
          <p:grpSpPr bwMode="auto">
            <a:xfrm>
              <a:off x="6677718" y="5845667"/>
              <a:ext cx="533400" cy="584775"/>
              <a:chOff x="5119255" y="4572000"/>
              <a:chExt cx="533400" cy="584340"/>
            </a:xfrm>
          </p:grpSpPr>
          <p:sp>
            <p:nvSpPr>
              <p:cNvPr id="24" name="Line 9"/>
              <p:cNvSpPr>
                <a:spLocks noChangeShapeType="1"/>
              </p:cNvSpPr>
              <p:nvPr/>
            </p:nvSpPr>
            <p:spPr bwMode="auto">
              <a:xfrm>
                <a:off x="5119255" y="5119558"/>
                <a:ext cx="533400" cy="0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340" name="Text Box 28"/>
              <p:cNvSpPr txBox="1">
                <a:spLocks noChangeArrowheads="1"/>
              </p:cNvSpPr>
              <p:nvPr/>
            </p:nvSpPr>
            <p:spPr bwMode="auto">
              <a:xfrm>
                <a:off x="5181168" y="4572000"/>
                <a:ext cx="412292" cy="58434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3200">
                    <a:solidFill>
                      <a:srgbClr val="7030A0"/>
                    </a:solidFill>
                    <a:latin typeface="Arial" charset="0"/>
                  </a:rPr>
                  <a:t>2</a:t>
                </a:r>
              </a:p>
            </p:txBody>
          </p:sp>
        </p:grpSp>
        <p:sp>
          <p:nvSpPr>
            <p:cNvPr id="13338" name="Text Box 29"/>
            <p:cNvSpPr txBox="1">
              <a:spLocks noChangeArrowheads="1"/>
            </p:cNvSpPr>
            <p:nvPr/>
          </p:nvSpPr>
          <p:spPr bwMode="auto">
            <a:xfrm>
              <a:off x="6753918" y="6393354"/>
              <a:ext cx="412292" cy="5847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7030A0"/>
                  </a:solidFill>
                  <a:latin typeface="Arial" charset="0"/>
                </a:rPr>
                <a:t>8</a:t>
              </a:r>
            </a:p>
          </p:txBody>
        </p:sp>
      </p:grpSp>
      <p:grpSp>
        <p:nvGrpSpPr>
          <p:cNvPr id="8" name="Group 46"/>
          <p:cNvGrpSpPr>
            <a:grpSpLocks/>
          </p:cNvGrpSpPr>
          <p:nvPr/>
        </p:nvGrpSpPr>
        <p:grpSpPr bwMode="auto">
          <a:xfrm>
            <a:off x="3276600" y="5335587"/>
            <a:ext cx="533400" cy="1131888"/>
            <a:chOff x="5534718" y="5845667"/>
            <a:chExt cx="533400" cy="1132462"/>
          </a:xfrm>
        </p:grpSpPr>
        <p:grpSp>
          <p:nvGrpSpPr>
            <p:cNvPr id="13333" name="Group 26"/>
            <p:cNvGrpSpPr>
              <a:grpSpLocks/>
            </p:cNvGrpSpPr>
            <p:nvPr/>
          </p:nvGrpSpPr>
          <p:grpSpPr bwMode="auto">
            <a:xfrm>
              <a:off x="5534718" y="5845667"/>
              <a:ext cx="533400" cy="584775"/>
              <a:chOff x="5119255" y="4572000"/>
              <a:chExt cx="533400" cy="584340"/>
            </a:xfrm>
          </p:grpSpPr>
          <p:sp>
            <p:nvSpPr>
              <p:cNvPr id="28" name="Line 9"/>
              <p:cNvSpPr>
                <a:spLocks noChangeShapeType="1"/>
              </p:cNvSpPr>
              <p:nvPr/>
            </p:nvSpPr>
            <p:spPr bwMode="auto">
              <a:xfrm>
                <a:off x="5119255" y="5119558"/>
                <a:ext cx="533400" cy="0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336" name="Text Box 28"/>
              <p:cNvSpPr txBox="1">
                <a:spLocks noChangeArrowheads="1"/>
              </p:cNvSpPr>
              <p:nvPr/>
            </p:nvSpPr>
            <p:spPr bwMode="auto">
              <a:xfrm>
                <a:off x="5181168" y="4572000"/>
                <a:ext cx="412292" cy="58434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3200">
                    <a:solidFill>
                      <a:srgbClr val="7030A0"/>
                    </a:solidFill>
                    <a:latin typeface="Arial" charset="0"/>
                  </a:rPr>
                  <a:t>3</a:t>
                </a:r>
              </a:p>
            </p:txBody>
          </p:sp>
        </p:grpSp>
        <p:sp>
          <p:nvSpPr>
            <p:cNvPr id="13334" name="Text Box 29"/>
            <p:cNvSpPr txBox="1">
              <a:spLocks noChangeArrowheads="1"/>
            </p:cNvSpPr>
            <p:nvPr/>
          </p:nvSpPr>
          <p:spPr bwMode="auto">
            <a:xfrm>
              <a:off x="5610918" y="6393354"/>
              <a:ext cx="412292" cy="5847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7030A0"/>
                  </a:solidFill>
                  <a:latin typeface="Arial" charset="0"/>
                </a:rPr>
                <a:t>8</a:t>
              </a:r>
            </a:p>
          </p:txBody>
        </p:sp>
      </p:grpSp>
      <p:grpSp>
        <p:nvGrpSpPr>
          <p:cNvPr id="10" name="Group 43"/>
          <p:cNvGrpSpPr>
            <a:grpSpLocks/>
          </p:cNvGrpSpPr>
          <p:nvPr/>
        </p:nvGrpSpPr>
        <p:grpSpPr bwMode="auto">
          <a:xfrm>
            <a:off x="2847975" y="3657600"/>
            <a:ext cx="1373188" cy="1447800"/>
            <a:chOff x="1524000" y="4191000"/>
            <a:chExt cx="1373188" cy="1447800"/>
          </a:xfrm>
        </p:grpSpPr>
        <p:sp>
          <p:nvSpPr>
            <p:cNvPr id="29" name="Rectangle 28"/>
            <p:cNvSpPr/>
            <p:nvPr/>
          </p:nvSpPr>
          <p:spPr>
            <a:xfrm>
              <a:off x="1524000" y="4191000"/>
              <a:ext cx="1371600" cy="1447800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bg1"/>
                  </a:solidFill>
                </a:ln>
                <a:latin typeface="Arial"/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 rot="5400000">
              <a:off x="1258094" y="4914106"/>
              <a:ext cx="14478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 bwMode="auto">
            <a:xfrm rot="5400000">
              <a:off x="1715294" y="4914106"/>
              <a:ext cx="14478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 bwMode="auto">
            <a:xfrm rot="5400000">
              <a:off x="2172494" y="4914106"/>
              <a:ext cx="14478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42"/>
          <p:cNvGrpSpPr>
            <a:grpSpLocks/>
          </p:cNvGrpSpPr>
          <p:nvPr/>
        </p:nvGrpSpPr>
        <p:grpSpPr bwMode="auto">
          <a:xfrm>
            <a:off x="4219575" y="3657600"/>
            <a:ext cx="914400" cy="1460500"/>
            <a:chOff x="0" y="4724400"/>
            <a:chExt cx="914400" cy="1447800"/>
          </a:xfrm>
        </p:grpSpPr>
        <p:cxnSp>
          <p:nvCxnSpPr>
            <p:cNvPr id="36" name="Straight Connector 35"/>
            <p:cNvCxnSpPr/>
            <p:nvPr/>
          </p:nvCxnSpPr>
          <p:spPr bwMode="auto">
            <a:xfrm rot="5400000">
              <a:off x="-265906" y="5447506"/>
              <a:ext cx="14478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Rectangle 39"/>
            <p:cNvSpPr/>
            <p:nvPr/>
          </p:nvSpPr>
          <p:spPr>
            <a:xfrm>
              <a:off x="0" y="4724400"/>
              <a:ext cx="914400" cy="1447800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bg1"/>
                  </a:solidFill>
                </a:ln>
                <a:latin typeface="Arial"/>
              </a:endParaRPr>
            </a:p>
          </p:txBody>
        </p:sp>
        <p:cxnSp>
          <p:nvCxnSpPr>
            <p:cNvPr id="41" name="Straight Connector 40"/>
            <p:cNvCxnSpPr/>
            <p:nvPr/>
          </p:nvCxnSpPr>
          <p:spPr bwMode="auto">
            <a:xfrm rot="5400000">
              <a:off x="-265906" y="5447506"/>
              <a:ext cx="14478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1" grpId="0" animBg="1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352801"/>
            <a:ext cx="8305800" cy="918416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</a:pPr>
            <a:r>
              <a:rPr lang="en-US" sz="3600" dirty="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Ta </a:t>
            </a:r>
            <a:r>
              <a:rPr lang="en-US" sz="3600" dirty="0" err="1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phải</a:t>
            </a:r>
            <a:r>
              <a:rPr lang="en-US" sz="3600" dirty="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th</a:t>
            </a:r>
            <a:r>
              <a:rPr lang="vi-VN" sz="3600" dirty="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ự</a:t>
            </a:r>
            <a:r>
              <a:rPr lang="en-US" sz="3600" dirty="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c </a:t>
            </a:r>
            <a:r>
              <a:rPr lang="en-US" sz="3600" dirty="0" err="1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tính</a:t>
            </a:r>
            <a:r>
              <a:rPr lang="en-US" sz="3600" dirty="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: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667000" y="760413"/>
            <a:ext cx="2286000" cy="1447800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5" name="Group 70"/>
          <p:cNvGrpSpPr>
            <a:grpSpLocks/>
          </p:cNvGrpSpPr>
          <p:nvPr/>
        </p:nvGrpSpPr>
        <p:grpSpPr bwMode="auto">
          <a:xfrm>
            <a:off x="3124200" y="760413"/>
            <a:ext cx="1373188" cy="1447800"/>
            <a:chOff x="6019006" y="2820194"/>
            <a:chExt cx="1373188" cy="1447800"/>
          </a:xfrm>
        </p:grpSpPr>
        <p:cxnSp>
          <p:nvCxnSpPr>
            <p:cNvPr id="72" name="Straight Connector 71"/>
            <p:cNvCxnSpPr/>
            <p:nvPr/>
          </p:nvCxnSpPr>
          <p:spPr>
            <a:xfrm rot="5400000">
              <a:off x="5295900" y="3543300"/>
              <a:ext cx="14478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>
              <a:off x="5753100" y="3543300"/>
              <a:ext cx="14478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>
              <a:off x="6210300" y="3543300"/>
              <a:ext cx="14478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>
              <a:off x="6667500" y="3543300"/>
              <a:ext cx="14478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6" name="Rectangle 75"/>
          <p:cNvSpPr/>
          <p:nvPr/>
        </p:nvSpPr>
        <p:spPr>
          <a:xfrm>
            <a:off x="4953000" y="76041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 rot="5400000">
            <a:off x="4686301" y="1484312"/>
            <a:ext cx="14478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5400000">
            <a:off x="5143501" y="1484312"/>
            <a:ext cx="14478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Right Brace 78"/>
          <p:cNvSpPr>
            <a:spLocks/>
          </p:cNvSpPr>
          <p:nvPr/>
        </p:nvSpPr>
        <p:spPr bwMode="auto">
          <a:xfrm rot="-5400000">
            <a:off x="3657600" y="-534987"/>
            <a:ext cx="304800" cy="2286000"/>
          </a:xfrm>
          <a:prstGeom prst="rightBrace">
            <a:avLst>
              <a:gd name="adj1" fmla="val 8333"/>
              <a:gd name="adj2" fmla="val 50000"/>
            </a:avLst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80" name="Left Brace 79"/>
          <p:cNvSpPr>
            <a:spLocks/>
          </p:cNvSpPr>
          <p:nvPr/>
        </p:nvSpPr>
        <p:spPr bwMode="auto">
          <a:xfrm rot="-5400000">
            <a:off x="3200400" y="1674813"/>
            <a:ext cx="304800" cy="1371600"/>
          </a:xfrm>
          <a:prstGeom prst="leftBrace">
            <a:avLst>
              <a:gd name="adj1" fmla="val 8333"/>
              <a:gd name="adj2" fmla="val 50000"/>
            </a:avLst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81" name="Left Brace 80"/>
          <p:cNvSpPr>
            <a:spLocks/>
          </p:cNvSpPr>
          <p:nvPr/>
        </p:nvSpPr>
        <p:spPr bwMode="auto">
          <a:xfrm rot="-5400000">
            <a:off x="4343400" y="1903413"/>
            <a:ext cx="304800" cy="914400"/>
          </a:xfrm>
          <a:prstGeom prst="leftBrace">
            <a:avLst>
              <a:gd name="adj1" fmla="val 8333"/>
              <a:gd name="adj2" fmla="val 50000"/>
            </a:avLst>
          </a:prstGeom>
          <a:noFill/>
          <a:ln w="28575" algn="ctr">
            <a:solidFill>
              <a:srgbClr val="3333FF"/>
            </a:solidFill>
            <a:round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82" name="Text Box 28"/>
          <p:cNvSpPr txBox="1">
            <a:spLocks noChangeArrowheads="1"/>
          </p:cNvSpPr>
          <p:nvPr/>
        </p:nvSpPr>
        <p:spPr bwMode="auto">
          <a:xfrm>
            <a:off x="3616325" y="-57150"/>
            <a:ext cx="434975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Times New Roman" pitchFamily="18" charset="0"/>
              </a:rPr>
              <a:t>?</a:t>
            </a:r>
          </a:p>
        </p:txBody>
      </p:sp>
      <p:sp>
        <p:nvSpPr>
          <p:cNvPr id="84" name="Line 9"/>
          <p:cNvSpPr>
            <a:spLocks noChangeShapeType="1"/>
          </p:cNvSpPr>
          <p:nvPr/>
        </p:nvSpPr>
        <p:spPr bwMode="auto">
          <a:xfrm>
            <a:off x="4267200" y="2970213"/>
            <a:ext cx="533400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rgbClr val="C50B75"/>
              </a:solidFill>
            </a:endParaRPr>
          </a:p>
        </p:txBody>
      </p:sp>
      <p:sp>
        <p:nvSpPr>
          <p:cNvPr id="85" name="Text Box 28"/>
          <p:cNvSpPr txBox="1">
            <a:spLocks noChangeArrowheads="1"/>
          </p:cNvSpPr>
          <p:nvPr/>
        </p:nvSpPr>
        <p:spPr bwMode="auto">
          <a:xfrm>
            <a:off x="4329113" y="2422525"/>
            <a:ext cx="412750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Times New Roman" pitchFamily="18" charset="0"/>
              </a:rPr>
              <a:t>2</a:t>
            </a:r>
          </a:p>
        </p:txBody>
      </p:sp>
      <p:sp>
        <p:nvSpPr>
          <p:cNvPr id="86" name="Text Box 29"/>
          <p:cNvSpPr txBox="1">
            <a:spLocks noChangeArrowheads="1"/>
          </p:cNvSpPr>
          <p:nvPr/>
        </p:nvSpPr>
        <p:spPr bwMode="auto">
          <a:xfrm>
            <a:off x="4343400" y="2895600"/>
            <a:ext cx="412750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Times New Roman" pitchFamily="18" charset="0"/>
              </a:rPr>
              <a:t>8</a:t>
            </a:r>
          </a:p>
        </p:txBody>
      </p:sp>
      <p:sp>
        <p:nvSpPr>
          <p:cNvPr id="88" name="Line 9"/>
          <p:cNvSpPr>
            <a:spLocks noChangeShapeType="1"/>
          </p:cNvSpPr>
          <p:nvPr/>
        </p:nvSpPr>
        <p:spPr bwMode="auto">
          <a:xfrm>
            <a:off x="3124200" y="2970213"/>
            <a:ext cx="533400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rgbClr val="C50B75"/>
              </a:solidFill>
            </a:endParaRPr>
          </a:p>
        </p:txBody>
      </p:sp>
      <p:sp>
        <p:nvSpPr>
          <p:cNvPr id="89" name="Text Box 28"/>
          <p:cNvSpPr txBox="1">
            <a:spLocks noChangeArrowheads="1"/>
          </p:cNvSpPr>
          <p:nvPr/>
        </p:nvSpPr>
        <p:spPr bwMode="auto">
          <a:xfrm>
            <a:off x="3200400" y="2438400"/>
            <a:ext cx="412750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Times New Roman" pitchFamily="18" charset="0"/>
              </a:rPr>
              <a:t>3</a:t>
            </a:r>
          </a:p>
        </p:txBody>
      </p:sp>
      <p:sp>
        <p:nvSpPr>
          <p:cNvPr id="90" name="Text Box 29"/>
          <p:cNvSpPr txBox="1">
            <a:spLocks noChangeArrowheads="1"/>
          </p:cNvSpPr>
          <p:nvPr/>
        </p:nvSpPr>
        <p:spPr bwMode="auto">
          <a:xfrm>
            <a:off x="3200400" y="2895600"/>
            <a:ext cx="412750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Times New Roman" pitchFamily="18" charset="0"/>
              </a:rPr>
              <a:t>8</a:t>
            </a:r>
          </a:p>
        </p:txBody>
      </p:sp>
      <p:sp>
        <p:nvSpPr>
          <p:cNvPr id="47" name="Text Box 29"/>
          <p:cNvSpPr txBox="1">
            <a:spLocks noChangeArrowheads="1"/>
          </p:cNvSpPr>
          <p:nvPr/>
        </p:nvSpPr>
        <p:spPr bwMode="auto">
          <a:xfrm>
            <a:off x="1473053" y="4343400"/>
            <a:ext cx="479425" cy="1477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  <a:latin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  <a:latin typeface="Arial" charset="0"/>
              </a:rPr>
              <a:t>8</a:t>
            </a:r>
          </a:p>
        </p:txBody>
      </p:sp>
      <p:sp>
        <p:nvSpPr>
          <p:cNvPr id="48" name="Line 30"/>
          <p:cNvSpPr>
            <a:spLocks noChangeShapeType="1"/>
          </p:cNvSpPr>
          <p:nvPr/>
        </p:nvSpPr>
        <p:spPr bwMode="auto">
          <a:xfrm>
            <a:off x="1473053" y="5029200"/>
            <a:ext cx="3429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2616053" y="4343400"/>
            <a:ext cx="479425" cy="1477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  <a:latin typeface="Arial" charset="0"/>
              </a:rPr>
              <a:t>8</a:t>
            </a:r>
          </a:p>
        </p:txBody>
      </p:sp>
      <p:sp>
        <p:nvSpPr>
          <p:cNvPr id="50" name="Line 32"/>
          <p:cNvSpPr>
            <a:spLocks noChangeShapeType="1"/>
          </p:cNvSpPr>
          <p:nvPr/>
        </p:nvSpPr>
        <p:spPr bwMode="auto">
          <a:xfrm>
            <a:off x="2616053" y="5029200"/>
            <a:ext cx="3429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Box 33"/>
          <p:cNvSpPr txBox="1">
            <a:spLocks noChangeArrowheads="1"/>
          </p:cNvSpPr>
          <p:nvPr/>
        </p:nvSpPr>
        <p:spPr bwMode="auto">
          <a:xfrm>
            <a:off x="2082653" y="4648200"/>
            <a:ext cx="342900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+</a:t>
            </a:r>
          </a:p>
        </p:txBody>
      </p:sp>
      <p:sp>
        <p:nvSpPr>
          <p:cNvPr id="52" name="Text Box 34"/>
          <p:cNvSpPr txBox="1">
            <a:spLocks noChangeArrowheads="1"/>
          </p:cNvSpPr>
          <p:nvPr/>
        </p:nvSpPr>
        <p:spPr bwMode="auto">
          <a:xfrm>
            <a:off x="3225653" y="4687887"/>
            <a:ext cx="533400" cy="646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0" dirty="0">
                <a:latin typeface="Arial" charset="0"/>
              </a:rPr>
              <a:t>=</a:t>
            </a:r>
          </a:p>
        </p:txBody>
      </p:sp>
      <p:sp>
        <p:nvSpPr>
          <p:cNvPr id="53" name="Line 36"/>
          <p:cNvSpPr>
            <a:spLocks noChangeShapeType="1"/>
          </p:cNvSpPr>
          <p:nvPr/>
        </p:nvSpPr>
        <p:spPr bwMode="auto">
          <a:xfrm>
            <a:off x="3987653" y="50292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Box 37"/>
          <p:cNvSpPr txBox="1">
            <a:spLocks noChangeArrowheads="1"/>
          </p:cNvSpPr>
          <p:nvPr/>
        </p:nvSpPr>
        <p:spPr bwMode="auto">
          <a:xfrm>
            <a:off x="5435453" y="4800600"/>
            <a:ext cx="7620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55" name="Text Box 38"/>
          <p:cNvSpPr txBox="1">
            <a:spLocks noChangeArrowheads="1"/>
          </p:cNvSpPr>
          <p:nvPr/>
        </p:nvSpPr>
        <p:spPr bwMode="auto">
          <a:xfrm>
            <a:off x="5359253" y="4724400"/>
            <a:ext cx="457200" cy="646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=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810000" y="4343400"/>
            <a:ext cx="838200" cy="1477963"/>
            <a:chOff x="5968853" y="4343400"/>
            <a:chExt cx="838200" cy="1477963"/>
          </a:xfrm>
        </p:grpSpPr>
        <p:sp>
          <p:nvSpPr>
            <p:cNvPr id="56" name="Text Box 39"/>
            <p:cNvSpPr txBox="1">
              <a:spLocks noChangeArrowheads="1"/>
            </p:cNvSpPr>
            <p:nvPr/>
          </p:nvSpPr>
          <p:spPr bwMode="auto">
            <a:xfrm>
              <a:off x="5968853" y="4343400"/>
              <a:ext cx="838200" cy="147796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FF0000"/>
                  </a:solidFill>
                  <a:latin typeface="Arial" charset="0"/>
                </a:rPr>
                <a:t> 5</a:t>
              </a:r>
            </a:p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FF0000"/>
                  </a:solidFill>
                  <a:latin typeface="Arial" charset="0"/>
                </a:rPr>
                <a:t> 8</a:t>
              </a:r>
            </a:p>
          </p:txBody>
        </p:sp>
        <p:sp>
          <p:nvSpPr>
            <p:cNvPr id="57" name="Line 40"/>
            <p:cNvSpPr>
              <a:spLocks noChangeShapeType="1"/>
            </p:cNvSpPr>
            <p:nvPr/>
          </p:nvSpPr>
          <p:spPr bwMode="auto">
            <a:xfrm>
              <a:off x="5968853" y="5029200"/>
              <a:ext cx="609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Text Box 41"/>
          <p:cNvSpPr txBox="1">
            <a:spLocks noChangeArrowheads="1"/>
          </p:cNvSpPr>
          <p:nvPr/>
        </p:nvSpPr>
        <p:spPr bwMode="auto">
          <a:xfrm>
            <a:off x="3911453" y="4343400"/>
            <a:ext cx="12192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59" name="Text Box 42"/>
          <p:cNvSpPr txBox="1">
            <a:spLocks noChangeArrowheads="1"/>
          </p:cNvSpPr>
          <p:nvPr/>
        </p:nvSpPr>
        <p:spPr bwMode="auto">
          <a:xfrm>
            <a:off x="3911453" y="4343400"/>
            <a:ext cx="1371600" cy="646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  <a:latin typeface="Arial" charset="0"/>
              </a:rPr>
              <a:t>3 + 2</a:t>
            </a:r>
          </a:p>
        </p:txBody>
      </p:sp>
      <p:sp>
        <p:nvSpPr>
          <p:cNvPr id="60" name="Text Box 43"/>
          <p:cNvSpPr txBox="1">
            <a:spLocks noChangeArrowheads="1"/>
          </p:cNvSpPr>
          <p:nvPr/>
        </p:nvSpPr>
        <p:spPr bwMode="auto">
          <a:xfrm>
            <a:off x="3949553" y="5154026"/>
            <a:ext cx="1066800" cy="646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Arial" charset="0"/>
              </a:rPr>
              <a:t>   </a:t>
            </a:r>
            <a:r>
              <a:rPr lang="en-US" sz="3600" dirty="0">
                <a:solidFill>
                  <a:srgbClr val="FF0000"/>
                </a:solidFill>
                <a:latin typeface="Arial" charset="0"/>
              </a:rPr>
              <a:t>8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6" grpId="0" animBg="1"/>
      <p:bldP spid="79" grpId="0" animBg="1"/>
      <p:bldP spid="80" grpId="0" animBg="1"/>
      <p:bldP spid="81" grpId="0" animBg="1"/>
      <p:bldP spid="82" grpId="0"/>
      <p:bldP spid="85" grpId="0"/>
      <p:bldP spid="86" grpId="0"/>
      <p:bldP spid="89" grpId="0"/>
      <p:bldP spid="90" grpId="0"/>
      <p:bldP spid="47" grpId="0"/>
      <p:bldP spid="48" grpId="0" animBg="1"/>
      <p:bldP spid="49" grpId="0"/>
      <p:bldP spid="50" grpId="0" animBg="1"/>
      <p:bldP spid="51" grpId="0"/>
      <p:bldP spid="52" grpId="0"/>
      <p:bldP spid="53" grpId="0" animBg="1"/>
      <p:bldP spid="55" grpId="0"/>
      <p:bldP spid="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" y="990600"/>
            <a:ext cx="8305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819953"/>
            <a:ext cx="8458200" cy="1295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ln w="28575">
                <a:solidFill>
                  <a:sysClr val="windowText" lastClr="000000"/>
                </a:solidFill>
              </a:ln>
              <a:latin typeface="Arial"/>
            </a:endParaRPr>
          </a:p>
        </p:txBody>
      </p:sp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2057400" y="3106737"/>
            <a:ext cx="5334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3333CC"/>
                </a:solidFill>
                <a:latin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3333CC"/>
                </a:solidFill>
                <a:latin typeface="Arial" charset="0"/>
              </a:rPr>
              <a:t>9</a:t>
            </a:r>
          </a:p>
        </p:txBody>
      </p:sp>
      <p:sp>
        <p:nvSpPr>
          <p:cNvPr id="9" name="Line 18"/>
          <p:cNvSpPr>
            <a:spLocks noChangeShapeType="1"/>
          </p:cNvSpPr>
          <p:nvPr/>
        </p:nvSpPr>
        <p:spPr bwMode="auto">
          <a:xfrm>
            <a:off x="1981200" y="3640137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3276600" y="3106737"/>
            <a:ext cx="5334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3333CC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3333CC"/>
                </a:solidFill>
                <a:latin typeface="Arial" charset="0"/>
              </a:rPr>
              <a:t>9</a:t>
            </a:r>
          </a:p>
        </p:txBody>
      </p:sp>
      <p:sp>
        <p:nvSpPr>
          <p:cNvPr id="11" name="Line 20"/>
          <p:cNvSpPr>
            <a:spLocks noChangeShapeType="1"/>
          </p:cNvSpPr>
          <p:nvPr/>
        </p:nvSpPr>
        <p:spPr bwMode="auto">
          <a:xfrm>
            <a:off x="3200400" y="3640137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4428565" y="3152026"/>
            <a:ext cx="1600200" cy="11695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3333CC"/>
                </a:solidFill>
                <a:latin typeface="Arial" charset="0"/>
              </a:rPr>
              <a:t> </a:t>
            </a:r>
            <a:endParaRPr lang="en-US" dirty="0">
              <a:solidFill>
                <a:srgbClr val="3333CC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3333CC"/>
                </a:solidFill>
                <a:latin typeface="Arial" charset="0"/>
              </a:rPr>
              <a:t>   9</a:t>
            </a:r>
            <a:endParaRPr lang="en-US" dirty="0">
              <a:solidFill>
                <a:srgbClr val="3333CC"/>
              </a:solidFill>
              <a:latin typeface="Arial" charset="0"/>
            </a:endParaRPr>
          </a:p>
        </p:txBody>
      </p:sp>
      <p:sp>
        <p:nvSpPr>
          <p:cNvPr id="13" name="Line 22"/>
          <p:cNvSpPr>
            <a:spLocks noChangeShapeType="1"/>
          </p:cNvSpPr>
          <p:nvPr/>
        </p:nvSpPr>
        <p:spPr bwMode="auto">
          <a:xfrm>
            <a:off x="4419600" y="3593305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Box 25"/>
          <p:cNvSpPr txBox="1">
            <a:spLocks noChangeArrowheads="1"/>
          </p:cNvSpPr>
          <p:nvPr/>
        </p:nvSpPr>
        <p:spPr bwMode="auto">
          <a:xfrm>
            <a:off x="2590800" y="3335337"/>
            <a:ext cx="4572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+</a:t>
            </a:r>
          </a:p>
        </p:txBody>
      </p:sp>
      <p:sp>
        <p:nvSpPr>
          <p:cNvPr id="15" name="Text Box 26"/>
          <p:cNvSpPr txBox="1">
            <a:spLocks noChangeArrowheads="1"/>
          </p:cNvSpPr>
          <p:nvPr/>
        </p:nvSpPr>
        <p:spPr bwMode="auto">
          <a:xfrm>
            <a:off x="3962400" y="3335337"/>
            <a:ext cx="4572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3333CC"/>
                </a:solidFill>
                <a:latin typeface="Arial" charset="0"/>
              </a:rPr>
              <a:t>=</a:t>
            </a:r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4428565" y="3048000"/>
            <a:ext cx="994183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3333CC"/>
                </a:solidFill>
                <a:latin typeface="Arial" charset="0"/>
              </a:rPr>
              <a:t>3</a:t>
            </a:r>
            <a:r>
              <a:rPr lang="en-US" dirty="0" smtClean="0">
                <a:solidFill>
                  <a:srgbClr val="3333CC"/>
                </a:solidFill>
                <a:latin typeface="Arial" charset="0"/>
              </a:rPr>
              <a:t> </a:t>
            </a:r>
            <a:r>
              <a:rPr lang="en-US" dirty="0">
                <a:solidFill>
                  <a:srgbClr val="3333CC"/>
                </a:solidFill>
                <a:latin typeface="Arial" charset="0"/>
              </a:rPr>
              <a:t>+ 4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515100" y="3013073"/>
            <a:ext cx="5334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3333CC"/>
                </a:solidFill>
                <a:latin typeface="Arial" charset="0"/>
              </a:rPr>
              <a:t>7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3333CC"/>
                </a:solidFill>
                <a:latin typeface="Arial" charset="0"/>
              </a:rPr>
              <a:t>9</a:t>
            </a:r>
          </a:p>
        </p:txBody>
      </p:sp>
      <p:sp>
        <p:nvSpPr>
          <p:cNvPr id="22" name="Text Box 26"/>
          <p:cNvSpPr txBox="1">
            <a:spLocks noChangeArrowheads="1"/>
          </p:cNvSpPr>
          <p:nvPr/>
        </p:nvSpPr>
        <p:spPr bwMode="auto">
          <a:xfrm>
            <a:off x="5918048" y="3297593"/>
            <a:ext cx="4572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=</a:t>
            </a:r>
          </a:p>
        </p:txBody>
      </p:sp>
      <p:sp>
        <p:nvSpPr>
          <p:cNvPr id="23" name="Line 20"/>
          <p:cNvSpPr>
            <a:spLocks noChangeShapeType="1"/>
          </p:cNvSpPr>
          <p:nvPr/>
        </p:nvSpPr>
        <p:spPr bwMode="auto">
          <a:xfrm>
            <a:off x="6436659" y="3557615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228600" y="121453"/>
            <a:ext cx="2438400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Arial" charset="0"/>
              </a:rPr>
              <a:t>2/ </a:t>
            </a:r>
            <a:r>
              <a:rPr lang="en-US" sz="3200" dirty="0" err="1">
                <a:latin typeface="Arial" charset="0"/>
              </a:rPr>
              <a:t>Quy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tắc</a:t>
            </a:r>
            <a:r>
              <a:rPr lang="en-US" sz="3200" dirty="0">
                <a:latin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631617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/>
      <p:bldP spid="11" grpId="0" animBg="1"/>
      <p:bldP spid="12" grpId="0"/>
      <p:bldP spid="13" grpId="0" animBg="1"/>
      <p:bldP spid="14" grpId="0"/>
      <p:bldP spid="15" grpId="0"/>
      <p:bldP spid="20" grpId="0"/>
      <p:bldP spid="21" grpId="0"/>
      <p:bldP spid="22" grpId="0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38"/>
          <p:cNvSpPr txBox="1">
            <a:spLocks noChangeArrowheads="1"/>
          </p:cNvSpPr>
          <p:nvPr/>
        </p:nvSpPr>
        <p:spPr bwMode="auto">
          <a:xfrm>
            <a:off x="5756275" y="1381125"/>
            <a:ext cx="3952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sp>
        <p:nvSpPr>
          <p:cNvPr id="35" name="Line 9"/>
          <p:cNvSpPr>
            <a:spLocks noChangeShapeType="1"/>
          </p:cNvSpPr>
          <p:nvPr/>
        </p:nvSpPr>
        <p:spPr bwMode="auto">
          <a:xfrm>
            <a:off x="6172200" y="1676400"/>
            <a:ext cx="492125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36" name="Text Box 28"/>
          <p:cNvSpPr txBox="1">
            <a:spLocks noChangeArrowheads="1"/>
          </p:cNvSpPr>
          <p:nvPr/>
        </p:nvSpPr>
        <p:spPr bwMode="auto">
          <a:xfrm>
            <a:off x="6096000" y="1066800"/>
            <a:ext cx="66675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charset="0"/>
              </a:rPr>
              <a:t>5</a:t>
            </a:r>
            <a:endParaRPr lang="en-US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6096000" y="1752600"/>
            <a:ext cx="385042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charset="0"/>
              </a:rPr>
              <a:t>5</a:t>
            </a:r>
            <a:endParaRPr lang="en-US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>
            <a:off x="1770063" y="1697038"/>
            <a:ext cx="492125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1752600" y="1752600"/>
            <a:ext cx="385042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charset="0"/>
              </a:rPr>
              <a:t>5</a:t>
            </a:r>
            <a:endParaRPr lang="en-US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28" name="Line 9"/>
          <p:cNvSpPr>
            <a:spLocks noChangeShapeType="1"/>
          </p:cNvSpPr>
          <p:nvPr/>
        </p:nvSpPr>
        <p:spPr bwMode="auto">
          <a:xfrm>
            <a:off x="3105150" y="1697038"/>
            <a:ext cx="492125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3175000" y="1192213"/>
            <a:ext cx="385042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</a:rPr>
              <a:t>3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3048000" y="1752600"/>
            <a:ext cx="385042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charset="0"/>
              </a:rPr>
              <a:t>5</a:t>
            </a:r>
            <a:endParaRPr lang="en-US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31" name="Text Box 38"/>
          <p:cNvSpPr txBox="1">
            <a:spLocks noChangeArrowheads="1"/>
          </p:cNvSpPr>
          <p:nvPr/>
        </p:nvSpPr>
        <p:spPr bwMode="auto">
          <a:xfrm>
            <a:off x="2473325" y="1344613"/>
            <a:ext cx="3952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+</a:t>
            </a:r>
          </a:p>
        </p:txBody>
      </p:sp>
      <p:sp>
        <p:nvSpPr>
          <p:cNvPr id="32" name="Text Box 26"/>
          <p:cNvSpPr txBox="1">
            <a:spLocks noChangeArrowheads="1"/>
          </p:cNvSpPr>
          <p:nvPr/>
        </p:nvSpPr>
        <p:spPr bwMode="auto">
          <a:xfrm>
            <a:off x="1752600" y="1143000"/>
            <a:ext cx="484428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Arial" charset="0"/>
              </a:rPr>
              <a:t>2</a:t>
            </a:r>
            <a:endParaRPr lang="en-US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25" name="Text Box 38"/>
          <p:cNvSpPr txBox="1">
            <a:spLocks noChangeArrowheads="1"/>
          </p:cNvSpPr>
          <p:nvPr/>
        </p:nvSpPr>
        <p:spPr bwMode="auto">
          <a:xfrm>
            <a:off x="3810000" y="1371600"/>
            <a:ext cx="3952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>
            <a:off x="4343400" y="1676400"/>
            <a:ext cx="1265238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4392831" y="1143000"/>
            <a:ext cx="1093569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</a:rPr>
              <a:t>2</a:t>
            </a:r>
            <a:r>
              <a:rPr lang="en-US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dirty="0">
                <a:solidFill>
                  <a:srgbClr val="C00000"/>
                </a:solidFill>
                <a:latin typeface="Arial" charset="0"/>
              </a:rPr>
              <a:t>+  </a:t>
            </a:r>
            <a:r>
              <a:rPr lang="en-US" dirty="0" smtClean="0">
                <a:solidFill>
                  <a:srgbClr val="C00000"/>
                </a:solidFill>
                <a:latin typeface="Arial" charset="0"/>
              </a:rPr>
              <a:t>3</a:t>
            </a:r>
            <a:endParaRPr lang="en-US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19" name="Text Box 29"/>
          <p:cNvSpPr txBox="1">
            <a:spLocks noChangeArrowheads="1"/>
          </p:cNvSpPr>
          <p:nvPr/>
        </p:nvSpPr>
        <p:spPr bwMode="auto">
          <a:xfrm>
            <a:off x="4648200" y="1752600"/>
            <a:ext cx="385042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charset="0"/>
              </a:rPr>
              <a:t>5</a:t>
            </a:r>
            <a:endParaRPr lang="en-US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108" name="Rectangle 107"/>
          <p:cNvSpPr>
            <a:spLocks noChangeArrowheads="1"/>
          </p:cNvSpPr>
          <p:nvPr/>
        </p:nvSpPr>
        <p:spPr bwMode="auto">
          <a:xfrm>
            <a:off x="1150938" y="1344613"/>
            <a:ext cx="4841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a.</a:t>
            </a:r>
            <a:endParaRPr lang="en-US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38" name="Text Box 38"/>
          <p:cNvSpPr txBox="1">
            <a:spLocks noChangeArrowheads="1"/>
          </p:cNvSpPr>
          <p:nvPr/>
        </p:nvSpPr>
        <p:spPr bwMode="auto">
          <a:xfrm>
            <a:off x="5715000" y="2667000"/>
            <a:ext cx="3952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6221707" y="2411413"/>
            <a:ext cx="473075" cy="523875"/>
            <a:chOff x="4953000" y="4572000"/>
            <a:chExt cx="533400" cy="713447"/>
          </a:xfrm>
        </p:grpSpPr>
        <p:sp>
          <p:nvSpPr>
            <p:cNvPr id="58" name="Line 9"/>
            <p:cNvSpPr>
              <a:spLocks noChangeShapeType="1"/>
            </p:cNvSpPr>
            <p:nvPr/>
          </p:nvSpPr>
          <p:spPr bwMode="auto">
            <a:xfrm>
              <a:off x="4953000" y="5257342"/>
              <a:ext cx="533400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18500" name="Text Box 28"/>
            <p:cNvSpPr txBox="1">
              <a:spLocks noChangeArrowheads="1"/>
            </p:cNvSpPr>
            <p:nvPr/>
          </p:nvSpPr>
          <p:spPr bwMode="auto">
            <a:xfrm>
              <a:off x="5004907" y="4572000"/>
              <a:ext cx="434141" cy="71344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C00000"/>
                  </a:solidFill>
                  <a:latin typeface="Arial" charset="0"/>
                </a:rPr>
                <a:t>8</a:t>
              </a:r>
            </a:p>
          </p:txBody>
        </p:sp>
      </p:grpSp>
      <p:sp>
        <p:nvSpPr>
          <p:cNvPr id="57" name="Text Box 29"/>
          <p:cNvSpPr txBox="1">
            <a:spLocks noChangeArrowheads="1"/>
          </p:cNvSpPr>
          <p:nvPr/>
        </p:nvSpPr>
        <p:spPr bwMode="auto">
          <a:xfrm>
            <a:off x="6253163" y="3048000"/>
            <a:ext cx="385042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</a:rPr>
              <a:t>4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828800" y="2514598"/>
            <a:ext cx="1755775" cy="1082989"/>
            <a:chOff x="3657600" y="4571997"/>
            <a:chExt cx="1979883" cy="1475607"/>
          </a:xfrm>
        </p:grpSpPr>
        <p:sp>
          <p:nvSpPr>
            <p:cNvPr id="49" name="Line 8"/>
            <p:cNvSpPr>
              <a:spLocks noChangeShapeType="1"/>
            </p:cNvSpPr>
            <p:nvPr/>
          </p:nvSpPr>
          <p:spPr bwMode="auto">
            <a:xfrm>
              <a:off x="3657600" y="5259837"/>
              <a:ext cx="533459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18493" name="Text Box 27"/>
            <p:cNvSpPr txBox="1">
              <a:spLocks noChangeArrowheads="1"/>
            </p:cNvSpPr>
            <p:nvPr/>
          </p:nvSpPr>
          <p:spPr bwMode="auto">
            <a:xfrm>
              <a:off x="3734596" y="5334698"/>
              <a:ext cx="434189" cy="71290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C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51" name="Line 9"/>
            <p:cNvSpPr>
              <a:spLocks noChangeShapeType="1"/>
            </p:cNvSpPr>
            <p:nvPr/>
          </p:nvSpPr>
          <p:spPr bwMode="auto">
            <a:xfrm>
              <a:off x="5105815" y="5259837"/>
              <a:ext cx="531668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18495" name="Text Box 28"/>
            <p:cNvSpPr txBox="1">
              <a:spLocks noChangeArrowheads="1"/>
            </p:cNvSpPr>
            <p:nvPr/>
          </p:nvSpPr>
          <p:spPr bwMode="auto">
            <a:xfrm>
              <a:off x="5181396" y="4571997"/>
              <a:ext cx="434189" cy="7124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18496" name="Text Box 29"/>
            <p:cNvSpPr txBox="1">
              <a:spLocks noChangeArrowheads="1"/>
            </p:cNvSpPr>
            <p:nvPr/>
          </p:nvSpPr>
          <p:spPr bwMode="auto">
            <a:xfrm>
              <a:off x="5181396" y="5334700"/>
              <a:ext cx="434189" cy="71290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C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18497" name="Text Box 38"/>
            <p:cNvSpPr txBox="1">
              <a:spLocks noChangeArrowheads="1"/>
            </p:cNvSpPr>
            <p:nvPr/>
          </p:nvSpPr>
          <p:spPr bwMode="auto">
            <a:xfrm>
              <a:off x="4420394" y="4779420"/>
              <a:ext cx="445035" cy="71247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C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8498" name="Text Box 26"/>
            <p:cNvSpPr txBox="1">
              <a:spLocks noChangeArrowheads="1"/>
            </p:cNvSpPr>
            <p:nvPr/>
          </p:nvSpPr>
          <p:spPr bwMode="auto">
            <a:xfrm>
              <a:off x="3734596" y="4571998"/>
              <a:ext cx="434189" cy="71247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3</a:t>
              </a:r>
            </a:p>
          </p:txBody>
        </p:sp>
      </p:grpSp>
      <p:sp>
        <p:nvSpPr>
          <p:cNvPr id="48" name="Text Box 38"/>
          <p:cNvSpPr txBox="1">
            <a:spLocks noChangeArrowheads="1"/>
          </p:cNvSpPr>
          <p:nvPr/>
        </p:nvSpPr>
        <p:spPr bwMode="auto">
          <a:xfrm>
            <a:off x="3733800" y="2667000"/>
            <a:ext cx="3952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sp>
        <p:nvSpPr>
          <p:cNvPr id="45" name="Line 9"/>
          <p:cNvSpPr>
            <a:spLocks noChangeShapeType="1"/>
          </p:cNvSpPr>
          <p:nvPr/>
        </p:nvSpPr>
        <p:spPr bwMode="auto">
          <a:xfrm>
            <a:off x="4343400" y="2971800"/>
            <a:ext cx="1214438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46" name="Text Box 28"/>
          <p:cNvSpPr txBox="1">
            <a:spLocks noChangeArrowheads="1"/>
          </p:cNvSpPr>
          <p:nvPr/>
        </p:nvSpPr>
        <p:spPr bwMode="auto">
          <a:xfrm>
            <a:off x="4343400" y="2438400"/>
            <a:ext cx="1330325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</a:rPr>
              <a:t>3   +  5</a:t>
            </a:r>
          </a:p>
        </p:txBody>
      </p:sp>
      <p:sp>
        <p:nvSpPr>
          <p:cNvPr id="42" name="Text Box 29"/>
          <p:cNvSpPr txBox="1">
            <a:spLocks noChangeArrowheads="1"/>
          </p:cNvSpPr>
          <p:nvPr/>
        </p:nvSpPr>
        <p:spPr bwMode="auto">
          <a:xfrm>
            <a:off x="4800600" y="3124200"/>
            <a:ext cx="385042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charset="0"/>
              </a:rPr>
              <a:t>4</a:t>
            </a:r>
            <a:endParaRPr lang="en-US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1131888" y="2716213"/>
            <a:ext cx="5032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b.</a:t>
            </a:r>
            <a:endParaRPr lang="en-US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61" name="Text Box 38"/>
          <p:cNvSpPr txBox="1">
            <a:spLocks noChangeArrowheads="1"/>
          </p:cNvSpPr>
          <p:nvPr/>
        </p:nvSpPr>
        <p:spPr bwMode="auto">
          <a:xfrm>
            <a:off x="5740400" y="3935413"/>
            <a:ext cx="3952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6091238" y="3783013"/>
            <a:ext cx="595312" cy="523220"/>
            <a:chOff x="4814857" y="4572000"/>
            <a:chExt cx="671773" cy="712558"/>
          </a:xfrm>
        </p:grpSpPr>
        <p:sp>
          <p:nvSpPr>
            <p:cNvPr id="81" name="Line 9"/>
            <p:cNvSpPr>
              <a:spLocks noChangeShapeType="1"/>
            </p:cNvSpPr>
            <p:nvPr/>
          </p:nvSpPr>
          <p:spPr bwMode="auto">
            <a:xfrm>
              <a:off x="4952794" y="5257344"/>
              <a:ext cx="533836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18491" name="Text Box 28"/>
            <p:cNvSpPr txBox="1">
              <a:spLocks noChangeArrowheads="1"/>
            </p:cNvSpPr>
            <p:nvPr/>
          </p:nvSpPr>
          <p:spPr bwMode="auto">
            <a:xfrm>
              <a:off x="4814857" y="4572000"/>
              <a:ext cx="660607" cy="71255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  <a:latin typeface="Arial" charset="0"/>
                </a:rPr>
                <a:t>10</a:t>
              </a:r>
              <a:endParaRPr lang="en-US" dirty="0">
                <a:solidFill>
                  <a:srgbClr val="C00000"/>
                </a:solidFill>
                <a:latin typeface="Arial" charset="0"/>
              </a:endParaRPr>
            </a:p>
          </p:txBody>
        </p:sp>
      </p:grpSp>
      <p:sp>
        <p:nvSpPr>
          <p:cNvPr id="80" name="Text Box 29"/>
          <p:cNvSpPr txBox="1">
            <a:spLocks noChangeArrowheads="1"/>
          </p:cNvSpPr>
          <p:nvPr/>
        </p:nvSpPr>
        <p:spPr bwMode="auto">
          <a:xfrm>
            <a:off x="6248400" y="4343400"/>
            <a:ext cx="6858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charset="0"/>
              </a:rPr>
              <a:t>8</a:t>
            </a:r>
            <a:endParaRPr lang="en-US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71" name="Text Box 38"/>
          <p:cNvSpPr txBox="1">
            <a:spLocks noChangeArrowheads="1"/>
          </p:cNvSpPr>
          <p:nvPr/>
        </p:nvSpPr>
        <p:spPr bwMode="auto">
          <a:xfrm>
            <a:off x="3810000" y="3962400"/>
            <a:ext cx="3952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sp>
        <p:nvSpPr>
          <p:cNvPr id="68" name="Line 9"/>
          <p:cNvSpPr>
            <a:spLocks noChangeShapeType="1"/>
          </p:cNvSpPr>
          <p:nvPr/>
        </p:nvSpPr>
        <p:spPr bwMode="auto">
          <a:xfrm>
            <a:off x="4419600" y="4267200"/>
            <a:ext cx="1216025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69" name="Text Box 28"/>
          <p:cNvSpPr txBox="1">
            <a:spLocks noChangeArrowheads="1"/>
          </p:cNvSpPr>
          <p:nvPr/>
        </p:nvSpPr>
        <p:spPr bwMode="auto">
          <a:xfrm>
            <a:off x="4492217" y="3657600"/>
            <a:ext cx="994183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</a:rPr>
              <a:t>3</a:t>
            </a:r>
            <a:r>
              <a:rPr lang="en-US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dirty="0">
                <a:solidFill>
                  <a:srgbClr val="C00000"/>
                </a:solidFill>
                <a:latin typeface="Arial" charset="0"/>
              </a:rPr>
              <a:t>+ </a:t>
            </a:r>
            <a:r>
              <a:rPr lang="en-US" dirty="0" smtClean="0">
                <a:solidFill>
                  <a:srgbClr val="C00000"/>
                </a:solidFill>
                <a:latin typeface="Arial" charset="0"/>
              </a:rPr>
              <a:t>7</a:t>
            </a:r>
            <a:endParaRPr lang="en-US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65" name="Text Box 29"/>
          <p:cNvSpPr txBox="1">
            <a:spLocks noChangeArrowheads="1"/>
          </p:cNvSpPr>
          <p:nvPr/>
        </p:nvSpPr>
        <p:spPr bwMode="auto">
          <a:xfrm>
            <a:off x="4724400" y="4343400"/>
            <a:ext cx="728663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</a:rPr>
              <a:t>8</a:t>
            </a:r>
          </a:p>
        </p:txBody>
      </p:sp>
      <p:sp>
        <p:nvSpPr>
          <p:cNvPr id="110" name="Rectangle 109"/>
          <p:cNvSpPr>
            <a:spLocks noChangeArrowheads="1"/>
          </p:cNvSpPr>
          <p:nvPr/>
        </p:nvSpPr>
        <p:spPr bwMode="auto">
          <a:xfrm>
            <a:off x="1138238" y="4065588"/>
            <a:ext cx="4841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c.</a:t>
            </a:r>
            <a:endParaRPr lang="en-US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84" name="Text Box 38"/>
          <p:cNvSpPr txBox="1">
            <a:spLocks noChangeArrowheads="1"/>
          </p:cNvSpPr>
          <p:nvPr/>
        </p:nvSpPr>
        <p:spPr bwMode="auto">
          <a:xfrm>
            <a:off x="5870575" y="5230813"/>
            <a:ext cx="3952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6243638" y="5012393"/>
            <a:ext cx="614362" cy="523220"/>
            <a:chOff x="4821893" y="4571996"/>
            <a:chExt cx="664029" cy="712557"/>
          </a:xfrm>
        </p:grpSpPr>
        <p:sp>
          <p:nvSpPr>
            <p:cNvPr id="104" name="Line 9"/>
            <p:cNvSpPr>
              <a:spLocks noChangeShapeType="1"/>
            </p:cNvSpPr>
            <p:nvPr/>
          </p:nvSpPr>
          <p:spPr bwMode="auto">
            <a:xfrm>
              <a:off x="4952297" y="5257339"/>
              <a:ext cx="533625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18489" name="Text Box 28"/>
            <p:cNvSpPr txBox="1">
              <a:spLocks noChangeArrowheads="1"/>
            </p:cNvSpPr>
            <p:nvPr/>
          </p:nvSpPr>
          <p:spPr bwMode="auto">
            <a:xfrm>
              <a:off x="4821893" y="4571996"/>
              <a:ext cx="632744" cy="71255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C00000"/>
                  </a:solidFill>
                  <a:latin typeface="Arial" charset="0"/>
                </a:rPr>
                <a:t>4</a:t>
              </a:r>
              <a:r>
                <a:rPr lang="en-US" dirty="0" smtClean="0">
                  <a:solidFill>
                    <a:srgbClr val="C00000"/>
                  </a:solidFill>
                  <a:latin typeface="Arial" charset="0"/>
                </a:rPr>
                <a:t>2</a:t>
              </a:r>
              <a:endParaRPr lang="en-US" dirty="0">
                <a:solidFill>
                  <a:srgbClr val="C00000"/>
                </a:solidFill>
                <a:latin typeface="Arial" charset="0"/>
              </a:endParaRPr>
            </a:p>
          </p:txBody>
        </p:sp>
      </p:grpSp>
      <p:sp>
        <p:nvSpPr>
          <p:cNvPr id="103" name="Text Box 29"/>
          <p:cNvSpPr txBox="1">
            <a:spLocks noChangeArrowheads="1"/>
          </p:cNvSpPr>
          <p:nvPr/>
        </p:nvSpPr>
        <p:spPr bwMode="auto">
          <a:xfrm>
            <a:off x="6243638" y="5572780"/>
            <a:ext cx="585417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charset="0"/>
              </a:rPr>
              <a:t>25</a:t>
            </a:r>
            <a:endParaRPr lang="en-US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94" name="Text Box 38"/>
          <p:cNvSpPr txBox="1">
            <a:spLocks noChangeArrowheads="1"/>
          </p:cNvSpPr>
          <p:nvPr/>
        </p:nvSpPr>
        <p:spPr bwMode="auto">
          <a:xfrm>
            <a:off x="3824288" y="5230813"/>
            <a:ext cx="395287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sp>
        <p:nvSpPr>
          <p:cNvPr id="91" name="Line 9"/>
          <p:cNvSpPr>
            <a:spLocks noChangeShapeType="1"/>
          </p:cNvSpPr>
          <p:nvPr/>
        </p:nvSpPr>
        <p:spPr bwMode="auto">
          <a:xfrm flipV="1">
            <a:off x="4459288" y="5486400"/>
            <a:ext cx="1331912" cy="20638"/>
          </a:xfrm>
          <a:prstGeom prst="line">
            <a:avLst/>
          </a:prstGeom>
          <a:noFill/>
          <a:ln w="100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2" name="Text Box 28"/>
          <p:cNvSpPr txBox="1">
            <a:spLocks noChangeArrowheads="1"/>
          </p:cNvSpPr>
          <p:nvPr/>
        </p:nvSpPr>
        <p:spPr bwMode="auto">
          <a:xfrm>
            <a:off x="4343400" y="4953000"/>
            <a:ext cx="1293944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charset="0"/>
              </a:rPr>
              <a:t>35  </a:t>
            </a:r>
            <a:r>
              <a:rPr lang="en-US" dirty="0">
                <a:solidFill>
                  <a:srgbClr val="C00000"/>
                </a:solidFill>
                <a:latin typeface="Arial" charset="0"/>
              </a:rPr>
              <a:t>+ </a:t>
            </a:r>
            <a:r>
              <a:rPr lang="en-US" dirty="0" smtClean="0">
                <a:solidFill>
                  <a:srgbClr val="C00000"/>
                </a:solidFill>
                <a:latin typeface="Arial" charset="0"/>
              </a:rPr>
              <a:t>7</a:t>
            </a:r>
            <a:endParaRPr lang="en-US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88" name="Text Box 29"/>
          <p:cNvSpPr txBox="1">
            <a:spLocks noChangeArrowheads="1"/>
          </p:cNvSpPr>
          <p:nvPr/>
        </p:nvSpPr>
        <p:spPr bwMode="auto">
          <a:xfrm>
            <a:off x="4800600" y="5562600"/>
            <a:ext cx="585417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charset="0"/>
              </a:rPr>
              <a:t>25</a:t>
            </a:r>
            <a:endParaRPr lang="en-US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111" name="Rectangle 110"/>
          <p:cNvSpPr>
            <a:spLocks noChangeArrowheads="1"/>
          </p:cNvSpPr>
          <p:nvPr/>
        </p:nvSpPr>
        <p:spPr bwMode="auto">
          <a:xfrm>
            <a:off x="1066800" y="5360988"/>
            <a:ext cx="503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d.</a:t>
            </a:r>
            <a:endParaRPr lang="en-US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49226" name="Text Box 74"/>
          <p:cNvSpPr txBox="1">
            <a:spLocks noChangeArrowheads="1"/>
          </p:cNvSpPr>
          <p:nvPr/>
        </p:nvSpPr>
        <p:spPr bwMode="auto">
          <a:xfrm>
            <a:off x="990600" y="685800"/>
            <a:ext cx="38862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3333FF"/>
                </a:solidFill>
                <a:latin typeface="Arial" charset="0"/>
              </a:rPr>
              <a:t>Bài</a:t>
            </a:r>
            <a:r>
              <a:rPr lang="en-US" sz="2400" dirty="0">
                <a:solidFill>
                  <a:srgbClr val="3333FF"/>
                </a:solidFill>
                <a:latin typeface="Arial" charset="0"/>
              </a:rPr>
              <a:t> 1: </a:t>
            </a:r>
            <a:r>
              <a:rPr lang="en-US" sz="2400" dirty="0" err="1">
                <a:solidFill>
                  <a:srgbClr val="3333FF"/>
                </a:solidFill>
                <a:latin typeface="Arial" charset="0"/>
              </a:rPr>
              <a:t>Tính</a:t>
            </a:r>
            <a:endParaRPr lang="en-US" sz="2400" dirty="0">
              <a:solidFill>
                <a:srgbClr val="3333FF"/>
              </a:solidFill>
              <a:latin typeface="Arial" charset="0"/>
            </a:endParaRPr>
          </a:p>
        </p:txBody>
      </p:sp>
      <p:sp>
        <p:nvSpPr>
          <p:cNvPr id="18476" name="Text Box 75"/>
          <p:cNvSpPr txBox="1">
            <a:spLocks noChangeArrowheads="1"/>
          </p:cNvSpPr>
          <p:nvPr/>
        </p:nvSpPr>
        <p:spPr bwMode="auto">
          <a:xfrm>
            <a:off x="685800" y="0"/>
            <a:ext cx="38862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49228" name="Text Box 76"/>
          <p:cNvSpPr txBox="1">
            <a:spLocks noChangeArrowheads="1"/>
          </p:cNvSpPr>
          <p:nvPr/>
        </p:nvSpPr>
        <p:spPr bwMode="auto">
          <a:xfrm>
            <a:off x="644525" y="108400"/>
            <a:ext cx="36576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hlink"/>
                </a:solidFill>
                <a:latin typeface="Arial" charset="0"/>
              </a:rPr>
              <a:t>3/ </a:t>
            </a:r>
            <a:r>
              <a:rPr lang="en-US" dirty="0" err="1">
                <a:solidFill>
                  <a:schemeClr val="hlink"/>
                </a:solidFill>
                <a:latin typeface="Arial" charset="0"/>
              </a:rPr>
              <a:t>Thực</a:t>
            </a:r>
            <a:r>
              <a:rPr lang="en-US" dirty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chemeClr val="hlink"/>
                </a:solidFill>
                <a:latin typeface="Arial" charset="0"/>
              </a:rPr>
              <a:t>hành</a:t>
            </a:r>
            <a:r>
              <a:rPr lang="en-US" dirty="0">
                <a:solidFill>
                  <a:schemeClr val="hlink"/>
                </a:solidFill>
                <a:latin typeface="Arial" charset="0"/>
              </a:rPr>
              <a:t>:</a:t>
            </a:r>
          </a:p>
        </p:txBody>
      </p:sp>
      <p:sp>
        <p:nvSpPr>
          <p:cNvPr id="49229" name="Text Box 77"/>
          <p:cNvSpPr txBox="1">
            <a:spLocks noChangeArrowheads="1"/>
          </p:cNvSpPr>
          <p:nvPr/>
        </p:nvSpPr>
        <p:spPr bwMode="auto">
          <a:xfrm>
            <a:off x="1676400" y="3657600"/>
            <a:ext cx="7620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3</a:t>
            </a:r>
            <a:endParaRPr lang="en-US" dirty="0">
              <a:solidFill>
                <a:schemeClr val="hlink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8</a:t>
            </a:r>
            <a:endParaRPr lang="en-US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49230" name="Line 78"/>
          <p:cNvSpPr>
            <a:spLocks noChangeShapeType="1"/>
          </p:cNvSpPr>
          <p:nvPr/>
        </p:nvSpPr>
        <p:spPr bwMode="auto">
          <a:xfrm>
            <a:off x="1676400" y="4267200"/>
            <a:ext cx="60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9231" name="Text Box 79"/>
          <p:cNvSpPr txBox="1">
            <a:spLocks noChangeArrowheads="1"/>
          </p:cNvSpPr>
          <p:nvPr/>
        </p:nvSpPr>
        <p:spPr bwMode="auto">
          <a:xfrm>
            <a:off x="2514600" y="3962400"/>
            <a:ext cx="3810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+</a:t>
            </a:r>
          </a:p>
        </p:txBody>
      </p:sp>
      <p:sp>
        <p:nvSpPr>
          <p:cNvPr id="49232" name="Text Box 80"/>
          <p:cNvSpPr txBox="1">
            <a:spLocks noChangeArrowheads="1"/>
          </p:cNvSpPr>
          <p:nvPr/>
        </p:nvSpPr>
        <p:spPr bwMode="auto">
          <a:xfrm>
            <a:off x="3124200" y="3657600"/>
            <a:ext cx="6096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7</a:t>
            </a:r>
            <a:endParaRPr lang="en-US" dirty="0">
              <a:solidFill>
                <a:schemeClr val="hlink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8</a:t>
            </a:r>
            <a:endParaRPr lang="en-US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49233" name="Line 81"/>
          <p:cNvSpPr>
            <a:spLocks noChangeShapeType="1"/>
          </p:cNvSpPr>
          <p:nvPr/>
        </p:nvSpPr>
        <p:spPr bwMode="auto">
          <a:xfrm>
            <a:off x="3124200" y="42672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9234" name="Text Box 82"/>
          <p:cNvSpPr txBox="1">
            <a:spLocks noChangeArrowheads="1"/>
          </p:cNvSpPr>
          <p:nvPr/>
        </p:nvSpPr>
        <p:spPr bwMode="auto">
          <a:xfrm>
            <a:off x="1752600" y="4953000"/>
            <a:ext cx="9144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35</a:t>
            </a:r>
            <a:endParaRPr lang="en-US" dirty="0">
              <a:solidFill>
                <a:schemeClr val="hlink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25</a:t>
            </a:r>
            <a:endParaRPr lang="en-US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49235" name="Line 83"/>
          <p:cNvSpPr>
            <a:spLocks noChangeShapeType="1"/>
          </p:cNvSpPr>
          <p:nvPr/>
        </p:nvSpPr>
        <p:spPr bwMode="auto">
          <a:xfrm>
            <a:off x="1676400" y="5562600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9236" name="Text Box 84"/>
          <p:cNvSpPr txBox="1">
            <a:spLocks noChangeArrowheads="1"/>
          </p:cNvSpPr>
          <p:nvPr/>
        </p:nvSpPr>
        <p:spPr bwMode="auto">
          <a:xfrm>
            <a:off x="2514600" y="5257800"/>
            <a:ext cx="4572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+</a:t>
            </a:r>
          </a:p>
        </p:txBody>
      </p:sp>
      <p:sp>
        <p:nvSpPr>
          <p:cNvPr id="49238" name="Text Box 86"/>
          <p:cNvSpPr txBox="1">
            <a:spLocks noChangeArrowheads="1"/>
          </p:cNvSpPr>
          <p:nvPr/>
        </p:nvSpPr>
        <p:spPr bwMode="auto">
          <a:xfrm>
            <a:off x="2971800" y="4953000"/>
            <a:ext cx="8382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 7</a:t>
            </a:r>
            <a:endParaRPr lang="en-US" dirty="0">
              <a:solidFill>
                <a:schemeClr val="hlink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25</a:t>
            </a:r>
            <a:endParaRPr lang="en-US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49239" name="Line 87"/>
          <p:cNvSpPr>
            <a:spLocks noChangeShapeType="1"/>
          </p:cNvSpPr>
          <p:nvPr/>
        </p:nvSpPr>
        <p:spPr bwMode="auto">
          <a:xfrm>
            <a:off x="2971800" y="55626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0" name="Text Box 38"/>
          <p:cNvSpPr txBox="1">
            <a:spLocks noChangeArrowheads="1"/>
          </p:cNvSpPr>
          <p:nvPr/>
        </p:nvSpPr>
        <p:spPr bwMode="auto">
          <a:xfrm>
            <a:off x="6761163" y="1360113"/>
            <a:ext cx="3952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sp>
        <p:nvSpPr>
          <p:cNvPr id="72" name="Text Box 38"/>
          <p:cNvSpPr txBox="1">
            <a:spLocks noChangeArrowheads="1"/>
          </p:cNvSpPr>
          <p:nvPr/>
        </p:nvSpPr>
        <p:spPr bwMode="auto">
          <a:xfrm>
            <a:off x="7307262" y="1379257"/>
            <a:ext cx="385042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</a:rPr>
              <a:t>1</a:t>
            </a:r>
          </a:p>
        </p:txBody>
      </p:sp>
      <p:sp>
        <p:nvSpPr>
          <p:cNvPr id="73" name="Text Box 38"/>
          <p:cNvSpPr txBox="1">
            <a:spLocks noChangeArrowheads="1"/>
          </p:cNvSpPr>
          <p:nvPr/>
        </p:nvSpPr>
        <p:spPr bwMode="auto">
          <a:xfrm>
            <a:off x="6876626" y="2654534"/>
            <a:ext cx="3952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sp>
        <p:nvSpPr>
          <p:cNvPr id="74" name="Text Box 38"/>
          <p:cNvSpPr txBox="1">
            <a:spLocks noChangeArrowheads="1"/>
          </p:cNvSpPr>
          <p:nvPr/>
        </p:nvSpPr>
        <p:spPr bwMode="auto">
          <a:xfrm>
            <a:off x="7422725" y="2673678"/>
            <a:ext cx="385042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</a:rPr>
              <a:t>2</a:t>
            </a:r>
          </a:p>
        </p:txBody>
      </p:sp>
      <p:sp>
        <p:nvSpPr>
          <p:cNvPr id="75" name="Text Box 38"/>
          <p:cNvSpPr txBox="1">
            <a:spLocks noChangeArrowheads="1"/>
          </p:cNvSpPr>
          <p:nvPr/>
        </p:nvSpPr>
        <p:spPr bwMode="auto">
          <a:xfrm>
            <a:off x="6826560" y="3977390"/>
            <a:ext cx="3952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grpSp>
        <p:nvGrpSpPr>
          <p:cNvPr id="77" name="Group 17"/>
          <p:cNvGrpSpPr>
            <a:grpSpLocks/>
          </p:cNvGrpSpPr>
          <p:nvPr/>
        </p:nvGrpSpPr>
        <p:grpSpPr bwMode="auto">
          <a:xfrm>
            <a:off x="7278688" y="3733800"/>
            <a:ext cx="473075" cy="523220"/>
            <a:chOff x="4952794" y="4572000"/>
            <a:chExt cx="533836" cy="712558"/>
          </a:xfrm>
        </p:grpSpPr>
        <p:sp>
          <p:nvSpPr>
            <p:cNvPr id="78" name="Line 9"/>
            <p:cNvSpPr>
              <a:spLocks noChangeShapeType="1"/>
            </p:cNvSpPr>
            <p:nvPr/>
          </p:nvSpPr>
          <p:spPr bwMode="auto">
            <a:xfrm>
              <a:off x="4952794" y="5257344"/>
              <a:ext cx="533836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79" name="Text Box 28"/>
            <p:cNvSpPr txBox="1">
              <a:spLocks noChangeArrowheads="1"/>
            </p:cNvSpPr>
            <p:nvPr/>
          </p:nvSpPr>
          <p:spPr bwMode="auto">
            <a:xfrm>
              <a:off x="4989437" y="4572000"/>
              <a:ext cx="434496" cy="71255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  <a:latin typeface="Arial" charset="0"/>
                </a:rPr>
                <a:t>5</a:t>
              </a:r>
              <a:endParaRPr lang="en-US" dirty="0">
                <a:solidFill>
                  <a:srgbClr val="C00000"/>
                </a:solidFill>
                <a:latin typeface="Arial" charset="0"/>
              </a:endParaRPr>
            </a:p>
          </p:txBody>
        </p:sp>
      </p:grpSp>
      <p:sp>
        <p:nvSpPr>
          <p:cNvPr id="82" name="Text Box 29"/>
          <p:cNvSpPr txBox="1">
            <a:spLocks noChangeArrowheads="1"/>
          </p:cNvSpPr>
          <p:nvPr/>
        </p:nvSpPr>
        <p:spPr bwMode="auto">
          <a:xfrm>
            <a:off x="7313613" y="4343400"/>
            <a:ext cx="6858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4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4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4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4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4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4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6" grpId="0"/>
      <p:bldP spid="34" grpId="0"/>
      <p:bldP spid="27" grpId="0"/>
      <p:bldP spid="29" grpId="0"/>
      <p:bldP spid="30" grpId="0"/>
      <p:bldP spid="31" grpId="0"/>
      <p:bldP spid="32" grpId="0"/>
      <p:bldP spid="25" grpId="0"/>
      <p:bldP spid="23" grpId="0"/>
      <p:bldP spid="19" grpId="0"/>
      <p:bldP spid="108" grpId="0"/>
      <p:bldP spid="38" grpId="0"/>
      <p:bldP spid="57" grpId="0"/>
      <p:bldP spid="48" grpId="0"/>
      <p:bldP spid="46" grpId="0"/>
      <p:bldP spid="42" grpId="0"/>
      <p:bldP spid="109" grpId="0"/>
      <p:bldP spid="61" grpId="0"/>
      <p:bldP spid="80" grpId="0"/>
      <p:bldP spid="71" grpId="0"/>
      <p:bldP spid="69" grpId="0"/>
      <p:bldP spid="65" grpId="0"/>
      <p:bldP spid="110" grpId="0"/>
      <p:bldP spid="84" grpId="0"/>
      <p:bldP spid="103" grpId="0"/>
      <p:bldP spid="94" grpId="0"/>
      <p:bldP spid="91" grpId="0" animBg="1"/>
      <p:bldP spid="92" grpId="0"/>
      <p:bldP spid="88" grpId="0"/>
      <p:bldP spid="111" grpId="0"/>
      <p:bldP spid="49229" grpId="0"/>
      <p:bldP spid="49230" grpId="0" animBg="1"/>
      <p:bldP spid="49231" grpId="0"/>
      <p:bldP spid="49232" grpId="0"/>
      <p:bldP spid="49233" grpId="0" animBg="1"/>
      <p:bldP spid="49234" grpId="0"/>
      <p:bldP spid="49235" grpId="0" animBg="1"/>
      <p:bldP spid="49236" grpId="0"/>
      <p:bldP spid="49238" grpId="0"/>
      <p:bldP spid="49239" grpId="0" animBg="1"/>
      <p:bldP spid="70" grpId="0"/>
      <p:bldP spid="72" grpId="0"/>
      <p:bldP spid="73" grpId="0"/>
      <p:bldP spid="74" grpId="0"/>
      <p:bldP spid="75" grpId="0"/>
      <p:bldP spid="8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AutoShape 4"/>
          <p:cNvSpPr>
            <a:spLocks noChangeArrowheads="1"/>
          </p:cNvSpPr>
          <p:nvPr/>
        </p:nvSpPr>
        <p:spPr bwMode="auto">
          <a:xfrm>
            <a:off x="242047" y="3833812"/>
            <a:ext cx="8610600" cy="1447800"/>
          </a:xfrm>
          <a:prstGeom prst="wedgeRoundRectCallout">
            <a:avLst>
              <a:gd name="adj1" fmla="val -39731"/>
              <a:gd name="adj2" fmla="val 86731"/>
              <a:gd name="adj3" fmla="val 16667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r>
              <a:rPr lang="en-US" sz="3200" dirty="0" err="1">
                <a:solidFill>
                  <a:srgbClr val="FF0000"/>
                </a:solidFill>
                <a:latin typeface="Arial" charset="0"/>
              </a:rPr>
              <a:t>Khi</a:t>
            </a:r>
            <a:r>
              <a:rPr lang="en-US" sz="3200" dirty="0">
                <a:solidFill>
                  <a:srgbClr val="FF0000"/>
                </a:solidFill>
                <a:latin typeface="Arial" charset="0"/>
              </a:rPr>
              <a:t> ta </a:t>
            </a:r>
            <a:r>
              <a:rPr lang="vi-VN" sz="3200" dirty="0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3200" dirty="0" err="1">
                <a:solidFill>
                  <a:srgbClr val="FF0000"/>
                </a:solidFill>
                <a:latin typeface="Arial" charset="0"/>
              </a:rPr>
              <a:t>ổi</a:t>
            </a:r>
            <a:r>
              <a:rPr lang="en-US" sz="32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charset="0"/>
              </a:rPr>
              <a:t>chỗ</a:t>
            </a:r>
            <a:r>
              <a:rPr lang="en-US" sz="32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charset="0"/>
              </a:rPr>
              <a:t>hai</a:t>
            </a:r>
            <a:r>
              <a:rPr lang="en-US" sz="32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charset="0"/>
              </a:rPr>
              <a:t>phân</a:t>
            </a:r>
            <a:r>
              <a:rPr lang="en-US" sz="32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charset="0"/>
              </a:rPr>
              <a:t>trong</a:t>
            </a:r>
            <a:r>
              <a:rPr lang="en-US" sz="32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charset="0"/>
              </a:rPr>
              <a:t>một</a:t>
            </a:r>
            <a:r>
              <a:rPr lang="en-US" sz="32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charset="0"/>
              </a:rPr>
              <a:t>tổng</a:t>
            </a:r>
            <a:r>
              <a:rPr lang="en-US" sz="32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charset="0"/>
              </a:rPr>
              <a:t>thì</a:t>
            </a:r>
            <a:r>
              <a:rPr lang="en-US" sz="32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charset="0"/>
              </a:rPr>
              <a:t>tổng</a:t>
            </a:r>
            <a:r>
              <a:rPr lang="en-US" sz="32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charset="0"/>
              </a:rPr>
              <a:t>chúng</a:t>
            </a:r>
            <a:r>
              <a:rPr lang="en-US" sz="32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charset="0"/>
              </a:rPr>
              <a:t>không</a:t>
            </a:r>
            <a:r>
              <a:rPr lang="en-US" sz="32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charset="0"/>
              </a:rPr>
              <a:t>thay</a:t>
            </a:r>
            <a:r>
              <a:rPr lang="en-US" sz="32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vi-VN" sz="3200" dirty="0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3200" dirty="0" err="1">
                <a:solidFill>
                  <a:srgbClr val="FF0000"/>
                </a:solidFill>
                <a:latin typeface="Arial" charset="0"/>
              </a:rPr>
              <a:t>ổi</a:t>
            </a:r>
            <a:r>
              <a:rPr lang="en-US" sz="3200" dirty="0">
                <a:solidFill>
                  <a:srgbClr val="FF0000"/>
                </a:solidFill>
                <a:latin typeface="Arial" charset="0"/>
              </a:rPr>
              <a:t>.</a:t>
            </a:r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152400" y="5791200"/>
            <a:ext cx="8991600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None/>
            </a:pPr>
            <a:r>
              <a:rPr lang="en-US">
                <a:latin typeface="Arial" charset="0"/>
              </a:rPr>
              <a:t>=&gt; Tính chất giao hoán của phép cộng các phân số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457200" y="1420812"/>
            <a:ext cx="6096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7</a:t>
            </a:r>
          </a:p>
        </p:txBody>
      </p:sp>
      <p:sp>
        <p:nvSpPr>
          <p:cNvPr id="59400" name="Line 8"/>
          <p:cNvSpPr>
            <a:spLocks noChangeShapeType="1"/>
          </p:cNvSpPr>
          <p:nvPr/>
        </p:nvSpPr>
        <p:spPr bwMode="auto">
          <a:xfrm>
            <a:off x="457200" y="2030412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1447800" y="1420812"/>
            <a:ext cx="4572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7</a:t>
            </a:r>
            <a:endParaRPr lang="en-US" dirty="0">
              <a:latin typeface="Arial" charset="0"/>
            </a:endParaRPr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1447800" y="2030412"/>
            <a:ext cx="327025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990600" y="1824037"/>
            <a:ext cx="3048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+</a:t>
            </a:r>
          </a:p>
        </p:txBody>
      </p:sp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1905000" y="1747837"/>
            <a:ext cx="4572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=</a:t>
            </a:r>
          </a:p>
        </p:txBody>
      </p:sp>
      <p:sp>
        <p:nvSpPr>
          <p:cNvPr id="59407" name="Text Box 15"/>
          <p:cNvSpPr txBox="1">
            <a:spLocks noChangeArrowheads="1"/>
          </p:cNvSpPr>
          <p:nvPr/>
        </p:nvSpPr>
        <p:spPr bwMode="auto">
          <a:xfrm>
            <a:off x="2286000" y="1420812"/>
            <a:ext cx="12192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3 + </a:t>
            </a:r>
            <a:r>
              <a:rPr lang="en-US" dirty="0"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   </a:t>
            </a:r>
            <a:r>
              <a:rPr lang="en-US" dirty="0" smtClean="0">
                <a:latin typeface="Arial" charset="0"/>
              </a:rPr>
              <a:t>7</a:t>
            </a:r>
            <a:endParaRPr lang="en-US" dirty="0">
              <a:latin typeface="Arial" charset="0"/>
            </a:endParaRPr>
          </a:p>
        </p:txBody>
      </p:sp>
      <p:sp>
        <p:nvSpPr>
          <p:cNvPr id="59408" name="Line 16"/>
          <p:cNvSpPr>
            <a:spLocks noChangeShapeType="1"/>
          </p:cNvSpPr>
          <p:nvPr/>
        </p:nvSpPr>
        <p:spPr bwMode="auto">
          <a:xfrm>
            <a:off x="2362200" y="2030412"/>
            <a:ext cx="852488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09" name="Text Box 17"/>
          <p:cNvSpPr txBox="1">
            <a:spLocks noChangeArrowheads="1"/>
          </p:cNvSpPr>
          <p:nvPr/>
        </p:nvSpPr>
        <p:spPr bwMode="auto">
          <a:xfrm>
            <a:off x="3276600" y="1747837"/>
            <a:ext cx="4572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=</a:t>
            </a:r>
          </a:p>
        </p:txBody>
      </p:sp>
      <p:sp>
        <p:nvSpPr>
          <p:cNvPr id="59411" name="Text Box 19"/>
          <p:cNvSpPr txBox="1">
            <a:spLocks noChangeArrowheads="1"/>
          </p:cNvSpPr>
          <p:nvPr/>
        </p:nvSpPr>
        <p:spPr bwMode="auto">
          <a:xfrm>
            <a:off x="3733800" y="1420812"/>
            <a:ext cx="4572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3333FF"/>
                </a:solidFill>
                <a:latin typeface="Arial" charset="0"/>
              </a:rPr>
              <a:t>5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3333FF"/>
                </a:solidFill>
                <a:latin typeface="Arial" charset="0"/>
              </a:rPr>
              <a:t>7</a:t>
            </a:r>
          </a:p>
        </p:txBody>
      </p:sp>
      <p:sp>
        <p:nvSpPr>
          <p:cNvPr id="59412" name="Line 20"/>
          <p:cNvSpPr>
            <a:spLocks noChangeShapeType="1"/>
          </p:cNvSpPr>
          <p:nvPr/>
        </p:nvSpPr>
        <p:spPr bwMode="auto">
          <a:xfrm>
            <a:off x="3733800" y="2030412"/>
            <a:ext cx="327025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13" name="Text Box 21"/>
          <p:cNvSpPr txBox="1">
            <a:spLocks noChangeArrowheads="1"/>
          </p:cNvSpPr>
          <p:nvPr/>
        </p:nvSpPr>
        <p:spPr bwMode="auto">
          <a:xfrm>
            <a:off x="4495800" y="1725612"/>
            <a:ext cx="304800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;</a:t>
            </a:r>
          </a:p>
        </p:txBody>
      </p:sp>
      <p:sp>
        <p:nvSpPr>
          <p:cNvPr id="59414" name="Text Box 22"/>
          <p:cNvSpPr txBox="1">
            <a:spLocks noChangeArrowheads="1"/>
          </p:cNvSpPr>
          <p:nvPr/>
        </p:nvSpPr>
        <p:spPr bwMode="auto">
          <a:xfrm>
            <a:off x="5181600" y="1497012"/>
            <a:ext cx="6096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7</a:t>
            </a:r>
          </a:p>
        </p:txBody>
      </p:sp>
      <p:sp>
        <p:nvSpPr>
          <p:cNvPr id="59415" name="Line 23"/>
          <p:cNvSpPr>
            <a:spLocks noChangeShapeType="1"/>
          </p:cNvSpPr>
          <p:nvPr/>
        </p:nvSpPr>
        <p:spPr bwMode="auto">
          <a:xfrm>
            <a:off x="5181600" y="2106612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16" name="Text Box 24"/>
          <p:cNvSpPr txBox="1">
            <a:spLocks noChangeArrowheads="1"/>
          </p:cNvSpPr>
          <p:nvPr/>
        </p:nvSpPr>
        <p:spPr bwMode="auto">
          <a:xfrm>
            <a:off x="6172200" y="1497012"/>
            <a:ext cx="4572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7</a:t>
            </a:r>
          </a:p>
        </p:txBody>
      </p:sp>
      <p:sp>
        <p:nvSpPr>
          <p:cNvPr id="59417" name="Line 25"/>
          <p:cNvSpPr>
            <a:spLocks noChangeShapeType="1"/>
          </p:cNvSpPr>
          <p:nvPr/>
        </p:nvSpPr>
        <p:spPr bwMode="auto">
          <a:xfrm>
            <a:off x="6172200" y="2106612"/>
            <a:ext cx="327025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18" name="Text Box 26"/>
          <p:cNvSpPr txBox="1">
            <a:spLocks noChangeArrowheads="1"/>
          </p:cNvSpPr>
          <p:nvPr/>
        </p:nvSpPr>
        <p:spPr bwMode="auto">
          <a:xfrm>
            <a:off x="5715000" y="1900237"/>
            <a:ext cx="3048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+</a:t>
            </a:r>
          </a:p>
        </p:txBody>
      </p:sp>
      <p:sp>
        <p:nvSpPr>
          <p:cNvPr id="59419" name="Text Box 27"/>
          <p:cNvSpPr txBox="1">
            <a:spLocks noChangeArrowheads="1"/>
          </p:cNvSpPr>
          <p:nvPr/>
        </p:nvSpPr>
        <p:spPr bwMode="auto">
          <a:xfrm>
            <a:off x="6629400" y="1824037"/>
            <a:ext cx="4572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=</a:t>
            </a:r>
          </a:p>
        </p:txBody>
      </p:sp>
      <p:sp>
        <p:nvSpPr>
          <p:cNvPr id="59420" name="Text Box 28"/>
          <p:cNvSpPr txBox="1">
            <a:spLocks noChangeArrowheads="1"/>
          </p:cNvSpPr>
          <p:nvPr/>
        </p:nvSpPr>
        <p:spPr bwMode="auto">
          <a:xfrm>
            <a:off x="7010400" y="1497012"/>
            <a:ext cx="12192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2 + 3</a:t>
            </a:r>
            <a:endParaRPr lang="en-US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    </a:t>
            </a:r>
            <a:r>
              <a:rPr lang="en-US" dirty="0" smtClean="0">
                <a:latin typeface="Arial" charset="0"/>
              </a:rPr>
              <a:t>7</a:t>
            </a:r>
            <a:endParaRPr lang="en-US" dirty="0">
              <a:latin typeface="Arial" charset="0"/>
            </a:endParaRPr>
          </a:p>
        </p:txBody>
      </p:sp>
      <p:sp>
        <p:nvSpPr>
          <p:cNvPr id="59421" name="Line 29"/>
          <p:cNvSpPr>
            <a:spLocks noChangeShapeType="1"/>
          </p:cNvSpPr>
          <p:nvPr/>
        </p:nvSpPr>
        <p:spPr bwMode="auto">
          <a:xfrm>
            <a:off x="7086600" y="2106612"/>
            <a:ext cx="852488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22" name="Text Box 30"/>
          <p:cNvSpPr txBox="1">
            <a:spLocks noChangeArrowheads="1"/>
          </p:cNvSpPr>
          <p:nvPr/>
        </p:nvSpPr>
        <p:spPr bwMode="auto">
          <a:xfrm>
            <a:off x="8001000" y="1824037"/>
            <a:ext cx="4572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=</a:t>
            </a:r>
          </a:p>
        </p:txBody>
      </p:sp>
      <p:sp>
        <p:nvSpPr>
          <p:cNvPr id="59423" name="Text Box 31"/>
          <p:cNvSpPr txBox="1">
            <a:spLocks noChangeArrowheads="1"/>
          </p:cNvSpPr>
          <p:nvPr/>
        </p:nvSpPr>
        <p:spPr bwMode="auto">
          <a:xfrm>
            <a:off x="8458200" y="1497012"/>
            <a:ext cx="4572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3333FF"/>
                </a:solidFill>
                <a:latin typeface="Arial" charset="0"/>
              </a:rPr>
              <a:t>5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3333FF"/>
                </a:solidFill>
                <a:latin typeface="Arial" charset="0"/>
              </a:rPr>
              <a:t>7</a:t>
            </a:r>
          </a:p>
        </p:txBody>
      </p:sp>
      <p:sp>
        <p:nvSpPr>
          <p:cNvPr id="59424" name="Line 32"/>
          <p:cNvSpPr>
            <a:spLocks noChangeShapeType="1"/>
          </p:cNvSpPr>
          <p:nvPr/>
        </p:nvSpPr>
        <p:spPr bwMode="auto">
          <a:xfrm>
            <a:off x="8458200" y="2106612"/>
            <a:ext cx="327025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25" name="Text Box 33"/>
          <p:cNvSpPr txBox="1">
            <a:spLocks noChangeArrowheads="1"/>
          </p:cNvSpPr>
          <p:nvPr/>
        </p:nvSpPr>
        <p:spPr bwMode="auto">
          <a:xfrm>
            <a:off x="2895600" y="2640012"/>
            <a:ext cx="6096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B050"/>
                </a:solidFill>
                <a:latin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B050"/>
                </a:solidFill>
                <a:latin typeface="Arial" charset="0"/>
              </a:rPr>
              <a:t>7</a:t>
            </a:r>
          </a:p>
        </p:txBody>
      </p:sp>
      <p:sp>
        <p:nvSpPr>
          <p:cNvPr id="59426" name="Line 34"/>
          <p:cNvSpPr>
            <a:spLocks noChangeShapeType="1"/>
          </p:cNvSpPr>
          <p:nvPr/>
        </p:nvSpPr>
        <p:spPr bwMode="auto">
          <a:xfrm>
            <a:off x="2895600" y="3249612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27" name="Text Box 35"/>
          <p:cNvSpPr txBox="1">
            <a:spLocks noChangeArrowheads="1"/>
          </p:cNvSpPr>
          <p:nvPr/>
        </p:nvSpPr>
        <p:spPr bwMode="auto">
          <a:xfrm>
            <a:off x="3886200" y="2640012"/>
            <a:ext cx="4572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2</a:t>
            </a:r>
            <a:endParaRPr lang="en-US" dirty="0">
              <a:solidFill>
                <a:srgbClr val="FF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Arial" charset="0"/>
              </a:rPr>
              <a:t>7</a:t>
            </a:r>
          </a:p>
        </p:txBody>
      </p:sp>
      <p:sp>
        <p:nvSpPr>
          <p:cNvPr id="59428" name="Line 36"/>
          <p:cNvSpPr>
            <a:spLocks noChangeShapeType="1"/>
          </p:cNvSpPr>
          <p:nvPr/>
        </p:nvSpPr>
        <p:spPr bwMode="auto">
          <a:xfrm>
            <a:off x="3886200" y="3249612"/>
            <a:ext cx="327025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29" name="Text Box 37"/>
          <p:cNvSpPr txBox="1">
            <a:spLocks noChangeArrowheads="1"/>
          </p:cNvSpPr>
          <p:nvPr/>
        </p:nvSpPr>
        <p:spPr bwMode="auto">
          <a:xfrm>
            <a:off x="3429000" y="3043237"/>
            <a:ext cx="3048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+</a:t>
            </a:r>
          </a:p>
        </p:txBody>
      </p:sp>
      <p:sp>
        <p:nvSpPr>
          <p:cNvPr id="59430" name="Text Box 38"/>
          <p:cNvSpPr txBox="1">
            <a:spLocks noChangeArrowheads="1"/>
          </p:cNvSpPr>
          <p:nvPr/>
        </p:nvSpPr>
        <p:spPr bwMode="auto">
          <a:xfrm>
            <a:off x="5257800" y="2640012"/>
            <a:ext cx="6096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Arial" charset="0"/>
              </a:rPr>
              <a:t>7</a:t>
            </a:r>
          </a:p>
        </p:txBody>
      </p:sp>
      <p:sp>
        <p:nvSpPr>
          <p:cNvPr id="59431" name="Line 39"/>
          <p:cNvSpPr>
            <a:spLocks noChangeShapeType="1"/>
          </p:cNvSpPr>
          <p:nvPr/>
        </p:nvSpPr>
        <p:spPr bwMode="auto">
          <a:xfrm>
            <a:off x="5257800" y="3249612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32" name="Text Box 40"/>
          <p:cNvSpPr txBox="1">
            <a:spLocks noChangeArrowheads="1"/>
          </p:cNvSpPr>
          <p:nvPr/>
        </p:nvSpPr>
        <p:spPr bwMode="auto">
          <a:xfrm>
            <a:off x="6248400" y="2640012"/>
            <a:ext cx="4572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00B050"/>
                </a:solidFill>
                <a:latin typeface="Arial" charset="0"/>
              </a:rPr>
              <a:t>3</a:t>
            </a:r>
            <a:endParaRPr lang="en-US" dirty="0">
              <a:solidFill>
                <a:srgbClr val="00B05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B050"/>
                </a:solidFill>
                <a:latin typeface="Arial" charset="0"/>
              </a:rPr>
              <a:t>7</a:t>
            </a:r>
          </a:p>
        </p:txBody>
      </p:sp>
      <p:sp>
        <p:nvSpPr>
          <p:cNvPr id="59433" name="Line 41"/>
          <p:cNvSpPr>
            <a:spLocks noChangeShapeType="1"/>
          </p:cNvSpPr>
          <p:nvPr/>
        </p:nvSpPr>
        <p:spPr bwMode="auto">
          <a:xfrm>
            <a:off x="6248400" y="3249612"/>
            <a:ext cx="327025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34" name="Text Box 42"/>
          <p:cNvSpPr txBox="1">
            <a:spLocks noChangeArrowheads="1"/>
          </p:cNvSpPr>
          <p:nvPr/>
        </p:nvSpPr>
        <p:spPr bwMode="auto">
          <a:xfrm>
            <a:off x="5791200" y="3043237"/>
            <a:ext cx="3048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+</a:t>
            </a:r>
          </a:p>
        </p:txBody>
      </p:sp>
      <p:sp>
        <p:nvSpPr>
          <p:cNvPr id="59435" name="Text Box 43"/>
          <p:cNvSpPr txBox="1">
            <a:spLocks noChangeArrowheads="1"/>
          </p:cNvSpPr>
          <p:nvPr/>
        </p:nvSpPr>
        <p:spPr bwMode="auto">
          <a:xfrm>
            <a:off x="4572000" y="2944812"/>
            <a:ext cx="5334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=</a:t>
            </a:r>
          </a:p>
        </p:txBody>
      </p:sp>
      <p:sp>
        <p:nvSpPr>
          <p:cNvPr id="38" name="Text Box 58"/>
          <p:cNvSpPr txBox="1">
            <a:spLocks noChangeArrowheads="1"/>
          </p:cNvSpPr>
          <p:nvPr/>
        </p:nvSpPr>
        <p:spPr bwMode="auto">
          <a:xfrm>
            <a:off x="228600" y="142875"/>
            <a:ext cx="6400800" cy="132343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>
                <a:latin typeface="Arial" charset="0"/>
              </a:rPr>
              <a:t>Bài</a:t>
            </a:r>
            <a:r>
              <a:rPr lang="en-US" sz="3200" dirty="0">
                <a:latin typeface="Arial" charset="0"/>
              </a:rPr>
              <a:t> 2: </a:t>
            </a:r>
            <a:r>
              <a:rPr lang="en-US" sz="3200" i="1" dirty="0" err="1" smtClean="0">
                <a:latin typeface="Arial" charset="0"/>
              </a:rPr>
              <a:t>Tính</a:t>
            </a:r>
            <a:r>
              <a:rPr lang="en-US" sz="3200" i="1" dirty="0" smtClean="0">
                <a:latin typeface="Arial" charset="0"/>
              </a:rPr>
              <a:t> </a:t>
            </a:r>
            <a:r>
              <a:rPr lang="en-US" sz="3200" i="1" dirty="0" err="1" smtClean="0">
                <a:latin typeface="Arial" charset="0"/>
              </a:rPr>
              <a:t>chất</a:t>
            </a:r>
            <a:r>
              <a:rPr lang="en-US" sz="3200" i="1" dirty="0" smtClean="0">
                <a:latin typeface="Arial" charset="0"/>
              </a:rPr>
              <a:t> </a:t>
            </a:r>
            <a:r>
              <a:rPr lang="en-US" sz="3200" i="1" dirty="0" err="1" smtClean="0">
                <a:latin typeface="Arial" charset="0"/>
              </a:rPr>
              <a:t>giao</a:t>
            </a:r>
            <a:r>
              <a:rPr lang="en-US" sz="3200" i="1" dirty="0" smtClean="0">
                <a:latin typeface="Arial" charset="0"/>
              </a:rPr>
              <a:t> </a:t>
            </a:r>
            <a:r>
              <a:rPr lang="en-US" sz="3200" i="1" dirty="0" err="1" smtClean="0">
                <a:latin typeface="Arial" charset="0"/>
              </a:rPr>
              <a:t>hoán</a:t>
            </a:r>
            <a:endParaRPr lang="en-US" sz="3200" dirty="0" smtClean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3200" dirty="0" smtClean="0">
                <a:latin typeface="Arial" charset="0"/>
              </a:rPr>
              <a:t>	 </a:t>
            </a:r>
            <a:r>
              <a:rPr lang="en-US" sz="3200" dirty="0" err="1" smtClean="0">
                <a:latin typeface="Arial" charset="0"/>
              </a:rPr>
              <a:t>Viết</a:t>
            </a:r>
            <a:r>
              <a:rPr lang="en-US" sz="3200" dirty="0" smtClean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tiếp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vào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chỗ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chấm</a:t>
            </a:r>
            <a:r>
              <a:rPr lang="en-US" sz="3200" dirty="0"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9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9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9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94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9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9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9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9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59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9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9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59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59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59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9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59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59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9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9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59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59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59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59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9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9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59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59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59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59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59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 animBg="1"/>
      <p:bldP spid="59399" grpId="0"/>
      <p:bldP spid="59400" grpId="0" animBg="1"/>
      <p:bldP spid="59401" grpId="0"/>
      <p:bldP spid="59402" grpId="0" animBg="1"/>
      <p:bldP spid="59403" grpId="0"/>
      <p:bldP spid="59404" grpId="0"/>
      <p:bldP spid="59408" grpId="0" animBg="1"/>
      <p:bldP spid="59409" grpId="0"/>
      <p:bldP spid="59411" grpId="0"/>
      <p:bldP spid="59412" grpId="0" animBg="1"/>
      <p:bldP spid="59413" grpId="0"/>
      <p:bldP spid="59414" grpId="0"/>
      <p:bldP spid="59415" grpId="0" animBg="1"/>
      <p:bldP spid="59416" grpId="0"/>
      <p:bldP spid="59417" grpId="0" animBg="1"/>
      <p:bldP spid="59418" grpId="0"/>
      <p:bldP spid="59419" grpId="0"/>
      <p:bldP spid="59421" grpId="0" animBg="1"/>
      <p:bldP spid="59422" grpId="0"/>
      <p:bldP spid="59423" grpId="0"/>
      <p:bldP spid="59424" grpId="0" animBg="1"/>
      <p:bldP spid="59425" grpId="0"/>
      <p:bldP spid="59426" grpId="0" animBg="1"/>
      <p:bldP spid="59427" grpId="0"/>
      <p:bldP spid="59428" grpId="0" animBg="1"/>
      <p:bldP spid="59429" grpId="0"/>
      <p:bldP spid="59430" grpId="0"/>
      <p:bldP spid="59431" grpId="0" animBg="1"/>
      <p:bldP spid="59432" grpId="0"/>
      <p:bldP spid="59433" grpId="0" animBg="1"/>
      <p:bldP spid="59434" grpId="0"/>
      <p:bldP spid="594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/>
              </p:cNvSpPr>
              <p:nvPr/>
            </p:nvSpPr>
            <p:spPr bwMode="auto">
              <a:xfrm>
                <a:off x="228600" y="152401"/>
                <a:ext cx="8364071" cy="29717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indent="-3429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itchFamily="2" charset="2"/>
                  <a:buNone/>
                </a:pPr>
                <a:r>
                  <a:rPr lang="en-US" sz="4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4000" dirty="0" err="1">
                    <a:solidFill>
                      <a:srgbClr val="0070C0"/>
                    </a:solidFill>
                    <a:latin typeface="Arial" charset="0"/>
                    <a:cs typeface="Times New Roman" pitchFamily="18" charset="0"/>
                  </a:rPr>
                  <a:t>Bài</a:t>
                </a:r>
                <a:r>
                  <a:rPr lang="en-US" sz="4000" dirty="0">
                    <a:solidFill>
                      <a:srgbClr val="0070C0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4000" dirty="0" smtClean="0">
                    <a:solidFill>
                      <a:srgbClr val="0070C0"/>
                    </a:solidFill>
                    <a:latin typeface="Arial" charset="0"/>
                    <a:cs typeface="Times New Roman" pitchFamily="18" charset="0"/>
                  </a:rPr>
                  <a:t>: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Hai ô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tô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cùng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chuyển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gạo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vào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một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kho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. Ô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tô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thứ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nhất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chuyển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được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số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gạo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trong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kho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, ô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tô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thứ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hai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chuyển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được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3200" b="0" dirty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số</a:t>
                </a:r>
                <a:r>
                  <a:rPr lang="en-US" sz="3200" b="0" dirty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gạo</a:t>
                </a:r>
                <a:r>
                  <a:rPr lang="en-US" sz="3200" b="0" dirty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trong</a:t>
                </a:r>
                <a:r>
                  <a:rPr lang="en-US" sz="3200" b="0" dirty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kho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.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Hỏi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cả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hai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ô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tô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chuyển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được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bao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nhiêu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phần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số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gạo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trong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kho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rPr>
                  <a:t>?</a:t>
                </a:r>
                <a:endParaRPr lang="en-US" sz="3200" b="0" dirty="0">
                  <a:solidFill>
                    <a:schemeClr val="tx1"/>
                  </a:solidFill>
                  <a:latin typeface="Arial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" y="152401"/>
                <a:ext cx="8364071" cy="2971799"/>
              </a:xfrm>
              <a:prstGeom prst="rect">
                <a:avLst/>
              </a:prstGeom>
              <a:blipFill rotWithShape="0">
                <a:blip r:embed="rId2"/>
                <a:stretch>
                  <a:fillRect l="-1895" t="-3689" r="-656" b="-9426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1219200" y="1295400"/>
            <a:ext cx="6477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1000" y="3124200"/>
            <a:ext cx="5181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81000" y="2057400"/>
            <a:ext cx="1600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" y="2590800"/>
            <a:ext cx="1600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209800" y="2057400"/>
            <a:ext cx="6172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286000" y="2640106"/>
            <a:ext cx="5791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2799</TotalTime>
  <Words>449</Words>
  <Application>Microsoft Office PowerPoint</Application>
  <PresentationFormat>On-screen Show (4:3)</PresentationFormat>
  <Paragraphs>192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.VnTime</vt:lpstr>
      <vt:lpstr>Arial</vt:lpstr>
      <vt:lpstr>Cambria Math</vt:lpstr>
      <vt:lpstr>Franklin Gothic Book</vt:lpstr>
      <vt:lpstr>Franklin Gothic Medium</vt:lpstr>
      <vt:lpstr>Times New Roman</vt:lpstr>
      <vt:lpstr>Wingdings</vt:lpstr>
      <vt:lpstr>Wingdings 2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PROBOOK</cp:lastModifiedBy>
  <cp:revision>167</cp:revision>
  <cp:lastPrinted>1601-01-01T00:00:00Z</cp:lastPrinted>
  <dcterms:created xsi:type="dcterms:W3CDTF">1601-01-01T00:00:00Z</dcterms:created>
  <dcterms:modified xsi:type="dcterms:W3CDTF">2021-02-22T07:22:47Z</dcterms:modified>
</cp:coreProperties>
</file>