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66" r:id="rId4"/>
    <p:sldId id="258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FFFF00"/>
    <a:srgbClr val="F7D5F3"/>
    <a:srgbClr val="D60093"/>
    <a:srgbClr val="0000FF"/>
    <a:srgbClr val="CCFFFF"/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47" autoAdjust="0"/>
    <p:restoredTop sz="94660"/>
  </p:normalViewPr>
  <p:slideViewPr>
    <p:cSldViewPr>
      <p:cViewPr varScale="1">
        <p:scale>
          <a:sx n="38" d="100"/>
          <a:sy n="3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A3A2-345D-4900-85DD-35014ADF4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138B-5AB6-4186-8F76-5C73C4B8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D0925-278A-4573-A4B5-A82709A47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BAE28-0C2D-4AC9-B7EE-44A787BAC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ED38A-5C8C-4034-A479-C9242106C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6080C-4857-4C61-B21D-8639EE225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48150-A890-467A-8C9E-423726EAE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85877-8C26-43FD-AC93-3347428BD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02574-29EE-477F-8A03-67FEE994B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7A21E-291B-4B67-AEF3-63BF275F9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28BD1-8017-4E4D-909A-F3B3AF7F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37C56-A985-4137-8C8B-8797640B0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128833B-4500-4AAC-B731-F3C046318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5B5Bwallcoo_com5D_CG_Bac525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1066800" y="914400"/>
            <a:ext cx="7086600" cy="5181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84948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66FF33"/>
              </a:solidFill>
              <a:latin typeface="Arial"/>
              <a:cs typeface="Arial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024063" y="2438400"/>
            <a:ext cx="518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MÔN TOÁN  LỚP 4</a:t>
            </a:r>
          </a:p>
        </p:txBody>
      </p:sp>
      <p:pic>
        <p:nvPicPr>
          <p:cNvPr id="2053" name="Picture 10" descr="CS0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57175" y="428626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1" descr="CS0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313" y="4724400"/>
            <a:ext cx="2732087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2" descr="CS0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324600" y="84138"/>
            <a:ext cx="2732088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3" descr="CS0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6753225" y="4467226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409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/>
      <p:bldP spid="40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143000" y="146208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Tính:</a:t>
            </a:r>
          </a:p>
        </p:txBody>
      </p:sp>
      <p:sp>
        <p:nvSpPr>
          <p:cNvPr id="2233" name="Text Box 185"/>
          <p:cNvSpPr txBox="1">
            <a:spLocks noChangeArrowheads="1"/>
          </p:cNvSpPr>
          <p:nvPr/>
        </p:nvSpPr>
        <p:spPr bwMode="auto">
          <a:xfrm>
            <a:off x="3200400" y="762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Kiểm tra bài cũ</a:t>
            </a:r>
          </a:p>
        </p:txBody>
      </p:sp>
      <p:sp>
        <p:nvSpPr>
          <p:cNvPr id="2401" name="Text Box 353"/>
          <p:cNvSpPr txBox="1">
            <a:spLocks noChangeArrowheads="1"/>
          </p:cNvSpPr>
          <p:nvPr/>
        </p:nvSpPr>
        <p:spPr bwMode="auto">
          <a:xfrm>
            <a:off x="1905000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402" name="Text Box 354"/>
          <p:cNvSpPr txBox="1">
            <a:spLocks noChangeArrowheads="1"/>
          </p:cNvSpPr>
          <p:nvPr/>
        </p:nvSpPr>
        <p:spPr bwMode="auto">
          <a:xfrm>
            <a:off x="1905000" y="2286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03" name="Line 355"/>
          <p:cNvSpPr>
            <a:spLocks noChangeShapeType="1"/>
          </p:cNvSpPr>
          <p:nvPr/>
        </p:nvSpPr>
        <p:spPr bwMode="auto">
          <a:xfrm>
            <a:off x="1919288" y="2286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04" name="Text Box 356"/>
          <p:cNvSpPr txBox="1">
            <a:spLocks noChangeArrowheads="1"/>
          </p:cNvSpPr>
          <p:nvPr/>
        </p:nvSpPr>
        <p:spPr bwMode="auto">
          <a:xfrm>
            <a:off x="2243138" y="202882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405" name="Text Box 357"/>
          <p:cNvSpPr txBox="1">
            <a:spLocks noChangeArrowheads="1"/>
          </p:cNvSpPr>
          <p:nvPr/>
        </p:nvSpPr>
        <p:spPr bwMode="auto">
          <a:xfrm>
            <a:off x="2514600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06" name="Text Box 358"/>
          <p:cNvSpPr txBox="1">
            <a:spLocks noChangeArrowheads="1"/>
          </p:cNvSpPr>
          <p:nvPr/>
        </p:nvSpPr>
        <p:spPr bwMode="auto">
          <a:xfrm>
            <a:off x="2514600" y="2286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07" name="Line 359"/>
          <p:cNvSpPr>
            <a:spLocks noChangeShapeType="1"/>
          </p:cNvSpPr>
          <p:nvPr/>
        </p:nvSpPr>
        <p:spPr bwMode="auto">
          <a:xfrm>
            <a:off x="2528888" y="2286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08" name="Text Box 360"/>
          <p:cNvSpPr txBox="1">
            <a:spLocks noChangeArrowheads="1"/>
          </p:cNvSpPr>
          <p:nvPr/>
        </p:nvSpPr>
        <p:spPr bwMode="auto">
          <a:xfrm>
            <a:off x="3733800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409" name="Text Box 361"/>
          <p:cNvSpPr txBox="1">
            <a:spLocks noChangeArrowheads="1"/>
          </p:cNvSpPr>
          <p:nvPr/>
        </p:nvSpPr>
        <p:spPr bwMode="auto">
          <a:xfrm>
            <a:off x="3733800" y="2286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10" name="Line 362"/>
          <p:cNvSpPr>
            <a:spLocks noChangeShapeType="1"/>
          </p:cNvSpPr>
          <p:nvPr/>
        </p:nvSpPr>
        <p:spPr bwMode="auto">
          <a:xfrm>
            <a:off x="3748088" y="2286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11" name="Text Box 363"/>
          <p:cNvSpPr txBox="1">
            <a:spLocks noChangeArrowheads="1"/>
          </p:cNvSpPr>
          <p:nvPr/>
        </p:nvSpPr>
        <p:spPr bwMode="auto">
          <a:xfrm>
            <a:off x="4038600" y="2057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12" name="Text Box 364"/>
          <p:cNvSpPr txBox="1">
            <a:spLocks noChangeArrowheads="1"/>
          </p:cNvSpPr>
          <p:nvPr/>
        </p:nvSpPr>
        <p:spPr bwMode="auto">
          <a:xfrm>
            <a:off x="4386263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13" name="Text Box 365"/>
          <p:cNvSpPr txBox="1">
            <a:spLocks noChangeArrowheads="1"/>
          </p:cNvSpPr>
          <p:nvPr/>
        </p:nvSpPr>
        <p:spPr bwMode="auto">
          <a:xfrm>
            <a:off x="4386263" y="2286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14" name="Line 366"/>
          <p:cNvSpPr>
            <a:spLocks noChangeShapeType="1"/>
          </p:cNvSpPr>
          <p:nvPr/>
        </p:nvSpPr>
        <p:spPr bwMode="auto">
          <a:xfrm>
            <a:off x="4400550" y="2286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15" name="Text Box 367"/>
          <p:cNvSpPr txBox="1">
            <a:spLocks noChangeArrowheads="1"/>
          </p:cNvSpPr>
          <p:nvPr/>
        </p:nvSpPr>
        <p:spPr bwMode="auto">
          <a:xfrm>
            <a:off x="3490913" y="3184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416" name="Text Box 368"/>
          <p:cNvSpPr txBox="1">
            <a:spLocks noChangeArrowheads="1"/>
          </p:cNvSpPr>
          <p:nvPr/>
        </p:nvSpPr>
        <p:spPr bwMode="auto">
          <a:xfrm>
            <a:off x="3733800" y="35814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18" name="Text Box 370"/>
          <p:cNvSpPr txBox="1">
            <a:spLocks noChangeArrowheads="1"/>
          </p:cNvSpPr>
          <p:nvPr/>
        </p:nvSpPr>
        <p:spPr bwMode="auto">
          <a:xfrm>
            <a:off x="6172200" y="202882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19" name="Text Box 371"/>
          <p:cNvSpPr txBox="1">
            <a:spLocks noChangeArrowheads="1"/>
          </p:cNvSpPr>
          <p:nvPr/>
        </p:nvSpPr>
        <p:spPr bwMode="auto">
          <a:xfrm>
            <a:off x="6534150" y="18748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20" name="Text Box 372"/>
          <p:cNvSpPr txBox="1">
            <a:spLocks noChangeArrowheads="1"/>
          </p:cNvSpPr>
          <p:nvPr/>
        </p:nvSpPr>
        <p:spPr bwMode="auto">
          <a:xfrm>
            <a:off x="6534150" y="227171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421" name="Line 373"/>
          <p:cNvSpPr>
            <a:spLocks noChangeShapeType="1"/>
          </p:cNvSpPr>
          <p:nvPr/>
        </p:nvSpPr>
        <p:spPr bwMode="auto">
          <a:xfrm>
            <a:off x="6548438" y="227171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22" name="Text Box 374"/>
          <p:cNvSpPr txBox="1">
            <a:spLocks noChangeArrowheads="1"/>
          </p:cNvSpPr>
          <p:nvPr/>
        </p:nvSpPr>
        <p:spPr bwMode="auto">
          <a:xfrm>
            <a:off x="1905000" y="3184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423" name="Text Box 375"/>
          <p:cNvSpPr txBox="1">
            <a:spLocks noChangeArrowheads="1"/>
          </p:cNvSpPr>
          <p:nvPr/>
        </p:nvSpPr>
        <p:spPr bwMode="auto">
          <a:xfrm>
            <a:off x="1905000" y="3581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24" name="Line 376"/>
          <p:cNvSpPr>
            <a:spLocks noChangeShapeType="1"/>
          </p:cNvSpPr>
          <p:nvPr/>
        </p:nvSpPr>
        <p:spPr bwMode="auto">
          <a:xfrm>
            <a:off x="1919288" y="3581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25" name="Text Box 377"/>
          <p:cNvSpPr txBox="1">
            <a:spLocks noChangeArrowheads="1"/>
          </p:cNvSpPr>
          <p:nvPr/>
        </p:nvSpPr>
        <p:spPr bwMode="auto">
          <a:xfrm>
            <a:off x="2238375" y="333851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426" name="Text Box 378"/>
          <p:cNvSpPr txBox="1">
            <a:spLocks noChangeArrowheads="1"/>
          </p:cNvSpPr>
          <p:nvPr/>
        </p:nvSpPr>
        <p:spPr bwMode="auto">
          <a:xfrm>
            <a:off x="2514600" y="3184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27" name="Text Box 379"/>
          <p:cNvSpPr txBox="1">
            <a:spLocks noChangeArrowheads="1"/>
          </p:cNvSpPr>
          <p:nvPr/>
        </p:nvSpPr>
        <p:spPr bwMode="auto">
          <a:xfrm>
            <a:off x="2514600" y="3581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28" name="Line 380"/>
          <p:cNvSpPr>
            <a:spLocks noChangeShapeType="1"/>
          </p:cNvSpPr>
          <p:nvPr/>
        </p:nvSpPr>
        <p:spPr bwMode="auto">
          <a:xfrm>
            <a:off x="2528888" y="3581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29" name="Text Box 381"/>
          <p:cNvSpPr txBox="1">
            <a:spLocks noChangeArrowheads="1"/>
          </p:cNvSpPr>
          <p:nvPr/>
        </p:nvSpPr>
        <p:spPr bwMode="auto">
          <a:xfrm>
            <a:off x="2952750" y="3352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30" name="Line 382"/>
          <p:cNvSpPr>
            <a:spLocks noChangeShapeType="1"/>
          </p:cNvSpPr>
          <p:nvPr/>
        </p:nvSpPr>
        <p:spPr bwMode="auto">
          <a:xfrm>
            <a:off x="3505200" y="35814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31" name="Text Box 383"/>
          <p:cNvSpPr txBox="1">
            <a:spLocks noChangeArrowheads="1"/>
          </p:cNvSpPr>
          <p:nvPr/>
        </p:nvSpPr>
        <p:spPr bwMode="auto">
          <a:xfrm>
            <a:off x="3962400" y="3200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32" name="Text Box 384"/>
          <p:cNvSpPr txBox="1">
            <a:spLocks noChangeArrowheads="1"/>
          </p:cNvSpPr>
          <p:nvPr/>
        </p:nvSpPr>
        <p:spPr bwMode="auto">
          <a:xfrm>
            <a:off x="3748088" y="317182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433" name="Text Box 385"/>
          <p:cNvSpPr txBox="1">
            <a:spLocks noChangeArrowheads="1"/>
          </p:cNvSpPr>
          <p:nvPr/>
        </p:nvSpPr>
        <p:spPr bwMode="auto">
          <a:xfrm>
            <a:off x="4371975" y="3352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34" name="Text Box 386"/>
          <p:cNvSpPr txBox="1">
            <a:spLocks noChangeArrowheads="1"/>
          </p:cNvSpPr>
          <p:nvPr/>
        </p:nvSpPr>
        <p:spPr bwMode="auto">
          <a:xfrm>
            <a:off x="4800600" y="3168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435" name="Text Box 387"/>
          <p:cNvSpPr txBox="1">
            <a:spLocks noChangeArrowheads="1"/>
          </p:cNvSpPr>
          <p:nvPr/>
        </p:nvSpPr>
        <p:spPr bwMode="auto">
          <a:xfrm>
            <a:off x="4800600" y="3565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36" name="Line 388"/>
          <p:cNvSpPr>
            <a:spLocks noChangeShapeType="1"/>
          </p:cNvSpPr>
          <p:nvPr/>
        </p:nvSpPr>
        <p:spPr bwMode="auto">
          <a:xfrm>
            <a:off x="4814888" y="3565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37" name="Text Box 389"/>
          <p:cNvSpPr txBox="1">
            <a:spLocks noChangeArrowheads="1"/>
          </p:cNvSpPr>
          <p:nvPr/>
        </p:nvSpPr>
        <p:spPr bwMode="auto">
          <a:xfrm>
            <a:off x="5791200" y="1873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38" name="Text Box 390"/>
          <p:cNvSpPr txBox="1">
            <a:spLocks noChangeArrowheads="1"/>
          </p:cNvSpPr>
          <p:nvPr/>
        </p:nvSpPr>
        <p:spPr bwMode="auto">
          <a:xfrm>
            <a:off x="5715000" y="22701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2439" name="Line 391"/>
          <p:cNvSpPr>
            <a:spLocks noChangeShapeType="1"/>
          </p:cNvSpPr>
          <p:nvPr/>
        </p:nvSpPr>
        <p:spPr bwMode="auto">
          <a:xfrm>
            <a:off x="5805488" y="2270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40" name="Text Box 392"/>
          <p:cNvSpPr txBox="1">
            <a:spLocks noChangeArrowheads="1"/>
          </p:cNvSpPr>
          <p:nvPr/>
        </p:nvSpPr>
        <p:spPr bwMode="auto">
          <a:xfrm>
            <a:off x="1981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441" name="Text Box 393"/>
          <p:cNvSpPr txBox="1">
            <a:spLocks noChangeArrowheads="1"/>
          </p:cNvSpPr>
          <p:nvPr/>
        </p:nvSpPr>
        <p:spPr bwMode="auto">
          <a:xfrm>
            <a:off x="1981200" y="4724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42" name="Line 394"/>
          <p:cNvSpPr>
            <a:spLocks noChangeShapeType="1"/>
          </p:cNvSpPr>
          <p:nvPr/>
        </p:nvSpPr>
        <p:spPr bwMode="auto">
          <a:xfrm>
            <a:off x="1995488" y="4724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43" name="Text Box 395"/>
          <p:cNvSpPr txBox="1">
            <a:spLocks noChangeArrowheads="1"/>
          </p:cNvSpPr>
          <p:nvPr/>
        </p:nvSpPr>
        <p:spPr bwMode="auto">
          <a:xfrm>
            <a:off x="2286000" y="4495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44" name="Text Box 396"/>
          <p:cNvSpPr txBox="1">
            <a:spLocks noChangeArrowheads="1"/>
          </p:cNvSpPr>
          <p:nvPr/>
        </p:nvSpPr>
        <p:spPr bwMode="auto">
          <a:xfrm>
            <a:off x="25908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45" name="Text Box 397"/>
          <p:cNvSpPr txBox="1">
            <a:spLocks noChangeArrowheads="1"/>
          </p:cNvSpPr>
          <p:nvPr/>
        </p:nvSpPr>
        <p:spPr bwMode="auto">
          <a:xfrm>
            <a:off x="2590800" y="4724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46" name="Line 398"/>
          <p:cNvSpPr>
            <a:spLocks noChangeShapeType="1"/>
          </p:cNvSpPr>
          <p:nvPr/>
        </p:nvSpPr>
        <p:spPr bwMode="auto">
          <a:xfrm>
            <a:off x="2605088" y="4724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47" name="Text Box 399"/>
          <p:cNvSpPr txBox="1">
            <a:spLocks noChangeArrowheads="1"/>
          </p:cNvSpPr>
          <p:nvPr/>
        </p:nvSpPr>
        <p:spPr bwMode="auto">
          <a:xfrm>
            <a:off x="2971800" y="4495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48" name="Text Box 400"/>
          <p:cNvSpPr txBox="1">
            <a:spLocks noChangeArrowheads="1"/>
          </p:cNvSpPr>
          <p:nvPr/>
        </p:nvSpPr>
        <p:spPr bwMode="auto">
          <a:xfrm>
            <a:off x="3338513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449" name="Text Box 401"/>
          <p:cNvSpPr txBox="1">
            <a:spLocks noChangeArrowheads="1"/>
          </p:cNvSpPr>
          <p:nvPr/>
        </p:nvSpPr>
        <p:spPr bwMode="auto">
          <a:xfrm>
            <a:off x="3581400" y="47244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50" name="Line 402"/>
          <p:cNvSpPr>
            <a:spLocks noChangeShapeType="1"/>
          </p:cNvSpPr>
          <p:nvPr/>
        </p:nvSpPr>
        <p:spPr bwMode="auto">
          <a:xfrm>
            <a:off x="3352800" y="47244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1" name="Text Box 403"/>
          <p:cNvSpPr txBox="1">
            <a:spLocks noChangeArrowheads="1"/>
          </p:cNvSpPr>
          <p:nvPr/>
        </p:nvSpPr>
        <p:spPr bwMode="auto">
          <a:xfrm>
            <a:off x="3810000" y="4343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52" name="Text Box 404"/>
          <p:cNvSpPr txBox="1">
            <a:spLocks noChangeArrowheads="1"/>
          </p:cNvSpPr>
          <p:nvPr/>
        </p:nvSpPr>
        <p:spPr bwMode="auto">
          <a:xfrm>
            <a:off x="3567113" y="431482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53" name="Text Box 405"/>
          <p:cNvSpPr txBox="1">
            <a:spLocks noChangeArrowheads="1"/>
          </p:cNvSpPr>
          <p:nvPr/>
        </p:nvSpPr>
        <p:spPr bwMode="auto">
          <a:xfrm>
            <a:off x="4191000" y="4495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54" name="Text Box 406"/>
          <p:cNvSpPr txBox="1">
            <a:spLocks noChangeArrowheads="1"/>
          </p:cNvSpPr>
          <p:nvPr/>
        </p:nvSpPr>
        <p:spPr bwMode="auto">
          <a:xfrm>
            <a:off x="45720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455" name="Text Box 407"/>
          <p:cNvSpPr txBox="1">
            <a:spLocks noChangeArrowheads="1"/>
          </p:cNvSpPr>
          <p:nvPr/>
        </p:nvSpPr>
        <p:spPr bwMode="auto">
          <a:xfrm>
            <a:off x="4572000" y="4724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56" name="Line 408"/>
          <p:cNvSpPr>
            <a:spLocks noChangeShapeType="1"/>
          </p:cNvSpPr>
          <p:nvPr/>
        </p:nvSpPr>
        <p:spPr bwMode="auto">
          <a:xfrm>
            <a:off x="4586288" y="4724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7" name="Text Box 409"/>
          <p:cNvSpPr txBox="1">
            <a:spLocks noChangeArrowheads="1"/>
          </p:cNvSpPr>
          <p:nvPr/>
        </p:nvSpPr>
        <p:spPr bwMode="auto">
          <a:xfrm>
            <a:off x="2333625" y="562451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58" name="Text Box 410"/>
          <p:cNvSpPr txBox="1">
            <a:spLocks noChangeArrowheads="1"/>
          </p:cNvSpPr>
          <p:nvPr/>
        </p:nvSpPr>
        <p:spPr bwMode="auto">
          <a:xfrm>
            <a:off x="2667000" y="5470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459" name="Text Box 411"/>
          <p:cNvSpPr txBox="1">
            <a:spLocks noChangeArrowheads="1"/>
          </p:cNvSpPr>
          <p:nvPr/>
        </p:nvSpPr>
        <p:spPr bwMode="auto">
          <a:xfrm>
            <a:off x="2667000" y="5867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460" name="Line 412"/>
          <p:cNvSpPr>
            <a:spLocks noChangeShapeType="1"/>
          </p:cNvSpPr>
          <p:nvPr/>
        </p:nvSpPr>
        <p:spPr bwMode="auto">
          <a:xfrm>
            <a:off x="2681288" y="5867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1" name="Text Box 413"/>
          <p:cNvSpPr txBox="1">
            <a:spLocks noChangeArrowheads="1"/>
          </p:cNvSpPr>
          <p:nvPr/>
        </p:nvSpPr>
        <p:spPr bwMode="auto">
          <a:xfrm>
            <a:off x="1981200" y="54689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62" name="Text Box 414"/>
          <p:cNvSpPr txBox="1">
            <a:spLocks noChangeArrowheads="1"/>
          </p:cNvSpPr>
          <p:nvPr/>
        </p:nvSpPr>
        <p:spPr bwMode="auto">
          <a:xfrm>
            <a:off x="1905000" y="586581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2463" name="Line 415"/>
          <p:cNvSpPr>
            <a:spLocks noChangeShapeType="1"/>
          </p:cNvSpPr>
          <p:nvPr/>
        </p:nvSpPr>
        <p:spPr bwMode="auto">
          <a:xfrm>
            <a:off x="1995488" y="586581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4" name="Text Box 416"/>
          <p:cNvSpPr txBox="1">
            <a:spLocks noChangeArrowheads="1"/>
          </p:cNvSpPr>
          <p:nvPr/>
        </p:nvSpPr>
        <p:spPr bwMode="auto">
          <a:xfrm>
            <a:off x="3019425" y="562451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65" name="Text Box 417"/>
          <p:cNvSpPr txBox="1">
            <a:spLocks noChangeArrowheads="1"/>
          </p:cNvSpPr>
          <p:nvPr/>
        </p:nvSpPr>
        <p:spPr bwMode="auto">
          <a:xfrm>
            <a:off x="3429000" y="5470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466" name="Text Box 418"/>
          <p:cNvSpPr txBox="1">
            <a:spLocks noChangeArrowheads="1"/>
          </p:cNvSpPr>
          <p:nvPr/>
        </p:nvSpPr>
        <p:spPr bwMode="auto">
          <a:xfrm>
            <a:off x="3352800" y="58674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2467" name="Line 419"/>
          <p:cNvSpPr>
            <a:spLocks noChangeShapeType="1"/>
          </p:cNvSpPr>
          <p:nvPr/>
        </p:nvSpPr>
        <p:spPr bwMode="auto">
          <a:xfrm>
            <a:off x="3443288" y="5867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8" name="Text Box 420"/>
          <p:cNvSpPr txBox="1">
            <a:spLocks noChangeArrowheads="1"/>
          </p:cNvSpPr>
          <p:nvPr/>
        </p:nvSpPr>
        <p:spPr bwMode="auto">
          <a:xfrm>
            <a:off x="4267200" y="5470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469" name="Text Box 421"/>
          <p:cNvSpPr txBox="1">
            <a:spLocks noChangeArrowheads="1"/>
          </p:cNvSpPr>
          <p:nvPr/>
        </p:nvSpPr>
        <p:spPr bwMode="auto">
          <a:xfrm>
            <a:off x="4191000" y="58674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2470" name="Line 422"/>
          <p:cNvSpPr>
            <a:spLocks noChangeShapeType="1"/>
          </p:cNvSpPr>
          <p:nvPr/>
        </p:nvSpPr>
        <p:spPr bwMode="auto">
          <a:xfrm>
            <a:off x="4281488" y="58674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71" name="Text Box 423"/>
          <p:cNvSpPr txBox="1">
            <a:spLocks noChangeArrowheads="1"/>
          </p:cNvSpPr>
          <p:nvPr/>
        </p:nvSpPr>
        <p:spPr bwMode="auto">
          <a:xfrm>
            <a:off x="3810000" y="5638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2472" name="Text Box 424"/>
          <p:cNvSpPr txBox="1">
            <a:spLocks noChangeArrowheads="1"/>
          </p:cNvSpPr>
          <p:nvPr/>
        </p:nvSpPr>
        <p:spPr bwMode="auto">
          <a:xfrm>
            <a:off x="4648200" y="5638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473" name="Text Box 425"/>
          <p:cNvSpPr txBox="1">
            <a:spLocks noChangeArrowheads="1"/>
          </p:cNvSpPr>
          <p:nvPr/>
        </p:nvSpPr>
        <p:spPr bwMode="auto">
          <a:xfrm>
            <a:off x="5038725" y="5499100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474" name="Text Box 426"/>
          <p:cNvSpPr txBox="1">
            <a:spLocks noChangeArrowheads="1"/>
          </p:cNvSpPr>
          <p:nvPr/>
        </p:nvSpPr>
        <p:spPr bwMode="auto">
          <a:xfrm>
            <a:off x="5033963" y="5895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2482" name="Line 434"/>
          <p:cNvSpPr>
            <a:spLocks noChangeShapeType="1"/>
          </p:cNvSpPr>
          <p:nvPr/>
        </p:nvSpPr>
        <p:spPr bwMode="auto">
          <a:xfrm>
            <a:off x="5110163" y="58959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2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2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2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2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2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2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2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2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2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2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2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2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2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2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2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2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2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2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2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2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2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2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2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2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2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2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2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2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2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  <p:bldP spid="2233" grpId="0"/>
      <p:bldP spid="2401" grpId="0"/>
      <p:bldP spid="2402" grpId="0"/>
      <p:bldP spid="2403" grpId="0" animBg="1"/>
      <p:bldP spid="2404" grpId="0"/>
      <p:bldP spid="2405" grpId="0"/>
      <p:bldP spid="2406" grpId="0"/>
      <p:bldP spid="2407" grpId="0" animBg="1"/>
      <p:bldP spid="2408" grpId="0"/>
      <p:bldP spid="2409" grpId="0"/>
      <p:bldP spid="2410" grpId="0" animBg="1"/>
      <p:bldP spid="2411" grpId="0"/>
      <p:bldP spid="2412" grpId="0"/>
      <p:bldP spid="2413" grpId="0"/>
      <p:bldP spid="2414" grpId="0" animBg="1"/>
      <p:bldP spid="2415" grpId="0"/>
      <p:bldP spid="2416" grpId="0"/>
      <p:bldP spid="2418" grpId="0"/>
      <p:bldP spid="2419" grpId="0"/>
      <p:bldP spid="2420" grpId="0"/>
      <p:bldP spid="2421" grpId="0" animBg="1"/>
      <p:bldP spid="2422" grpId="0"/>
      <p:bldP spid="2423" grpId="0"/>
      <p:bldP spid="2424" grpId="0" animBg="1"/>
      <p:bldP spid="2425" grpId="0"/>
      <p:bldP spid="2426" grpId="0"/>
      <p:bldP spid="2427" grpId="0"/>
      <p:bldP spid="2428" grpId="0" animBg="1"/>
      <p:bldP spid="2429" grpId="0"/>
      <p:bldP spid="2430" grpId="0" animBg="1"/>
      <p:bldP spid="2431" grpId="0"/>
      <p:bldP spid="2432" grpId="0"/>
      <p:bldP spid="2433" grpId="0"/>
      <p:bldP spid="2434" grpId="0"/>
      <p:bldP spid="2435" grpId="0"/>
      <p:bldP spid="2436" grpId="0" animBg="1"/>
      <p:bldP spid="2437" grpId="0"/>
      <p:bldP spid="2438" grpId="0"/>
      <p:bldP spid="2439" grpId="0" animBg="1"/>
      <p:bldP spid="2440" grpId="0"/>
      <p:bldP spid="2441" grpId="0"/>
      <p:bldP spid="2442" grpId="0" animBg="1"/>
      <p:bldP spid="2443" grpId="0"/>
      <p:bldP spid="2444" grpId="0"/>
      <p:bldP spid="2445" grpId="0"/>
      <p:bldP spid="2446" grpId="0" animBg="1"/>
      <p:bldP spid="2447" grpId="0"/>
      <p:bldP spid="2448" grpId="0"/>
      <p:bldP spid="2449" grpId="0"/>
      <p:bldP spid="2450" grpId="0" animBg="1"/>
      <p:bldP spid="2451" grpId="0"/>
      <p:bldP spid="2452" grpId="0"/>
      <p:bldP spid="2453" grpId="0"/>
      <p:bldP spid="2454" grpId="0"/>
      <p:bldP spid="2455" grpId="0"/>
      <p:bldP spid="2456" grpId="0" animBg="1"/>
      <p:bldP spid="2457" grpId="0"/>
      <p:bldP spid="2458" grpId="0"/>
      <p:bldP spid="2459" grpId="0"/>
      <p:bldP spid="2460" grpId="0" animBg="1"/>
      <p:bldP spid="2461" grpId="0"/>
      <p:bldP spid="2462" grpId="0"/>
      <p:bldP spid="2463" grpId="0" animBg="1"/>
      <p:bldP spid="2464" grpId="0"/>
      <p:bldP spid="2465" grpId="0"/>
      <p:bldP spid="2466" grpId="0"/>
      <p:bldP spid="2467" grpId="0" animBg="1"/>
      <p:bldP spid="2468" grpId="0"/>
      <p:bldP spid="2469" grpId="0"/>
      <p:bldP spid="2470" grpId="0" animBg="1"/>
      <p:bldP spid="2471" grpId="0"/>
      <p:bldP spid="2472" grpId="0"/>
      <p:bldP spid="2473" grpId="0"/>
      <p:bldP spid="2474" grpId="0"/>
      <p:bldP spid="24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38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Một cửa hàng có       tấn đường, cửa hàng đã bán được        tấn đường.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Hỏi cửa hàng còn lại bao nhiêu phần của tấn đường?</a:t>
            </a:r>
            <a:r>
              <a:rPr lang="en-US">
                <a:solidFill>
                  <a:srgbClr val="0000FF"/>
                </a:solidFill>
              </a:rPr>
              <a:t>   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81000" y="8382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FF"/>
                </a:solidFill>
              </a:rPr>
              <a:t> </a:t>
            </a:r>
            <a:r>
              <a:rPr lang="en-US" sz="2000" i="1" u="sng">
                <a:solidFill>
                  <a:srgbClr val="0000FF"/>
                </a:solidFill>
              </a:rPr>
              <a:t>Ví dụ: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405063" y="12192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405063" y="16160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405063" y="16160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858000" y="12192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6858000" y="16160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6858000" y="16160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3733800" y="2254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3733800" y="2651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733800" y="2651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 flipH="1">
            <a:off x="4343400" y="225266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 flipH="1">
            <a:off x="4343400" y="264953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328863" y="3398838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 </a:t>
            </a:r>
            <a:r>
              <a:rPr lang="en-US" sz="2000">
                <a:solidFill>
                  <a:srgbClr val="0000FF"/>
                </a:solidFill>
              </a:rPr>
              <a:t>x</a:t>
            </a:r>
            <a:r>
              <a:rPr lang="en-US" sz="2000" b="1">
                <a:solidFill>
                  <a:srgbClr val="0000FF"/>
                </a:solidFill>
              </a:rPr>
              <a:t> 3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328863" y="377666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 </a:t>
            </a:r>
            <a:r>
              <a:rPr lang="en-US" sz="2000">
                <a:solidFill>
                  <a:srgbClr val="0000FF"/>
                </a:solidFill>
              </a:rPr>
              <a:t>x</a:t>
            </a:r>
            <a:r>
              <a:rPr lang="en-US" sz="2000" b="1">
                <a:solidFill>
                  <a:srgbClr val="0000FF"/>
                </a:solidFill>
              </a:rPr>
              <a:t> 3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1676400" y="33956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1676400" y="37925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1676400" y="37925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 flipV="1">
            <a:off x="933450" y="2147888"/>
            <a:ext cx="5410200" cy="476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304800" y="2422525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Ta phải thực hiện phép tính:</a:t>
            </a:r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>
            <a:off x="4343400" y="26384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2024063" y="35639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4005263" y="354806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và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4038600" y="24050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5642" name="AutoShape 42"/>
          <p:cNvSpPr>
            <a:spLocks noChangeArrowheads="1"/>
          </p:cNvSpPr>
          <p:nvPr/>
        </p:nvSpPr>
        <p:spPr bwMode="auto">
          <a:xfrm>
            <a:off x="471488" y="3233738"/>
            <a:ext cx="76200" cy="76200"/>
          </a:xfrm>
          <a:prstGeom prst="flowChartConnector">
            <a:avLst/>
          </a:prstGeom>
          <a:solidFill>
            <a:schemeClr val="hlink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609600" y="3048000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Quy đồng mẫu số hai phân số:</a:t>
            </a:r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2419350" y="3779838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54" name="Text Box 54"/>
          <p:cNvSpPr txBox="1">
            <a:spLocks noChangeArrowheads="1"/>
          </p:cNvSpPr>
          <p:nvPr/>
        </p:nvSpPr>
        <p:spPr bwMode="auto">
          <a:xfrm>
            <a:off x="3057525" y="35639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55" name="Text Box 55"/>
          <p:cNvSpPr txBox="1">
            <a:spLocks noChangeArrowheads="1"/>
          </p:cNvSpPr>
          <p:nvPr/>
        </p:nvSpPr>
        <p:spPr bwMode="auto">
          <a:xfrm>
            <a:off x="3395663" y="3395663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5656" name="Text Box 56"/>
          <p:cNvSpPr txBox="1">
            <a:spLocks noChangeArrowheads="1"/>
          </p:cNvSpPr>
          <p:nvPr/>
        </p:nvSpPr>
        <p:spPr bwMode="auto">
          <a:xfrm>
            <a:off x="3395663" y="37925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25657" name="Line 57"/>
          <p:cNvSpPr>
            <a:spLocks noChangeShapeType="1"/>
          </p:cNvSpPr>
          <p:nvPr/>
        </p:nvSpPr>
        <p:spPr bwMode="auto">
          <a:xfrm>
            <a:off x="3486150" y="37782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4538663" y="33956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659" name="Text Box 59"/>
          <p:cNvSpPr txBox="1">
            <a:spLocks noChangeArrowheads="1"/>
          </p:cNvSpPr>
          <p:nvPr/>
        </p:nvSpPr>
        <p:spPr bwMode="auto">
          <a:xfrm>
            <a:off x="4538663" y="37925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5660" name="Line 60"/>
          <p:cNvSpPr>
            <a:spLocks noChangeShapeType="1"/>
          </p:cNvSpPr>
          <p:nvPr/>
        </p:nvSpPr>
        <p:spPr bwMode="auto">
          <a:xfrm>
            <a:off x="4538663" y="37925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61" name="Text Box 61"/>
          <p:cNvSpPr txBox="1">
            <a:spLocks noChangeArrowheads="1"/>
          </p:cNvSpPr>
          <p:nvPr/>
        </p:nvSpPr>
        <p:spPr bwMode="auto">
          <a:xfrm>
            <a:off x="4843463" y="35639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62" name="Text Box 62"/>
          <p:cNvSpPr txBox="1">
            <a:spLocks noChangeArrowheads="1"/>
          </p:cNvSpPr>
          <p:nvPr/>
        </p:nvSpPr>
        <p:spPr bwMode="auto">
          <a:xfrm>
            <a:off x="5224463" y="3387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 </a:t>
            </a:r>
            <a:r>
              <a:rPr lang="en-US" sz="2000">
                <a:solidFill>
                  <a:srgbClr val="0000FF"/>
                </a:solidFill>
              </a:rPr>
              <a:t>x</a:t>
            </a:r>
            <a:r>
              <a:rPr lang="en-US" sz="2000" b="1">
                <a:solidFill>
                  <a:srgbClr val="0000FF"/>
                </a:solidFill>
              </a:rPr>
              <a:t> 5</a:t>
            </a:r>
          </a:p>
        </p:txBody>
      </p:sp>
      <p:sp>
        <p:nvSpPr>
          <p:cNvPr id="25663" name="Text Box 63"/>
          <p:cNvSpPr txBox="1">
            <a:spLocks noChangeArrowheads="1"/>
          </p:cNvSpPr>
          <p:nvPr/>
        </p:nvSpPr>
        <p:spPr bwMode="auto">
          <a:xfrm>
            <a:off x="5224463" y="37909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 </a:t>
            </a:r>
            <a:r>
              <a:rPr lang="en-US" sz="2000">
                <a:solidFill>
                  <a:srgbClr val="0000FF"/>
                </a:solidFill>
              </a:rPr>
              <a:t>x</a:t>
            </a:r>
            <a:r>
              <a:rPr lang="en-US" sz="2000" b="1">
                <a:solidFill>
                  <a:srgbClr val="0000FF"/>
                </a:solidFill>
              </a:rPr>
              <a:t> 5</a:t>
            </a:r>
          </a:p>
        </p:txBody>
      </p:sp>
      <p:sp>
        <p:nvSpPr>
          <p:cNvPr id="25664" name="Line 64"/>
          <p:cNvSpPr>
            <a:spLocks noChangeShapeType="1"/>
          </p:cNvSpPr>
          <p:nvPr/>
        </p:nvSpPr>
        <p:spPr bwMode="auto">
          <a:xfrm>
            <a:off x="5314950" y="37973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5986463" y="35639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6367463" y="3397250"/>
            <a:ext cx="566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6367463" y="3794125"/>
            <a:ext cx="566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25668" name="Line 68"/>
          <p:cNvSpPr>
            <a:spLocks noChangeShapeType="1"/>
          </p:cNvSpPr>
          <p:nvPr/>
        </p:nvSpPr>
        <p:spPr bwMode="auto">
          <a:xfrm>
            <a:off x="6462713" y="3794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69" name="AutoShape 69"/>
          <p:cNvSpPr>
            <a:spLocks noChangeArrowheads="1"/>
          </p:cNvSpPr>
          <p:nvPr/>
        </p:nvSpPr>
        <p:spPr bwMode="auto">
          <a:xfrm>
            <a:off x="471488" y="4513263"/>
            <a:ext cx="76200" cy="76200"/>
          </a:xfrm>
          <a:prstGeom prst="flowChartConnector">
            <a:avLst/>
          </a:prstGeom>
          <a:solidFill>
            <a:schemeClr val="hlink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552450" y="4341813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Trừ hai phân số:</a:t>
            </a: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2600325" y="4195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2600325" y="45926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5673" name="Line 73"/>
          <p:cNvSpPr>
            <a:spLocks noChangeShapeType="1"/>
          </p:cNvSpPr>
          <p:nvPr/>
        </p:nvSpPr>
        <p:spPr bwMode="auto">
          <a:xfrm>
            <a:off x="2614613" y="45926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74" name="Text Box 74"/>
          <p:cNvSpPr txBox="1">
            <a:spLocks noChangeArrowheads="1"/>
          </p:cNvSpPr>
          <p:nvPr/>
        </p:nvSpPr>
        <p:spPr bwMode="auto">
          <a:xfrm>
            <a:off x="3286125" y="4195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675" name="Text Box 75"/>
          <p:cNvSpPr txBox="1">
            <a:spLocks noChangeArrowheads="1"/>
          </p:cNvSpPr>
          <p:nvPr/>
        </p:nvSpPr>
        <p:spPr bwMode="auto">
          <a:xfrm>
            <a:off x="3286125" y="45926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5676" name="Line 76"/>
          <p:cNvSpPr>
            <a:spLocks noChangeShapeType="1"/>
          </p:cNvSpPr>
          <p:nvPr/>
        </p:nvSpPr>
        <p:spPr bwMode="auto">
          <a:xfrm>
            <a:off x="3300413" y="45926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77" name="Text Box 77"/>
          <p:cNvSpPr txBox="1">
            <a:spLocks noChangeArrowheads="1"/>
          </p:cNvSpPr>
          <p:nvPr/>
        </p:nvSpPr>
        <p:spPr bwMode="auto">
          <a:xfrm>
            <a:off x="2981325" y="43497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5678" name="Text Box 78"/>
          <p:cNvSpPr txBox="1">
            <a:spLocks noChangeArrowheads="1"/>
          </p:cNvSpPr>
          <p:nvPr/>
        </p:nvSpPr>
        <p:spPr bwMode="auto">
          <a:xfrm>
            <a:off x="3667125" y="43640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79" name="Text Box 79"/>
          <p:cNvSpPr txBox="1">
            <a:spLocks noChangeArrowheads="1"/>
          </p:cNvSpPr>
          <p:nvPr/>
        </p:nvSpPr>
        <p:spPr bwMode="auto">
          <a:xfrm>
            <a:off x="3971925" y="4195763"/>
            <a:ext cx="566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5680" name="Text Box 80"/>
          <p:cNvSpPr txBox="1">
            <a:spLocks noChangeArrowheads="1"/>
          </p:cNvSpPr>
          <p:nvPr/>
        </p:nvSpPr>
        <p:spPr bwMode="auto">
          <a:xfrm>
            <a:off x="3971925" y="4592638"/>
            <a:ext cx="566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25681" name="Line 81"/>
          <p:cNvSpPr>
            <a:spLocks noChangeShapeType="1"/>
          </p:cNvSpPr>
          <p:nvPr/>
        </p:nvSpPr>
        <p:spPr bwMode="auto">
          <a:xfrm>
            <a:off x="4067175" y="45926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82" name="Text Box 82"/>
          <p:cNvSpPr txBox="1">
            <a:spLocks noChangeArrowheads="1"/>
          </p:cNvSpPr>
          <p:nvPr/>
        </p:nvSpPr>
        <p:spPr bwMode="auto">
          <a:xfrm>
            <a:off x="4429125" y="43497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25683" name="Text Box 83"/>
          <p:cNvSpPr txBox="1">
            <a:spLocks noChangeArrowheads="1"/>
          </p:cNvSpPr>
          <p:nvPr/>
        </p:nvSpPr>
        <p:spPr bwMode="auto">
          <a:xfrm>
            <a:off x="4657725" y="4195763"/>
            <a:ext cx="566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25684" name="Text Box 84"/>
          <p:cNvSpPr txBox="1">
            <a:spLocks noChangeArrowheads="1"/>
          </p:cNvSpPr>
          <p:nvPr/>
        </p:nvSpPr>
        <p:spPr bwMode="auto">
          <a:xfrm>
            <a:off x="4657725" y="4592638"/>
            <a:ext cx="566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25685" name="Line 85"/>
          <p:cNvSpPr>
            <a:spLocks noChangeShapeType="1"/>
          </p:cNvSpPr>
          <p:nvPr/>
        </p:nvSpPr>
        <p:spPr bwMode="auto">
          <a:xfrm>
            <a:off x="4752975" y="45926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86" name="Text Box 86"/>
          <p:cNvSpPr txBox="1">
            <a:spLocks noChangeArrowheads="1"/>
          </p:cNvSpPr>
          <p:nvPr/>
        </p:nvSpPr>
        <p:spPr bwMode="auto">
          <a:xfrm>
            <a:off x="5176838" y="43640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5687" name="Text Box 87"/>
          <p:cNvSpPr txBox="1">
            <a:spLocks noChangeArrowheads="1"/>
          </p:cNvSpPr>
          <p:nvPr/>
        </p:nvSpPr>
        <p:spPr bwMode="auto">
          <a:xfrm>
            <a:off x="5629275" y="4191000"/>
            <a:ext cx="566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688" name="Text Box 88"/>
          <p:cNvSpPr txBox="1">
            <a:spLocks noChangeArrowheads="1"/>
          </p:cNvSpPr>
          <p:nvPr/>
        </p:nvSpPr>
        <p:spPr bwMode="auto">
          <a:xfrm>
            <a:off x="5557838" y="4587875"/>
            <a:ext cx="566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25689" name="Line 89"/>
          <p:cNvSpPr>
            <a:spLocks noChangeShapeType="1"/>
          </p:cNvSpPr>
          <p:nvPr/>
        </p:nvSpPr>
        <p:spPr bwMode="auto">
          <a:xfrm>
            <a:off x="5653088" y="45878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97" name="AutoShape 97"/>
          <p:cNvSpPr>
            <a:spLocks noChangeArrowheads="1"/>
          </p:cNvSpPr>
          <p:nvPr/>
        </p:nvSpPr>
        <p:spPr bwMode="auto">
          <a:xfrm>
            <a:off x="304800" y="5029200"/>
            <a:ext cx="8458200" cy="1143000"/>
          </a:xfrm>
          <a:prstGeom prst="rightArrow">
            <a:avLst>
              <a:gd name="adj1" fmla="val 50000"/>
              <a:gd name="adj2" fmla="val 185000"/>
            </a:avLst>
          </a:prstGeom>
          <a:solidFill>
            <a:schemeClr val="folHlink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 i="1">
                <a:solidFill>
                  <a:srgbClr val="FF00FF"/>
                </a:solidFill>
              </a:rPr>
              <a:t>Muốn trừ hai phân số khác mẫu số, ta quy đồng mẫu số hai phân số,</a:t>
            </a:r>
          </a:p>
          <a:p>
            <a:r>
              <a:rPr lang="en-US" sz="1600" b="1" i="1">
                <a:solidFill>
                  <a:srgbClr val="FF00FF"/>
                </a:solidFill>
              </a:rPr>
              <a:t> rồi trừ hai phân số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85" decel="100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385" decel="100000"/>
                                        <p:tgtEl>
                                          <p:spTgt spid="256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385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385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1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1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1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10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2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1000"/>
                                        <p:tgtEl>
                                          <p:spTgt spid="2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2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1000"/>
                                        <p:tgtEl>
                                          <p:spTgt spid="2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1000"/>
                                        <p:tgtEl>
                                          <p:spTgt spid="2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2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1000"/>
                                        <p:tgtEl>
                                          <p:spTgt spid="2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1000"/>
                                        <p:tgtEl>
                                          <p:spTgt spid="2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1000"/>
                                        <p:tgtEl>
                                          <p:spTgt spid="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500"/>
                                        <p:tgtEl>
                                          <p:spTgt spid="2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500"/>
                                        <p:tgtEl>
                                          <p:spTgt spid="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3" dur="1000"/>
                                        <p:tgtEl>
                                          <p:spTgt spid="2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6" dur="1000"/>
                                        <p:tgtEl>
                                          <p:spTgt spid="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9" dur="1000"/>
                                        <p:tgtEl>
                                          <p:spTgt spid="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2" dur="1000"/>
                                        <p:tgtEl>
                                          <p:spTgt spid="2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5" dur="10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8" dur="1000"/>
                                        <p:tgtEl>
                                          <p:spTgt spid="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1" dur="1000"/>
                                        <p:tgtEl>
                                          <p:spTgt spid="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4" dur="10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7" dur="10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10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3" dur="10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10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9" dur="1000"/>
                                        <p:tgtEl>
                                          <p:spTgt spid="2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2" dur="1000"/>
                                        <p:tgtEl>
                                          <p:spTgt spid="2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5" dur="1000"/>
                                        <p:tgtEl>
                                          <p:spTgt spid="2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8" dur="10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1" dur="1000"/>
                                        <p:tgtEl>
                                          <p:spTgt spid="2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4" dur="1000"/>
                                        <p:tgtEl>
                                          <p:spTgt spid="2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7" dur="1000"/>
                                        <p:tgtEl>
                                          <p:spTgt spid="2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2" dur="500"/>
                                        <p:tgtEl>
                                          <p:spTgt spid="25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12" grpId="0"/>
      <p:bldP spid="25613" grpId="0"/>
      <p:bldP spid="25614" grpId="0" animBg="1"/>
      <p:bldP spid="25615" grpId="0"/>
      <p:bldP spid="25616" grpId="0"/>
      <p:bldP spid="25617" grpId="0" animBg="1"/>
      <p:bldP spid="25618" grpId="0"/>
      <p:bldP spid="25619" grpId="0"/>
      <p:bldP spid="25620" grpId="0" animBg="1"/>
      <p:bldP spid="25621" grpId="0"/>
      <p:bldP spid="25622" grpId="0"/>
      <p:bldP spid="25624" grpId="0"/>
      <p:bldP spid="25625" grpId="0"/>
      <p:bldP spid="25627" grpId="0"/>
      <p:bldP spid="25628" grpId="0"/>
      <p:bldP spid="25629" grpId="0" animBg="1"/>
      <p:bldP spid="25633" grpId="0" animBg="1"/>
      <p:bldP spid="25633" grpId="1" animBg="1"/>
      <p:bldP spid="25634" grpId="0"/>
      <p:bldP spid="25635" grpId="0" animBg="1"/>
      <p:bldP spid="25637" grpId="0"/>
      <p:bldP spid="25638" grpId="0"/>
      <p:bldP spid="25640" grpId="0"/>
      <p:bldP spid="25642" grpId="0" animBg="1"/>
      <p:bldP spid="25643" grpId="0"/>
      <p:bldP spid="25644" grpId="0" animBg="1"/>
      <p:bldP spid="25654" grpId="0"/>
      <p:bldP spid="25655" grpId="0"/>
      <p:bldP spid="25656" grpId="0"/>
      <p:bldP spid="25657" grpId="0" animBg="1"/>
      <p:bldP spid="25658" grpId="0"/>
      <p:bldP spid="25659" grpId="0"/>
      <p:bldP spid="25660" grpId="0" animBg="1"/>
      <p:bldP spid="25661" grpId="0"/>
      <p:bldP spid="25662" grpId="0"/>
      <p:bldP spid="25663" grpId="0"/>
      <p:bldP spid="25664" grpId="0" animBg="1"/>
      <p:bldP spid="25665" grpId="0"/>
      <p:bldP spid="25666" grpId="0"/>
      <p:bldP spid="25667" grpId="0"/>
      <p:bldP spid="25668" grpId="0" animBg="1"/>
      <p:bldP spid="25669" grpId="0" animBg="1"/>
      <p:bldP spid="25670" grpId="0"/>
      <p:bldP spid="25671" grpId="0"/>
      <p:bldP spid="25672" grpId="0"/>
      <p:bldP spid="25673" grpId="0" animBg="1"/>
      <p:bldP spid="25674" grpId="0"/>
      <p:bldP spid="25675" grpId="0"/>
      <p:bldP spid="25676" grpId="0" animBg="1"/>
      <p:bldP spid="25677" grpId="0"/>
      <p:bldP spid="25678" grpId="0"/>
      <p:bldP spid="25679" grpId="0"/>
      <p:bldP spid="25680" grpId="0"/>
      <p:bldP spid="25681" grpId="0" animBg="1"/>
      <p:bldP spid="25682" grpId="0"/>
      <p:bldP spid="25683" grpId="0"/>
      <p:bldP spid="25684" grpId="0"/>
      <p:bldP spid="25685" grpId="0" animBg="1"/>
      <p:bldP spid="25686" grpId="0"/>
      <p:bldP spid="25687" grpId="0"/>
      <p:bldP spid="25688" grpId="0"/>
      <p:bldP spid="25689" grpId="0" animBg="1"/>
      <p:bldP spid="256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1" name="Text Box 131"/>
          <p:cNvSpPr txBox="1">
            <a:spLocks noChangeArrowheads="1"/>
          </p:cNvSpPr>
          <p:nvPr/>
        </p:nvSpPr>
        <p:spPr bwMode="auto">
          <a:xfrm>
            <a:off x="381000" y="609600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Bài 1:</a:t>
            </a:r>
            <a:r>
              <a:rPr lang="en-US" sz="2000" b="1">
                <a:solidFill>
                  <a:srgbClr val="0000FF"/>
                </a:solidFill>
              </a:rPr>
              <a:t> </a:t>
            </a:r>
            <a:r>
              <a:rPr lang="en-US" sz="2000" b="1" i="1">
                <a:solidFill>
                  <a:srgbClr val="0000FF"/>
                </a:solidFill>
              </a:rPr>
              <a:t>Tính</a:t>
            </a:r>
          </a:p>
        </p:txBody>
      </p:sp>
      <p:sp>
        <p:nvSpPr>
          <p:cNvPr id="5123" name="Text Box 261"/>
          <p:cNvSpPr txBox="1">
            <a:spLocks noChangeArrowheads="1"/>
          </p:cNvSpPr>
          <p:nvPr/>
        </p:nvSpPr>
        <p:spPr bwMode="auto">
          <a:xfrm>
            <a:off x="347663" y="3856038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5124" name="Text Box 263"/>
          <p:cNvSpPr txBox="1">
            <a:spLocks noChangeArrowheads="1"/>
          </p:cNvSpPr>
          <p:nvPr/>
        </p:nvSpPr>
        <p:spPr bwMode="auto">
          <a:xfrm>
            <a:off x="4800600" y="38862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5125" name="Text Box 265"/>
          <p:cNvSpPr txBox="1">
            <a:spLocks noChangeArrowheads="1"/>
          </p:cNvSpPr>
          <p:nvPr/>
        </p:nvSpPr>
        <p:spPr bwMode="auto">
          <a:xfrm>
            <a:off x="4876800" y="514191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5126" name="Text Box 266"/>
          <p:cNvSpPr txBox="1">
            <a:spLocks noChangeArrowheads="1"/>
          </p:cNvSpPr>
          <p:nvPr/>
        </p:nvSpPr>
        <p:spPr bwMode="auto">
          <a:xfrm>
            <a:off x="304800" y="514191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5384" name="Text Box 264"/>
          <p:cNvSpPr txBox="1">
            <a:spLocks noChangeArrowheads="1"/>
          </p:cNvSpPr>
          <p:nvPr/>
        </p:nvSpPr>
        <p:spPr bwMode="auto">
          <a:xfrm>
            <a:off x="762000" y="16002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5387" name="Text Box 267"/>
          <p:cNvSpPr txBox="1">
            <a:spLocks noChangeArrowheads="1"/>
          </p:cNvSpPr>
          <p:nvPr/>
        </p:nvSpPr>
        <p:spPr bwMode="auto">
          <a:xfrm>
            <a:off x="4800600" y="158591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5388" name="Text Box 268"/>
          <p:cNvSpPr txBox="1">
            <a:spLocks noChangeArrowheads="1"/>
          </p:cNvSpPr>
          <p:nvPr/>
        </p:nvSpPr>
        <p:spPr bwMode="auto">
          <a:xfrm>
            <a:off x="6705600" y="15557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5396" name="Text Box 276"/>
          <p:cNvSpPr txBox="1">
            <a:spLocks noChangeArrowheads="1"/>
          </p:cNvSpPr>
          <p:nvPr/>
        </p:nvSpPr>
        <p:spPr bwMode="auto">
          <a:xfrm>
            <a:off x="2819400" y="15843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5398" name="Text Box 278"/>
          <p:cNvSpPr txBox="1">
            <a:spLocks noChangeArrowheads="1"/>
          </p:cNvSpPr>
          <p:nvPr/>
        </p:nvSpPr>
        <p:spPr bwMode="auto">
          <a:xfrm>
            <a:off x="609600" y="2803525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</a:rPr>
              <a:t>Bài làm</a:t>
            </a:r>
          </a:p>
        </p:txBody>
      </p:sp>
      <p:sp>
        <p:nvSpPr>
          <p:cNvPr id="5132" name="Text Box 286"/>
          <p:cNvSpPr txBox="1">
            <a:spLocks noChangeArrowheads="1"/>
          </p:cNvSpPr>
          <p:nvPr/>
        </p:nvSpPr>
        <p:spPr bwMode="auto">
          <a:xfrm>
            <a:off x="1905000" y="38274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418" name="Text Box 298"/>
          <p:cNvSpPr txBox="1">
            <a:spLocks noChangeArrowheads="1"/>
          </p:cNvSpPr>
          <p:nvPr/>
        </p:nvSpPr>
        <p:spPr bwMode="auto">
          <a:xfrm>
            <a:off x="1571625" y="15557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419" name="Text Box 299"/>
          <p:cNvSpPr txBox="1">
            <a:spLocks noChangeArrowheads="1"/>
          </p:cNvSpPr>
          <p:nvPr/>
        </p:nvSpPr>
        <p:spPr bwMode="auto">
          <a:xfrm>
            <a:off x="1905000" y="14160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420" name="Text Box 300"/>
          <p:cNvSpPr txBox="1">
            <a:spLocks noChangeArrowheads="1"/>
          </p:cNvSpPr>
          <p:nvPr/>
        </p:nvSpPr>
        <p:spPr bwMode="auto">
          <a:xfrm>
            <a:off x="1905000" y="1812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21" name="Line 301"/>
          <p:cNvSpPr>
            <a:spLocks noChangeShapeType="1"/>
          </p:cNvSpPr>
          <p:nvPr/>
        </p:nvSpPr>
        <p:spPr bwMode="auto">
          <a:xfrm>
            <a:off x="1919288" y="18129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2" name="Text Box 302"/>
          <p:cNvSpPr txBox="1">
            <a:spLocks noChangeArrowheads="1"/>
          </p:cNvSpPr>
          <p:nvPr/>
        </p:nvSpPr>
        <p:spPr bwMode="auto">
          <a:xfrm>
            <a:off x="1219200" y="14144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423" name="Text Box 303"/>
          <p:cNvSpPr txBox="1">
            <a:spLocks noChangeArrowheads="1"/>
          </p:cNvSpPr>
          <p:nvPr/>
        </p:nvSpPr>
        <p:spPr bwMode="auto">
          <a:xfrm>
            <a:off x="1219200" y="18113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424" name="Line 304"/>
          <p:cNvSpPr>
            <a:spLocks noChangeShapeType="1"/>
          </p:cNvSpPr>
          <p:nvPr/>
        </p:nvSpPr>
        <p:spPr bwMode="auto">
          <a:xfrm>
            <a:off x="1233488" y="18113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5" name="Text Box 305"/>
          <p:cNvSpPr txBox="1">
            <a:spLocks noChangeArrowheads="1"/>
          </p:cNvSpPr>
          <p:nvPr/>
        </p:nvSpPr>
        <p:spPr bwMode="auto">
          <a:xfrm>
            <a:off x="3629025" y="15700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426" name="Text Box 306"/>
          <p:cNvSpPr txBox="1">
            <a:spLocks noChangeArrowheads="1"/>
          </p:cNvSpPr>
          <p:nvPr/>
        </p:nvSpPr>
        <p:spPr bwMode="auto">
          <a:xfrm>
            <a:off x="3962400" y="14160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27" name="Text Box 307"/>
          <p:cNvSpPr txBox="1">
            <a:spLocks noChangeArrowheads="1"/>
          </p:cNvSpPr>
          <p:nvPr/>
        </p:nvSpPr>
        <p:spPr bwMode="auto">
          <a:xfrm>
            <a:off x="3962400" y="1812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428" name="Line 308"/>
          <p:cNvSpPr>
            <a:spLocks noChangeShapeType="1"/>
          </p:cNvSpPr>
          <p:nvPr/>
        </p:nvSpPr>
        <p:spPr bwMode="auto">
          <a:xfrm>
            <a:off x="3976688" y="18129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" name="Text Box 309"/>
          <p:cNvSpPr txBox="1">
            <a:spLocks noChangeArrowheads="1"/>
          </p:cNvSpPr>
          <p:nvPr/>
        </p:nvSpPr>
        <p:spPr bwMode="auto">
          <a:xfrm>
            <a:off x="3276600" y="14144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430" name="Text Box 310"/>
          <p:cNvSpPr txBox="1">
            <a:spLocks noChangeArrowheads="1"/>
          </p:cNvSpPr>
          <p:nvPr/>
        </p:nvSpPr>
        <p:spPr bwMode="auto">
          <a:xfrm>
            <a:off x="3276600" y="18113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431" name="Line 311"/>
          <p:cNvSpPr>
            <a:spLocks noChangeShapeType="1"/>
          </p:cNvSpPr>
          <p:nvPr/>
        </p:nvSpPr>
        <p:spPr bwMode="auto">
          <a:xfrm>
            <a:off x="3290888" y="18113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2" name="Text Box 312"/>
          <p:cNvSpPr txBox="1">
            <a:spLocks noChangeArrowheads="1"/>
          </p:cNvSpPr>
          <p:nvPr/>
        </p:nvSpPr>
        <p:spPr bwMode="auto">
          <a:xfrm>
            <a:off x="5534025" y="15557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433" name="Text Box 313"/>
          <p:cNvSpPr txBox="1">
            <a:spLocks noChangeArrowheads="1"/>
          </p:cNvSpPr>
          <p:nvPr/>
        </p:nvSpPr>
        <p:spPr bwMode="auto">
          <a:xfrm>
            <a:off x="5867400" y="1401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434" name="Text Box 314"/>
          <p:cNvSpPr txBox="1">
            <a:spLocks noChangeArrowheads="1"/>
          </p:cNvSpPr>
          <p:nvPr/>
        </p:nvSpPr>
        <p:spPr bwMode="auto">
          <a:xfrm>
            <a:off x="5867400" y="17986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35" name="Line 315"/>
          <p:cNvSpPr>
            <a:spLocks noChangeShapeType="1"/>
          </p:cNvSpPr>
          <p:nvPr/>
        </p:nvSpPr>
        <p:spPr bwMode="auto">
          <a:xfrm>
            <a:off x="5881688" y="17986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6" name="Text Box 316"/>
          <p:cNvSpPr txBox="1">
            <a:spLocks noChangeArrowheads="1"/>
          </p:cNvSpPr>
          <p:nvPr/>
        </p:nvSpPr>
        <p:spPr bwMode="auto">
          <a:xfrm>
            <a:off x="5181600" y="14001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437" name="Text Box 317"/>
          <p:cNvSpPr txBox="1">
            <a:spLocks noChangeArrowheads="1"/>
          </p:cNvSpPr>
          <p:nvPr/>
        </p:nvSpPr>
        <p:spPr bwMode="auto">
          <a:xfrm>
            <a:off x="5181600" y="17970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5438" name="Line 318"/>
          <p:cNvSpPr>
            <a:spLocks noChangeShapeType="1"/>
          </p:cNvSpPr>
          <p:nvPr/>
        </p:nvSpPr>
        <p:spPr bwMode="auto">
          <a:xfrm>
            <a:off x="5195888" y="17970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9" name="Text Box 319"/>
          <p:cNvSpPr txBox="1">
            <a:spLocks noChangeArrowheads="1"/>
          </p:cNvSpPr>
          <p:nvPr/>
        </p:nvSpPr>
        <p:spPr bwMode="auto">
          <a:xfrm>
            <a:off x="7500938" y="151288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440" name="Text Box 320"/>
          <p:cNvSpPr txBox="1">
            <a:spLocks noChangeArrowheads="1"/>
          </p:cNvSpPr>
          <p:nvPr/>
        </p:nvSpPr>
        <p:spPr bwMode="auto">
          <a:xfrm>
            <a:off x="7772400" y="1371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41" name="Text Box 321"/>
          <p:cNvSpPr txBox="1">
            <a:spLocks noChangeArrowheads="1"/>
          </p:cNvSpPr>
          <p:nvPr/>
        </p:nvSpPr>
        <p:spPr bwMode="auto">
          <a:xfrm>
            <a:off x="7772400" y="17684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442" name="Line 322"/>
          <p:cNvSpPr>
            <a:spLocks noChangeShapeType="1"/>
          </p:cNvSpPr>
          <p:nvPr/>
        </p:nvSpPr>
        <p:spPr bwMode="auto">
          <a:xfrm>
            <a:off x="7786688" y="17684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43" name="Text Box 323"/>
          <p:cNvSpPr txBox="1">
            <a:spLocks noChangeArrowheads="1"/>
          </p:cNvSpPr>
          <p:nvPr/>
        </p:nvSpPr>
        <p:spPr bwMode="auto">
          <a:xfrm>
            <a:off x="7162800" y="1371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444" name="Text Box 324"/>
          <p:cNvSpPr txBox="1">
            <a:spLocks noChangeArrowheads="1"/>
          </p:cNvSpPr>
          <p:nvPr/>
        </p:nvSpPr>
        <p:spPr bwMode="auto">
          <a:xfrm>
            <a:off x="7162800" y="17684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45" name="Line 325"/>
          <p:cNvSpPr>
            <a:spLocks noChangeShapeType="1"/>
          </p:cNvSpPr>
          <p:nvPr/>
        </p:nvSpPr>
        <p:spPr bwMode="auto">
          <a:xfrm>
            <a:off x="7177088" y="17684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1" name="Text Box 326"/>
          <p:cNvSpPr txBox="1">
            <a:spLocks noChangeArrowheads="1"/>
          </p:cNvSpPr>
          <p:nvPr/>
        </p:nvSpPr>
        <p:spPr bwMode="auto">
          <a:xfrm>
            <a:off x="1190625" y="379888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162" name="Text Box 327"/>
          <p:cNvSpPr txBox="1">
            <a:spLocks noChangeArrowheads="1"/>
          </p:cNvSpPr>
          <p:nvPr/>
        </p:nvSpPr>
        <p:spPr bwMode="auto">
          <a:xfrm>
            <a:off x="1524000" y="365918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163" name="Text Box 328"/>
          <p:cNvSpPr txBox="1">
            <a:spLocks noChangeArrowheads="1"/>
          </p:cNvSpPr>
          <p:nvPr/>
        </p:nvSpPr>
        <p:spPr bwMode="auto">
          <a:xfrm>
            <a:off x="1524000" y="40560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64" name="Line 329"/>
          <p:cNvSpPr>
            <a:spLocks noChangeShapeType="1"/>
          </p:cNvSpPr>
          <p:nvPr/>
        </p:nvSpPr>
        <p:spPr bwMode="auto">
          <a:xfrm>
            <a:off x="1538288" y="40560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5" name="Text Box 330"/>
          <p:cNvSpPr txBox="1">
            <a:spLocks noChangeArrowheads="1"/>
          </p:cNvSpPr>
          <p:nvPr/>
        </p:nvSpPr>
        <p:spPr bwMode="auto">
          <a:xfrm>
            <a:off x="838200" y="3657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166" name="Text Box 331"/>
          <p:cNvSpPr txBox="1">
            <a:spLocks noChangeArrowheads="1"/>
          </p:cNvSpPr>
          <p:nvPr/>
        </p:nvSpPr>
        <p:spPr bwMode="auto">
          <a:xfrm>
            <a:off x="838200" y="40544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167" name="Line 332"/>
          <p:cNvSpPr>
            <a:spLocks noChangeShapeType="1"/>
          </p:cNvSpPr>
          <p:nvPr/>
        </p:nvSpPr>
        <p:spPr bwMode="auto">
          <a:xfrm>
            <a:off x="852488" y="40544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8" name="Text Box 333"/>
          <p:cNvSpPr txBox="1">
            <a:spLocks noChangeArrowheads="1"/>
          </p:cNvSpPr>
          <p:nvPr/>
        </p:nvSpPr>
        <p:spPr bwMode="auto">
          <a:xfrm>
            <a:off x="2290763" y="3673475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5169" name="Text Box 334"/>
          <p:cNvSpPr txBox="1">
            <a:spLocks noChangeArrowheads="1"/>
          </p:cNvSpPr>
          <p:nvPr/>
        </p:nvSpPr>
        <p:spPr bwMode="auto">
          <a:xfrm>
            <a:off x="2286000" y="4056063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170" name="Line 335"/>
          <p:cNvSpPr>
            <a:spLocks noChangeShapeType="1"/>
          </p:cNvSpPr>
          <p:nvPr/>
        </p:nvSpPr>
        <p:spPr bwMode="auto">
          <a:xfrm>
            <a:off x="2362200" y="40560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" name="Text Box 336"/>
          <p:cNvSpPr txBox="1">
            <a:spLocks noChangeArrowheads="1"/>
          </p:cNvSpPr>
          <p:nvPr/>
        </p:nvSpPr>
        <p:spPr bwMode="auto">
          <a:xfrm>
            <a:off x="3128963" y="3673475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172" name="Text Box 337"/>
          <p:cNvSpPr txBox="1">
            <a:spLocks noChangeArrowheads="1"/>
          </p:cNvSpPr>
          <p:nvPr/>
        </p:nvSpPr>
        <p:spPr bwMode="auto">
          <a:xfrm>
            <a:off x="3048000" y="407035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173" name="Line 338"/>
          <p:cNvSpPr>
            <a:spLocks noChangeShapeType="1"/>
          </p:cNvSpPr>
          <p:nvPr/>
        </p:nvSpPr>
        <p:spPr bwMode="auto">
          <a:xfrm>
            <a:off x="3124200" y="40560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4" name="Text Box 339"/>
          <p:cNvSpPr txBox="1">
            <a:spLocks noChangeArrowheads="1"/>
          </p:cNvSpPr>
          <p:nvPr/>
        </p:nvSpPr>
        <p:spPr bwMode="auto">
          <a:xfrm>
            <a:off x="2743200" y="381317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175" name="Text Box 340"/>
          <p:cNvSpPr txBox="1">
            <a:spLocks noChangeArrowheads="1"/>
          </p:cNvSpPr>
          <p:nvPr/>
        </p:nvSpPr>
        <p:spPr bwMode="auto">
          <a:xfrm>
            <a:off x="3505200" y="38274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176" name="Text Box 341"/>
          <p:cNvSpPr txBox="1">
            <a:spLocks noChangeArrowheads="1"/>
          </p:cNvSpPr>
          <p:nvPr/>
        </p:nvSpPr>
        <p:spPr bwMode="auto">
          <a:xfrm>
            <a:off x="3886200" y="365918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5177" name="Text Box 342"/>
          <p:cNvSpPr txBox="1">
            <a:spLocks noChangeArrowheads="1"/>
          </p:cNvSpPr>
          <p:nvPr/>
        </p:nvSpPr>
        <p:spPr bwMode="auto">
          <a:xfrm>
            <a:off x="3810000" y="4056063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178" name="Line 343"/>
          <p:cNvSpPr>
            <a:spLocks noChangeShapeType="1"/>
          </p:cNvSpPr>
          <p:nvPr/>
        </p:nvSpPr>
        <p:spPr bwMode="auto">
          <a:xfrm>
            <a:off x="3900488" y="40560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9" name="Text Box 344"/>
          <p:cNvSpPr txBox="1">
            <a:spLocks noChangeArrowheads="1"/>
          </p:cNvSpPr>
          <p:nvPr/>
        </p:nvSpPr>
        <p:spPr bwMode="auto">
          <a:xfrm>
            <a:off x="1057275" y="51355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180" name="Text Box 345"/>
          <p:cNvSpPr txBox="1">
            <a:spLocks noChangeArrowheads="1"/>
          </p:cNvSpPr>
          <p:nvPr/>
        </p:nvSpPr>
        <p:spPr bwMode="auto">
          <a:xfrm>
            <a:off x="1362075" y="49815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181" name="Text Box 346"/>
          <p:cNvSpPr txBox="1">
            <a:spLocks noChangeArrowheads="1"/>
          </p:cNvSpPr>
          <p:nvPr/>
        </p:nvSpPr>
        <p:spPr bwMode="auto">
          <a:xfrm>
            <a:off x="1362075" y="53784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182" name="Line 347"/>
          <p:cNvSpPr>
            <a:spLocks noChangeShapeType="1"/>
          </p:cNvSpPr>
          <p:nvPr/>
        </p:nvSpPr>
        <p:spPr bwMode="auto">
          <a:xfrm>
            <a:off x="1376363" y="5378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83" name="Text Box 348"/>
          <p:cNvSpPr txBox="1">
            <a:spLocks noChangeArrowheads="1"/>
          </p:cNvSpPr>
          <p:nvPr/>
        </p:nvSpPr>
        <p:spPr bwMode="auto">
          <a:xfrm>
            <a:off x="752475" y="497998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184" name="Text Box 349"/>
          <p:cNvSpPr txBox="1">
            <a:spLocks noChangeArrowheads="1"/>
          </p:cNvSpPr>
          <p:nvPr/>
        </p:nvSpPr>
        <p:spPr bwMode="auto">
          <a:xfrm>
            <a:off x="752475" y="53768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185" name="Line 350"/>
          <p:cNvSpPr>
            <a:spLocks noChangeShapeType="1"/>
          </p:cNvSpPr>
          <p:nvPr/>
        </p:nvSpPr>
        <p:spPr bwMode="auto">
          <a:xfrm>
            <a:off x="766763" y="53768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86" name="Text Box 351"/>
          <p:cNvSpPr txBox="1">
            <a:spLocks noChangeArrowheads="1"/>
          </p:cNvSpPr>
          <p:nvPr/>
        </p:nvSpPr>
        <p:spPr bwMode="auto">
          <a:xfrm>
            <a:off x="1666875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187" name="Text Box 352"/>
          <p:cNvSpPr txBox="1">
            <a:spLocks noChangeArrowheads="1"/>
          </p:cNvSpPr>
          <p:nvPr/>
        </p:nvSpPr>
        <p:spPr bwMode="auto">
          <a:xfrm>
            <a:off x="2052638" y="4997450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5188" name="Text Box 353"/>
          <p:cNvSpPr txBox="1">
            <a:spLocks noChangeArrowheads="1"/>
          </p:cNvSpPr>
          <p:nvPr/>
        </p:nvSpPr>
        <p:spPr bwMode="auto">
          <a:xfrm>
            <a:off x="2047875" y="53800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5189" name="Line 354"/>
          <p:cNvSpPr>
            <a:spLocks noChangeShapeType="1"/>
          </p:cNvSpPr>
          <p:nvPr/>
        </p:nvSpPr>
        <p:spPr bwMode="auto">
          <a:xfrm>
            <a:off x="2124075" y="53800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90" name="Text Box 355"/>
          <p:cNvSpPr txBox="1">
            <a:spLocks noChangeArrowheads="1"/>
          </p:cNvSpPr>
          <p:nvPr/>
        </p:nvSpPr>
        <p:spPr bwMode="auto">
          <a:xfrm>
            <a:off x="2657475" y="4997450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5191" name="Text Box 356"/>
          <p:cNvSpPr txBox="1">
            <a:spLocks noChangeArrowheads="1"/>
          </p:cNvSpPr>
          <p:nvPr/>
        </p:nvSpPr>
        <p:spPr bwMode="auto">
          <a:xfrm>
            <a:off x="2667000" y="53943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5192" name="Line 357"/>
          <p:cNvSpPr>
            <a:spLocks noChangeShapeType="1"/>
          </p:cNvSpPr>
          <p:nvPr/>
        </p:nvSpPr>
        <p:spPr bwMode="auto">
          <a:xfrm>
            <a:off x="2771775" y="53800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93" name="Text Box 358"/>
          <p:cNvSpPr txBox="1">
            <a:spLocks noChangeArrowheads="1"/>
          </p:cNvSpPr>
          <p:nvPr/>
        </p:nvSpPr>
        <p:spPr bwMode="auto">
          <a:xfrm>
            <a:off x="2428875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194" name="Text Box 359"/>
          <p:cNvSpPr txBox="1">
            <a:spLocks noChangeArrowheads="1"/>
          </p:cNvSpPr>
          <p:nvPr/>
        </p:nvSpPr>
        <p:spPr bwMode="auto">
          <a:xfrm>
            <a:off x="3814763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195" name="Text Box 360"/>
          <p:cNvSpPr txBox="1">
            <a:spLocks noChangeArrowheads="1"/>
          </p:cNvSpPr>
          <p:nvPr/>
        </p:nvSpPr>
        <p:spPr bwMode="auto">
          <a:xfrm>
            <a:off x="3419475" y="4995863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22</a:t>
            </a:r>
          </a:p>
        </p:txBody>
      </p:sp>
      <p:sp>
        <p:nvSpPr>
          <p:cNvPr id="5196" name="Text Box 361"/>
          <p:cNvSpPr txBox="1">
            <a:spLocks noChangeArrowheads="1"/>
          </p:cNvSpPr>
          <p:nvPr/>
        </p:nvSpPr>
        <p:spPr bwMode="auto">
          <a:xfrm>
            <a:off x="3429000" y="53927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5197" name="Line 362"/>
          <p:cNvSpPr>
            <a:spLocks noChangeShapeType="1"/>
          </p:cNvSpPr>
          <p:nvPr/>
        </p:nvSpPr>
        <p:spPr bwMode="auto">
          <a:xfrm>
            <a:off x="3533775" y="5378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98" name="Text Box 363"/>
          <p:cNvSpPr txBox="1">
            <a:spLocks noChangeArrowheads="1"/>
          </p:cNvSpPr>
          <p:nvPr/>
        </p:nvSpPr>
        <p:spPr bwMode="auto">
          <a:xfrm>
            <a:off x="3114675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199" name="Text Box 364"/>
          <p:cNvSpPr txBox="1">
            <a:spLocks noChangeArrowheads="1"/>
          </p:cNvSpPr>
          <p:nvPr/>
        </p:nvSpPr>
        <p:spPr bwMode="auto">
          <a:xfrm>
            <a:off x="4105275" y="4995863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5200" name="Text Box 365"/>
          <p:cNvSpPr txBox="1">
            <a:spLocks noChangeArrowheads="1"/>
          </p:cNvSpPr>
          <p:nvPr/>
        </p:nvSpPr>
        <p:spPr bwMode="auto">
          <a:xfrm>
            <a:off x="4114800" y="53927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5201" name="Line 366"/>
          <p:cNvSpPr>
            <a:spLocks noChangeShapeType="1"/>
          </p:cNvSpPr>
          <p:nvPr/>
        </p:nvSpPr>
        <p:spPr bwMode="auto">
          <a:xfrm>
            <a:off x="4219575" y="5378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02" name="Text Box 367"/>
          <p:cNvSpPr txBox="1">
            <a:spLocks noChangeArrowheads="1"/>
          </p:cNvSpPr>
          <p:nvPr/>
        </p:nvSpPr>
        <p:spPr bwMode="auto">
          <a:xfrm>
            <a:off x="5629275" y="381158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203" name="Text Box 368"/>
          <p:cNvSpPr txBox="1">
            <a:spLocks noChangeArrowheads="1"/>
          </p:cNvSpPr>
          <p:nvPr/>
        </p:nvSpPr>
        <p:spPr bwMode="auto">
          <a:xfrm>
            <a:off x="5919788" y="36703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204" name="Text Box 369"/>
          <p:cNvSpPr txBox="1">
            <a:spLocks noChangeArrowheads="1"/>
          </p:cNvSpPr>
          <p:nvPr/>
        </p:nvSpPr>
        <p:spPr bwMode="auto">
          <a:xfrm>
            <a:off x="5919788" y="40671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05" name="Line 370"/>
          <p:cNvSpPr>
            <a:spLocks noChangeShapeType="1"/>
          </p:cNvSpPr>
          <p:nvPr/>
        </p:nvSpPr>
        <p:spPr bwMode="auto">
          <a:xfrm>
            <a:off x="5934075" y="40671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06" name="Text Box 371"/>
          <p:cNvSpPr txBox="1">
            <a:spLocks noChangeArrowheads="1"/>
          </p:cNvSpPr>
          <p:nvPr/>
        </p:nvSpPr>
        <p:spPr bwMode="auto">
          <a:xfrm>
            <a:off x="5324475" y="368458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207" name="Text Box 372"/>
          <p:cNvSpPr txBox="1">
            <a:spLocks noChangeArrowheads="1"/>
          </p:cNvSpPr>
          <p:nvPr/>
        </p:nvSpPr>
        <p:spPr bwMode="auto">
          <a:xfrm>
            <a:off x="5324475" y="40814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5208" name="Line 373"/>
          <p:cNvSpPr>
            <a:spLocks noChangeShapeType="1"/>
          </p:cNvSpPr>
          <p:nvPr/>
        </p:nvSpPr>
        <p:spPr bwMode="auto">
          <a:xfrm>
            <a:off x="5338763" y="4081463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09" name="Text Box 374"/>
          <p:cNvSpPr txBox="1">
            <a:spLocks noChangeArrowheads="1"/>
          </p:cNvSpPr>
          <p:nvPr/>
        </p:nvSpPr>
        <p:spPr bwMode="auto">
          <a:xfrm>
            <a:off x="6272213" y="38417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210" name="Text Box 375"/>
          <p:cNvSpPr txBox="1">
            <a:spLocks noChangeArrowheads="1"/>
          </p:cNvSpPr>
          <p:nvPr/>
        </p:nvSpPr>
        <p:spPr bwMode="auto">
          <a:xfrm>
            <a:off x="6586538" y="3670300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5211" name="Text Box 376"/>
          <p:cNvSpPr txBox="1">
            <a:spLocks noChangeArrowheads="1"/>
          </p:cNvSpPr>
          <p:nvPr/>
        </p:nvSpPr>
        <p:spPr bwMode="auto">
          <a:xfrm>
            <a:off x="6581775" y="405288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</a:t>
            </a:r>
          </a:p>
        </p:txBody>
      </p:sp>
      <p:sp>
        <p:nvSpPr>
          <p:cNvPr id="5212" name="Line 377"/>
          <p:cNvSpPr>
            <a:spLocks noChangeShapeType="1"/>
          </p:cNvSpPr>
          <p:nvPr/>
        </p:nvSpPr>
        <p:spPr bwMode="auto">
          <a:xfrm>
            <a:off x="6657975" y="40671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" name="Text Box 378"/>
          <p:cNvSpPr txBox="1">
            <a:spLocks noChangeArrowheads="1"/>
          </p:cNvSpPr>
          <p:nvPr/>
        </p:nvSpPr>
        <p:spPr bwMode="auto">
          <a:xfrm>
            <a:off x="7305675" y="3670300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5214" name="Text Box 379"/>
          <p:cNvSpPr txBox="1">
            <a:spLocks noChangeArrowheads="1"/>
          </p:cNvSpPr>
          <p:nvPr/>
        </p:nvSpPr>
        <p:spPr bwMode="auto">
          <a:xfrm>
            <a:off x="7315200" y="40671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</a:t>
            </a:r>
          </a:p>
        </p:txBody>
      </p:sp>
      <p:sp>
        <p:nvSpPr>
          <p:cNvPr id="5215" name="Line 380"/>
          <p:cNvSpPr>
            <a:spLocks noChangeShapeType="1"/>
          </p:cNvSpPr>
          <p:nvPr/>
        </p:nvSpPr>
        <p:spPr bwMode="auto">
          <a:xfrm>
            <a:off x="7419975" y="405288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6" name="Text Box 381"/>
          <p:cNvSpPr txBox="1">
            <a:spLocks noChangeArrowheads="1"/>
          </p:cNvSpPr>
          <p:nvPr/>
        </p:nvSpPr>
        <p:spPr bwMode="auto">
          <a:xfrm>
            <a:off x="7038975" y="38227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217" name="Text Box 382"/>
          <p:cNvSpPr txBox="1">
            <a:spLocks noChangeArrowheads="1"/>
          </p:cNvSpPr>
          <p:nvPr/>
        </p:nvSpPr>
        <p:spPr bwMode="auto">
          <a:xfrm>
            <a:off x="7762875" y="38227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218" name="Text Box 383"/>
          <p:cNvSpPr txBox="1">
            <a:spLocks noChangeArrowheads="1"/>
          </p:cNvSpPr>
          <p:nvPr/>
        </p:nvSpPr>
        <p:spPr bwMode="auto">
          <a:xfrm>
            <a:off x="8067675" y="3657600"/>
            <a:ext cx="528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19" name="Text Box 384"/>
          <p:cNvSpPr txBox="1">
            <a:spLocks noChangeArrowheads="1"/>
          </p:cNvSpPr>
          <p:nvPr/>
        </p:nvSpPr>
        <p:spPr bwMode="auto">
          <a:xfrm>
            <a:off x="8077200" y="40544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</a:t>
            </a:r>
          </a:p>
        </p:txBody>
      </p:sp>
      <p:sp>
        <p:nvSpPr>
          <p:cNvPr id="5220" name="Line 385"/>
          <p:cNvSpPr>
            <a:spLocks noChangeShapeType="1"/>
          </p:cNvSpPr>
          <p:nvPr/>
        </p:nvSpPr>
        <p:spPr bwMode="auto">
          <a:xfrm>
            <a:off x="8181975" y="404018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1" name="Text Box 386"/>
          <p:cNvSpPr txBox="1">
            <a:spLocks noChangeArrowheads="1"/>
          </p:cNvSpPr>
          <p:nvPr/>
        </p:nvSpPr>
        <p:spPr bwMode="auto">
          <a:xfrm>
            <a:off x="5672138" y="51228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222" name="Text Box 387"/>
          <p:cNvSpPr txBox="1">
            <a:spLocks noChangeArrowheads="1"/>
          </p:cNvSpPr>
          <p:nvPr/>
        </p:nvSpPr>
        <p:spPr bwMode="auto">
          <a:xfrm>
            <a:off x="5943600" y="49815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23" name="Text Box 388"/>
          <p:cNvSpPr txBox="1">
            <a:spLocks noChangeArrowheads="1"/>
          </p:cNvSpPr>
          <p:nvPr/>
        </p:nvSpPr>
        <p:spPr bwMode="auto">
          <a:xfrm>
            <a:off x="5943600" y="53784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224" name="Line 389"/>
          <p:cNvSpPr>
            <a:spLocks noChangeShapeType="1"/>
          </p:cNvSpPr>
          <p:nvPr/>
        </p:nvSpPr>
        <p:spPr bwMode="auto">
          <a:xfrm>
            <a:off x="5957888" y="5378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5" name="Text Box 390"/>
          <p:cNvSpPr txBox="1">
            <a:spLocks noChangeArrowheads="1"/>
          </p:cNvSpPr>
          <p:nvPr/>
        </p:nvSpPr>
        <p:spPr bwMode="auto">
          <a:xfrm>
            <a:off x="5334000" y="49815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226" name="Text Box 391"/>
          <p:cNvSpPr txBox="1">
            <a:spLocks noChangeArrowheads="1"/>
          </p:cNvSpPr>
          <p:nvPr/>
        </p:nvSpPr>
        <p:spPr bwMode="auto">
          <a:xfrm>
            <a:off x="5334000" y="53784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27" name="Line 392"/>
          <p:cNvSpPr>
            <a:spLocks noChangeShapeType="1"/>
          </p:cNvSpPr>
          <p:nvPr/>
        </p:nvSpPr>
        <p:spPr bwMode="auto">
          <a:xfrm>
            <a:off x="5348288" y="5378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8" name="Text Box 393"/>
          <p:cNvSpPr txBox="1">
            <a:spLocks noChangeArrowheads="1"/>
          </p:cNvSpPr>
          <p:nvPr/>
        </p:nvSpPr>
        <p:spPr bwMode="auto">
          <a:xfrm>
            <a:off x="6324600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229" name="Text Box 394"/>
          <p:cNvSpPr txBox="1">
            <a:spLocks noChangeArrowheads="1"/>
          </p:cNvSpPr>
          <p:nvPr/>
        </p:nvSpPr>
        <p:spPr bwMode="auto">
          <a:xfrm>
            <a:off x="6672263" y="4997450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5230" name="Text Box 395"/>
          <p:cNvSpPr txBox="1">
            <a:spLocks noChangeArrowheads="1"/>
          </p:cNvSpPr>
          <p:nvPr/>
        </p:nvSpPr>
        <p:spPr bwMode="auto">
          <a:xfrm>
            <a:off x="6667500" y="53800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231" name="Line 396"/>
          <p:cNvSpPr>
            <a:spLocks noChangeShapeType="1"/>
          </p:cNvSpPr>
          <p:nvPr/>
        </p:nvSpPr>
        <p:spPr bwMode="auto">
          <a:xfrm>
            <a:off x="6743700" y="53800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2" name="Text Box 397"/>
          <p:cNvSpPr txBox="1">
            <a:spLocks noChangeArrowheads="1"/>
          </p:cNvSpPr>
          <p:nvPr/>
        </p:nvSpPr>
        <p:spPr bwMode="auto">
          <a:xfrm>
            <a:off x="7472363" y="4997450"/>
            <a:ext cx="52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5233" name="Text Box 398"/>
          <p:cNvSpPr txBox="1">
            <a:spLocks noChangeArrowheads="1"/>
          </p:cNvSpPr>
          <p:nvPr/>
        </p:nvSpPr>
        <p:spPr bwMode="auto">
          <a:xfrm>
            <a:off x="7400925" y="53943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234" name="Line 399"/>
          <p:cNvSpPr>
            <a:spLocks noChangeShapeType="1"/>
          </p:cNvSpPr>
          <p:nvPr/>
        </p:nvSpPr>
        <p:spPr bwMode="auto">
          <a:xfrm>
            <a:off x="7505700" y="53800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5" name="Text Box 400"/>
          <p:cNvSpPr txBox="1">
            <a:spLocks noChangeArrowheads="1"/>
          </p:cNvSpPr>
          <p:nvPr/>
        </p:nvSpPr>
        <p:spPr bwMode="auto">
          <a:xfrm>
            <a:off x="7124700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5236" name="Text Box 401"/>
          <p:cNvSpPr txBox="1">
            <a:spLocks noChangeArrowheads="1"/>
          </p:cNvSpPr>
          <p:nvPr/>
        </p:nvSpPr>
        <p:spPr bwMode="auto">
          <a:xfrm>
            <a:off x="7848600" y="51498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5237" name="Text Box 402"/>
          <p:cNvSpPr txBox="1">
            <a:spLocks noChangeArrowheads="1"/>
          </p:cNvSpPr>
          <p:nvPr/>
        </p:nvSpPr>
        <p:spPr bwMode="auto">
          <a:xfrm>
            <a:off x="8153400" y="4995863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5238" name="Text Box 403"/>
          <p:cNvSpPr txBox="1">
            <a:spLocks noChangeArrowheads="1"/>
          </p:cNvSpPr>
          <p:nvPr/>
        </p:nvSpPr>
        <p:spPr bwMode="auto">
          <a:xfrm>
            <a:off x="8153400" y="5392738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5239" name="Line 404"/>
          <p:cNvSpPr>
            <a:spLocks noChangeShapeType="1"/>
          </p:cNvSpPr>
          <p:nvPr/>
        </p:nvSpPr>
        <p:spPr bwMode="auto">
          <a:xfrm>
            <a:off x="8243888" y="53927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500"/>
                                        <p:tgtEl>
                                          <p:spTgt spid="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1" grpId="0"/>
      <p:bldP spid="5384" grpId="0"/>
      <p:bldP spid="5387" grpId="0"/>
      <p:bldP spid="5388" grpId="0"/>
      <p:bldP spid="5396" grpId="0"/>
      <p:bldP spid="5398" grpId="0"/>
      <p:bldP spid="5418" grpId="0"/>
      <p:bldP spid="5419" grpId="0"/>
      <p:bldP spid="5420" grpId="0"/>
      <p:bldP spid="5421" grpId="0" animBg="1"/>
      <p:bldP spid="5422" grpId="0"/>
      <p:bldP spid="5423" grpId="0"/>
      <p:bldP spid="5424" grpId="0" animBg="1"/>
      <p:bldP spid="5425" grpId="0"/>
      <p:bldP spid="5426" grpId="0"/>
      <p:bldP spid="5427" grpId="0"/>
      <p:bldP spid="5428" grpId="0" animBg="1"/>
      <p:bldP spid="5429" grpId="0"/>
      <p:bldP spid="5430" grpId="0"/>
      <p:bldP spid="5431" grpId="0" animBg="1"/>
      <p:bldP spid="5432" grpId="0"/>
      <p:bldP spid="5433" grpId="0"/>
      <p:bldP spid="5434" grpId="0"/>
      <p:bldP spid="5435" grpId="0" animBg="1"/>
      <p:bldP spid="5436" grpId="0"/>
      <p:bldP spid="5437" grpId="0"/>
      <p:bldP spid="5438" grpId="0" animBg="1"/>
      <p:bldP spid="5439" grpId="0"/>
      <p:bldP spid="5440" grpId="0"/>
      <p:bldP spid="5441" grpId="0"/>
      <p:bldP spid="5442" grpId="0" animBg="1"/>
      <p:bldP spid="5443" grpId="0"/>
      <p:bldP spid="5444" grpId="0"/>
      <p:bldP spid="54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57200" y="381000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Bài 2: </a:t>
            </a:r>
            <a:r>
              <a:rPr lang="en-US" sz="2000" b="1" i="1">
                <a:solidFill>
                  <a:srgbClr val="0000FF"/>
                </a:solidFill>
              </a:rPr>
              <a:t>Tính</a:t>
            </a:r>
          </a:p>
        </p:txBody>
      </p:sp>
      <p:sp>
        <p:nvSpPr>
          <p:cNvPr id="8376" name="Text Box 184"/>
          <p:cNvSpPr txBox="1">
            <a:spLocks noChangeArrowheads="1"/>
          </p:cNvSpPr>
          <p:nvPr/>
        </p:nvSpPr>
        <p:spPr bwMode="auto">
          <a:xfrm>
            <a:off x="457200" y="240982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a) </a:t>
            </a:r>
            <a:r>
              <a:rPr lang="en-US" sz="2000">
                <a:solidFill>
                  <a:srgbClr val="0000FF"/>
                </a:solidFill>
              </a:rPr>
              <a:t>Cách 1</a:t>
            </a:r>
            <a:r>
              <a:rPr lang="en-US" sz="20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377" name="Text Box 185"/>
          <p:cNvSpPr txBox="1">
            <a:spLocks noChangeArrowheads="1"/>
          </p:cNvSpPr>
          <p:nvPr/>
        </p:nvSpPr>
        <p:spPr bwMode="auto">
          <a:xfrm>
            <a:off x="695325" y="10255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8379" name="Text Box 187"/>
          <p:cNvSpPr txBox="1">
            <a:spLocks noChangeArrowheads="1"/>
          </p:cNvSpPr>
          <p:nvPr/>
        </p:nvSpPr>
        <p:spPr bwMode="auto">
          <a:xfrm>
            <a:off x="2895600" y="10064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8381" name="Text Box 189"/>
          <p:cNvSpPr txBox="1">
            <a:spLocks noChangeArrowheads="1"/>
          </p:cNvSpPr>
          <p:nvPr/>
        </p:nvSpPr>
        <p:spPr bwMode="auto">
          <a:xfrm>
            <a:off x="4914900" y="10064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8383" name="Text Box 191"/>
          <p:cNvSpPr txBox="1">
            <a:spLocks noChangeArrowheads="1"/>
          </p:cNvSpPr>
          <p:nvPr/>
        </p:nvSpPr>
        <p:spPr bwMode="auto">
          <a:xfrm>
            <a:off x="6934200" y="10350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d)</a:t>
            </a:r>
          </a:p>
        </p:txBody>
      </p:sp>
      <p:sp>
        <p:nvSpPr>
          <p:cNvPr id="8404" name="Text Box 212"/>
          <p:cNvSpPr txBox="1">
            <a:spLocks noChangeArrowheads="1"/>
          </p:cNvSpPr>
          <p:nvPr/>
        </p:nvSpPr>
        <p:spPr bwMode="auto">
          <a:xfrm>
            <a:off x="533400" y="17653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0000FF"/>
                </a:solidFill>
              </a:rPr>
              <a:t>Bài làm</a:t>
            </a:r>
          </a:p>
        </p:txBody>
      </p:sp>
      <p:sp>
        <p:nvSpPr>
          <p:cNvPr id="8455" name="Text Box 263"/>
          <p:cNvSpPr txBox="1">
            <a:spLocks noChangeArrowheads="1"/>
          </p:cNvSpPr>
          <p:nvPr/>
        </p:nvSpPr>
        <p:spPr bwMode="auto">
          <a:xfrm>
            <a:off x="1905000" y="225425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8456" name="Text Box 264"/>
          <p:cNvSpPr txBox="1">
            <a:spLocks noChangeArrowheads="1"/>
          </p:cNvSpPr>
          <p:nvPr/>
        </p:nvSpPr>
        <p:spPr bwMode="auto">
          <a:xfrm>
            <a:off x="1905000" y="26511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457" name="Line 265"/>
          <p:cNvSpPr>
            <a:spLocks noChangeShapeType="1"/>
          </p:cNvSpPr>
          <p:nvPr/>
        </p:nvSpPr>
        <p:spPr bwMode="auto">
          <a:xfrm>
            <a:off x="1981200" y="2651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58" name="Text Box 266"/>
          <p:cNvSpPr txBox="1">
            <a:spLocks noChangeArrowheads="1"/>
          </p:cNvSpPr>
          <p:nvPr/>
        </p:nvSpPr>
        <p:spPr bwMode="auto">
          <a:xfrm>
            <a:off x="2667000" y="22526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459" name="Text Box 267"/>
          <p:cNvSpPr txBox="1">
            <a:spLocks noChangeArrowheads="1"/>
          </p:cNvSpPr>
          <p:nvPr/>
        </p:nvSpPr>
        <p:spPr bwMode="auto">
          <a:xfrm>
            <a:off x="2667000" y="26495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460" name="Line 268"/>
          <p:cNvSpPr>
            <a:spLocks noChangeShapeType="1"/>
          </p:cNvSpPr>
          <p:nvPr/>
        </p:nvSpPr>
        <p:spPr bwMode="auto">
          <a:xfrm>
            <a:off x="2681288" y="26495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67" name="Text Box 275"/>
          <p:cNvSpPr txBox="1">
            <a:spLocks noChangeArrowheads="1"/>
          </p:cNvSpPr>
          <p:nvPr/>
        </p:nvSpPr>
        <p:spPr bwMode="auto">
          <a:xfrm>
            <a:off x="5562600" y="2254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468" name="Text Box 276"/>
          <p:cNvSpPr txBox="1">
            <a:spLocks noChangeArrowheads="1"/>
          </p:cNvSpPr>
          <p:nvPr/>
        </p:nvSpPr>
        <p:spPr bwMode="auto">
          <a:xfrm>
            <a:off x="5562600" y="2651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469" name="Line 277"/>
          <p:cNvSpPr>
            <a:spLocks noChangeShapeType="1"/>
          </p:cNvSpPr>
          <p:nvPr/>
        </p:nvSpPr>
        <p:spPr bwMode="auto">
          <a:xfrm>
            <a:off x="5576888" y="2651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71" name="Text Box 279"/>
          <p:cNvSpPr txBox="1">
            <a:spLocks noChangeArrowheads="1"/>
          </p:cNvSpPr>
          <p:nvPr/>
        </p:nvSpPr>
        <p:spPr bwMode="auto">
          <a:xfrm>
            <a:off x="2362200" y="24066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472" name="Text Box 280"/>
          <p:cNvSpPr txBox="1">
            <a:spLocks noChangeArrowheads="1"/>
          </p:cNvSpPr>
          <p:nvPr/>
        </p:nvSpPr>
        <p:spPr bwMode="auto">
          <a:xfrm>
            <a:off x="3048000" y="24066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473" name="Text Box 281"/>
          <p:cNvSpPr txBox="1">
            <a:spLocks noChangeArrowheads="1"/>
          </p:cNvSpPr>
          <p:nvPr/>
        </p:nvSpPr>
        <p:spPr bwMode="auto">
          <a:xfrm>
            <a:off x="3352800" y="22383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8474" name="Text Box 282"/>
          <p:cNvSpPr txBox="1">
            <a:spLocks noChangeArrowheads="1"/>
          </p:cNvSpPr>
          <p:nvPr/>
        </p:nvSpPr>
        <p:spPr bwMode="auto">
          <a:xfrm>
            <a:off x="3352800" y="26352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475" name="Line 283"/>
          <p:cNvSpPr>
            <a:spLocks noChangeShapeType="1"/>
          </p:cNvSpPr>
          <p:nvPr/>
        </p:nvSpPr>
        <p:spPr bwMode="auto">
          <a:xfrm>
            <a:off x="3429000" y="26352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76" name="Text Box 284"/>
          <p:cNvSpPr txBox="1">
            <a:spLocks noChangeArrowheads="1"/>
          </p:cNvSpPr>
          <p:nvPr/>
        </p:nvSpPr>
        <p:spPr bwMode="auto">
          <a:xfrm>
            <a:off x="3781425" y="23923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477" name="Text Box 285"/>
          <p:cNvSpPr txBox="1">
            <a:spLocks noChangeArrowheads="1"/>
          </p:cNvSpPr>
          <p:nvPr/>
        </p:nvSpPr>
        <p:spPr bwMode="auto">
          <a:xfrm>
            <a:off x="3990975" y="22383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478" name="Text Box 286"/>
          <p:cNvSpPr txBox="1">
            <a:spLocks noChangeArrowheads="1"/>
          </p:cNvSpPr>
          <p:nvPr/>
        </p:nvSpPr>
        <p:spPr bwMode="auto">
          <a:xfrm>
            <a:off x="3990975" y="26352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479" name="Line 287"/>
          <p:cNvSpPr>
            <a:spLocks noChangeShapeType="1"/>
          </p:cNvSpPr>
          <p:nvPr/>
        </p:nvSpPr>
        <p:spPr bwMode="auto">
          <a:xfrm>
            <a:off x="4067175" y="26352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80" name="Text Box 288"/>
          <p:cNvSpPr txBox="1">
            <a:spLocks noChangeArrowheads="1"/>
          </p:cNvSpPr>
          <p:nvPr/>
        </p:nvSpPr>
        <p:spPr bwMode="auto">
          <a:xfrm>
            <a:off x="4448175" y="24066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481" name="Text Box 289"/>
          <p:cNvSpPr txBox="1">
            <a:spLocks noChangeArrowheads="1"/>
          </p:cNvSpPr>
          <p:nvPr/>
        </p:nvSpPr>
        <p:spPr bwMode="auto">
          <a:xfrm>
            <a:off x="4800600" y="2254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8482" name="Text Box 290"/>
          <p:cNvSpPr txBox="1">
            <a:spLocks noChangeArrowheads="1"/>
          </p:cNvSpPr>
          <p:nvPr/>
        </p:nvSpPr>
        <p:spPr bwMode="auto">
          <a:xfrm>
            <a:off x="4724400" y="26511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483" name="Line 291"/>
          <p:cNvSpPr>
            <a:spLocks noChangeShapeType="1"/>
          </p:cNvSpPr>
          <p:nvPr/>
        </p:nvSpPr>
        <p:spPr bwMode="auto">
          <a:xfrm>
            <a:off x="4814888" y="26511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84" name="Text Box 292"/>
          <p:cNvSpPr txBox="1">
            <a:spLocks noChangeArrowheads="1"/>
          </p:cNvSpPr>
          <p:nvPr/>
        </p:nvSpPr>
        <p:spPr bwMode="auto">
          <a:xfrm>
            <a:off x="5181600" y="24066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485" name="Text Box 293"/>
          <p:cNvSpPr txBox="1">
            <a:spLocks noChangeArrowheads="1"/>
          </p:cNvSpPr>
          <p:nvPr/>
        </p:nvSpPr>
        <p:spPr bwMode="auto">
          <a:xfrm>
            <a:off x="457200" y="332422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</a:t>
            </a:r>
            <a:r>
              <a:rPr lang="en-US" sz="2000">
                <a:solidFill>
                  <a:srgbClr val="0000FF"/>
                </a:solidFill>
              </a:rPr>
              <a:t>Cách 2</a:t>
            </a:r>
            <a:r>
              <a:rPr lang="en-US" sz="20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486" name="Text Box 294"/>
          <p:cNvSpPr txBox="1">
            <a:spLocks noChangeArrowheads="1"/>
          </p:cNvSpPr>
          <p:nvPr/>
        </p:nvSpPr>
        <p:spPr bwMode="auto">
          <a:xfrm>
            <a:off x="1905000" y="316865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8487" name="Text Box 295"/>
          <p:cNvSpPr txBox="1">
            <a:spLocks noChangeArrowheads="1"/>
          </p:cNvSpPr>
          <p:nvPr/>
        </p:nvSpPr>
        <p:spPr bwMode="auto">
          <a:xfrm>
            <a:off x="1905000" y="35655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488" name="Line 296"/>
          <p:cNvSpPr>
            <a:spLocks noChangeShapeType="1"/>
          </p:cNvSpPr>
          <p:nvPr/>
        </p:nvSpPr>
        <p:spPr bwMode="auto">
          <a:xfrm>
            <a:off x="1981200" y="3565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89" name="Text Box 297"/>
          <p:cNvSpPr txBox="1">
            <a:spLocks noChangeArrowheads="1"/>
          </p:cNvSpPr>
          <p:nvPr/>
        </p:nvSpPr>
        <p:spPr bwMode="auto">
          <a:xfrm>
            <a:off x="2667000" y="31670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490" name="Text Box 298"/>
          <p:cNvSpPr txBox="1">
            <a:spLocks noChangeArrowheads="1"/>
          </p:cNvSpPr>
          <p:nvPr/>
        </p:nvSpPr>
        <p:spPr bwMode="auto">
          <a:xfrm>
            <a:off x="2667000" y="356393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491" name="Line 299"/>
          <p:cNvSpPr>
            <a:spLocks noChangeShapeType="1"/>
          </p:cNvSpPr>
          <p:nvPr/>
        </p:nvSpPr>
        <p:spPr bwMode="auto">
          <a:xfrm>
            <a:off x="2681288" y="356393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92" name="Text Box 300"/>
          <p:cNvSpPr txBox="1">
            <a:spLocks noChangeArrowheads="1"/>
          </p:cNvSpPr>
          <p:nvPr/>
        </p:nvSpPr>
        <p:spPr bwMode="auto">
          <a:xfrm>
            <a:off x="5562600" y="3168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493" name="Text Box 301"/>
          <p:cNvSpPr txBox="1">
            <a:spLocks noChangeArrowheads="1"/>
          </p:cNvSpPr>
          <p:nvPr/>
        </p:nvSpPr>
        <p:spPr bwMode="auto">
          <a:xfrm>
            <a:off x="5562600" y="3565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494" name="Line 302"/>
          <p:cNvSpPr>
            <a:spLocks noChangeShapeType="1"/>
          </p:cNvSpPr>
          <p:nvPr/>
        </p:nvSpPr>
        <p:spPr bwMode="auto">
          <a:xfrm>
            <a:off x="5576888" y="3565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95" name="Text Box 303"/>
          <p:cNvSpPr txBox="1">
            <a:spLocks noChangeArrowheads="1"/>
          </p:cNvSpPr>
          <p:nvPr/>
        </p:nvSpPr>
        <p:spPr bwMode="auto">
          <a:xfrm>
            <a:off x="2362200" y="33210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496" name="Text Box 304"/>
          <p:cNvSpPr txBox="1">
            <a:spLocks noChangeArrowheads="1"/>
          </p:cNvSpPr>
          <p:nvPr/>
        </p:nvSpPr>
        <p:spPr bwMode="auto">
          <a:xfrm>
            <a:off x="2971800" y="33210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497" name="Text Box 305"/>
          <p:cNvSpPr txBox="1">
            <a:spLocks noChangeArrowheads="1"/>
          </p:cNvSpPr>
          <p:nvPr/>
        </p:nvSpPr>
        <p:spPr bwMode="auto">
          <a:xfrm>
            <a:off x="3352800" y="31527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8498" name="Text Box 306"/>
          <p:cNvSpPr txBox="1">
            <a:spLocks noChangeArrowheads="1"/>
          </p:cNvSpPr>
          <p:nvPr/>
        </p:nvSpPr>
        <p:spPr bwMode="auto">
          <a:xfrm>
            <a:off x="3352800" y="35496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499" name="Line 307"/>
          <p:cNvSpPr>
            <a:spLocks noChangeShapeType="1"/>
          </p:cNvSpPr>
          <p:nvPr/>
        </p:nvSpPr>
        <p:spPr bwMode="auto">
          <a:xfrm>
            <a:off x="3352800" y="3549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0" name="Text Box 308"/>
          <p:cNvSpPr txBox="1">
            <a:spLocks noChangeArrowheads="1"/>
          </p:cNvSpPr>
          <p:nvPr/>
        </p:nvSpPr>
        <p:spPr bwMode="auto">
          <a:xfrm>
            <a:off x="3657600" y="330676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01" name="Text Box 309"/>
          <p:cNvSpPr txBox="1">
            <a:spLocks noChangeArrowheads="1"/>
          </p:cNvSpPr>
          <p:nvPr/>
        </p:nvSpPr>
        <p:spPr bwMode="auto">
          <a:xfrm>
            <a:off x="3990975" y="31527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502" name="Text Box 310"/>
          <p:cNvSpPr txBox="1">
            <a:spLocks noChangeArrowheads="1"/>
          </p:cNvSpPr>
          <p:nvPr/>
        </p:nvSpPr>
        <p:spPr bwMode="auto">
          <a:xfrm>
            <a:off x="3990975" y="35496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03" name="Line 311"/>
          <p:cNvSpPr>
            <a:spLocks noChangeShapeType="1"/>
          </p:cNvSpPr>
          <p:nvPr/>
        </p:nvSpPr>
        <p:spPr bwMode="auto">
          <a:xfrm>
            <a:off x="3962400" y="3549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4" name="Text Box 312"/>
          <p:cNvSpPr txBox="1">
            <a:spLocks noChangeArrowheads="1"/>
          </p:cNvSpPr>
          <p:nvPr/>
        </p:nvSpPr>
        <p:spPr bwMode="auto">
          <a:xfrm>
            <a:off x="4343400" y="33210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505" name="Text Box 313"/>
          <p:cNvSpPr txBox="1">
            <a:spLocks noChangeArrowheads="1"/>
          </p:cNvSpPr>
          <p:nvPr/>
        </p:nvSpPr>
        <p:spPr bwMode="auto">
          <a:xfrm>
            <a:off x="4724400" y="3168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506" name="Text Box 314"/>
          <p:cNvSpPr txBox="1">
            <a:spLocks noChangeArrowheads="1"/>
          </p:cNvSpPr>
          <p:nvPr/>
        </p:nvSpPr>
        <p:spPr bwMode="auto">
          <a:xfrm>
            <a:off x="4724400" y="35655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07" name="Line 315"/>
          <p:cNvSpPr>
            <a:spLocks noChangeShapeType="1"/>
          </p:cNvSpPr>
          <p:nvPr/>
        </p:nvSpPr>
        <p:spPr bwMode="auto">
          <a:xfrm>
            <a:off x="4724400" y="3565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8" name="Text Box 316"/>
          <p:cNvSpPr txBox="1">
            <a:spLocks noChangeArrowheads="1"/>
          </p:cNvSpPr>
          <p:nvPr/>
        </p:nvSpPr>
        <p:spPr bwMode="auto">
          <a:xfrm>
            <a:off x="5181600" y="332105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509" name="Text Box 317"/>
          <p:cNvSpPr txBox="1">
            <a:spLocks noChangeArrowheads="1"/>
          </p:cNvSpPr>
          <p:nvPr/>
        </p:nvSpPr>
        <p:spPr bwMode="auto">
          <a:xfrm>
            <a:off x="1143000" y="8826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8510" name="Text Box 318"/>
          <p:cNvSpPr txBox="1">
            <a:spLocks noChangeArrowheads="1"/>
          </p:cNvSpPr>
          <p:nvPr/>
        </p:nvSpPr>
        <p:spPr bwMode="auto">
          <a:xfrm>
            <a:off x="1143000" y="12795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511" name="Line 319"/>
          <p:cNvSpPr>
            <a:spLocks noChangeShapeType="1"/>
          </p:cNvSpPr>
          <p:nvPr/>
        </p:nvSpPr>
        <p:spPr bwMode="auto">
          <a:xfrm>
            <a:off x="1233488" y="1279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12" name="Text Box 320"/>
          <p:cNvSpPr txBox="1">
            <a:spLocks noChangeArrowheads="1"/>
          </p:cNvSpPr>
          <p:nvPr/>
        </p:nvSpPr>
        <p:spPr bwMode="auto">
          <a:xfrm>
            <a:off x="1600200" y="1036638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13" name="Text Box 321"/>
          <p:cNvSpPr txBox="1">
            <a:spLocks noChangeArrowheads="1"/>
          </p:cNvSpPr>
          <p:nvPr/>
        </p:nvSpPr>
        <p:spPr bwMode="auto">
          <a:xfrm>
            <a:off x="1905000" y="882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514" name="Text Box 322"/>
          <p:cNvSpPr txBox="1">
            <a:spLocks noChangeArrowheads="1"/>
          </p:cNvSpPr>
          <p:nvPr/>
        </p:nvSpPr>
        <p:spPr bwMode="auto">
          <a:xfrm>
            <a:off x="1905000" y="1279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15" name="Line 323"/>
          <p:cNvSpPr>
            <a:spLocks noChangeShapeType="1"/>
          </p:cNvSpPr>
          <p:nvPr/>
        </p:nvSpPr>
        <p:spPr bwMode="auto">
          <a:xfrm>
            <a:off x="1919288" y="127952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23" name="Text Box 331"/>
          <p:cNvSpPr txBox="1">
            <a:spLocks noChangeArrowheads="1"/>
          </p:cNvSpPr>
          <p:nvPr/>
        </p:nvSpPr>
        <p:spPr bwMode="auto">
          <a:xfrm>
            <a:off x="3276600" y="8667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8524" name="Text Box 332"/>
          <p:cNvSpPr txBox="1">
            <a:spLocks noChangeArrowheads="1"/>
          </p:cNvSpPr>
          <p:nvPr/>
        </p:nvSpPr>
        <p:spPr bwMode="auto">
          <a:xfrm>
            <a:off x="3276600" y="12636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8525" name="Line 333"/>
          <p:cNvSpPr>
            <a:spLocks noChangeShapeType="1"/>
          </p:cNvSpPr>
          <p:nvPr/>
        </p:nvSpPr>
        <p:spPr bwMode="auto">
          <a:xfrm>
            <a:off x="3367088" y="1263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26" name="Text Box 334"/>
          <p:cNvSpPr txBox="1">
            <a:spLocks noChangeArrowheads="1"/>
          </p:cNvSpPr>
          <p:nvPr/>
        </p:nvSpPr>
        <p:spPr bwMode="auto">
          <a:xfrm>
            <a:off x="3733800" y="101917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27" name="Text Box 335"/>
          <p:cNvSpPr txBox="1">
            <a:spLocks noChangeArrowheads="1"/>
          </p:cNvSpPr>
          <p:nvPr/>
        </p:nvSpPr>
        <p:spPr bwMode="auto">
          <a:xfrm>
            <a:off x="4038600" y="8667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528" name="Text Box 336"/>
          <p:cNvSpPr txBox="1">
            <a:spLocks noChangeArrowheads="1"/>
          </p:cNvSpPr>
          <p:nvPr/>
        </p:nvSpPr>
        <p:spPr bwMode="auto">
          <a:xfrm>
            <a:off x="4038600" y="1263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8529" name="Line 337"/>
          <p:cNvSpPr>
            <a:spLocks noChangeShapeType="1"/>
          </p:cNvSpPr>
          <p:nvPr/>
        </p:nvSpPr>
        <p:spPr bwMode="auto">
          <a:xfrm>
            <a:off x="4052888" y="1263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30" name="Text Box 338"/>
          <p:cNvSpPr txBox="1">
            <a:spLocks noChangeArrowheads="1"/>
          </p:cNvSpPr>
          <p:nvPr/>
        </p:nvSpPr>
        <p:spPr bwMode="auto">
          <a:xfrm>
            <a:off x="5257800" y="7905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531" name="Text Box 339"/>
          <p:cNvSpPr txBox="1">
            <a:spLocks noChangeArrowheads="1"/>
          </p:cNvSpPr>
          <p:nvPr/>
        </p:nvSpPr>
        <p:spPr bwMode="auto">
          <a:xfrm>
            <a:off x="5257800" y="11874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532" name="Line 340"/>
          <p:cNvSpPr>
            <a:spLocks noChangeShapeType="1"/>
          </p:cNvSpPr>
          <p:nvPr/>
        </p:nvSpPr>
        <p:spPr bwMode="auto">
          <a:xfrm>
            <a:off x="5348288" y="1187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33" name="Text Box 341"/>
          <p:cNvSpPr txBox="1">
            <a:spLocks noChangeArrowheads="1"/>
          </p:cNvSpPr>
          <p:nvPr/>
        </p:nvSpPr>
        <p:spPr bwMode="auto">
          <a:xfrm>
            <a:off x="5715000" y="94297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34" name="Text Box 342"/>
          <p:cNvSpPr txBox="1">
            <a:spLocks noChangeArrowheads="1"/>
          </p:cNvSpPr>
          <p:nvPr/>
        </p:nvSpPr>
        <p:spPr bwMode="auto">
          <a:xfrm>
            <a:off x="6019800" y="7905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535" name="Text Box 343"/>
          <p:cNvSpPr txBox="1">
            <a:spLocks noChangeArrowheads="1"/>
          </p:cNvSpPr>
          <p:nvPr/>
        </p:nvSpPr>
        <p:spPr bwMode="auto">
          <a:xfrm>
            <a:off x="6019800" y="11874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36" name="Line 344"/>
          <p:cNvSpPr>
            <a:spLocks noChangeShapeType="1"/>
          </p:cNvSpPr>
          <p:nvPr/>
        </p:nvSpPr>
        <p:spPr bwMode="auto">
          <a:xfrm>
            <a:off x="6034088" y="11874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37" name="Text Box 345"/>
          <p:cNvSpPr txBox="1">
            <a:spLocks noChangeArrowheads="1"/>
          </p:cNvSpPr>
          <p:nvPr/>
        </p:nvSpPr>
        <p:spPr bwMode="auto">
          <a:xfrm>
            <a:off x="7315200" y="8667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538" name="Text Box 346"/>
          <p:cNvSpPr txBox="1">
            <a:spLocks noChangeArrowheads="1"/>
          </p:cNvSpPr>
          <p:nvPr/>
        </p:nvSpPr>
        <p:spPr bwMode="auto">
          <a:xfrm>
            <a:off x="7419975" y="12636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8539" name="Line 347"/>
          <p:cNvSpPr>
            <a:spLocks noChangeShapeType="1"/>
          </p:cNvSpPr>
          <p:nvPr/>
        </p:nvSpPr>
        <p:spPr bwMode="auto">
          <a:xfrm>
            <a:off x="7405688" y="1263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40" name="Text Box 348"/>
          <p:cNvSpPr txBox="1">
            <a:spLocks noChangeArrowheads="1"/>
          </p:cNvSpPr>
          <p:nvPr/>
        </p:nvSpPr>
        <p:spPr bwMode="auto">
          <a:xfrm>
            <a:off x="7772400" y="101917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41" name="Text Box 349"/>
          <p:cNvSpPr txBox="1">
            <a:spLocks noChangeArrowheads="1"/>
          </p:cNvSpPr>
          <p:nvPr/>
        </p:nvSpPr>
        <p:spPr bwMode="auto">
          <a:xfrm>
            <a:off x="8077200" y="8667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542" name="Text Box 350"/>
          <p:cNvSpPr txBox="1">
            <a:spLocks noChangeArrowheads="1"/>
          </p:cNvSpPr>
          <p:nvPr/>
        </p:nvSpPr>
        <p:spPr bwMode="auto">
          <a:xfrm>
            <a:off x="8077200" y="1263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43" name="Line 351"/>
          <p:cNvSpPr>
            <a:spLocks noChangeShapeType="1"/>
          </p:cNvSpPr>
          <p:nvPr/>
        </p:nvSpPr>
        <p:spPr bwMode="auto">
          <a:xfrm>
            <a:off x="8091488" y="126365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44" name="Text Box 352"/>
          <p:cNvSpPr txBox="1">
            <a:spLocks noChangeArrowheads="1"/>
          </p:cNvSpPr>
          <p:nvPr/>
        </p:nvSpPr>
        <p:spPr bwMode="auto">
          <a:xfrm>
            <a:off x="914400" y="5438775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8545" name="Text Box 353"/>
          <p:cNvSpPr txBox="1">
            <a:spLocks noChangeArrowheads="1"/>
          </p:cNvSpPr>
          <p:nvPr/>
        </p:nvSpPr>
        <p:spPr bwMode="auto">
          <a:xfrm>
            <a:off x="914400" y="5835650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8546" name="Line 354"/>
          <p:cNvSpPr>
            <a:spLocks noChangeShapeType="1"/>
          </p:cNvSpPr>
          <p:nvPr/>
        </p:nvSpPr>
        <p:spPr bwMode="auto">
          <a:xfrm>
            <a:off x="990600" y="5835650"/>
            <a:ext cx="300038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47" name="Text Box 355"/>
          <p:cNvSpPr txBox="1">
            <a:spLocks noChangeArrowheads="1"/>
          </p:cNvSpPr>
          <p:nvPr/>
        </p:nvSpPr>
        <p:spPr bwMode="auto">
          <a:xfrm>
            <a:off x="1676400" y="5437188"/>
            <a:ext cx="374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548" name="Text Box 356"/>
          <p:cNvSpPr txBox="1">
            <a:spLocks noChangeArrowheads="1"/>
          </p:cNvSpPr>
          <p:nvPr/>
        </p:nvSpPr>
        <p:spPr bwMode="auto">
          <a:xfrm>
            <a:off x="1676400" y="5834063"/>
            <a:ext cx="374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8549" name="Line 357"/>
          <p:cNvSpPr>
            <a:spLocks noChangeShapeType="1"/>
          </p:cNvSpPr>
          <p:nvPr/>
        </p:nvSpPr>
        <p:spPr bwMode="auto">
          <a:xfrm>
            <a:off x="1690688" y="5834063"/>
            <a:ext cx="300037" cy="15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53" name="Text Box 361"/>
          <p:cNvSpPr txBox="1">
            <a:spLocks noChangeArrowheads="1"/>
          </p:cNvSpPr>
          <p:nvPr/>
        </p:nvSpPr>
        <p:spPr bwMode="auto">
          <a:xfrm>
            <a:off x="1371600" y="5591175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54" name="Text Box 362"/>
          <p:cNvSpPr txBox="1">
            <a:spLocks noChangeArrowheads="1"/>
          </p:cNvSpPr>
          <p:nvPr/>
        </p:nvSpPr>
        <p:spPr bwMode="auto">
          <a:xfrm>
            <a:off x="1981200" y="5591175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567" name="Text Box 375"/>
          <p:cNvSpPr txBox="1">
            <a:spLocks noChangeArrowheads="1"/>
          </p:cNvSpPr>
          <p:nvPr/>
        </p:nvSpPr>
        <p:spPr bwMode="auto">
          <a:xfrm>
            <a:off x="533400" y="5591175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8568" name="Text Box 376"/>
          <p:cNvSpPr txBox="1">
            <a:spLocks noChangeArrowheads="1"/>
          </p:cNvSpPr>
          <p:nvPr/>
        </p:nvSpPr>
        <p:spPr bwMode="auto">
          <a:xfrm>
            <a:off x="4543425" y="5454650"/>
            <a:ext cx="374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569" name="Text Box 377"/>
          <p:cNvSpPr txBox="1">
            <a:spLocks noChangeArrowheads="1"/>
          </p:cNvSpPr>
          <p:nvPr/>
        </p:nvSpPr>
        <p:spPr bwMode="auto">
          <a:xfrm>
            <a:off x="4481513" y="5851525"/>
            <a:ext cx="776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8570" name="Line 378"/>
          <p:cNvSpPr>
            <a:spLocks noChangeShapeType="1"/>
          </p:cNvSpPr>
          <p:nvPr/>
        </p:nvSpPr>
        <p:spPr bwMode="auto">
          <a:xfrm>
            <a:off x="4557713" y="5851525"/>
            <a:ext cx="300037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71" name="Text Box 379"/>
          <p:cNvSpPr txBox="1">
            <a:spLocks noChangeArrowheads="1"/>
          </p:cNvSpPr>
          <p:nvPr/>
        </p:nvSpPr>
        <p:spPr bwMode="auto">
          <a:xfrm>
            <a:off x="2333625" y="5438775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8572" name="Text Box 380"/>
          <p:cNvSpPr txBox="1">
            <a:spLocks noChangeArrowheads="1"/>
          </p:cNvSpPr>
          <p:nvPr/>
        </p:nvSpPr>
        <p:spPr bwMode="auto">
          <a:xfrm>
            <a:off x="2333625" y="5835650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8573" name="Line 381"/>
          <p:cNvSpPr>
            <a:spLocks noChangeShapeType="1"/>
          </p:cNvSpPr>
          <p:nvPr/>
        </p:nvSpPr>
        <p:spPr bwMode="auto">
          <a:xfrm>
            <a:off x="2409825" y="5835650"/>
            <a:ext cx="300038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74" name="Text Box 382"/>
          <p:cNvSpPr txBox="1">
            <a:spLocks noChangeArrowheads="1"/>
          </p:cNvSpPr>
          <p:nvPr/>
        </p:nvSpPr>
        <p:spPr bwMode="auto">
          <a:xfrm>
            <a:off x="2762250" y="5592763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575" name="Text Box 383"/>
          <p:cNvSpPr txBox="1">
            <a:spLocks noChangeArrowheads="1"/>
          </p:cNvSpPr>
          <p:nvPr/>
        </p:nvSpPr>
        <p:spPr bwMode="auto">
          <a:xfrm>
            <a:off x="2971800" y="5438775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8576" name="Text Box 384"/>
          <p:cNvSpPr txBox="1">
            <a:spLocks noChangeArrowheads="1"/>
          </p:cNvSpPr>
          <p:nvPr/>
        </p:nvSpPr>
        <p:spPr bwMode="auto">
          <a:xfrm>
            <a:off x="2971800" y="5835650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8577" name="Line 385"/>
          <p:cNvSpPr>
            <a:spLocks noChangeShapeType="1"/>
          </p:cNvSpPr>
          <p:nvPr/>
        </p:nvSpPr>
        <p:spPr bwMode="auto">
          <a:xfrm>
            <a:off x="3048000" y="5835650"/>
            <a:ext cx="300038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78" name="Text Box 386"/>
          <p:cNvSpPr txBox="1">
            <a:spLocks noChangeArrowheads="1"/>
          </p:cNvSpPr>
          <p:nvPr/>
        </p:nvSpPr>
        <p:spPr bwMode="auto">
          <a:xfrm>
            <a:off x="3429000" y="5607050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579" name="Text Box 387"/>
          <p:cNvSpPr txBox="1">
            <a:spLocks noChangeArrowheads="1"/>
          </p:cNvSpPr>
          <p:nvPr/>
        </p:nvSpPr>
        <p:spPr bwMode="auto">
          <a:xfrm>
            <a:off x="3700463" y="545465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580" name="Text Box 388"/>
          <p:cNvSpPr txBox="1">
            <a:spLocks noChangeArrowheads="1"/>
          </p:cNvSpPr>
          <p:nvPr/>
        </p:nvSpPr>
        <p:spPr bwMode="auto">
          <a:xfrm>
            <a:off x="3705225" y="5851525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8581" name="Line 389"/>
          <p:cNvSpPr>
            <a:spLocks noChangeShapeType="1"/>
          </p:cNvSpPr>
          <p:nvPr/>
        </p:nvSpPr>
        <p:spPr bwMode="auto">
          <a:xfrm>
            <a:off x="3795713" y="5851525"/>
            <a:ext cx="300037" cy="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82" name="Text Box 390"/>
          <p:cNvSpPr txBox="1">
            <a:spLocks noChangeArrowheads="1"/>
          </p:cNvSpPr>
          <p:nvPr/>
        </p:nvSpPr>
        <p:spPr bwMode="auto">
          <a:xfrm>
            <a:off x="4162425" y="5607050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632" name="Text Box 440"/>
          <p:cNvSpPr txBox="1">
            <a:spLocks noChangeArrowheads="1"/>
          </p:cNvSpPr>
          <p:nvPr/>
        </p:nvSpPr>
        <p:spPr bwMode="auto">
          <a:xfrm>
            <a:off x="457200" y="434657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</a:t>
            </a:r>
            <a:r>
              <a:rPr lang="en-US" sz="2000">
                <a:solidFill>
                  <a:srgbClr val="0000FF"/>
                </a:solidFill>
              </a:rPr>
              <a:t>Cách 3</a:t>
            </a:r>
            <a:r>
              <a:rPr lang="en-US" sz="20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633" name="Text Box 441"/>
          <p:cNvSpPr txBox="1">
            <a:spLocks noChangeArrowheads="1"/>
          </p:cNvSpPr>
          <p:nvPr/>
        </p:nvSpPr>
        <p:spPr bwMode="auto">
          <a:xfrm>
            <a:off x="1905000" y="41910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8634" name="Text Box 442"/>
          <p:cNvSpPr txBox="1">
            <a:spLocks noChangeArrowheads="1"/>
          </p:cNvSpPr>
          <p:nvPr/>
        </p:nvSpPr>
        <p:spPr bwMode="auto">
          <a:xfrm>
            <a:off x="1905000" y="45878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635" name="Line 443"/>
          <p:cNvSpPr>
            <a:spLocks noChangeShapeType="1"/>
          </p:cNvSpPr>
          <p:nvPr/>
        </p:nvSpPr>
        <p:spPr bwMode="auto">
          <a:xfrm>
            <a:off x="1981200" y="45878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36" name="Text Box 444"/>
          <p:cNvSpPr txBox="1">
            <a:spLocks noChangeArrowheads="1"/>
          </p:cNvSpPr>
          <p:nvPr/>
        </p:nvSpPr>
        <p:spPr bwMode="auto">
          <a:xfrm>
            <a:off x="2667000" y="418941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8637" name="Text Box 445"/>
          <p:cNvSpPr txBox="1">
            <a:spLocks noChangeArrowheads="1"/>
          </p:cNvSpPr>
          <p:nvPr/>
        </p:nvSpPr>
        <p:spPr bwMode="auto">
          <a:xfrm>
            <a:off x="2667000" y="4586288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638" name="Line 446"/>
          <p:cNvSpPr>
            <a:spLocks noChangeShapeType="1"/>
          </p:cNvSpPr>
          <p:nvPr/>
        </p:nvSpPr>
        <p:spPr bwMode="auto">
          <a:xfrm>
            <a:off x="2681288" y="4586288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39" name="Text Box 447"/>
          <p:cNvSpPr txBox="1">
            <a:spLocks noChangeArrowheads="1"/>
          </p:cNvSpPr>
          <p:nvPr/>
        </p:nvSpPr>
        <p:spPr bwMode="auto">
          <a:xfrm>
            <a:off x="5562600" y="4191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640" name="Text Box 448"/>
          <p:cNvSpPr txBox="1">
            <a:spLocks noChangeArrowheads="1"/>
          </p:cNvSpPr>
          <p:nvPr/>
        </p:nvSpPr>
        <p:spPr bwMode="auto">
          <a:xfrm>
            <a:off x="5562600" y="45878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8641" name="Line 449"/>
          <p:cNvSpPr>
            <a:spLocks noChangeShapeType="1"/>
          </p:cNvSpPr>
          <p:nvPr/>
        </p:nvSpPr>
        <p:spPr bwMode="auto">
          <a:xfrm>
            <a:off x="5576888" y="45878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42" name="Text Box 450"/>
          <p:cNvSpPr txBox="1">
            <a:spLocks noChangeArrowheads="1"/>
          </p:cNvSpPr>
          <p:nvPr/>
        </p:nvSpPr>
        <p:spPr bwMode="auto">
          <a:xfrm>
            <a:off x="2362200" y="4343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643" name="Text Box 451"/>
          <p:cNvSpPr txBox="1">
            <a:spLocks noChangeArrowheads="1"/>
          </p:cNvSpPr>
          <p:nvPr/>
        </p:nvSpPr>
        <p:spPr bwMode="auto">
          <a:xfrm>
            <a:off x="2971800" y="4343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644" name="Text Box 452"/>
          <p:cNvSpPr txBox="1">
            <a:spLocks noChangeArrowheads="1"/>
          </p:cNvSpPr>
          <p:nvPr/>
        </p:nvSpPr>
        <p:spPr bwMode="auto">
          <a:xfrm>
            <a:off x="3276600" y="4175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8645" name="Text Box 453"/>
          <p:cNvSpPr txBox="1">
            <a:spLocks noChangeArrowheads="1"/>
          </p:cNvSpPr>
          <p:nvPr/>
        </p:nvSpPr>
        <p:spPr bwMode="auto">
          <a:xfrm>
            <a:off x="3276600" y="45720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64</a:t>
            </a:r>
          </a:p>
        </p:txBody>
      </p:sp>
      <p:sp>
        <p:nvSpPr>
          <p:cNvPr id="8646" name="Line 454"/>
          <p:cNvSpPr>
            <a:spLocks noChangeShapeType="1"/>
          </p:cNvSpPr>
          <p:nvPr/>
        </p:nvSpPr>
        <p:spPr bwMode="auto">
          <a:xfrm>
            <a:off x="3352800" y="4572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47" name="Text Box 455"/>
          <p:cNvSpPr txBox="1">
            <a:spLocks noChangeArrowheads="1"/>
          </p:cNvSpPr>
          <p:nvPr/>
        </p:nvSpPr>
        <p:spPr bwMode="auto">
          <a:xfrm>
            <a:off x="3657600" y="4329113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8648" name="Text Box 456"/>
          <p:cNvSpPr txBox="1">
            <a:spLocks noChangeArrowheads="1"/>
          </p:cNvSpPr>
          <p:nvPr/>
        </p:nvSpPr>
        <p:spPr bwMode="auto">
          <a:xfrm>
            <a:off x="3886200" y="4175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8649" name="Text Box 457"/>
          <p:cNvSpPr txBox="1">
            <a:spLocks noChangeArrowheads="1"/>
          </p:cNvSpPr>
          <p:nvPr/>
        </p:nvSpPr>
        <p:spPr bwMode="auto">
          <a:xfrm>
            <a:off x="3886200" y="45720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64</a:t>
            </a:r>
          </a:p>
        </p:txBody>
      </p:sp>
      <p:sp>
        <p:nvSpPr>
          <p:cNvPr id="8650" name="Line 458"/>
          <p:cNvSpPr>
            <a:spLocks noChangeShapeType="1"/>
          </p:cNvSpPr>
          <p:nvPr/>
        </p:nvSpPr>
        <p:spPr bwMode="auto">
          <a:xfrm>
            <a:off x="3962400" y="4572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51" name="Text Box 459"/>
          <p:cNvSpPr txBox="1">
            <a:spLocks noChangeArrowheads="1"/>
          </p:cNvSpPr>
          <p:nvPr/>
        </p:nvSpPr>
        <p:spPr bwMode="auto">
          <a:xfrm>
            <a:off x="4343400" y="4343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8652" name="Text Box 460"/>
          <p:cNvSpPr txBox="1">
            <a:spLocks noChangeArrowheads="1"/>
          </p:cNvSpPr>
          <p:nvPr/>
        </p:nvSpPr>
        <p:spPr bwMode="auto">
          <a:xfrm>
            <a:off x="4648200" y="41910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32</a:t>
            </a:r>
          </a:p>
        </p:txBody>
      </p:sp>
      <p:sp>
        <p:nvSpPr>
          <p:cNvPr id="8653" name="Text Box 461"/>
          <p:cNvSpPr txBox="1">
            <a:spLocks noChangeArrowheads="1"/>
          </p:cNvSpPr>
          <p:nvPr/>
        </p:nvSpPr>
        <p:spPr bwMode="auto">
          <a:xfrm>
            <a:off x="4648200" y="45878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64</a:t>
            </a:r>
          </a:p>
        </p:txBody>
      </p:sp>
      <p:sp>
        <p:nvSpPr>
          <p:cNvPr id="8654" name="Line 462"/>
          <p:cNvSpPr>
            <a:spLocks noChangeShapeType="1"/>
          </p:cNvSpPr>
          <p:nvPr/>
        </p:nvSpPr>
        <p:spPr bwMode="auto">
          <a:xfrm>
            <a:off x="4724400" y="45878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55" name="Text Box 463"/>
          <p:cNvSpPr txBox="1">
            <a:spLocks noChangeArrowheads="1"/>
          </p:cNvSpPr>
          <p:nvPr/>
        </p:nvSpPr>
        <p:spPr bwMode="auto">
          <a:xfrm>
            <a:off x="5181600" y="4343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500"/>
                                        <p:tgtEl>
                                          <p:spTgt spid="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8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8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8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8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8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8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8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8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8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8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8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8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8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8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8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8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8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8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8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8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8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8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8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8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8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8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8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8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8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8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8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8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8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8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8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8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8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8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8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8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8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8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8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8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8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8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8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8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8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8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8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8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8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8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8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8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8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8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8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8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5" dur="500" fill="hold"/>
                                        <p:tgtEl>
                                          <p:spTgt spid="8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8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8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8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8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8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8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8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8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8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8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8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8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 fill="hold"/>
                                        <p:tgtEl>
                                          <p:spTgt spid="8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8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fill="hold"/>
                                        <p:tgtEl>
                                          <p:spTgt spid="8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7" dur="500" fill="hold"/>
                                        <p:tgtEl>
                                          <p:spTgt spid="8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8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8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 fill="hold"/>
                                        <p:tgtEl>
                                          <p:spTgt spid="8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500" fill="hold"/>
                                        <p:tgtEl>
                                          <p:spTgt spid="8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8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9" dur="500" fill="hold"/>
                                        <p:tgtEl>
                                          <p:spTgt spid="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500" fill="hold"/>
                                        <p:tgtEl>
                                          <p:spTgt spid="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8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8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7" dur="500" fill="hold"/>
                                        <p:tgtEl>
                                          <p:spTgt spid="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500" fill="hold"/>
                                        <p:tgtEl>
                                          <p:spTgt spid="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1" dur="500" fill="hold"/>
                                        <p:tgtEl>
                                          <p:spTgt spid="8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fill="hold"/>
                                        <p:tgtEl>
                                          <p:spTgt spid="8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500" fill="hold"/>
                                        <p:tgtEl>
                                          <p:spTgt spid="8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500" fill="hold"/>
                                        <p:tgtEl>
                                          <p:spTgt spid="8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9" dur="500" fill="hold"/>
                                        <p:tgtEl>
                                          <p:spTgt spid="8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8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3" dur="500" fill="hold"/>
                                        <p:tgtEl>
                                          <p:spTgt spid="8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500" fill="hold"/>
                                        <p:tgtEl>
                                          <p:spTgt spid="8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7" dur="500" fill="hold"/>
                                        <p:tgtEl>
                                          <p:spTgt spid="8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 fill="hold"/>
                                        <p:tgtEl>
                                          <p:spTgt spid="8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8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8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7" dur="500" fill="hold"/>
                                        <p:tgtEl>
                                          <p:spTgt spid="8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500" fill="hold"/>
                                        <p:tgtEl>
                                          <p:spTgt spid="8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 fill="hold"/>
                                        <p:tgtEl>
                                          <p:spTgt spid="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5" dur="500" fill="hold"/>
                                        <p:tgtEl>
                                          <p:spTgt spid="8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 fill="hold"/>
                                        <p:tgtEl>
                                          <p:spTgt spid="8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8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8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3" dur="500" fill="hold"/>
                                        <p:tgtEl>
                                          <p:spTgt spid="8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500" fill="hold"/>
                                        <p:tgtEl>
                                          <p:spTgt spid="8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8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8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1" dur="500" fill="hold"/>
                                        <p:tgtEl>
                                          <p:spTgt spid="8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500" fill="hold"/>
                                        <p:tgtEl>
                                          <p:spTgt spid="8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8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8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9" dur="500" fill="hold"/>
                                        <p:tgtEl>
                                          <p:spTgt spid="8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500" fill="hold"/>
                                        <p:tgtEl>
                                          <p:spTgt spid="8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8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8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7" dur="500" fill="hold"/>
                                        <p:tgtEl>
                                          <p:spTgt spid="8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8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8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8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5" dur="500" fill="hold"/>
                                        <p:tgtEl>
                                          <p:spTgt spid="8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500" fill="hold"/>
                                        <p:tgtEl>
                                          <p:spTgt spid="8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8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500" fill="hold"/>
                                        <p:tgtEl>
                                          <p:spTgt spid="8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8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8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8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8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1" dur="500" fill="hold"/>
                                        <p:tgtEl>
                                          <p:spTgt spid="8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500" fill="hold"/>
                                        <p:tgtEl>
                                          <p:spTgt spid="8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5" dur="500" fill="hold"/>
                                        <p:tgtEl>
                                          <p:spTgt spid="8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500" fill="hold"/>
                                        <p:tgtEl>
                                          <p:spTgt spid="8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8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8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8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8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7" dur="500" fill="hold"/>
                                        <p:tgtEl>
                                          <p:spTgt spid="8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 fill="hold"/>
                                        <p:tgtEl>
                                          <p:spTgt spid="8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1" dur="500" fill="hold"/>
                                        <p:tgtEl>
                                          <p:spTgt spid="8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 fill="hold"/>
                                        <p:tgtEl>
                                          <p:spTgt spid="8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8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8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376" grpId="0"/>
      <p:bldP spid="8377" grpId="0"/>
      <p:bldP spid="8379" grpId="0"/>
      <p:bldP spid="8381" grpId="0"/>
      <p:bldP spid="8383" grpId="0"/>
      <p:bldP spid="8404" grpId="0"/>
      <p:bldP spid="8455" grpId="0"/>
      <p:bldP spid="8456" grpId="0"/>
      <p:bldP spid="8457" grpId="0" animBg="1"/>
      <p:bldP spid="8458" grpId="0"/>
      <p:bldP spid="8459" grpId="0"/>
      <p:bldP spid="8460" grpId="0" animBg="1"/>
      <p:bldP spid="8467" grpId="0"/>
      <p:bldP spid="8468" grpId="0"/>
      <p:bldP spid="8469" grpId="0" animBg="1"/>
      <p:bldP spid="8471" grpId="0"/>
      <p:bldP spid="8472" grpId="0"/>
      <p:bldP spid="8473" grpId="0"/>
      <p:bldP spid="8474" grpId="0"/>
      <p:bldP spid="8475" grpId="0" animBg="1"/>
      <p:bldP spid="8476" grpId="0"/>
      <p:bldP spid="8477" grpId="0"/>
      <p:bldP spid="8478" grpId="0"/>
      <p:bldP spid="8479" grpId="0" animBg="1"/>
      <p:bldP spid="8480" grpId="0"/>
      <p:bldP spid="8481" grpId="0"/>
      <p:bldP spid="8482" grpId="0"/>
      <p:bldP spid="8483" grpId="0" animBg="1"/>
      <p:bldP spid="8484" grpId="0"/>
      <p:bldP spid="8485" grpId="0"/>
      <p:bldP spid="8486" grpId="0"/>
      <p:bldP spid="8487" grpId="0"/>
      <p:bldP spid="8488" grpId="0" animBg="1"/>
      <p:bldP spid="8489" grpId="0"/>
      <p:bldP spid="8490" grpId="0"/>
      <p:bldP spid="8491" grpId="0" animBg="1"/>
      <p:bldP spid="8492" grpId="0"/>
      <p:bldP spid="8493" grpId="0"/>
      <p:bldP spid="8494" grpId="0" animBg="1"/>
      <p:bldP spid="8495" grpId="0"/>
      <p:bldP spid="8496" grpId="0"/>
      <p:bldP spid="8497" grpId="0"/>
      <p:bldP spid="8498" grpId="0"/>
      <p:bldP spid="8499" grpId="0" animBg="1"/>
      <p:bldP spid="8500" grpId="0"/>
      <p:bldP spid="8501" grpId="0"/>
      <p:bldP spid="8502" grpId="0"/>
      <p:bldP spid="8503" grpId="0" animBg="1"/>
      <p:bldP spid="8504" grpId="0"/>
      <p:bldP spid="8505" grpId="0"/>
      <p:bldP spid="8506" grpId="0"/>
      <p:bldP spid="8507" grpId="0" animBg="1"/>
      <p:bldP spid="8508" grpId="0"/>
      <p:bldP spid="8509" grpId="0"/>
      <p:bldP spid="8510" grpId="0"/>
      <p:bldP spid="8511" grpId="0" animBg="1"/>
      <p:bldP spid="8512" grpId="0"/>
      <p:bldP spid="8513" grpId="0"/>
      <p:bldP spid="8514" grpId="0"/>
      <p:bldP spid="8515" grpId="0" animBg="1"/>
      <p:bldP spid="8523" grpId="0"/>
      <p:bldP spid="8524" grpId="0"/>
      <p:bldP spid="8525" grpId="0" animBg="1"/>
      <p:bldP spid="8526" grpId="0"/>
      <p:bldP spid="8527" grpId="0"/>
      <p:bldP spid="8528" grpId="0"/>
      <p:bldP spid="8529" grpId="0" animBg="1"/>
      <p:bldP spid="8530" grpId="0"/>
      <p:bldP spid="8531" grpId="0"/>
      <p:bldP spid="8532" grpId="0" animBg="1"/>
      <p:bldP spid="8533" grpId="0"/>
      <p:bldP spid="8534" grpId="0"/>
      <p:bldP spid="8535" grpId="0"/>
      <p:bldP spid="8536" grpId="0" animBg="1"/>
      <p:bldP spid="8537" grpId="0"/>
      <p:bldP spid="8538" grpId="0"/>
      <p:bldP spid="8539" grpId="0" animBg="1"/>
      <p:bldP spid="8540" grpId="0"/>
      <p:bldP spid="8541" grpId="0"/>
      <p:bldP spid="8542" grpId="0"/>
      <p:bldP spid="8543" grpId="0" animBg="1"/>
      <p:bldP spid="8544" grpId="0"/>
      <p:bldP spid="8545" grpId="0"/>
      <p:bldP spid="8546" grpId="0" animBg="1"/>
      <p:bldP spid="8547" grpId="0"/>
      <p:bldP spid="8548" grpId="0"/>
      <p:bldP spid="8549" grpId="0" animBg="1"/>
      <p:bldP spid="8553" grpId="0"/>
      <p:bldP spid="8554" grpId="0"/>
      <p:bldP spid="8567" grpId="0"/>
      <p:bldP spid="8568" grpId="0"/>
      <p:bldP spid="8569" grpId="0"/>
      <p:bldP spid="8570" grpId="0" animBg="1"/>
      <p:bldP spid="8571" grpId="0"/>
      <p:bldP spid="8572" grpId="0"/>
      <p:bldP spid="8573" grpId="0" animBg="1"/>
      <p:bldP spid="8574" grpId="0"/>
      <p:bldP spid="8575" grpId="0"/>
      <p:bldP spid="8576" grpId="0"/>
      <p:bldP spid="8577" grpId="0" animBg="1"/>
      <p:bldP spid="8578" grpId="0"/>
      <p:bldP spid="8579" grpId="0"/>
      <p:bldP spid="8580" grpId="0"/>
      <p:bldP spid="8581" grpId="0" animBg="1"/>
      <p:bldP spid="8582" grpId="0"/>
      <p:bldP spid="8632" grpId="0"/>
      <p:bldP spid="8633" grpId="0"/>
      <p:bldP spid="8634" grpId="0"/>
      <p:bldP spid="8635" grpId="0" animBg="1"/>
      <p:bldP spid="8636" grpId="0"/>
      <p:bldP spid="8637" grpId="0"/>
      <p:bldP spid="8638" grpId="0" animBg="1"/>
      <p:bldP spid="8639" grpId="0"/>
      <p:bldP spid="8640" grpId="0"/>
      <p:bldP spid="8641" grpId="0" animBg="1"/>
      <p:bldP spid="8642" grpId="0"/>
      <p:bldP spid="8643" grpId="0"/>
      <p:bldP spid="8644" grpId="0"/>
      <p:bldP spid="8645" grpId="0"/>
      <p:bldP spid="8646" grpId="0" animBg="1"/>
      <p:bldP spid="8647" grpId="0"/>
      <p:bldP spid="8648" grpId="0"/>
      <p:bldP spid="8649" grpId="0"/>
      <p:bldP spid="8650" grpId="0" animBg="1"/>
      <p:bldP spid="8651" grpId="0"/>
      <p:bldP spid="8652" grpId="0"/>
      <p:bldP spid="8653" grpId="0"/>
      <p:bldP spid="8654" grpId="0" animBg="1"/>
      <p:bldP spid="86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81000" y="381000"/>
            <a:ext cx="8305800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Bài 3:</a:t>
            </a:r>
            <a:r>
              <a:rPr lang="en-US" sz="2000" b="1"/>
              <a:t> </a:t>
            </a:r>
          </a:p>
          <a:p>
            <a:pPr>
              <a:lnSpc>
                <a:spcPct val="90000"/>
              </a:lnSpc>
              <a:spcBef>
                <a:spcPct val="75000"/>
              </a:spcBef>
              <a:spcAft>
                <a:spcPct val="50000"/>
              </a:spcAft>
            </a:pPr>
            <a:r>
              <a:rPr lang="en-US" sz="2000">
                <a:solidFill>
                  <a:srgbClr val="0000FF"/>
                </a:solidFill>
              </a:rPr>
              <a:t>Trong một công viên có      diện tích đã trồng hoa và cây xanh, trong đó      </a:t>
            </a:r>
          </a:p>
          <a:p>
            <a:pPr>
              <a:lnSpc>
                <a:spcPct val="90000"/>
              </a:lnSpc>
              <a:spcBef>
                <a:spcPct val="75000"/>
              </a:spcBef>
              <a:spcAft>
                <a:spcPct val="50000"/>
              </a:spcAft>
            </a:pPr>
            <a:r>
              <a:rPr lang="en-US" sz="2000">
                <a:solidFill>
                  <a:srgbClr val="0000FF"/>
                </a:solidFill>
              </a:rPr>
              <a:t>       diện tích của công viên đã trồng hoa. Hỏi diện tích để trồng cây </a:t>
            </a:r>
          </a:p>
          <a:p>
            <a:pPr>
              <a:lnSpc>
                <a:spcPct val="90000"/>
              </a:lnSpc>
              <a:spcBef>
                <a:spcPct val="75000"/>
              </a:spcBef>
              <a:spcAft>
                <a:spcPct val="50000"/>
              </a:spcAft>
            </a:pPr>
            <a:r>
              <a:rPr lang="en-US" sz="2000">
                <a:solidFill>
                  <a:srgbClr val="0000FF"/>
                </a:solidFill>
              </a:rPr>
              <a:t>xanh là bao nhiêu phần diện tích của công viên?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495800" y="3733800"/>
            <a:ext cx="406241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FF"/>
                </a:solidFill>
              </a:rPr>
              <a:t>Diện tích trồng cây xanh chiếm số phần là:</a:t>
            </a:r>
          </a:p>
          <a:p>
            <a:pPr>
              <a:spcBef>
                <a:spcPct val="50000"/>
              </a:spcBef>
            </a:pPr>
            <a:endParaRPr lang="en-US" sz="2000" i="1"/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6600825" y="4832350"/>
            <a:ext cx="197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( diện tích)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5024438" y="566102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Đáp số:</a:t>
            </a:r>
            <a:r>
              <a:rPr lang="en-US"/>
              <a:t> 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6710363" y="5661025"/>
            <a:ext cx="2052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( diện tích)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552450" y="1476375"/>
            <a:ext cx="304800" cy="779463"/>
            <a:chOff x="4596" y="2058"/>
            <a:chExt cx="192" cy="491"/>
          </a:xfrm>
        </p:grpSpPr>
        <p:sp>
          <p:nvSpPr>
            <p:cNvPr id="7212" name="Text Box 75"/>
            <p:cNvSpPr txBox="1">
              <a:spLocks noChangeArrowheads="1"/>
            </p:cNvSpPr>
            <p:nvPr/>
          </p:nvSpPr>
          <p:spPr bwMode="auto">
            <a:xfrm>
              <a:off x="4596" y="2058"/>
              <a:ext cx="19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7213" name="Line 76"/>
            <p:cNvSpPr>
              <a:spLocks noChangeShapeType="1"/>
            </p:cNvSpPr>
            <p:nvPr/>
          </p:nvSpPr>
          <p:spPr bwMode="auto">
            <a:xfrm flipV="1">
              <a:off x="4635" y="2286"/>
              <a:ext cx="96" cy="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82"/>
          <p:cNvGrpSpPr>
            <a:grpSpLocks/>
          </p:cNvGrpSpPr>
          <p:nvPr/>
        </p:nvGrpSpPr>
        <p:grpSpPr bwMode="auto">
          <a:xfrm>
            <a:off x="5010150" y="4641850"/>
            <a:ext cx="2190750" cy="882650"/>
            <a:chOff x="336" y="2286"/>
            <a:chExt cx="1380" cy="556"/>
          </a:xfrm>
        </p:grpSpPr>
        <p:grpSp>
          <p:nvGrpSpPr>
            <p:cNvPr id="7201" name="Group 83"/>
            <p:cNvGrpSpPr>
              <a:grpSpLocks/>
            </p:cNvGrpSpPr>
            <p:nvPr/>
          </p:nvGrpSpPr>
          <p:grpSpPr bwMode="auto">
            <a:xfrm>
              <a:off x="336" y="2304"/>
              <a:ext cx="624" cy="538"/>
              <a:chOff x="3072" y="2064"/>
              <a:chExt cx="624" cy="538"/>
            </a:xfrm>
          </p:grpSpPr>
          <p:sp>
            <p:nvSpPr>
              <p:cNvPr id="7208" name="Text Box 84"/>
              <p:cNvSpPr txBox="1">
                <a:spLocks noChangeArrowheads="1"/>
              </p:cNvSpPr>
              <p:nvPr/>
            </p:nvSpPr>
            <p:spPr bwMode="auto">
              <a:xfrm>
                <a:off x="3072" y="2064"/>
                <a:ext cx="624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6      2   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7      5</a:t>
                </a:r>
              </a:p>
            </p:txBody>
          </p:sp>
          <p:sp>
            <p:nvSpPr>
              <p:cNvPr id="7209" name="Line 85"/>
              <p:cNvSpPr>
                <a:spLocks noChangeShapeType="1"/>
              </p:cNvSpPr>
              <p:nvPr/>
            </p:nvSpPr>
            <p:spPr bwMode="auto">
              <a:xfrm>
                <a:off x="3090" y="230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Line 86"/>
              <p:cNvSpPr>
                <a:spLocks noChangeShapeType="1"/>
              </p:cNvSpPr>
              <p:nvPr/>
            </p:nvSpPr>
            <p:spPr bwMode="auto">
              <a:xfrm>
                <a:off x="3447" y="230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Line 87"/>
              <p:cNvSpPr>
                <a:spLocks noChangeShapeType="1"/>
              </p:cNvSpPr>
              <p:nvPr/>
            </p:nvSpPr>
            <p:spPr bwMode="auto">
              <a:xfrm>
                <a:off x="3294" y="2313"/>
                <a:ext cx="105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02" name="Group 88"/>
            <p:cNvGrpSpPr>
              <a:grpSpLocks/>
            </p:cNvGrpSpPr>
            <p:nvPr/>
          </p:nvGrpSpPr>
          <p:grpSpPr bwMode="auto">
            <a:xfrm>
              <a:off x="909" y="2523"/>
              <a:ext cx="102" cy="51"/>
              <a:chOff x="4080" y="3360"/>
              <a:chExt cx="102" cy="51"/>
            </a:xfrm>
          </p:grpSpPr>
          <p:sp>
            <p:nvSpPr>
              <p:cNvPr id="7206" name="Line 89"/>
              <p:cNvSpPr>
                <a:spLocks noChangeShapeType="1"/>
              </p:cNvSpPr>
              <p:nvPr/>
            </p:nvSpPr>
            <p:spPr bwMode="auto">
              <a:xfrm>
                <a:off x="4080" y="3360"/>
                <a:ext cx="96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7" name="Line 90"/>
              <p:cNvSpPr>
                <a:spLocks noChangeShapeType="1"/>
              </p:cNvSpPr>
              <p:nvPr/>
            </p:nvSpPr>
            <p:spPr bwMode="auto">
              <a:xfrm>
                <a:off x="4086" y="3411"/>
                <a:ext cx="96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03" name="Group 91"/>
            <p:cNvGrpSpPr>
              <a:grpSpLocks/>
            </p:cNvGrpSpPr>
            <p:nvPr/>
          </p:nvGrpSpPr>
          <p:grpSpPr bwMode="auto">
            <a:xfrm>
              <a:off x="1092" y="2286"/>
              <a:ext cx="624" cy="538"/>
              <a:chOff x="1344" y="2304"/>
              <a:chExt cx="624" cy="538"/>
            </a:xfrm>
          </p:grpSpPr>
          <p:sp>
            <p:nvSpPr>
              <p:cNvPr id="7204" name="Text Box 92"/>
              <p:cNvSpPr txBox="1">
                <a:spLocks noChangeArrowheads="1"/>
              </p:cNvSpPr>
              <p:nvPr/>
            </p:nvSpPr>
            <p:spPr bwMode="auto">
              <a:xfrm>
                <a:off x="1344" y="2304"/>
                <a:ext cx="624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16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35</a:t>
                </a:r>
              </a:p>
            </p:txBody>
          </p:sp>
          <p:sp>
            <p:nvSpPr>
              <p:cNvPr id="7205" name="Line 93"/>
              <p:cNvSpPr>
                <a:spLocks noChangeShapeType="1"/>
              </p:cNvSpPr>
              <p:nvPr/>
            </p:nvSpPr>
            <p:spPr bwMode="auto">
              <a:xfrm>
                <a:off x="1359" y="2553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94"/>
          <p:cNvGrpSpPr>
            <a:grpSpLocks/>
          </p:cNvGrpSpPr>
          <p:nvPr/>
        </p:nvGrpSpPr>
        <p:grpSpPr bwMode="auto">
          <a:xfrm>
            <a:off x="6215063" y="5470525"/>
            <a:ext cx="990600" cy="854075"/>
            <a:chOff x="1344" y="2304"/>
            <a:chExt cx="624" cy="538"/>
          </a:xfrm>
        </p:grpSpPr>
        <p:sp>
          <p:nvSpPr>
            <p:cNvPr id="7199" name="Text Box 95"/>
            <p:cNvSpPr txBox="1">
              <a:spLocks noChangeArrowheads="1"/>
            </p:cNvSpPr>
            <p:nvPr/>
          </p:nvSpPr>
          <p:spPr bwMode="auto">
            <a:xfrm>
              <a:off x="1344" y="2304"/>
              <a:ext cx="62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16</a:t>
              </a:r>
            </a:p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7200" name="Line 96"/>
            <p:cNvSpPr>
              <a:spLocks noChangeShapeType="1"/>
            </p:cNvSpPr>
            <p:nvPr/>
          </p:nvSpPr>
          <p:spPr bwMode="auto">
            <a:xfrm>
              <a:off x="1359" y="2553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98"/>
          <p:cNvGrpSpPr>
            <a:grpSpLocks/>
          </p:cNvGrpSpPr>
          <p:nvPr/>
        </p:nvGrpSpPr>
        <p:grpSpPr bwMode="auto">
          <a:xfrm>
            <a:off x="3209925" y="800100"/>
            <a:ext cx="304800" cy="779463"/>
            <a:chOff x="4596" y="2058"/>
            <a:chExt cx="192" cy="491"/>
          </a:xfrm>
        </p:grpSpPr>
        <p:sp>
          <p:nvSpPr>
            <p:cNvPr id="7197" name="Text Box 99"/>
            <p:cNvSpPr txBox="1">
              <a:spLocks noChangeArrowheads="1"/>
            </p:cNvSpPr>
            <p:nvPr/>
          </p:nvSpPr>
          <p:spPr bwMode="auto">
            <a:xfrm>
              <a:off x="4596" y="2058"/>
              <a:ext cx="19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7198" name="Line 100"/>
            <p:cNvSpPr>
              <a:spLocks noChangeShapeType="1"/>
            </p:cNvSpPr>
            <p:nvPr/>
          </p:nvSpPr>
          <p:spPr bwMode="auto">
            <a:xfrm flipV="1">
              <a:off x="4635" y="2286"/>
              <a:ext cx="96" cy="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13" name="Text Box 101"/>
          <p:cNvSpPr txBox="1">
            <a:spLocks noChangeArrowheads="1"/>
          </p:cNvSpPr>
          <p:nvPr/>
        </p:nvSpPr>
        <p:spPr bwMode="auto">
          <a:xfrm>
            <a:off x="1219200" y="31242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</a:t>
            </a:r>
            <a:r>
              <a:rPr lang="en-US" b="1">
                <a:solidFill>
                  <a:srgbClr val="0000FF"/>
                </a:solidFill>
              </a:rPr>
              <a:t>ó</a:t>
            </a:r>
            <a:r>
              <a:rPr lang="en-US" sz="2000" b="1">
                <a:solidFill>
                  <a:srgbClr val="0000FF"/>
                </a:solidFill>
              </a:rPr>
              <a:t>m tắt</a:t>
            </a:r>
          </a:p>
        </p:txBody>
      </p:sp>
      <p:sp>
        <p:nvSpPr>
          <p:cNvPr id="13414" name="Text Box 102"/>
          <p:cNvSpPr txBox="1">
            <a:spLocks noChangeArrowheads="1"/>
          </p:cNvSpPr>
          <p:nvPr/>
        </p:nvSpPr>
        <p:spPr bwMode="auto">
          <a:xfrm>
            <a:off x="5791200" y="31242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Bài giải</a:t>
            </a:r>
          </a:p>
        </p:txBody>
      </p:sp>
      <p:sp>
        <p:nvSpPr>
          <p:cNvPr id="13415" name="Line 103"/>
          <p:cNvSpPr>
            <a:spLocks noChangeShapeType="1"/>
          </p:cNvSpPr>
          <p:nvPr/>
        </p:nvSpPr>
        <p:spPr bwMode="auto">
          <a:xfrm>
            <a:off x="2286000" y="3352800"/>
            <a:ext cx="3505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7" name="Line 105"/>
          <p:cNvSpPr>
            <a:spLocks noChangeShapeType="1"/>
          </p:cNvSpPr>
          <p:nvPr/>
        </p:nvSpPr>
        <p:spPr bwMode="auto">
          <a:xfrm>
            <a:off x="4267200" y="3352800"/>
            <a:ext cx="0" cy="2971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8" name="Line 106"/>
          <p:cNvSpPr>
            <a:spLocks noChangeShapeType="1"/>
          </p:cNvSpPr>
          <p:nvPr/>
        </p:nvSpPr>
        <p:spPr bwMode="auto">
          <a:xfrm>
            <a:off x="6781800" y="3352800"/>
            <a:ext cx="1752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9" name="Line 107"/>
          <p:cNvSpPr>
            <a:spLocks noChangeShapeType="1"/>
          </p:cNvSpPr>
          <p:nvPr/>
        </p:nvSpPr>
        <p:spPr bwMode="auto">
          <a:xfrm flipH="1">
            <a:off x="609600" y="3352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0" name="Text Box 108"/>
          <p:cNvSpPr txBox="1">
            <a:spLocks noChangeArrowheads="1"/>
          </p:cNvSpPr>
          <p:nvPr/>
        </p:nvSpPr>
        <p:spPr bwMode="auto">
          <a:xfrm>
            <a:off x="304800" y="3733800"/>
            <a:ext cx="38862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Hoa v</a:t>
            </a:r>
            <a:r>
              <a:rPr lang="en-US" b="1">
                <a:solidFill>
                  <a:srgbClr val="0000FF"/>
                </a:solidFill>
              </a:rPr>
              <a:t>à cây xanh:            diện tích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0000FF"/>
              </a:solidFill>
            </a:endParaRPr>
          </a:p>
        </p:txBody>
      </p: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2590800" y="3581400"/>
            <a:ext cx="304800" cy="779463"/>
            <a:chOff x="4596" y="2058"/>
            <a:chExt cx="192" cy="491"/>
          </a:xfrm>
        </p:grpSpPr>
        <p:sp>
          <p:nvSpPr>
            <p:cNvPr id="7195" name="Text Box 110"/>
            <p:cNvSpPr txBox="1">
              <a:spLocks noChangeArrowheads="1"/>
            </p:cNvSpPr>
            <p:nvPr/>
          </p:nvSpPr>
          <p:spPr bwMode="auto">
            <a:xfrm>
              <a:off x="4596" y="2058"/>
              <a:ext cx="19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7196" name="Line 111"/>
            <p:cNvSpPr>
              <a:spLocks noChangeShapeType="1"/>
            </p:cNvSpPr>
            <p:nvPr/>
          </p:nvSpPr>
          <p:spPr bwMode="auto">
            <a:xfrm flipV="1">
              <a:off x="4635" y="2286"/>
              <a:ext cx="96" cy="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24" name="Text Box 112"/>
          <p:cNvSpPr txBox="1">
            <a:spLocks noChangeArrowheads="1"/>
          </p:cNvSpPr>
          <p:nvPr/>
        </p:nvSpPr>
        <p:spPr bwMode="auto">
          <a:xfrm>
            <a:off x="304800" y="4600575"/>
            <a:ext cx="38862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Hoa                    :          di</a:t>
            </a:r>
            <a:r>
              <a:rPr lang="en-US" b="1">
                <a:solidFill>
                  <a:srgbClr val="0000FF"/>
                </a:solidFill>
              </a:rPr>
              <a:t>ện tích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3425" name="Text Box 113"/>
          <p:cNvSpPr txBox="1">
            <a:spLocks noChangeArrowheads="1"/>
          </p:cNvSpPr>
          <p:nvPr/>
        </p:nvSpPr>
        <p:spPr bwMode="auto">
          <a:xfrm>
            <a:off x="304800" y="5486400"/>
            <a:ext cx="38862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  <a:r>
              <a:rPr lang="en-US" b="1">
                <a:solidFill>
                  <a:srgbClr val="0000FF"/>
                </a:solidFill>
              </a:rPr>
              <a:t>ây xanh</a:t>
            </a:r>
            <a:r>
              <a:rPr lang="en-US" sz="2000" b="1">
                <a:solidFill>
                  <a:srgbClr val="0000FF"/>
                </a:solidFill>
              </a:rPr>
              <a:t>            : ...?    di</a:t>
            </a:r>
            <a:r>
              <a:rPr lang="en-US" b="1">
                <a:solidFill>
                  <a:srgbClr val="0000FF"/>
                </a:solidFill>
              </a:rPr>
              <a:t>ện tích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0000FF"/>
              </a:solidFill>
            </a:endParaRPr>
          </a:p>
        </p:txBody>
      </p:sp>
      <p:grpSp>
        <p:nvGrpSpPr>
          <p:cNvPr id="10" name="Group 114"/>
          <p:cNvGrpSpPr>
            <a:grpSpLocks/>
          </p:cNvGrpSpPr>
          <p:nvPr/>
        </p:nvGrpSpPr>
        <p:grpSpPr bwMode="auto">
          <a:xfrm>
            <a:off x="2590800" y="4462463"/>
            <a:ext cx="304800" cy="779462"/>
            <a:chOff x="4596" y="2058"/>
            <a:chExt cx="192" cy="491"/>
          </a:xfrm>
        </p:grpSpPr>
        <p:sp>
          <p:nvSpPr>
            <p:cNvPr id="7193" name="Text Box 115"/>
            <p:cNvSpPr txBox="1">
              <a:spLocks noChangeArrowheads="1"/>
            </p:cNvSpPr>
            <p:nvPr/>
          </p:nvSpPr>
          <p:spPr bwMode="auto">
            <a:xfrm>
              <a:off x="4596" y="2058"/>
              <a:ext cx="19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7194" name="Line 116"/>
            <p:cNvSpPr>
              <a:spLocks noChangeShapeType="1"/>
            </p:cNvSpPr>
            <p:nvPr/>
          </p:nvSpPr>
          <p:spPr bwMode="auto">
            <a:xfrm flipV="1">
              <a:off x="4635" y="2286"/>
              <a:ext cx="96" cy="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29" name="Line 117"/>
          <p:cNvSpPr>
            <a:spLocks noChangeShapeType="1"/>
          </p:cNvSpPr>
          <p:nvPr/>
        </p:nvSpPr>
        <p:spPr bwMode="auto">
          <a:xfrm>
            <a:off x="3124200" y="4100513"/>
            <a:ext cx="914400" cy="0"/>
          </a:xfrm>
          <a:prstGeom prst="line">
            <a:avLst/>
          </a:prstGeom>
          <a:noFill/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30" name="Line 118"/>
          <p:cNvSpPr>
            <a:spLocks noChangeShapeType="1"/>
          </p:cNvSpPr>
          <p:nvPr/>
        </p:nvSpPr>
        <p:spPr bwMode="auto">
          <a:xfrm>
            <a:off x="3124200" y="4986338"/>
            <a:ext cx="914400" cy="0"/>
          </a:xfrm>
          <a:prstGeom prst="line">
            <a:avLst/>
          </a:prstGeom>
          <a:noFill/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31" name="Line 119"/>
          <p:cNvSpPr>
            <a:spLocks noChangeShapeType="1"/>
          </p:cNvSpPr>
          <p:nvPr/>
        </p:nvSpPr>
        <p:spPr bwMode="auto">
          <a:xfrm>
            <a:off x="3124200" y="5867400"/>
            <a:ext cx="914400" cy="0"/>
          </a:xfrm>
          <a:prstGeom prst="line">
            <a:avLst/>
          </a:prstGeom>
          <a:noFill/>
          <a:ln w="952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85" decel="100000"/>
                                        <p:tgtEl>
                                          <p:spTgt spid="134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385" decel="100000"/>
                                        <p:tgtEl>
                                          <p:spTgt spid="134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385" fill="hold"/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385" fill="hold"/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85" decel="100000"/>
                                        <p:tgtEl>
                                          <p:spTgt spid="134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385" decel="100000"/>
                                        <p:tgtEl>
                                          <p:spTgt spid="134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13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385" fill="hold"/>
                                        <p:tgtEl>
                                          <p:spTgt spid="13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85" decel="100000"/>
                                        <p:tgtEl>
                                          <p:spTgt spid="134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385" decel="100000"/>
                                        <p:tgtEl>
                                          <p:spTgt spid="134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385" fill="hold"/>
                                        <p:tgtEl>
                                          <p:spTgt spid="13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385" fill="hold"/>
                                        <p:tgtEl>
                                          <p:spTgt spid="13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3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31" grpId="0"/>
      <p:bldP spid="13335" grpId="0"/>
      <p:bldP spid="13336" grpId="0"/>
      <p:bldP spid="13340" grpId="0"/>
      <p:bldP spid="13413" grpId="0"/>
      <p:bldP spid="13414" grpId="0"/>
      <p:bldP spid="13415" grpId="0" animBg="1"/>
      <p:bldP spid="13417" grpId="0" animBg="1"/>
      <p:bldP spid="13418" grpId="0" animBg="1"/>
      <p:bldP spid="13419" grpId="0" animBg="1"/>
      <p:bldP spid="13420" grpId="0"/>
      <p:bldP spid="13424" grpId="0"/>
      <p:bldP spid="13425" grpId="0"/>
      <p:bldP spid="13429" grpId="0" animBg="1"/>
      <p:bldP spid="13430" grpId="0" animBg="1"/>
      <p:bldP spid="134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1600200" y="1752600"/>
            <a:ext cx="2286000" cy="2209800"/>
          </a:xfrm>
          <a:prstGeom prst="star24">
            <a:avLst>
              <a:gd name="adj" fmla="val 37500"/>
            </a:avLst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 b="1" i="1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FFFF00"/>
                </a:solidFill>
              </a:rPr>
              <a:t>Em hãy nêu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FFFF00"/>
                </a:solidFill>
              </a:rPr>
              <a:t>cách cộng hai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FFFF00"/>
                </a:solidFill>
              </a:rPr>
              <a:t> phân số cùng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FFFF00"/>
                </a:solidFill>
              </a:rPr>
              <a:t>mẫu số?</a:t>
            </a:r>
          </a:p>
          <a:p>
            <a:pPr algn="ctr"/>
            <a:endParaRPr lang="en-US" sz="1600">
              <a:solidFill>
                <a:srgbClr val="FFFF00"/>
              </a:solidFill>
            </a:endParaRP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990600" y="2057400"/>
            <a:ext cx="685800" cy="914400"/>
          </a:xfrm>
          <a:prstGeom prst="smileyFace">
            <a:avLst>
              <a:gd name="adj" fmla="val 4653"/>
            </a:avLst>
          </a:prstGeom>
          <a:solidFill>
            <a:srgbClr val="009900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3563" name="AutoShape 11"/>
          <p:cNvSpPr>
            <a:spLocks noChangeArrowheads="1"/>
          </p:cNvSpPr>
          <p:nvPr/>
        </p:nvSpPr>
        <p:spPr bwMode="auto">
          <a:xfrm>
            <a:off x="4876800" y="2057400"/>
            <a:ext cx="685800" cy="9144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990600" y="4953000"/>
            <a:ext cx="685800" cy="914400"/>
          </a:xfrm>
          <a:prstGeom prst="smileyFace">
            <a:avLst>
              <a:gd name="adj" fmla="val 4653"/>
            </a:avLst>
          </a:prstGeom>
          <a:solidFill>
            <a:srgbClr val="CCFFFF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3565" name="AutoShape 13"/>
          <p:cNvSpPr>
            <a:spLocks noChangeArrowheads="1"/>
          </p:cNvSpPr>
          <p:nvPr/>
        </p:nvSpPr>
        <p:spPr bwMode="auto">
          <a:xfrm>
            <a:off x="4876800" y="4648200"/>
            <a:ext cx="685800" cy="914400"/>
          </a:xfrm>
          <a:prstGeom prst="smileyFace">
            <a:avLst>
              <a:gd name="adj" fmla="val 4653"/>
            </a:avLst>
          </a:prstGeom>
          <a:solidFill>
            <a:schemeClr val="folHlink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D60093"/>
                </a:solidFill>
              </a:rPr>
              <a:t>4</a:t>
            </a:r>
          </a:p>
        </p:txBody>
      </p:sp>
      <p:sp>
        <p:nvSpPr>
          <p:cNvPr id="23566" name="AutoShape 14"/>
          <p:cNvSpPr>
            <a:spLocks noChangeArrowheads="1"/>
          </p:cNvSpPr>
          <p:nvPr/>
        </p:nvSpPr>
        <p:spPr bwMode="auto">
          <a:xfrm>
            <a:off x="5486400" y="1752600"/>
            <a:ext cx="2286000" cy="2209800"/>
          </a:xfrm>
          <a:prstGeom prst="star24">
            <a:avLst>
              <a:gd name="adj" fmla="val 37500"/>
            </a:avLst>
          </a:prstGeom>
          <a:solidFill>
            <a:srgbClr val="0099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1">
                <a:solidFill>
                  <a:srgbClr val="0000FF"/>
                </a:solidFill>
              </a:rPr>
              <a:t>Muốn trừ hai </a:t>
            </a:r>
          </a:p>
          <a:p>
            <a:pPr algn="ctr"/>
            <a:r>
              <a:rPr lang="en-US" sz="1600" b="1" i="1">
                <a:solidFill>
                  <a:srgbClr val="0000FF"/>
                </a:solidFill>
              </a:rPr>
              <a:t>phân số cùng</a:t>
            </a:r>
          </a:p>
          <a:p>
            <a:pPr algn="ctr"/>
            <a:r>
              <a:rPr lang="en-US" sz="1600" b="1" i="1">
                <a:solidFill>
                  <a:srgbClr val="0000FF"/>
                </a:solidFill>
              </a:rPr>
              <a:t> mẫu s</a:t>
            </a:r>
            <a:r>
              <a:rPr lang="en-US" b="1" i="1">
                <a:solidFill>
                  <a:srgbClr val="0000FF"/>
                </a:solidFill>
              </a:rPr>
              <a:t>ố</a:t>
            </a:r>
            <a:r>
              <a:rPr lang="en-US" sz="1600" b="1" i="1">
                <a:solidFill>
                  <a:srgbClr val="0000FF"/>
                </a:solidFill>
              </a:rPr>
              <a:t> ta</a:t>
            </a:r>
          </a:p>
          <a:p>
            <a:pPr algn="ctr"/>
            <a:r>
              <a:rPr lang="en-US" sz="1600" b="1" i="1">
                <a:solidFill>
                  <a:srgbClr val="0000FF"/>
                </a:solidFill>
              </a:rPr>
              <a:t> làm như </a:t>
            </a:r>
          </a:p>
          <a:p>
            <a:pPr algn="ctr"/>
            <a:r>
              <a:rPr lang="en-US" sz="1600" b="1" i="1">
                <a:solidFill>
                  <a:srgbClr val="0000FF"/>
                </a:solidFill>
              </a:rPr>
              <a:t>thế nào?</a:t>
            </a:r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5562600" y="4419600"/>
            <a:ext cx="2286000" cy="2209800"/>
          </a:xfrm>
          <a:prstGeom prst="star24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rgbClr val="FF66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Muốn cộng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hai phân số khác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mẫu số ta làm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như thế nào?</a:t>
            </a:r>
          </a:p>
          <a:p>
            <a:pPr algn="ctr"/>
            <a:endParaRPr lang="en-US" sz="1600">
              <a:solidFill>
                <a:srgbClr val="D60093"/>
              </a:solidFill>
            </a:endParaRPr>
          </a:p>
        </p:txBody>
      </p:sp>
      <p:sp>
        <p:nvSpPr>
          <p:cNvPr id="23568" name="AutoShape 16"/>
          <p:cNvSpPr>
            <a:spLocks noChangeArrowheads="1"/>
          </p:cNvSpPr>
          <p:nvPr/>
        </p:nvSpPr>
        <p:spPr bwMode="auto">
          <a:xfrm>
            <a:off x="1676400" y="4495800"/>
            <a:ext cx="2286000" cy="22098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Muốn tr</a:t>
            </a:r>
            <a:r>
              <a:rPr lang="en-US" b="1" i="1">
                <a:solidFill>
                  <a:srgbClr val="D60093"/>
                </a:solidFill>
              </a:rPr>
              <a:t>ù</a:t>
            </a:r>
            <a:endParaRPr lang="en-US" sz="1600" b="1" i="1">
              <a:solidFill>
                <a:srgbClr val="D60093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 hai phân số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Khác mẫu số ta </a:t>
            </a:r>
          </a:p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D60093"/>
                </a:solidFill>
              </a:rPr>
              <a:t>Làm như thế nào?</a:t>
            </a:r>
          </a:p>
          <a:p>
            <a:pPr algn="ctr"/>
            <a:endParaRPr lang="en-US">
              <a:solidFill>
                <a:srgbClr val="D60093"/>
              </a:solidFill>
            </a:endParaRPr>
          </a:p>
        </p:txBody>
      </p:sp>
      <p:sp>
        <p:nvSpPr>
          <p:cNvPr id="8202" name="WordArt 17" descr="1011-004-72-1057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2514600" cy="914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TRÒ CHƠI:</a:t>
            </a:r>
            <a:endParaRPr lang="en-US" sz="3600" b="1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latin typeface="Arial"/>
              <a:cs typeface="Arial"/>
            </a:endParaRPr>
          </a:p>
        </p:txBody>
      </p:sp>
      <p:sp>
        <p:nvSpPr>
          <p:cNvPr id="23570" name="WordArt 18"/>
          <p:cNvSpPr>
            <a:spLocks noChangeArrowheads="1" noChangeShapeType="1" noTextEdit="1"/>
          </p:cNvSpPr>
          <p:nvPr/>
        </p:nvSpPr>
        <p:spPr bwMode="auto">
          <a:xfrm>
            <a:off x="4267200" y="228600"/>
            <a:ext cx="3810000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Bông hoa bí ẩn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1809750" y="2416175"/>
            <a:ext cx="1847850" cy="11652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D6009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i="1">
                <a:solidFill>
                  <a:srgbClr val="D60093"/>
                </a:solidFill>
              </a:rPr>
              <a:t>Muốn cộng hai phân số cùng mẫu số, ta cộng hai tử số với nhau và giữ nguyên mẫu số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5791200" y="1905000"/>
            <a:ext cx="1676400" cy="1803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D6009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i="1">
                <a:solidFill>
                  <a:srgbClr val="D60093"/>
                </a:solidFill>
              </a:rPr>
              <a:t>Muốn trừ hai phân số cùng mẫu số, ta trừ tử số của phân số thứ nhất cho tử số của phân số thứ hai và giữ nguyên mẫu số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828800" y="4876800"/>
            <a:ext cx="1804988" cy="11652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D6009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i="1">
                <a:solidFill>
                  <a:srgbClr val="D60093"/>
                </a:solidFill>
              </a:rPr>
              <a:t>Muốn trừ hai phân số khác mẫu số, ta quy đồng mẫu số hai phân số rồi trừ hai phân số đó.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5867400" y="4648200"/>
            <a:ext cx="1676400" cy="13779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D6009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i="1">
                <a:solidFill>
                  <a:srgbClr val="D60093"/>
                </a:solidFill>
              </a:rPr>
              <a:t>Muốn cộng hai phân số khác mẫu số, ta quy đồng mẫu số hai phân số, rồi cộng hai phân số đó.</a:t>
            </a:r>
          </a:p>
        </p:txBody>
      </p:sp>
      <p:pic>
        <p:nvPicPr>
          <p:cNvPr id="23582" name="Picture 30" descr="images[16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676400"/>
            <a:ext cx="3048000" cy="2286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3583" name="Picture 31" descr="images[35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676400"/>
            <a:ext cx="3429000" cy="22860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23584" name="Picture 32" descr="CAAHMR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44196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5" name="Picture 33" descr="images[18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4419600"/>
            <a:ext cx="3429000" cy="22860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9" presetClass="entr" presetSubtype="1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5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35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5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3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5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8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35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 nodeType="clickPar">
                      <p:stCondLst>
                        <p:cond delay="0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8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3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84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35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 nodeType="clickPar">
                      <p:stCondLst>
                        <p:cond delay="0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85"/>
                  </p:tgtEl>
                </p:cond>
              </p:nextCondLst>
            </p:seq>
          </p:childTnLst>
        </p:cTn>
      </p:par>
    </p:tnLst>
    <p:bldLst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 animBg="1"/>
      <p:bldP spid="23567" grpId="0" animBg="1"/>
      <p:bldP spid="23568" grpId="0" animBg="1"/>
      <p:bldP spid="23570" grpId="0" animBg="1"/>
      <p:bldP spid="23571" grpId="0" animBg="1"/>
      <p:bldP spid="23572" grpId="0" animBg="1"/>
      <p:bldP spid="23573" grpId="0" animBg="1"/>
      <p:bldP spid="2357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683</Words>
  <Application>Microsoft Office PowerPoint</Application>
  <PresentationFormat>On-screen Show (4:3)</PresentationFormat>
  <Paragraphs>349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CSTeam</cp:lastModifiedBy>
  <cp:revision>64</cp:revision>
  <dcterms:created xsi:type="dcterms:W3CDTF">2008-12-12T01:33:18Z</dcterms:created>
  <dcterms:modified xsi:type="dcterms:W3CDTF">2016-06-30T02:14:21Z</dcterms:modified>
</cp:coreProperties>
</file>