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98" r:id="rId3"/>
    <p:sldId id="299" r:id="rId4"/>
    <p:sldId id="300" r:id="rId5"/>
    <p:sldId id="301" r:id="rId6"/>
    <p:sldId id="306" r:id="rId7"/>
    <p:sldId id="309" r:id="rId8"/>
    <p:sldId id="261" r:id="rId9"/>
    <p:sldId id="263" r:id="rId10"/>
    <p:sldId id="265" r:id="rId11"/>
    <p:sldId id="304" r:id="rId12"/>
    <p:sldId id="264" r:id="rId13"/>
    <p:sldId id="268" r:id="rId14"/>
    <p:sldId id="269" r:id="rId15"/>
    <p:sldId id="270" r:id="rId16"/>
    <p:sldId id="305" r:id="rId17"/>
    <p:sldId id="271" r:id="rId18"/>
    <p:sldId id="276" r:id="rId19"/>
    <p:sldId id="294" r:id="rId20"/>
    <p:sldId id="313" r:id="rId21"/>
    <p:sldId id="314" r:id="rId22"/>
    <p:sldId id="274" r:id="rId23"/>
    <p:sldId id="312" r:id="rId24"/>
    <p:sldId id="278" r:id="rId25"/>
    <p:sldId id="315" r:id="rId26"/>
    <p:sldId id="280" r:id="rId27"/>
    <p:sldId id="307" r:id="rId28"/>
    <p:sldId id="281" r:id="rId29"/>
    <p:sldId id="295" r:id="rId30"/>
    <p:sldId id="283" r:id="rId31"/>
    <p:sldId id="284" r:id="rId32"/>
    <p:sldId id="303" r:id="rId33"/>
    <p:sldId id="286" r:id="rId34"/>
    <p:sldId id="310" r:id="rId35"/>
    <p:sldId id="31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p:cViewPr>
        <p:scale>
          <a:sx n="76" d="100"/>
          <a:sy n="76" d="100"/>
        </p:scale>
        <p:origin x="-120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01AB3-512B-46CB-A178-7AF9233A0968}" type="datetimeFigureOut">
              <a:rPr lang="en-US" smtClean="0"/>
              <a:pPr/>
              <a:t>3/19/2021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CAFB-EACD-466A-A4DD-13027C3AC373}" type="slidenum">
              <a:rPr lang="en-US" smtClean="0"/>
              <a:pPr/>
              <a:t>‹#›</a:t>
            </a:fld>
            <a:endParaRPr lang="en-US"/>
          </a:p>
        </p:txBody>
      </p:sp>
    </p:spTree>
    <p:extLst>
      <p:ext uri="{BB962C8B-B14F-4D97-AF65-F5344CB8AC3E}">
        <p14:creationId xmlns:p14="http://schemas.microsoft.com/office/powerpoint/2010/main" val="302872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1</a:t>
            </a:fld>
            <a:endParaRPr lang="en-US"/>
          </a:p>
        </p:txBody>
      </p:sp>
    </p:spTree>
    <p:extLst>
      <p:ext uri="{BB962C8B-B14F-4D97-AF65-F5344CB8AC3E}">
        <p14:creationId xmlns:p14="http://schemas.microsoft.com/office/powerpoint/2010/main" val="322062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3</a:t>
            </a:fld>
            <a:endParaRPr lang="en-US"/>
          </a:p>
        </p:txBody>
      </p:sp>
    </p:spTree>
    <p:extLst>
      <p:ext uri="{BB962C8B-B14F-4D97-AF65-F5344CB8AC3E}">
        <p14:creationId xmlns:p14="http://schemas.microsoft.com/office/powerpoint/2010/main" val="109523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3ECAFB-EACD-466A-A4DD-13027C3AC373}" type="slidenum">
              <a:rPr lang="en-US" smtClean="0"/>
              <a:pPr/>
              <a:t>21</a:t>
            </a:fld>
            <a:endParaRPr lang="en-US"/>
          </a:p>
        </p:txBody>
      </p:sp>
    </p:spTree>
    <p:extLst>
      <p:ext uri="{BB962C8B-B14F-4D97-AF65-F5344CB8AC3E}">
        <p14:creationId xmlns:p14="http://schemas.microsoft.com/office/powerpoint/2010/main" val="18174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715518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8276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54054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E76FAD-311A-4391-9112-2AAB9D7A7F7A}" type="slidenum">
              <a:rPr lang="en-US" altLang="en-US"/>
              <a:pPr>
                <a:defRPr/>
              </a:pPr>
              <a:t>‹#›</a:t>
            </a:fld>
            <a:endParaRPr lang="en-US" altLang="en-US"/>
          </a:p>
        </p:txBody>
      </p:sp>
    </p:spTree>
    <p:extLst>
      <p:ext uri="{BB962C8B-B14F-4D97-AF65-F5344CB8AC3E}">
        <p14:creationId xmlns:p14="http://schemas.microsoft.com/office/powerpoint/2010/main" val="14883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50FF2-0883-4D0B-9002-79F56D677D96}" type="slidenum">
              <a:rPr lang="en-US" altLang="en-US"/>
              <a:pPr>
                <a:defRPr/>
              </a:pPr>
              <a:t>‹#›</a:t>
            </a:fld>
            <a:endParaRPr lang="en-US" altLang="en-US"/>
          </a:p>
        </p:txBody>
      </p:sp>
    </p:spTree>
    <p:extLst>
      <p:ext uri="{BB962C8B-B14F-4D97-AF65-F5344CB8AC3E}">
        <p14:creationId xmlns:p14="http://schemas.microsoft.com/office/powerpoint/2010/main" val="284818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5D634A-E19C-4298-9843-D878FE691540}" type="slidenum">
              <a:rPr lang="en-US" altLang="en-US"/>
              <a:pPr>
                <a:defRPr/>
              </a:pPr>
              <a:t>‹#›</a:t>
            </a:fld>
            <a:endParaRPr lang="en-US" altLang="en-US"/>
          </a:p>
        </p:txBody>
      </p:sp>
    </p:spTree>
    <p:extLst>
      <p:ext uri="{BB962C8B-B14F-4D97-AF65-F5344CB8AC3E}">
        <p14:creationId xmlns:p14="http://schemas.microsoft.com/office/powerpoint/2010/main" val="260043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832787-61CC-4B52-A7E9-1D37545C154B}" type="slidenum">
              <a:rPr lang="en-US" altLang="en-US"/>
              <a:pPr>
                <a:defRPr/>
              </a:pPr>
              <a:t>‹#›</a:t>
            </a:fld>
            <a:endParaRPr lang="en-US" altLang="en-US"/>
          </a:p>
        </p:txBody>
      </p:sp>
    </p:spTree>
    <p:extLst>
      <p:ext uri="{BB962C8B-B14F-4D97-AF65-F5344CB8AC3E}">
        <p14:creationId xmlns:p14="http://schemas.microsoft.com/office/powerpoint/2010/main" val="374706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321DD8-855C-47EA-B6FD-7B86ACE81870}" type="slidenum">
              <a:rPr lang="en-US" altLang="en-US"/>
              <a:pPr>
                <a:defRPr/>
              </a:pPr>
              <a:t>‹#›</a:t>
            </a:fld>
            <a:endParaRPr lang="en-US" altLang="en-US"/>
          </a:p>
        </p:txBody>
      </p:sp>
    </p:spTree>
    <p:extLst>
      <p:ext uri="{BB962C8B-B14F-4D97-AF65-F5344CB8AC3E}">
        <p14:creationId xmlns:p14="http://schemas.microsoft.com/office/powerpoint/2010/main" val="275577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A20F46-CD4A-430B-A004-6EEC58A469D3}" type="slidenum">
              <a:rPr lang="en-US" altLang="en-US"/>
              <a:pPr>
                <a:defRPr/>
              </a:pPr>
              <a:t>‹#›</a:t>
            </a:fld>
            <a:endParaRPr lang="en-US" altLang="en-US"/>
          </a:p>
        </p:txBody>
      </p:sp>
    </p:spTree>
    <p:extLst>
      <p:ext uri="{BB962C8B-B14F-4D97-AF65-F5344CB8AC3E}">
        <p14:creationId xmlns:p14="http://schemas.microsoft.com/office/powerpoint/2010/main" val="163699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7A7234-D9CA-4645-BE1D-BF8D47869D0B}" type="slidenum">
              <a:rPr lang="en-US" altLang="en-US"/>
              <a:pPr>
                <a:defRPr/>
              </a:pPr>
              <a:t>‹#›</a:t>
            </a:fld>
            <a:endParaRPr lang="en-US" altLang="en-US"/>
          </a:p>
        </p:txBody>
      </p:sp>
    </p:spTree>
    <p:extLst>
      <p:ext uri="{BB962C8B-B14F-4D97-AF65-F5344CB8AC3E}">
        <p14:creationId xmlns:p14="http://schemas.microsoft.com/office/powerpoint/2010/main" val="1554535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E653A-EF7E-46D0-90D3-AAA0F61385C1}" type="slidenum">
              <a:rPr lang="en-US" altLang="en-US"/>
              <a:pPr>
                <a:defRPr/>
              </a:pPr>
              <a:t>‹#›</a:t>
            </a:fld>
            <a:endParaRPr lang="en-US" altLang="en-US"/>
          </a:p>
        </p:txBody>
      </p:sp>
    </p:spTree>
    <p:extLst>
      <p:ext uri="{BB962C8B-B14F-4D97-AF65-F5344CB8AC3E}">
        <p14:creationId xmlns:p14="http://schemas.microsoft.com/office/powerpoint/2010/main" val="63781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98764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EF938-1EDF-41F4-8805-D5F4D0A51ED4}" type="slidenum">
              <a:rPr lang="en-US" altLang="en-US"/>
              <a:pPr>
                <a:defRPr/>
              </a:pPr>
              <a:t>‹#›</a:t>
            </a:fld>
            <a:endParaRPr lang="en-US" altLang="en-US"/>
          </a:p>
        </p:txBody>
      </p:sp>
    </p:spTree>
    <p:extLst>
      <p:ext uri="{BB962C8B-B14F-4D97-AF65-F5344CB8AC3E}">
        <p14:creationId xmlns:p14="http://schemas.microsoft.com/office/powerpoint/2010/main" val="1450807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BDE5A-1DBD-4B99-9C15-004D1F4B4F46}" type="slidenum">
              <a:rPr lang="en-US" altLang="en-US"/>
              <a:pPr>
                <a:defRPr/>
              </a:pPr>
              <a:t>‹#›</a:t>
            </a:fld>
            <a:endParaRPr lang="en-US" altLang="en-US"/>
          </a:p>
        </p:txBody>
      </p:sp>
    </p:spTree>
    <p:extLst>
      <p:ext uri="{BB962C8B-B14F-4D97-AF65-F5344CB8AC3E}">
        <p14:creationId xmlns:p14="http://schemas.microsoft.com/office/powerpoint/2010/main" val="746981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0D375D-CA39-4206-8CDA-CB5248A8F55A}" type="slidenum">
              <a:rPr lang="en-US" altLang="en-US"/>
              <a:pPr>
                <a:defRPr/>
              </a:pPr>
              <a:t>‹#›</a:t>
            </a:fld>
            <a:endParaRPr lang="en-US" altLang="en-US"/>
          </a:p>
        </p:txBody>
      </p:sp>
    </p:spTree>
    <p:extLst>
      <p:ext uri="{BB962C8B-B14F-4D97-AF65-F5344CB8AC3E}">
        <p14:creationId xmlns:p14="http://schemas.microsoft.com/office/powerpoint/2010/main" val="3438106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FB916D9D-2B7D-4DA0-BE2C-B510F9B795F5}" type="slidenum">
              <a:rPr lang="vi-VN" altLang="en-US"/>
              <a:pPr>
                <a:defRPr/>
              </a:pPr>
              <a:t>‹#›</a:t>
            </a:fld>
            <a:endParaRPr lang="vi-VN" altLang="en-US"/>
          </a:p>
        </p:txBody>
      </p:sp>
    </p:spTree>
    <p:extLst>
      <p:ext uri="{BB962C8B-B14F-4D97-AF65-F5344CB8AC3E}">
        <p14:creationId xmlns:p14="http://schemas.microsoft.com/office/powerpoint/2010/main" val="241036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ố hiệu Bản chiếu 5"/>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4919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4908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9EED7DFB-B4D3-412A-A1E9-658A4CAAE582}" type="datetimeFigureOut">
              <a:rPr lang="en-US" smtClean="0"/>
              <a:pPr/>
              <a:t>3/19/2021</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ố hiệu Bản chiếu 8"/>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32318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9EED7DFB-B4D3-412A-A1E9-658A4CAAE582}" type="datetimeFigureOut">
              <a:rPr lang="en-US" smtClean="0"/>
              <a:pPr/>
              <a:t>3/19/2021</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ố hiệu Bản chiếu 4"/>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57397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9EED7DFB-B4D3-412A-A1E9-658A4CAAE582}" type="datetimeFigureOut">
              <a:rPr lang="en-US" smtClean="0"/>
              <a:pPr/>
              <a:t>3/19/2021</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ố hiệu Bản chiếu 3"/>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68020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135383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9EED7DFB-B4D3-412A-A1E9-658A4CAAE582}" type="datetimeFigureOut">
              <a:rPr lang="en-US" smtClean="0"/>
              <a:pPr/>
              <a:t>3/19/2021</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ố hiệu Bản chiếu 6"/>
          <p:cNvSpPr>
            <a:spLocks noGrp="1"/>
          </p:cNvSpPr>
          <p:nvPr>
            <p:ph type="sldNum" sz="quarter" idx="12"/>
          </p:nvPr>
        </p:nvSpPr>
        <p:spPr/>
        <p:txBody>
          <a:bodyPr/>
          <a:lstStyle/>
          <a:p>
            <a:fld id="{0150752E-E780-42AC-A074-982CC0D1FDB2}" type="slidenum">
              <a:rPr lang="en-US" smtClean="0"/>
              <a:pPr/>
              <a:t>‹#›</a:t>
            </a:fld>
            <a:endParaRPr lang="en-US"/>
          </a:p>
        </p:txBody>
      </p:sp>
    </p:spTree>
    <p:extLst>
      <p:ext uri="{BB962C8B-B14F-4D97-AF65-F5344CB8AC3E}">
        <p14:creationId xmlns:p14="http://schemas.microsoft.com/office/powerpoint/2010/main" val="205086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D7DFB-B4D3-412A-A1E9-658A4CAAE582}" type="datetimeFigureOut">
              <a:rPr lang="en-US" smtClean="0"/>
              <a:pPr/>
              <a:t>3/19/2021</a:t>
            </a:fld>
            <a:endParaRPr lang="en-US"/>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752E-E780-42AC-A074-982CC0D1FDB2}" type="slidenum">
              <a:rPr lang="en-US" smtClean="0"/>
              <a:pPr/>
              <a:t>‹#›</a:t>
            </a:fld>
            <a:endParaRPr lang="en-US"/>
          </a:p>
        </p:txBody>
      </p:sp>
    </p:spTree>
    <p:extLst>
      <p:ext uri="{BB962C8B-B14F-4D97-AF65-F5344CB8AC3E}">
        <p14:creationId xmlns:p14="http://schemas.microsoft.com/office/powerpoint/2010/main" val="41014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303EE419-3068-4899-97E2-38959BBD37A0}"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237589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455712" y="430732"/>
            <a:ext cx="8382000" cy="763488"/>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MINH TÂN</a:t>
            </a:r>
            <a:endPar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8195" name="WordArt 20"/>
          <p:cNvSpPr>
            <a:spLocks noChangeArrowheads="1" noChangeShapeType="1" noTextEdit="1"/>
          </p:cNvSpPr>
          <p:nvPr/>
        </p:nvSpPr>
        <p:spPr bwMode="auto">
          <a:xfrm>
            <a:off x="2057400" y="2154115"/>
            <a:ext cx="5334000" cy="463450"/>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đọc</a:t>
            </a: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a:t>
            </a:r>
            <a:r>
              <a:rPr lang="vi-VN" b="1" kern="10" dirty="0" err="1"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a:t>
            </a:r>
            <a:r>
              <a:rPr lang="vi-VN" b="1" kern="10" dirty="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5B</a:t>
            </a:r>
          </a:p>
        </p:txBody>
      </p:sp>
      <p:sp>
        <p:nvSpPr>
          <p:cNvPr id="8196" name="WordArt 21"/>
          <p:cNvSpPr>
            <a:spLocks noChangeArrowheads="1" noChangeShapeType="1" noTextEdit="1"/>
          </p:cNvSpPr>
          <p:nvPr/>
        </p:nvSpPr>
        <p:spPr bwMode="auto">
          <a:xfrm>
            <a:off x="531912" y="2420888"/>
            <a:ext cx="8229600" cy="3169016"/>
          </a:xfrm>
          <a:prstGeom prst="rect">
            <a:avLst/>
          </a:prstGeom>
        </p:spPr>
        <p:txBody>
          <a:bodyPr wrap="none" fromWordArt="1">
            <a:prstTxWarp prst="textPlain">
              <a:avLst>
                <a:gd name="adj" fmla="val 50000"/>
              </a:avLst>
            </a:prstTxWarp>
          </a:bodyPr>
          <a:lstStyle/>
          <a:p>
            <a:pPr fontAlgn="base">
              <a:spcBef>
                <a:spcPct val="0"/>
              </a:spcBef>
              <a:spcAft>
                <a:spcPct val="0"/>
              </a:spcAft>
            </a:pP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Tranh </a:t>
            </a:r>
            <a:r>
              <a:rPr lang="vi-VN"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làng</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Hồ</a:t>
            </a:r>
            <a:endPar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fontAlgn="base">
              <a:spcBef>
                <a:spcPct val="0"/>
              </a:spcBef>
              <a:spcAft>
                <a:spcPct val="0"/>
              </a:spcAft>
            </a:pPr>
            <a:endPar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8197" name="Group 5"/>
          <p:cNvGrpSpPr>
            <a:grpSpLocks/>
          </p:cNvGrpSpPr>
          <p:nvPr/>
        </p:nvGrpSpPr>
        <p:grpSpPr bwMode="auto">
          <a:xfrm>
            <a:off x="0" y="0"/>
            <a:ext cx="9144000" cy="6858000"/>
            <a:chOff x="8" y="0"/>
            <a:chExt cx="5760" cy="4320"/>
          </a:xfrm>
        </p:grpSpPr>
        <p:pic>
          <p:nvPicPr>
            <p:cNvPr id="8199" name="Picture 6"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descr="GRANS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1" name="Group 8"/>
            <p:cNvGrpSpPr>
              <a:grpSpLocks/>
            </p:cNvGrpSpPr>
            <p:nvPr/>
          </p:nvGrpSpPr>
          <p:grpSpPr bwMode="auto">
            <a:xfrm>
              <a:off x="8" y="0"/>
              <a:ext cx="5760" cy="4320"/>
              <a:chOff x="672" y="0"/>
              <a:chExt cx="5760" cy="4320"/>
            </a:xfrm>
          </p:grpSpPr>
          <p:pic>
            <p:nvPicPr>
              <p:cNvPr id="8202" name="Picture 9"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3" name="Picture 10"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11"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12" descr="BD2132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8198" name="Picture 10" descr="cartoon1%2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196752"/>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ình ảnh có li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340" y="3645024"/>
            <a:ext cx="4614192" cy="205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19"/>
          <p:cNvSpPr>
            <a:spLocks noChangeArrowheads="1" noChangeShapeType="1" noTextEdit="1"/>
          </p:cNvSpPr>
          <p:nvPr/>
        </p:nvSpPr>
        <p:spPr bwMode="auto">
          <a:xfrm>
            <a:off x="466628" y="5893186"/>
            <a:ext cx="8382000" cy="381744"/>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GV: NGUYỄN THỊ QUỲNH MAI</a:t>
            </a:r>
            <a:endPar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16" name="WordArt 19"/>
          <p:cNvSpPr>
            <a:spLocks noChangeArrowheads="1" noChangeShapeType="1" noTextEdit="1"/>
          </p:cNvSpPr>
          <p:nvPr/>
        </p:nvSpPr>
        <p:spPr bwMode="auto">
          <a:xfrm>
            <a:off x="2627783" y="1204793"/>
            <a:ext cx="3744417" cy="381744"/>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BÀI GIẢNG TRỰC TUYẾN</a:t>
            </a:r>
            <a:endParaRPr lang="vi-VN"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35371788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3000" fill="hold"/>
                                        <p:tgtEl>
                                          <p:spTgt spid="15"/>
                                        </p:tgtEl>
                                        <p:attrNameLst>
                                          <p:attrName>ppt_x</p:attrName>
                                        </p:attrNameLst>
                                      </p:cBhvr>
                                      <p:tavLst>
                                        <p:tav tm="0">
                                          <p:val>
                                            <p:strVal val="0-#ppt_w/2"/>
                                          </p:val>
                                        </p:tav>
                                        <p:tav tm="100000">
                                          <p:val>
                                            <p:strVal val="#ppt_x"/>
                                          </p:val>
                                        </p:tav>
                                      </p:tavLst>
                                    </p:anim>
                                    <p:anim calcmode="lin" valueType="num">
                                      <p:cBhvr additive="base">
                                        <p:cTn id="12" dur="3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0" fill="hold"/>
                                        <p:tgtEl>
                                          <p:spTgt spid="16"/>
                                        </p:tgtEl>
                                        <p:attrNameLst>
                                          <p:attrName>ppt_x</p:attrName>
                                        </p:attrNameLst>
                                      </p:cBhvr>
                                      <p:tavLst>
                                        <p:tav tm="0">
                                          <p:val>
                                            <p:strVal val="0-#ppt_w/2"/>
                                          </p:val>
                                        </p:tav>
                                        <p:tav tm="100000">
                                          <p:val>
                                            <p:strVal val="#ppt_x"/>
                                          </p:val>
                                        </p:tav>
                                      </p:tavLst>
                                    </p:anim>
                                    <p:anim calcmode="lin" valueType="num">
                                      <p:cBhvr additive="base">
                                        <p:cTn id="16" dur="3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800600"/>
          </a:xfrm>
        </p:spPr>
        <p:txBody>
          <a:bodyPr/>
          <a:lstStyle/>
          <a:p>
            <a:endParaRPr lang="en-US"/>
          </a:p>
        </p:txBody>
      </p:sp>
      <p:sp>
        <p:nvSpPr>
          <p:cNvPr id="3" name="Subtitle 2"/>
          <p:cNvSpPr>
            <a:spLocks noGrp="1"/>
          </p:cNvSpPr>
          <p:nvPr>
            <p:ph type="subTitle" idx="1"/>
          </p:nvPr>
        </p:nvSpPr>
        <p:spPr>
          <a:xfrm>
            <a:off x="0" y="5733256"/>
            <a:ext cx="9144000" cy="1905000"/>
          </a:xfrm>
        </p:spPr>
        <p:txBody>
          <a:bodyPr>
            <a:normAutofit/>
          </a:bodyPr>
          <a:lstStyle/>
          <a:p>
            <a:pPr algn="l"/>
            <a:r>
              <a:rPr lang="en-US" smtClean="0">
                <a:solidFill>
                  <a:schemeClr val="tx1"/>
                </a:solidFill>
                <a:latin typeface="Times New Roman" pitchFamily="18" charset="0"/>
                <a:cs typeface="Times New Roman" pitchFamily="18" charset="0"/>
              </a:rPr>
              <a:t>   </a:t>
            </a:r>
            <a:r>
              <a:rPr lang="en-US" b="1" smtClean="0">
                <a:solidFill>
                  <a:schemeClr val="tx1"/>
                </a:solidFill>
                <a:latin typeface="Times New Roman" pitchFamily="18" charset="0"/>
                <a:cs typeface="Times New Roman" pitchFamily="18" charset="0"/>
              </a:rPr>
              <a:t>Làng Hồ</a:t>
            </a:r>
            <a:r>
              <a:rPr lang="en-US" smtClean="0">
                <a:solidFill>
                  <a:schemeClr val="tx1"/>
                </a:solidFill>
                <a:latin typeface="Times New Roman" pitchFamily="18" charset="0"/>
                <a:cs typeface="Times New Roman" pitchFamily="18" charset="0"/>
              </a:rPr>
              <a:t>: làng Đông Hồ thuộc huyện Thuận Thành, tỉnh Bắc Ninh, có nghề làm tranh từ lâu đời.</a:t>
            </a:r>
            <a:endParaRPr lang="en-US">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4815114"/>
          </a:xfrm>
          <a:prstGeom prst="rect">
            <a:avLst/>
          </a:prstGeom>
        </p:spPr>
      </p:pic>
      <p:sp>
        <p:nvSpPr>
          <p:cNvPr id="5" name="TextBox 4"/>
          <p:cNvSpPr txBox="1"/>
          <p:nvPr/>
        </p:nvSpPr>
        <p:spPr>
          <a:xfrm>
            <a:off x="251520" y="0"/>
            <a:ext cx="8712968" cy="1077218"/>
          </a:xfrm>
          <a:prstGeom prst="rect">
            <a:avLst/>
          </a:prstGeom>
          <a:noFill/>
        </p:spPr>
        <p:txBody>
          <a:bodyPr wrap="square" rtlCol="0">
            <a:spAutoFit/>
          </a:bodyPr>
          <a:lstStyle/>
          <a:p>
            <a:pPr marL="457200" indent="-457200">
              <a:buFont typeface="Wingdings"/>
              <a:buChar char="v"/>
            </a:pPr>
            <a:r>
              <a:rPr lang="en-US" sz="3200" b="1">
                <a:latin typeface="Times New Roman" pitchFamily="18" charset="0"/>
                <a:cs typeface="Times New Roman" pitchFamily="18" charset="0"/>
                <a:sym typeface="Wingdings"/>
              </a:rPr>
              <a:t>1: Luyện đọc</a:t>
            </a:r>
          </a:p>
          <a:p>
            <a:r>
              <a:rPr lang="en-US" sz="3200" b="1">
                <a:latin typeface="Times New Roman" pitchFamily="18" charset="0"/>
                <a:cs typeface="Times New Roman" pitchFamily="18" charset="0"/>
                <a:sym typeface="Wingdings"/>
              </a:rPr>
              <a:t>        </a:t>
            </a:r>
            <a:r>
              <a:rPr lang="en-US" sz="3200">
                <a:latin typeface="Times New Roman" pitchFamily="18" charset="0"/>
                <a:cs typeface="Times New Roman" pitchFamily="18" charset="0"/>
                <a:sym typeface="Wingdings"/>
              </a:rPr>
              <a:t>Tìm hiểu nghĩa từ khó:</a:t>
            </a:r>
            <a:endParaRPr lang="en-US" sz="3200"/>
          </a:p>
        </p:txBody>
      </p:sp>
    </p:spTree>
    <p:extLst>
      <p:ext uri="{BB962C8B-B14F-4D97-AF65-F5344CB8AC3E}">
        <p14:creationId xmlns:p14="http://schemas.microsoft.com/office/powerpoint/2010/main" val="1326927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1048"/>
            <a:ext cx="9144000" cy="5410200"/>
          </a:xfrm>
        </p:spPr>
        <p:txBody>
          <a:bodyPr/>
          <a:lstStyle/>
          <a:p>
            <a:pPr marL="457200" indent="-457200" algn="l">
              <a:buFont typeface="Wingdings"/>
              <a:buChar char="v"/>
            </a:pPr>
            <a:r>
              <a:rPr lang="en-US" b="1" dirty="0" smtClean="0">
                <a:solidFill>
                  <a:schemeClr val="tx1"/>
                </a:solidFill>
                <a:latin typeface="Times New Roman" pitchFamily="18" charset="0"/>
                <a:cs typeface="Times New Roman" pitchFamily="18" charset="0"/>
                <a:sym typeface="Wingdings"/>
              </a:rPr>
              <a:t>1: </a:t>
            </a:r>
            <a:r>
              <a:rPr lang="en-US" b="1" dirty="0" err="1" smtClean="0">
                <a:solidFill>
                  <a:schemeClr val="tx1"/>
                </a:solidFill>
                <a:latin typeface="Times New Roman" pitchFamily="18" charset="0"/>
                <a:cs typeface="Times New Roman" pitchFamily="18" charset="0"/>
                <a:sym typeface="Wingdings"/>
              </a:rPr>
              <a:t>Luyện</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b="1" dirty="0">
                <a:solidFill>
                  <a:schemeClr val="tx1"/>
                </a:solidFill>
                <a:latin typeface="Times New Roman" pitchFamily="18" charset="0"/>
                <a:cs typeface="Times New Roman" pitchFamily="18" charset="0"/>
                <a:sym typeface="Wingdings"/>
              </a:rPr>
              <a:t> </a:t>
            </a:r>
            <a:r>
              <a:rPr lang="en-US" b="1"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Tìm</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hiểu</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nghĩa</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từ</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khó</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Tranh</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tố</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nữ</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28800"/>
            <a:ext cx="91085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624"/>
            <a:ext cx="9144000" cy="6813376"/>
          </a:xfrm>
        </p:spPr>
        <p:txBody>
          <a:bodyPr/>
          <a:lstStyle/>
          <a:p>
            <a:pPr algn="l"/>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Nghệ</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sĩ</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tạo</a:t>
            </a:r>
            <a:r>
              <a:rPr lang="en-US" dirty="0" smtClean="0">
                <a:solidFill>
                  <a:schemeClr val="tx1"/>
                </a:solidFill>
                <a:latin typeface="Times New Roman" pitchFamily="18" charset="0"/>
                <a:cs typeface="Times New Roman" pitchFamily="18" charset="0"/>
                <a:sym typeface="Wingdings"/>
              </a:rPr>
              <a:t> </a:t>
            </a:r>
            <a:r>
              <a:rPr lang="en-US" dirty="0" err="1" smtClean="0">
                <a:solidFill>
                  <a:schemeClr val="tx1"/>
                </a:solidFill>
                <a:latin typeface="Times New Roman" pitchFamily="18" charset="0"/>
                <a:cs typeface="Times New Roman" pitchFamily="18" charset="0"/>
                <a:sym typeface="Wingdings"/>
              </a:rPr>
              <a:t>hình</a:t>
            </a:r>
            <a:endParaRPr lang="en-US" dirty="0" smtClean="0">
              <a:solidFill>
                <a:schemeClr val="tx1"/>
              </a:solidFill>
              <a:latin typeface="Times New Roman" pitchFamily="18" charset="0"/>
              <a:cs typeface="Times New Roman" pitchFamily="18" charset="0"/>
              <a:sym typeface="Wingdings"/>
            </a:endParaRPr>
          </a:p>
          <a:p>
            <a:pPr algn="l"/>
            <a:endParaRPr lang="en-US" dirty="0" smtClean="0">
              <a:solidFill>
                <a:schemeClr val="tx1"/>
              </a:solidFill>
              <a:latin typeface="Times New Roman" pitchFamily="18" charset="0"/>
              <a:cs typeface="Times New Roman" pitchFamily="18" charset="0"/>
              <a:sym typeface="Wingdings"/>
            </a:endParaRPr>
          </a:p>
          <a:p>
            <a:pPr algn="l"/>
            <a:endParaRPr lang="en-US"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3" y="836712"/>
            <a:ext cx="4288102" cy="37170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060" y="2695228"/>
            <a:ext cx="4931391" cy="3657600"/>
          </a:xfrm>
          <a:prstGeom prst="rect">
            <a:avLst/>
          </a:prstGeom>
        </p:spPr>
      </p:pic>
    </p:spTree>
    <p:extLst>
      <p:ext uri="{BB962C8B-B14F-4D97-AF65-F5344CB8AC3E}">
        <p14:creationId xmlns:p14="http://schemas.microsoft.com/office/powerpoint/2010/main" val="239480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04443" y="6050988"/>
            <a:ext cx="3072440" cy="648072"/>
          </a:xfrm>
        </p:spPr>
        <p:txBody>
          <a:bodyPr>
            <a:noAutofit/>
          </a:bodyPr>
          <a:lstStyle/>
          <a:p>
            <a:pPr algn="l"/>
            <a:r>
              <a:rPr lang="en-US" sz="3600">
                <a:solidFill>
                  <a:schemeClr val="tx1"/>
                </a:solidFill>
                <a:latin typeface="Times New Roman" pitchFamily="18" charset="0"/>
                <a:cs typeface="Times New Roman" pitchFamily="18" charset="0"/>
                <a:sym typeface="Wingdings"/>
              </a:rPr>
              <a:t> </a:t>
            </a:r>
            <a:r>
              <a:rPr lang="en-US" sz="3600" smtClean="0">
                <a:solidFill>
                  <a:schemeClr val="tx1"/>
                </a:solidFill>
                <a:latin typeface="Times New Roman" pitchFamily="18" charset="0"/>
                <a:cs typeface="Times New Roman" pitchFamily="18" charset="0"/>
                <a:sym typeface="Wingdings"/>
              </a:rPr>
              <a:t> Tranh </a:t>
            </a:r>
            <a:r>
              <a:rPr lang="en-US" sz="3600" err="1" smtClean="0">
                <a:solidFill>
                  <a:schemeClr val="tx1"/>
                </a:solidFill>
                <a:latin typeface="Times New Roman" pitchFamily="18" charset="0"/>
                <a:cs typeface="Times New Roman" pitchFamily="18" charset="0"/>
                <a:sym typeface="Wingdings"/>
              </a:rPr>
              <a:t>lợn</a:t>
            </a:r>
            <a:r>
              <a:rPr lang="en-US" sz="3600" smtClean="0">
                <a:solidFill>
                  <a:schemeClr val="tx1"/>
                </a:solidFill>
                <a:latin typeface="Times New Roman" pitchFamily="18" charset="0"/>
                <a:cs typeface="Times New Roman" pitchFamily="18" charset="0"/>
                <a:sym typeface="Wingdings"/>
              </a:rPr>
              <a:t> ráy</a:t>
            </a:r>
            <a:endParaRPr lang="en-US" sz="3600" dirty="0">
              <a:solidFill>
                <a:schemeClr val="tx1"/>
              </a:solidFill>
              <a:latin typeface="Times New Roman" pitchFamily="18" charset="0"/>
              <a:cs typeface="Times New Roman" pitchFamily="18" charset="0"/>
              <a:sym typeface="Wingding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01824"/>
            <a:ext cx="7806673" cy="4797152"/>
          </a:xfrm>
          <a:prstGeom prst="rect">
            <a:avLst/>
          </a:prstGeom>
        </p:spPr>
      </p:pic>
      <p:cxnSp>
        <p:nvCxnSpPr>
          <p:cNvPr id="7" name="Straight Arrow Connector 6"/>
          <p:cNvCxnSpPr/>
          <p:nvPr/>
        </p:nvCxnSpPr>
        <p:spPr>
          <a:xfrm>
            <a:off x="881616" y="1740811"/>
            <a:ext cx="3546368" cy="125614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0" y="984727"/>
            <a:ext cx="1323256" cy="151216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latin typeface="Times New Roman" pitchFamily="18" charset="0"/>
                <a:cs typeface="Times New Roman" pitchFamily="18" charset="0"/>
                <a:sym typeface="Wingdings"/>
              </a:rPr>
              <a:t> Khoáy</a:t>
            </a:r>
          </a:p>
          <a:p>
            <a:r>
              <a:rPr lang="en-US" smtClean="0">
                <a:solidFill>
                  <a:schemeClr val="tx1"/>
                </a:solidFill>
                <a:latin typeface="Times New Roman" pitchFamily="18" charset="0"/>
                <a:cs typeface="Times New Roman" pitchFamily="18" charset="0"/>
                <a:sym typeface="Wingdings"/>
              </a:rPr>
              <a:t>âm </a:t>
            </a:r>
          </a:p>
          <a:p>
            <a:r>
              <a:rPr lang="en-US" smtClean="0">
                <a:solidFill>
                  <a:schemeClr val="tx1"/>
                </a:solidFill>
                <a:latin typeface="Times New Roman" pitchFamily="18" charset="0"/>
                <a:cs typeface="Times New Roman" pitchFamily="18" charset="0"/>
                <a:sym typeface="Wingdings"/>
              </a:rPr>
              <a:t>dương</a:t>
            </a:r>
            <a:endParaRPr lang="en-US" dirty="0" smtClean="0">
              <a:solidFill>
                <a:schemeClr val="tx1"/>
              </a:solidFill>
              <a:latin typeface="Times New Roman" pitchFamily="18" charset="0"/>
              <a:cs typeface="Times New Roman" pitchFamily="18" charset="0"/>
              <a:sym typeface="Wingdings"/>
            </a:endParaRPr>
          </a:p>
        </p:txBody>
      </p:sp>
    </p:spTree>
    <p:extLst>
      <p:ext uri="{BB962C8B-B14F-4D97-AF65-F5344CB8AC3E}">
        <p14:creationId xmlns:p14="http://schemas.microsoft.com/office/powerpoint/2010/main" val="5987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257800"/>
          </a:xfrm>
        </p:spPr>
        <p:txBody>
          <a:bodyPr/>
          <a:lstStyle/>
          <a:p>
            <a:pPr algn="l"/>
            <a:r>
              <a:rPr lang="en-US" sz="4000" b="1" smtClean="0">
                <a:solidFill>
                  <a:srgbClr val="FF0000"/>
                </a:solidFill>
                <a:latin typeface="Times New Roman" pitchFamily="18" charset="0"/>
                <a:cs typeface="Times New Roman" pitchFamily="18" charset="0"/>
                <a:sym typeface="Wingdings"/>
              </a:rPr>
              <a:t> 2.Tìm </a:t>
            </a:r>
            <a:r>
              <a:rPr lang="en-US" sz="4000" b="1" dirty="0" err="1" smtClean="0">
                <a:solidFill>
                  <a:srgbClr val="FF0000"/>
                </a:solidFill>
                <a:latin typeface="Times New Roman" pitchFamily="18" charset="0"/>
                <a:cs typeface="Times New Roman" pitchFamily="18" charset="0"/>
                <a:sym typeface="Wingdings"/>
              </a:rPr>
              <a:t>hiểu</a:t>
            </a:r>
            <a:r>
              <a:rPr lang="en-US" sz="4000" b="1" dirty="0" smtClean="0">
                <a:solidFill>
                  <a:srgbClr val="FF0000"/>
                </a:solidFill>
                <a:latin typeface="Times New Roman" pitchFamily="18" charset="0"/>
                <a:cs typeface="Times New Roman" pitchFamily="18" charset="0"/>
                <a:sym typeface="Wingdings"/>
              </a:rPr>
              <a:t> </a:t>
            </a:r>
            <a:r>
              <a:rPr lang="en-US" sz="4000" b="1" dirty="0" err="1" smtClean="0">
                <a:solidFill>
                  <a:srgbClr val="FF0000"/>
                </a:solidFill>
                <a:latin typeface="Times New Roman" pitchFamily="18" charset="0"/>
                <a:cs typeface="Times New Roman" pitchFamily="18" charset="0"/>
                <a:sym typeface="Wingdings"/>
              </a:rPr>
              <a:t>bài</a:t>
            </a:r>
            <a:endParaRPr lang="en-US" sz="4000" b="1" dirty="0" smtClean="0">
              <a:solidFill>
                <a:srgbClr val="FF0000"/>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 Đọc thầm đoạn 1 trả lời câu hỏi 1:</a:t>
            </a:r>
            <a:endParaRPr lang="en-US" sz="4000" dirty="0" smtClean="0">
              <a:solidFill>
                <a:schemeClr val="tx1"/>
              </a:solidFill>
              <a:latin typeface="Times New Roman" pitchFamily="18" charset="0"/>
              <a:cs typeface="Times New Roman" pitchFamily="18" charset="0"/>
              <a:sym typeface="Wingdings"/>
            </a:endParaRPr>
          </a:p>
          <a:p>
            <a:pPr algn="l"/>
            <a:r>
              <a:rPr lang="en-US" sz="4000" b="1">
                <a:solidFill>
                  <a:schemeClr val="tx1"/>
                </a:solidFill>
                <a:latin typeface="Times New Roman" pitchFamily="18" charset="0"/>
                <a:cs typeface="Times New Roman" pitchFamily="18" charset="0"/>
                <a:sym typeface="Wingdings"/>
              </a:rPr>
              <a:t> </a:t>
            </a:r>
            <a:r>
              <a:rPr lang="en-US" sz="4000" b="1" smtClean="0">
                <a:solidFill>
                  <a:schemeClr val="tx1"/>
                </a:solidFill>
                <a:latin typeface="Times New Roman" pitchFamily="18" charset="0"/>
                <a:cs typeface="Times New Roman" pitchFamily="18" charset="0"/>
                <a:sym typeface="Wingdings"/>
              </a:rPr>
              <a:t>  Câu 1: </a:t>
            </a:r>
            <a:r>
              <a:rPr lang="en-US" sz="4400" smtClean="0">
                <a:solidFill>
                  <a:schemeClr val="tx1"/>
                </a:solidFill>
                <a:latin typeface="Times New Roman" pitchFamily="18" charset="0"/>
                <a:cs typeface="Times New Roman" pitchFamily="18" charset="0"/>
                <a:sym typeface="Wingdings"/>
              </a:rPr>
              <a:t>Hãy </a:t>
            </a:r>
            <a:r>
              <a:rPr lang="en-US" sz="4400" dirty="0" err="1" smtClean="0">
                <a:solidFill>
                  <a:schemeClr val="tx1"/>
                </a:solidFill>
                <a:latin typeface="Times New Roman" pitchFamily="18" charset="0"/>
                <a:cs typeface="Times New Roman" pitchFamily="18" charset="0"/>
                <a:sym typeface="Wingdings"/>
              </a:rPr>
              <a:t>kể</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một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bức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tranh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lấy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đề</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tài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trong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cuộc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sống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hằng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ngày</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Việt</a:t>
            </a:r>
            <a:r>
              <a:rPr lang="en-US" sz="4400" dirty="0" smtClean="0">
                <a:solidFill>
                  <a:schemeClr val="tx1"/>
                </a:solidFill>
                <a:latin typeface="Times New Roman" pitchFamily="18" charset="0"/>
                <a:cs typeface="Times New Roman" pitchFamily="18" charset="0"/>
                <a:sym typeface="Wingdings"/>
              </a:rPr>
              <a:t> Nam ?</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916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257800"/>
          </a:xfrm>
        </p:spPr>
        <p:txBody>
          <a:bodyPr/>
          <a:lstStyle/>
          <a:p>
            <a:pPr algn="l"/>
            <a:r>
              <a:rPr lang="en-US" sz="4000" b="1" smtClean="0">
                <a:solidFill>
                  <a:schemeClr val="tx1"/>
                </a:solidFill>
                <a:latin typeface="Times New Roman" pitchFamily="18" charset="0"/>
                <a:cs typeface="Times New Roman" pitchFamily="18" charset="0"/>
                <a:sym typeface="Wingdings"/>
              </a:rPr>
              <a:t>  </a:t>
            </a:r>
          </a:p>
          <a:p>
            <a:pPr algn="l"/>
            <a:r>
              <a:rPr lang="en-US" sz="4000" b="1">
                <a:solidFill>
                  <a:schemeClr val="tx1"/>
                </a:solidFill>
                <a:latin typeface="Times New Roman" pitchFamily="18" charset="0"/>
                <a:cs typeface="Times New Roman" pitchFamily="18" charset="0"/>
                <a:sym typeface="Wingdings"/>
              </a:rPr>
              <a:t> </a:t>
            </a:r>
            <a:r>
              <a:rPr lang="en-US" sz="4000" b="1"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Tên một số</a:t>
            </a:r>
            <a:r>
              <a:rPr lang="en-US" sz="4000"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bức tranh làng Hồ lấy đề tài trong cuộc sống hằng ngày của làng quê Việt Nam: tranh lợn, gà, chuột, ếch, tranh cây dừa, tranh tố nữ.</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5708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016"/>
          <p:cNvPicPr>
            <a:picLocks noGrp="1" noChangeAspect="1" noChangeArrowheads="1"/>
          </p:cNvPicPr>
          <p:nvPr>
            <p:ph idx="1"/>
          </p:nvPr>
        </p:nvPicPr>
        <p:blipFill>
          <a:blip r:embed="rId2">
            <a:lum bright="12000"/>
            <a:extLst>
              <a:ext uri="{28A0092B-C50C-407E-A947-70E740481C1C}">
                <a14:useLocalDpi xmlns:a14="http://schemas.microsoft.com/office/drawing/2010/main" val="0"/>
              </a:ext>
            </a:extLst>
          </a:blip>
          <a:srcRect/>
          <a:stretch>
            <a:fillRect/>
          </a:stretch>
        </p:blipFill>
        <p:spPr bwMode="auto">
          <a:xfrm>
            <a:off x="3203848" y="60982"/>
            <a:ext cx="2918495" cy="3224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lon"/>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6056" y="-27384"/>
            <a:ext cx="2861768" cy="33008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SC00029"/>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6392416" y="-12510"/>
            <a:ext cx="2751584" cy="334275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h8"/>
          <p:cNvPicPr>
            <a:picLocks noChangeAspect="1" noChangeArrowheads="1"/>
          </p:cNvPicPr>
          <p:nvPr/>
        </p:nvPicPr>
        <p:blipFill>
          <a:blip r:embed="rId5">
            <a:extLst>
              <a:ext uri="{28A0092B-C50C-407E-A947-70E740481C1C}">
                <a14:useLocalDpi xmlns:a14="http://schemas.microsoft.com/office/drawing/2010/main" val="0"/>
              </a:ext>
            </a:extLst>
          </a:blip>
          <a:srcRect l="2632" t="6493" r="2632" b="6667"/>
          <a:stretch>
            <a:fillRect/>
          </a:stretch>
        </p:blipFill>
        <p:spPr bwMode="auto">
          <a:xfrm>
            <a:off x="-1" y="3528392"/>
            <a:ext cx="2961455" cy="325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ung dua"/>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3094416" y="3501008"/>
            <a:ext cx="3061760" cy="332535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5258" y="3528392"/>
            <a:ext cx="2917262" cy="3284984"/>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74" name="AutoShape 346"/>
          <p:cNvSpPr>
            <a:spLocks noChangeArrowheads="1"/>
          </p:cNvSpPr>
          <p:nvPr/>
        </p:nvSpPr>
        <p:spPr bwMode="auto">
          <a:xfrm>
            <a:off x="126" y="260648"/>
            <a:ext cx="9144000" cy="6444952"/>
          </a:xfrm>
          <a:prstGeom prst="wedgeRoundRectCallout">
            <a:avLst>
              <a:gd name="adj1" fmla="val -12926"/>
              <a:gd name="adj2" fmla="val 48255"/>
              <a:gd name="adj3" fmla="val 16667"/>
            </a:avLst>
          </a:prstGeom>
          <a:solidFill>
            <a:schemeClr val="bg1"/>
          </a:solidFill>
          <a:ln w="9525" algn="ctr">
            <a:solidFill>
              <a:schemeClr val="bg1"/>
            </a:solidFill>
            <a:miter lim="800000"/>
            <a:headEnd/>
            <a:tailEnd/>
          </a:ln>
          <a:effectLst/>
          <a:extLst/>
        </p:spPr>
        <p:txBody>
          <a:bodyPr/>
          <a:lstStyle/>
          <a:p>
            <a:pPr algn="just" eaLnBrk="1" hangingPunct="1"/>
            <a:r>
              <a:rPr lang="en-US" sz="4000" b="1">
                <a:solidFill>
                  <a:srgbClr val="0000FF"/>
                </a:solidFill>
                <a:latin typeface="Times New Roman" pitchFamily="18" charset="0"/>
                <a:cs typeface="Times New Roman" pitchFamily="18" charset="0"/>
                <a:sym typeface="Wingdings"/>
              </a:rPr>
              <a:t> </a:t>
            </a:r>
            <a:r>
              <a:rPr lang="en-US" sz="4000" b="1" smtClean="0">
                <a:solidFill>
                  <a:srgbClr val="0000FF"/>
                </a:solidFill>
                <a:latin typeface="Times New Roman" pitchFamily="18" charset="0"/>
                <a:cs typeface="Times New Roman" pitchFamily="18" charset="0"/>
                <a:sym typeface="Wingdings"/>
              </a:rPr>
              <a:t>  </a:t>
            </a:r>
            <a:r>
              <a:rPr lang="en-US" sz="4000" b="1" smtClean="0">
                <a:solidFill>
                  <a:srgbClr val="0000FF"/>
                </a:solidFill>
                <a:latin typeface="Times New Roman" pitchFamily="18" charset="0"/>
                <a:cs typeface="Times New Roman" pitchFamily="18" charset="0"/>
              </a:rPr>
              <a:t>Làng </a:t>
            </a:r>
            <a:r>
              <a:rPr lang="en-US" sz="4000" b="1">
                <a:solidFill>
                  <a:srgbClr val="0000FF"/>
                </a:solidFill>
                <a:latin typeface="Times New Roman" pitchFamily="18" charset="0"/>
                <a:cs typeface="Times New Roman" pitchFamily="18" charset="0"/>
              </a:rPr>
              <a:t>Hồ là một làng nghề truyền thống, chuyên vẽ, khắc tranh dân gian. Những nghệ sĩ dân gian làng Hồ từ bao đời nay đã kế tục và phát huy nghề truyền thống của làng. Thiết tha yêu mến quê hương nên tranh của họ sống động, vui tươi, gắn liền với cuộc sống hàng ngày của làng quê Việt Nam.</a:t>
            </a:r>
          </a:p>
        </p:txBody>
      </p:sp>
    </p:spTree>
    <p:extLst>
      <p:ext uri="{BB962C8B-B14F-4D97-AF65-F5344CB8AC3E}">
        <p14:creationId xmlns:p14="http://schemas.microsoft.com/office/powerpoint/2010/main" val="6011163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474"/>
                                        </p:tgtEl>
                                        <p:attrNameLst>
                                          <p:attrName>style.visibility</p:attrName>
                                        </p:attrNameLst>
                                      </p:cBhvr>
                                      <p:to>
                                        <p:strVal val="visible"/>
                                      </p:to>
                                    </p:set>
                                    <p:anim calcmode="lin" valueType="num">
                                      <p:cBhvr additive="base">
                                        <p:cTn id="7" dur="500" fill="hold"/>
                                        <p:tgtEl>
                                          <p:spTgt spid="48474"/>
                                        </p:tgtEl>
                                        <p:attrNameLst>
                                          <p:attrName>ppt_x</p:attrName>
                                        </p:attrNameLst>
                                      </p:cBhvr>
                                      <p:tavLst>
                                        <p:tav tm="0">
                                          <p:val>
                                            <p:strVal val="#ppt_x"/>
                                          </p:val>
                                        </p:tav>
                                        <p:tav tm="100000">
                                          <p:val>
                                            <p:strVal val="#ppt_x"/>
                                          </p:val>
                                        </p:tav>
                                      </p:tavLst>
                                    </p:anim>
                                    <p:anim calcmode="lin" valueType="num">
                                      <p:cBhvr additive="base">
                                        <p:cTn id="8" dur="500" fill="hold"/>
                                        <p:tgtEl>
                                          <p:spTgt spid="48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0688"/>
            <a:ext cx="9144000" cy="5181600"/>
          </a:xfrm>
        </p:spPr>
        <p:txBody>
          <a:bodyPr/>
          <a:lstStyle/>
          <a:p>
            <a:pPr algn="l"/>
            <a:r>
              <a:rPr lang="en-US" b="1"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sz="4400" smtClean="0">
                <a:solidFill>
                  <a:schemeClr val="tx1"/>
                </a:solidFill>
                <a:latin typeface="Times New Roman" pitchFamily="18" charset="0"/>
                <a:cs typeface="Times New Roman" pitchFamily="18" charset="0"/>
              </a:rPr>
              <a:t>    Đoạn </a:t>
            </a:r>
            <a:r>
              <a:rPr lang="en-US" sz="4400" dirty="0" err="1" smtClean="0">
                <a:solidFill>
                  <a:schemeClr val="tx1"/>
                </a:solidFill>
                <a:latin typeface="Times New Roman" pitchFamily="18" charset="0"/>
                <a:cs typeface="Times New Roman" pitchFamily="18" charset="0"/>
              </a:rPr>
              <a:t>văn</a:t>
            </a:r>
            <a:r>
              <a:rPr lang="en-US" sz="4400" dirty="0" smtClean="0">
                <a:solidFill>
                  <a:schemeClr val="tx1"/>
                </a:solidFill>
                <a:latin typeface="Times New Roman" pitchFamily="18" charset="0"/>
                <a:cs typeface="Times New Roman" pitchFamily="18" charset="0"/>
              </a:rPr>
              <a:t> 1 </a:t>
            </a:r>
            <a:r>
              <a:rPr lang="en-US" sz="4400" dirty="0" err="1" smtClean="0">
                <a:solidFill>
                  <a:schemeClr val="tx1"/>
                </a:solidFill>
                <a:latin typeface="Times New Roman" pitchFamily="18" charset="0"/>
                <a:cs typeface="Times New Roman" pitchFamily="18" charset="0"/>
              </a:rPr>
              <a:t>nói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lên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điều</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gì</a:t>
            </a:r>
            <a:r>
              <a:rPr lang="en-US" sz="4400" dirty="0" smtClean="0">
                <a:solidFill>
                  <a:schemeClr val="tx1"/>
                </a:solidFill>
                <a:latin typeface="Times New Roman" pitchFamily="18" charset="0"/>
                <a:cs typeface="Times New Roman" pitchFamily="18" charset="0"/>
              </a:rPr>
              <a:t> ?</a:t>
            </a:r>
          </a:p>
          <a:p>
            <a:pPr algn="l"/>
            <a:r>
              <a:rPr lang="en-US" sz="4400"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rPr>
              <a:t>Đoạn văn 1 nói lên lòng </a:t>
            </a:r>
            <a:r>
              <a:rPr lang="en-US" sz="4400" dirty="0" err="1" smtClean="0">
                <a:solidFill>
                  <a:schemeClr val="tx1"/>
                </a:solidFill>
                <a:latin typeface="Times New Roman" pitchFamily="18" charset="0"/>
                <a:cs typeface="Times New Roman" pitchFamily="18" charset="0"/>
              </a:rPr>
              <a:t>biết</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ơn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tác</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giả</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đối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với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những</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người</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nghệ</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sĩ</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tạo</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hình</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của</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nhân</a:t>
            </a:r>
            <a:r>
              <a:rPr lang="en-US" sz="4400" dirty="0" smtClean="0">
                <a:solidFill>
                  <a:schemeClr val="tx1"/>
                </a:solidFill>
                <a:latin typeface="Times New Roman" pitchFamily="18" charset="0"/>
                <a:cs typeface="Times New Roman" pitchFamily="18" charset="0"/>
              </a:rPr>
              <a:t> </a:t>
            </a:r>
            <a:r>
              <a:rPr lang="en-US" sz="4400" dirty="0" err="1" smtClean="0">
                <a:solidFill>
                  <a:schemeClr val="tx1"/>
                </a:solidFill>
                <a:latin typeface="Times New Roman" pitchFamily="18" charset="0"/>
                <a:cs typeface="Times New Roman" pitchFamily="18" charset="0"/>
              </a:rPr>
              <a:t>dân</a:t>
            </a:r>
            <a:r>
              <a:rPr lang="en-US" sz="4400" dirty="0" smtClean="0">
                <a:solidFill>
                  <a:schemeClr val="tx1"/>
                </a:solidFill>
                <a:latin typeface="Times New Roman" pitchFamily="18" charset="0"/>
                <a:cs typeface="Times New Roman" pitchFamily="18" charset="0"/>
              </a:rPr>
              <a:t>.</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9597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5257800"/>
          </a:xfrm>
        </p:spPr>
        <p:txBody>
          <a:bodyPr/>
          <a:lstStyle/>
          <a:p>
            <a:pPr algn="l"/>
            <a:r>
              <a:rPr lang="en-US" sz="3600" b="1" smtClean="0">
                <a:solidFill>
                  <a:schemeClr val="tx1"/>
                </a:solidFill>
                <a:latin typeface="Times New Roman" pitchFamily="18" charset="0"/>
                <a:cs typeface="Times New Roman" pitchFamily="18" charset="0"/>
                <a:sym typeface="Wingdings"/>
              </a:rPr>
              <a:t>   2</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Tìm</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hiểu</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bài</a:t>
            </a:r>
            <a:endParaRPr lang="en-US" sz="3600"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3600" smtClean="0">
                <a:solidFill>
                  <a:schemeClr val="tx1"/>
                </a:solidFill>
                <a:latin typeface="Times New Roman" pitchFamily="18" charset="0"/>
                <a:cs typeface="Times New Roman" pitchFamily="18" charset="0"/>
                <a:sym typeface="Wingdings"/>
              </a:rPr>
              <a:t>Đọc thầm đoạn 2, 3:</a:t>
            </a:r>
          </a:p>
          <a:p>
            <a:pPr algn="l"/>
            <a:r>
              <a:rPr lang="en-US" sz="3600" b="1" smtClean="0">
                <a:solidFill>
                  <a:schemeClr val="tx1"/>
                </a:solidFill>
                <a:latin typeface="Times New Roman" pitchFamily="18" charset="0"/>
                <a:cs typeface="Times New Roman" pitchFamily="18" charset="0"/>
                <a:sym typeface="Wingdings"/>
              </a:rPr>
              <a:t>Câu 2: </a:t>
            </a:r>
            <a:r>
              <a:rPr lang="en-US" sz="3600" smtClean="0">
                <a:solidFill>
                  <a:schemeClr val="tx1"/>
                </a:solidFill>
                <a:latin typeface="Times New Roman" pitchFamily="18" charset="0"/>
                <a:cs typeface="Times New Roman" pitchFamily="18" charset="0"/>
                <a:sym typeface="Wingdings"/>
              </a:rPr>
              <a:t>Kỹ </a:t>
            </a:r>
            <a:r>
              <a:rPr lang="en-US" sz="3600" dirty="0" err="1" smtClean="0">
                <a:solidFill>
                  <a:schemeClr val="tx1"/>
                </a:solidFill>
                <a:latin typeface="Times New Roman" pitchFamily="18" charset="0"/>
                <a:cs typeface="Times New Roman" pitchFamily="18" charset="0"/>
                <a:sym typeface="Wingdings"/>
              </a:rPr>
              <a:t>thuật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tạo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màu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trong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có</a:t>
            </a:r>
            <a:r>
              <a:rPr lang="en-US" sz="3600" smtClean="0">
                <a:solidFill>
                  <a:schemeClr val="tx1"/>
                </a:solidFill>
                <a:latin typeface="Times New Roman" pitchFamily="18" charset="0"/>
                <a:cs typeface="Times New Roman" pitchFamily="18" charset="0"/>
                <a:sym typeface="Wingdings"/>
              </a:rPr>
              <a:t> gì </a:t>
            </a:r>
            <a:r>
              <a:rPr lang="en-US" sz="3600" dirty="0" err="1" smtClean="0">
                <a:solidFill>
                  <a:schemeClr val="tx1"/>
                </a:solidFill>
                <a:latin typeface="Times New Roman" pitchFamily="18" charset="0"/>
                <a:cs typeface="Times New Roman" pitchFamily="18" charset="0"/>
                <a:sym typeface="Wingdings"/>
              </a:rPr>
              <a:t>đặc</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biệt</a:t>
            </a:r>
            <a:r>
              <a:rPr lang="en-US" sz="3600" smtClean="0">
                <a:solidFill>
                  <a:schemeClr val="tx1"/>
                </a:solidFill>
                <a:latin typeface="Times New Roman" pitchFamily="18" charset="0"/>
                <a:cs typeface="Times New Roman" pitchFamily="18" charset="0"/>
                <a:sym typeface="Wingdings"/>
              </a:rPr>
              <a:t> ?</a:t>
            </a:r>
          </a:p>
          <a:p>
            <a:pPr lvl="0" algn="l"/>
            <a:r>
              <a:rPr lang="en-US" sz="3600" smtClean="0">
                <a:solidFill>
                  <a:prstClr val="black"/>
                </a:solidFill>
                <a:latin typeface="Times New Roman" pitchFamily="18" charset="0"/>
                <a:cs typeface="Times New Roman" pitchFamily="18" charset="0"/>
                <a:sym typeface="Wingdings"/>
              </a:rPr>
              <a:t>  </a:t>
            </a:r>
            <a:r>
              <a:rPr lang="en-US" sz="3600" smtClean="0">
                <a:solidFill>
                  <a:srgbClr val="FF0000"/>
                </a:solidFill>
                <a:latin typeface="Times New Roman" pitchFamily="18" charset="0"/>
                <a:cs typeface="Times New Roman" pitchFamily="18" charset="0"/>
                <a:sym typeface="Wingdings"/>
              </a:rPr>
              <a:t>Trao </a:t>
            </a:r>
            <a:r>
              <a:rPr lang="en-US" sz="3600">
                <a:solidFill>
                  <a:srgbClr val="FF0000"/>
                </a:solidFill>
                <a:latin typeface="Times New Roman" pitchFamily="18" charset="0"/>
                <a:cs typeface="Times New Roman" pitchFamily="18" charset="0"/>
                <a:sym typeface="Wingdings"/>
              </a:rPr>
              <a:t>đổi cặp đôi ( 2 phút)</a:t>
            </a:r>
          </a:p>
          <a:p>
            <a:pPr algn="l"/>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10689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781952" y="1393779"/>
            <a:ext cx="3131236" cy="44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300" b="1">
                <a:latin typeface="Times New Roman" panose="02020603050405020304" pitchFamily="18" charset="0"/>
                <a:cs typeface="Times New Roman" panose="02020603050405020304" pitchFamily="18" charset="0"/>
              </a:rPr>
              <a:t>KIỂM TRA BÀI CŨ:</a:t>
            </a:r>
            <a:endParaRPr lang="en-US" altLang="en-US" sz="2300" i="1">
              <a:latin typeface="Times New Roman" panose="02020603050405020304" pitchFamily="18" charset="0"/>
              <a:cs typeface="Times New Roman" panose="02020603050405020304" pitchFamily="18" charset="0"/>
            </a:endParaRPr>
          </a:p>
        </p:txBody>
      </p:sp>
      <p:sp>
        <p:nvSpPr>
          <p:cNvPr id="2054" name="Text Box 6"/>
          <p:cNvSpPr txBox="1">
            <a:spLocks noChangeArrowheads="1"/>
          </p:cNvSpPr>
          <p:nvPr/>
        </p:nvSpPr>
        <p:spPr bwMode="auto">
          <a:xfrm>
            <a:off x="3333750" y="2651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56" name="Text Box 8"/>
          <p:cNvSpPr txBox="1">
            <a:spLocks noChangeArrowheads="1"/>
          </p:cNvSpPr>
          <p:nvPr/>
        </p:nvSpPr>
        <p:spPr bwMode="auto">
          <a:xfrm>
            <a:off x="1200150" y="19415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59" name="Text Box 11"/>
          <p:cNvSpPr txBox="1">
            <a:spLocks noChangeArrowheads="1"/>
          </p:cNvSpPr>
          <p:nvPr/>
        </p:nvSpPr>
        <p:spPr bwMode="auto">
          <a:xfrm>
            <a:off x="30252" y="84104"/>
            <a:ext cx="9208086" cy="328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ctr"/>
            <a:endParaRPr lang="en-US" altLang="en-US" sz="1900" dirty="0" smtClean="0"/>
          </a:p>
          <a:p>
            <a:pPr algn="ctr"/>
            <a:r>
              <a:rPr lang="en-US" altLang="en-US" sz="3200" dirty="0" err="1" smtClean="0">
                <a:latin typeface="Times New Roman" panose="02020603050405020304" pitchFamily="18" charset="0"/>
                <a:cs typeface="Times New Roman" panose="02020603050405020304" pitchFamily="18" charset="0"/>
              </a:rPr>
              <a:t>Thứ</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hai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ngày</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22  </a:t>
            </a:r>
            <a:r>
              <a:rPr lang="en-US" altLang="en-US" sz="3200" dirty="0" err="1">
                <a:latin typeface="Times New Roman" panose="02020603050405020304" pitchFamily="18" charset="0"/>
                <a:cs typeface="Times New Roman" panose="02020603050405020304" pitchFamily="18" charset="0"/>
              </a:rPr>
              <a:t>tháng</a:t>
            </a:r>
            <a:r>
              <a:rPr lang="en-US" altLang="en-US" sz="3200" dirty="0">
                <a:latin typeface="Times New Roman" panose="02020603050405020304" pitchFamily="18" charset="0"/>
                <a:cs typeface="Times New Roman" panose="02020603050405020304" pitchFamily="18" charset="0"/>
              </a:rPr>
              <a:t>  3  </a:t>
            </a:r>
            <a:r>
              <a:rPr lang="en-US" altLang="en-US" sz="3200" dirty="0" err="1">
                <a:latin typeface="Times New Roman" panose="02020603050405020304" pitchFamily="18" charset="0"/>
                <a:cs typeface="Times New Roman" panose="02020603050405020304" pitchFamily="18" charset="0"/>
              </a:rPr>
              <a:t>năm</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2021</a:t>
            </a:r>
            <a:endParaRPr lang="en-US" altLang="en-US" sz="3200" dirty="0">
              <a:latin typeface="Times New Roman" panose="02020603050405020304" pitchFamily="18" charset="0"/>
              <a:cs typeface="Times New Roman" panose="02020603050405020304" pitchFamily="18" charset="0"/>
            </a:endParaRPr>
          </a:p>
          <a:p>
            <a:pPr algn="ctr"/>
            <a:r>
              <a:rPr lang="en-US" altLang="en-US" sz="3200" b="1" u="sng" dirty="0" err="1" smtClean="0">
                <a:latin typeface="Times New Roman" panose="02020603050405020304" pitchFamily="18" charset="0"/>
                <a:cs typeface="Times New Roman" panose="02020603050405020304" pitchFamily="18" charset="0"/>
              </a:rPr>
              <a:t>Tập</a:t>
            </a:r>
            <a:r>
              <a:rPr lang="en-US" altLang="en-US" sz="3200" b="1" u="sng" dirty="0" smtClean="0">
                <a:latin typeface="Times New Roman" panose="02020603050405020304" pitchFamily="18" charset="0"/>
                <a:cs typeface="Times New Roman" panose="02020603050405020304" pitchFamily="18" charset="0"/>
              </a:rPr>
              <a:t> </a:t>
            </a:r>
            <a:r>
              <a:rPr lang="en-US" altLang="en-US" sz="3200" b="1" u="sng" dirty="0" err="1" smtClean="0">
                <a:latin typeface="Times New Roman" panose="02020603050405020304" pitchFamily="18" charset="0"/>
                <a:cs typeface="Times New Roman" panose="02020603050405020304" pitchFamily="18" charset="0"/>
              </a:rPr>
              <a:t>đọc</a:t>
            </a: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3200" b="1" u="sng" dirty="0" smtClean="0">
              <a:latin typeface="Times New Roman" panose="02020603050405020304" pitchFamily="18" charset="0"/>
              <a:cs typeface="Times New Roman" panose="02020603050405020304" pitchFamily="18" charset="0"/>
            </a:endParaRPr>
          </a:p>
          <a:p>
            <a:pPr algn="ctr"/>
            <a:endParaRPr lang="en-US" altLang="en-US" sz="2300" b="1" u="sng" dirty="0"/>
          </a:p>
          <a:p>
            <a:pPr algn="ctr"/>
            <a:endParaRPr lang="en-US" altLang="en-US" sz="1900" dirty="0"/>
          </a:p>
          <a:p>
            <a:pPr algn="ctr"/>
            <a:endParaRPr lang="en-US" altLang="en-US" sz="1900" dirty="0"/>
          </a:p>
        </p:txBody>
      </p:sp>
      <p:sp>
        <p:nvSpPr>
          <p:cNvPr id="2076" name="Text Box 28"/>
          <p:cNvSpPr txBox="1">
            <a:spLocks noChangeArrowheads="1"/>
          </p:cNvSpPr>
          <p:nvPr/>
        </p:nvSpPr>
        <p:spPr bwMode="auto">
          <a:xfrm>
            <a:off x="1428750" y="2474913"/>
            <a:ext cx="176319"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sz="3200">
              <a:latin typeface="Times New Roman" panose="02020603050405020304" pitchFamily="18" charset="0"/>
              <a:cs typeface="Times New Roman" panose="02020603050405020304" pitchFamily="18" charset="0"/>
            </a:endParaRPr>
          </a:p>
        </p:txBody>
      </p:sp>
      <p:sp>
        <p:nvSpPr>
          <p:cNvPr id="2078" name="Text Box 30"/>
          <p:cNvSpPr txBox="1">
            <a:spLocks noChangeArrowheads="1"/>
          </p:cNvSpPr>
          <p:nvPr/>
        </p:nvSpPr>
        <p:spPr bwMode="auto">
          <a:xfrm>
            <a:off x="3333750" y="2651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79" name="Text Box 31"/>
          <p:cNvSpPr txBox="1">
            <a:spLocks noChangeArrowheads="1"/>
          </p:cNvSpPr>
          <p:nvPr/>
        </p:nvSpPr>
        <p:spPr bwMode="auto">
          <a:xfrm>
            <a:off x="1200150" y="1941513"/>
            <a:ext cx="176319" cy="36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2085" name="Text Box 37"/>
          <p:cNvSpPr txBox="1">
            <a:spLocks noChangeArrowheads="1"/>
          </p:cNvSpPr>
          <p:nvPr/>
        </p:nvSpPr>
        <p:spPr bwMode="auto">
          <a:xfrm>
            <a:off x="375775" y="2573087"/>
            <a:ext cx="8539162"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3200" smtClean="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  Đọc đoạn 1 và đoạn 2 </a:t>
            </a:r>
            <a:endParaRPr lang="en-US" altLang="en-US" sz="3200" smtClean="0">
              <a:latin typeface="Times New Roman" panose="02020603050405020304" pitchFamily="18" charset="0"/>
              <a:cs typeface="Times New Roman" panose="02020603050405020304" pitchFamily="18" charset="0"/>
            </a:endParaRPr>
          </a:p>
        </p:txBody>
      </p:sp>
      <p:sp>
        <p:nvSpPr>
          <p:cNvPr id="2089" name="Text Box 41"/>
          <p:cNvSpPr txBox="1">
            <a:spLocks noChangeArrowheads="1"/>
          </p:cNvSpPr>
          <p:nvPr/>
        </p:nvSpPr>
        <p:spPr bwMode="auto">
          <a:xfrm>
            <a:off x="3508375" y="1321637"/>
            <a:ext cx="5443429"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400" i="1">
                <a:latin typeface="Times New Roman" panose="02020603050405020304" pitchFamily="18" charset="0"/>
                <a:cs typeface="Times New Roman" panose="02020603050405020304" pitchFamily="18" charset="0"/>
              </a:rPr>
              <a:t> </a:t>
            </a:r>
            <a:r>
              <a:rPr lang="en-US" altLang="en-US" sz="3200" i="1" smtClean="0">
                <a:solidFill>
                  <a:srgbClr val="FF0000"/>
                </a:solidFill>
                <a:latin typeface="Times New Roman" panose="02020603050405020304" pitchFamily="18" charset="0"/>
                <a:cs typeface="Times New Roman" panose="02020603050405020304" pitchFamily="18" charset="0"/>
              </a:rPr>
              <a:t>Hội </a:t>
            </a:r>
            <a:r>
              <a:rPr lang="en-US" altLang="en-US" sz="3200" i="1">
                <a:solidFill>
                  <a:srgbClr val="FF0000"/>
                </a:solidFill>
                <a:latin typeface="Times New Roman" panose="02020603050405020304" pitchFamily="18" charset="0"/>
                <a:cs typeface="Times New Roman" panose="02020603050405020304" pitchFamily="18" charset="0"/>
              </a:rPr>
              <a:t>thổi cơm thi ở Đồng Vân</a:t>
            </a: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30" name="Group 182"/>
          <p:cNvGrpSpPr>
            <a:grpSpLocks/>
          </p:cNvGrpSpPr>
          <p:nvPr/>
        </p:nvGrpSpPr>
        <p:grpSpPr bwMode="auto">
          <a:xfrm rot="-26814434">
            <a:off x="7278688" y="5014912"/>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70" name="Group 322"/>
          <p:cNvGrpSpPr>
            <a:grpSpLocks/>
          </p:cNvGrpSpPr>
          <p:nvPr/>
        </p:nvGrpSpPr>
        <p:grpSpPr bwMode="auto">
          <a:xfrm>
            <a:off x="0" y="5026025"/>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10" name="Group 462"/>
          <p:cNvGrpSpPr>
            <a:grpSpLocks/>
          </p:cNvGrpSpPr>
          <p:nvPr/>
        </p:nvGrpSpPr>
        <p:grpSpPr bwMode="auto">
          <a:xfrm rot="10800000">
            <a:off x="7315200" y="0"/>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50" name="Text Box 602"/>
          <p:cNvSpPr txBox="1">
            <a:spLocks noChangeArrowheads="1"/>
          </p:cNvSpPr>
          <p:nvPr/>
        </p:nvSpPr>
        <p:spPr bwMode="auto">
          <a:xfrm>
            <a:off x="195293" y="3861048"/>
            <a:ext cx="8686800"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       </a:t>
            </a:r>
            <a:r>
              <a:rPr lang="en-US" altLang="en-US" sz="3200">
                <a:solidFill>
                  <a:srgbClr val="9900FF"/>
                </a:solidFill>
                <a:latin typeface="Times New Roman" panose="02020603050405020304" pitchFamily="18" charset="0"/>
                <a:cs typeface="Times New Roman" panose="02020603050405020304" pitchFamily="18" charset="0"/>
              </a:rPr>
              <a:t> </a:t>
            </a:r>
            <a:endParaRPr lang="en-US" altLang="en-US" sz="3200" i="1">
              <a:solidFill>
                <a:srgbClr val="FF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88509" y="3579179"/>
            <a:ext cx="7045477" cy="1569660"/>
          </a:xfrm>
          <a:prstGeom prst="rect">
            <a:avLst/>
          </a:prstGeom>
          <a:noFill/>
        </p:spPr>
        <p:txBody>
          <a:bodyPr wrap="square" rtlCol="0">
            <a:spAutoFit/>
          </a:bodyPr>
          <a:lstStyle/>
          <a:p>
            <a:r>
              <a:rPr lang="en-US" altLang="en-US" sz="3200" smtClean="0">
                <a:latin typeface="Times New Roman" panose="02020603050405020304" pitchFamily="18" charset="0"/>
                <a:cs typeface="Times New Roman" panose="02020603050405020304" pitchFamily="18" charset="0"/>
              </a:rPr>
              <a:t>    + Hội </a:t>
            </a:r>
            <a:r>
              <a:rPr lang="en-US" altLang="en-US" sz="3200">
                <a:latin typeface="Times New Roman" panose="02020603050405020304" pitchFamily="18" charset="0"/>
                <a:cs typeface="Times New Roman" panose="02020603050405020304" pitchFamily="18" charset="0"/>
              </a:rPr>
              <a:t>thổi cơm thi ở làng Đồng Vân bắt nguồn từ đâu?</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36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89"/>
                                        </p:tgtEl>
                                        <p:attrNameLst>
                                          <p:attrName>style.visibility</p:attrName>
                                        </p:attrNameLst>
                                      </p:cBhvr>
                                      <p:to>
                                        <p:strVal val="visible"/>
                                      </p:to>
                                    </p:set>
                                    <p:animEffect transition="in" filter="strips(downRight)">
                                      <p:cBhvr>
                                        <p:cTn id="7" dur="500"/>
                                        <p:tgtEl>
                                          <p:spTgt spid="2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85"/>
                                        </p:tgtEl>
                                        <p:attrNameLst>
                                          <p:attrName>style.visibility</p:attrName>
                                        </p:attrNameLst>
                                      </p:cBhvr>
                                      <p:to>
                                        <p:strVal val="visible"/>
                                      </p:to>
                                    </p:set>
                                    <p:anim calcmode="lin" valueType="num">
                                      <p:cBhvr additive="base">
                                        <p:cTn id="12" dur="500" fill="hold"/>
                                        <p:tgtEl>
                                          <p:spTgt spid="2085"/>
                                        </p:tgtEl>
                                        <p:attrNameLst>
                                          <p:attrName>ppt_x</p:attrName>
                                        </p:attrNameLst>
                                      </p:cBhvr>
                                      <p:tavLst>
                                        <p:tav tm="0">
                                          <p:val>
                                            <p:strVal val="#ppt_x"/>
                                          </p:val>
                                        </p:tav>
                                        <p:tav tm="100000">
                                          <p:val>
                                            <p:strVal val="#ppt_x"/>
                                          </p:val>
                                        </p:tav>
                                      </p:tavLst>
                                    </p:anim>
                                    <p:anim calcmode="lin" valueType="num">
                                      <p:cBhvr additive="base">
                                        <p:cTn id="13" dur="500" fill="hold"/>
                                        <p:tgtEl>
                                          <p:spTgt spid="208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650"/>
                                        </p:tgtEl>
                                        <p:attrNameLst>
                                          <p:attrName>style.visibility</p:attrName>
                                        </p:attrNameLst>
                                      </p:cBhvr>
                                      <p:to>
                                        <p:strVal val="visible"/>
                                      </p:to>
                                    </p:set>
                                    <p:animEffect transition="in" filter="box(in)">
                                      <p:cBhvr>
                                        <p:cTn id="18" dur="500"/>
                                        <p:tgtEl>
                                          <p:spTgt spid="265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089" grpId="0"/>
      <p:bldP spid="265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6632"/>
            <a:ext cx="9144000" cy="6264696"/>
          </a:xfrm>
        </p:spPr>
        <p:txBody>
          <a:bodyPr>
            <a:normAutofit/>
          </a:bodyPr>
          <a:lstStyle/>
          <a:p>
            <a:pPr algn="l"/>
            <a:r>
              <a:rPr lang="en-US" b="1" smtClean="0">
                <a:solidFill>
                  <a:schemeClr val="tx1"/>
                </a:solidFill>
                <a:latin typeface="Times New Roman" pitchFamily="18" charset="0"/>
                <a:cs typeface="Times New Roman" pitchFamily="18" charset="0"/>
                <a:sym typeface="Wingdings"/>
              </a:rPr>
              <a:t>   </a:t>
            </a:r>
            <a:r>
              <a:rPr lang="en-US" sz="3600" b="1" smtClean="0">
                <a:solidFill>
                  <a:schemeClr val="tx1"/>
                </a:solidFill>
                <a:latin typeface="Times New Roman" pitchFamily="18" charset="0"/>
                <a:cs typeface="Times New Roman" pitchFamily="18" charset="0"/>
                <a:sym typeface="Wingdings"/>
              </a:rPr>
              <a:t>2</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Tìm</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hiểu</a:t>
            </a:r>
            <a:r>
              <a:rPr lang="en-US" sz="3600" b="1" dirty="0" smtClean="0">
                <a:solidFill>
                  <a:schemeClr val="tx1"/>
                </a:solidFill>
                <a:latin typeface="Times New Roman" pitchFamily="18" charset="0"/>
                <a:cs typeface="Times New Roman" pitchFamily="18" charset="0"/>
                <a:sym typeface="Wingdings"/>
              </a:rPr>
              <a:t> </a:t>
            </a:r>
            <a:r>
              <a:rPr lang="en-US" sz="3600" b="1" dirty="0" err="1" smtClean="0">
                <a:solidFill>
                  <a:schemeClr val="tx1"/>
                </a:solidFill>
                <a:latin typeface="Times New Roman" pitchFamily="18" charset="0"/>
                <a:cs typeface="Times New Roman" pitchFamily="18" charset="0"/>
                <a:sym typeface="Wingdings"/>
              </a:rPr>
              <a:t>bài</a:t>
            </a:r>
            <a:endParaRPr lang="en-US" sz="3600" b="1" dirty="0" smtClean="0">
              <a:solidFill>
                <a:schemeClr val="tx1"/>
              </a:solidFill>
              <a:latin typeface="Times New Roman" pitchFamily="18" charset="0"/>
              <a:cs typeface="Times New Roman" pitchFamily="18" charset="0"/>
              <a:sym typeface="Wingdings"/>
            </a:endParaRPr>
          </a:p>
          <a:p>
            <a:pPr marL="457200" indent="-457200" algn="l">
              <a:buFontTx/>
              <a:buChar char="-"/>
            </a:pPr>
            <a:r>
              <a:rPr lang="en-US" sz="3600" smtClean="0">
                <a:solidFill>
                  <a:schemeClr val="tx1"/>
                </a:solidFill>
                <a:latin typeface="Times New Roman" pitchFamily="18" charset="0"/>
                <a:cs typeface="Times New Roman" pitchFamily="18" charset="0"/>
                <a:sym typeface="Wingdings"/>
              </a:rPr>
              <a:t>Đọc thầm đoạn 2, 3</a:t>
            </a:r>
          </a:p>
          <a:p>
            <a:pPr algn="l"/>
            <a:r>
              <a:rPr lang="en-US" sz="3600" b="1" smtClean="0">
                <a:solidFill>
                  <a:schemeClr val="tx1"/>
                </a:solidFill>
                <a:latin typeface="Times New Roman" pitchFamily="18" charset="0"/>
                <a:cs typeface="Times New Roman" pitchFamily="18" charset="0"/>
                <a:sym typeface="Wingdings"/>
              </a:rPr>
              <a:t>Câu 2: </a:t>
            </a:r>
            <a:r>
              <a:rPr lang="en-US" sz="3600" smtClean="0">
                <a:solidFill>
                  <a:schemeClr val="tx1"/>
                </a:solidFill>
                <a:latin typeface="Times New Roman" pitchFamily="18" charset="0"/>
                <a:cs typeface="Times New Roman" pitchFamily="18" charset="0"/>
                <a:sym typeface="Wingdings"/>
              </a:rPr>
              <a:t>Kỹ </a:t>
            </a:r>
            <a:r>
              <a:rPr lang="en-US" sz="3600" dirty="0" err="1" smtClean="0">
                <a:solidFill>
                  <a:schemeClr val="tx1"/>
                </a:solidFill>
                <a:latin typeface="Times New Roman" pitchFamily="18" charset="0"/>
                <a:cs typeface="Times New Roman" pitchFamily="18" charset="0"/>
                <a:sym typeface="Wingdings"/>
              </a:rPr>
              <a:t>thuật</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tạo</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màu</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trong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tranh</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làng</a:t>
            </a:r>
            <a:r>
              <a:rPr lang="en-US" sz="3600" dirty="0" smtClean="0">
                <a:solidFill>
                  <a:schemeClr val="tx1"/>
                </a:solidFill>
                <a:latin typeface="Times New Roman" pitchFamily="18" charset="0"/>
                <a:cs typeface="Times New Roman" pitchFamily="18" charset="0"/>
                <a:sym typeface="Wingdings"/>
              </a:rPr>
              <a:t> </a:t>
            </a:r>
            <a:r>
              <a:rPr lang="en-US" sz="3600" dirty="0" err="1" smtClean="0">
                <a:solidFill>
                  <a:schemeClr val="tx1"/>
                </a:solidFill>
                <a:latin typeface="Times New Roman" pitchFamily="18" charset="0"/>
                <a:cs typeface="Times New Roman" pitchFamily="18" charset="0"/>
                <a:sym typeface="Wingdings"/>
              </a:rPr>
              <a:t>Hồ</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có</a:t>
            </a:r>
            <a:r>
              <a:rPr lang="en-US" sz="3600" smtClean="0">
                <a:solidFill>
                  <a:schemeClr val="tx1"/>
                </a:solidFill>
                <a:latin typeface="Times New Roman" pitchFamily="18" charset="0"/>
                <a:cs typeface="Times New Roman" pitchFamily="18" charset="0"/>
                <a:sym typeface="Wingdings"/>
              </a:rPr>
              <a:t> gì </a:t>
            </a:r>
            <a:r>
              <a:rPr lang="en-US" sz="3600" dirty="0" err="1" smtClean="0">
                <a:solidFill>
                  <a:schemeClr val="tx1"/>
                </a:solidFill>
                <a:latin typeface="Times New Roman" pitchFamily="18" charset="0"/>
                <a:cs typeface="Times New Roman" pitchFamily="18" charset="0"/>
                <a:sym typeface="Wingdings"/>
              </a:rPr>
              <a:t>đặc</a:t>
            </a:r>
            <a:r>
              <a:rPr lang="en-US" sz="3600" dirty="0" smtClean="0">
                <a:solidFill>
                  <a:schemeClr val="tx1"/>
                </a:solidFill>
                <a:latin typeface="Times New Roman" pitchFamily="18" charset="0"/>
                <a:cs typeface="Times New Roman" pitchFamily="18" charset="0"/>
                <a:sym typeface="Wingdings"/>
              </a:rPr>
              <a:t> </a:t>
            </a:r>
            <a:r>
              <a:rPr lang="en-US" sz="3600" err="1" smtClean="0">
                <a:solidFill>
                  <a:schemeClr val="tx1"/>
                </a:solidFill>
                <a:latin typeface="Times New Roman" pitchFamily="18" charset="0"/>
                <a:cs typeface="Times New Roman" pitchFamily="18" charset="0"/>
                <a:sym typeface="Wingdings"/>
              </a:rPr>
              <a:t>biệt</a:t>
            </a:r>
            <a:r>
              <a:rPr lang="en-US" sz="3600" smtClean="0">
                <a:solidFill>
                  <a:schemeClr val="tx1"/>
                </a:solidFill>
                <a:latin typeface="Times New Roman" pitchFamily="18" charset="0"/>
                <a:cs typeface="Times New Roman" pitchFamily="18" charset="0"/>
                <a:sym typeface="Wingdings"/>
              </a:rPr>
              <a:t> ?</a:t>
            </a:r>
          </a:p>
          <a:p>
            <a:pPr algn="l"/>
            <a:r>
              <a:rPr lang="en-US" sz="3600" smtClean="0">
                <a:solidFill>
                  <a:prstClr val="black"/>
                </a:solidFill>
                <a:latin typeface="Times New Roman" pitchFamily="18" charset="0"/>
                <a:cs typeface="Times New Roman" pitchFamily="18" charset="0"/>
                <a:sym typeface="Wingdings"/>
              </a:rPr>
              <a:t>    </a:t>
            </a:r>
            <a:r>
              <a:rPr lang="en-US" sz="3600" smtClean="0">
                <a:solidFill>
                  <a:schemeClr val="tx1"/>
                </a:solidFill>
                <a:latin typeface="Times New Roman" panose="02020603050405020304" pitchFamily="18" charset="0"/>
                <a:cs typeface="Times New Roman" panose="02020603050405020304" pitchFamily="18" charset="0"/>
              </a:rPr>
              <a:t>Kĩ </a:t>
            </a:r>
            <a:r>
              <a:rPr lang="en-US" sz="3600">
                <a:solidFill>
                  <a:schemeClr val="tx1"/>
                </a:solidFill>
                <a:latin typeface="Times New Roman" panose="02020603050405020304" pitchFamily="18" charset="0"/>
                <a:cs typeface="Times New Roman" panose="02020603050405020304" pitchFamily="18" charset="0"/>
              </a:rPr>
              <a:t>thuật tạo màu của tranh Làng Hồ rất </a:t>
            </a:r>
            <a:r>
              <a:rPr lang="en-US" sz="3600" smtClean="0">
                <a:solidFill>
                  <a:schemeClr val="tx1"/>
                </a:solidFill>
                <a:latin typeface="Times New Roman" panose="02020603050405020304" pitchFamily="18" charset="0"/>
                <a:cs typeface="Times New Roman" panose="02020603050405020304" pitchFamily="18" charset="0"/>
              </a:rPr>
              <a:t>đặc </a:t>
            </a:r>
            <a:r>
              <a:rPr lang="en-US" sz="3600">
                <a:solidFill>
                  <a:schemeClr val="tx1"/>
                </a:solidFill>
                <a:latin typeface="Times New Roman" panose="02020603050405020304" pitchFamily="18" charset="0"/>
                <a:cs typeface="Times New Roman" panose="02020603050405020304" pitchFamily="18" charset="0"/>
              </a:rPr>
              <a:t>biệt: màu đen không pha bằng thuốc mà luyện bằng bột than của rơm bếp, cói chiếu, lá tre mùa thu. Màu trắng điệp làm bằng bột vỏ sò trộn với hồ nếp, “nhấp nhánh muôn ngàn hạt phấn”.</a:t>
            </a:r>
          </a:p>
          <a:p>
            <a:pPr algn="l"/>
            <a:endParaRPr lang="en-US" sz="39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9556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0"/>
          <p:cNvSpPr txBox="1">
            <a:spLocks noGrp="1" noChangeArrowheads="1"/>
          </p:cNvSpPr>
          <p:nvPr>
            <p:ph type="title"/>
          </p:nvPr>
        </p:nvSpPr>
        <p:spPr bwMode="auto">
          <a:xfrm>
            <a:off x="2775329" y="609600"/>
            <a:ext cx="3352800" cy="646331"/>
          </a:xfrm>
          <a:prstGeom prst="rect">
            <a:avLst/>
          </a:prstGeom>
          <a:solidFill>
            <a:srgbClr val="FFFF99"/>
          </a:solidFill>
          <a:ln w="57150" cmpd="thinThick">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b="1">
                <a:solidFill>
                  <a:srgbClr val="FF3300"/>
                </a:solidFill>
                <a:cs typeface="Arial" charset="0"/>
              </a:rPr>
              <a:t>Rơm bếp</a:t>
            </a:r>
          </a:p>
        </p:txBody>
      </p:sp>
      <p:pic>
        <p:nvPicPr>
          <p:cNvPr id="4" name="Content Placeholder 3" descr="rom be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1914" y="1628800"/>
            <a:ext cx="419366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2" y="1598831"/>
            <a:ext cx="412674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0"/>
          <p:cNvSpPr>
            <a:spLocks noChangeShapeType="1"/>
          </p:cNvSpPr>
          <p:nvPr/>
        </p:nvSpPr>
        <p:spPr bwMode="auto">
          <a:xfrm>
            <a:off x="4639816" y="1257300"/>
            <a:ext cx="76200" cy="20193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8" name="Line 42"/>
          <p:cNvSpPr>
            <a:spLocks noChangeShapeType="1"/>
          </p:cNvSpPr>
          <p:nvPr/>
        </p:nvSpPr>
        <p:spPr bwMode="auto">
          <a:xfrm>
            <a:off x="4716016" y="3267720"/>
            <a:ext cx="497713" cy="665336"/>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Text Box 49"/>
          <p:cNvSpPr txBox="1">
            <a:spLocks noChangeArrowheads="1"/>
          </p:cNvSpPr>
          <p:nvPr/>
        </p:nvSpPr>
        <p:spPr bwMode="auto">
          <a:xfrm>
            <a:off x="1828800" y="5486400"/>
            <a:ext cx="5109949" cy="1077218"/>
          </a:xfrm>
          <a:prstGeom prst="rect">
            <a:avLst/>
          </a:prstGeom>
          <a:solidFill>
            <a:schemeClr val="bg1">
              <a:lumMod val="75000"/>
            </a:schemeClr>
          </a:solidFill>
          <a:ln w="9525" algn="ctr">
            <a:solidFill>
              <a:srgbClr val="FF0000"/>
            </a:solidFill>
            <a:miter lim="800000"/>
            <a:headEnd/>
            <a:tailEnd/>
          </a:ln>
          <a:effectLst/>
          <a:extLst/>
        </p:spPr>
        <p:txBody>
          <a:bodyPr wrap="square">
            <a:spAutoFit/>
          </a:bodyPr>
          <a:ls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pPr algn="ctr" eaLnBrk="1" hangingPunct="1">
              <a:spcBef>
                <a:spcPct val="50000"/>
              </a:spcBef>
            </a:pPr>
            <a:r>
              <a:rPr lang="en-US" sz="3200" b="1">
                <a:solidFill>
                  <a:srgbClr val="0000FF"/>
                </a:solidFill>
                <a:latin typeface="Times New Roman" pitchFamily="18" charset="0"/>
              </a:rPr>
              <a:t>Phần ngọn của cây lúa đem phơi khô dùng làm chất đốt</a:t>
            </a:r>
          </a:p>
        </p:txBody>
      </p:sp>
    </p:spTree>
    <p:extLst>
      <p:ext uri="{BB962C8B-B14F-4D97-AF65-F5344CB8AC3E}">
        <p14:creationId xmlns:p14="http://schemas.microsoft.com/office/powerpoint/2010/main" val="16466214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p:cNvGrpSpPr>
            <a:grpSpLocks/>
          </p:cNvGrpSpPr>
          <p:nvPr/>
        </p:nvGrpSpPr>
        <p:grpSpPr bwMode="auto">
          <a:xfrm>
            <a:off x="1187624" y="764704"/>
            <a:ext cx="7010400" cy="5181600"/>
            <a:chOff x="128" y="450"/>
            <a:chExt cx="1888" cy="3534"/>
          </a:xfrm>
        </p:grpSpPr>
        <p:pic>
          <p:nvPicPr>
            <p:cNvPr id="5" name="Picture 20" descr="500px-Actinonaias_pecto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 y="450"/>
              <a:ext cx="1866" cy="1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8" y="2208"/>
              <a:ext cx="1888"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578985" y="6016682"/>
            <a:ext cx="6624736" cy="461665"/>
          </a:xfrm>
          <a:prstGeom prst="rect">
            <a:avLst/>
          </a:prstGeom>
          <a:no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Bột vỏ sò trộn với hồ nếp tạo thành màu trắng điệp</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82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97289" y="548680"/>
            <a:ext cx="7475111" cy="613064"/>
          </a:xfrm>
          <a:noFill/>
        </p:spPr>
        <p:txBody>
          <a:bodyPr lIns="0" tIns="0" rIns="0" bIns="0">
            <a:normAutofit fontScale="90000"/>
          </a:bodyPr>
          <a:lstStyle/>
          <a:p>
            <a:pPr algn="l" eaLnBrk="1" hangingPunct="1"/>
            <a:r>
              <a:rPr lang="en-US" sz="2800" b="1" smtClean="0">
                <a:solidFill>
                  <a:srgbClr val="0000CC"/>
                </a:solidFill>
                <a:latin typeface="Times New Roman" pitchFamily="18" charset="0"/>
              </a:rPr>
              <a:t> </a:t>
            </a:r>
            <a:r>
              <a:rPr lang="en-US" sz="3600" b="1">
                <a:latin typeface="Times New Roman" pitchFamily="18" charset="0"/>
                <a:sym typeface="Wingdings"/>
              </a:rPr>
              <a:t/>
            </a:r>
            <a:br>
              <a:rPr lang="en-US" sz="3600" b="1">
                <a:latin typeface="Times New Roman" pitchFamily="18" charset="0"/>
                <a:sym typeface="Wingdings"/>
              </a:rPr>
            </a:br>
            <a:r>
              <a:rPr lang="en-US" sz="3600" b="1" dirty="0" smtClean="0">
                <a:latin typeface="Times New Roman" pitchFamily="18" charset="0"/>
                <a:sym typeface="Wingdings"/>
              </a:rPr>
              <a:t/>
            </a:r>
            <a:br>
              <a:rPr lang="en-US" sz="3600" b="1" dirty="0" smtClean="0">
                <a:latin typeface="Times New Roman" pitchFamily="18" charset="0"/>
                <a:sym typeface="Wingdings"/>
              </a:rPr>
            </a:br>
            <a:r>
              <a:rPr lang="en-US" sz="3600" b="1" smtClean="0">
                <a:latin typeface="Times New Roman" pitchFamily="18" charset="0"/>
                <a:sym typeface="Wingdings"/>
              </a:rPr>
              <a:t> </a:t>
            </a:r>
            <a:r>
              <a:rPr lang="en-US" sz="3600" b="1" dirty="0" smtClean="0">
                <a:latin typeface="Times New Roman" pitchFamily="18" charset="0"/>
                <a:sym typeface="Wingdings"/>
              </a:rPr>
              <a:t>2.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err="1" smtClean="0">
                <a:latin typeface="Times New Roman" pitchFamily="18" charset="0"/>
                <a:sym typeface="Wingdings"/>
              </a:rPr>
              <a:t>hiểu</a:t>
            </a:r>
            <a:r>
              <a:rPr lang="en-US" sz="3600" b="1" smtClean="0">
                <a:latin typeface="Times New Roman" pitchFamily="18" charset="0"/>
                <a:sym typeface="Wingdings"/>
              </a:rPr>
              <a:t> bài</a:t>
            </a:r>
            <a:br>
              <a:rPr lang="en-US" sz="3600" b="1" smtClean="0">
                <a:latin typeface="Times New Roman" pitchFamily="18" charset="0"/>
                <a:sym typeface="Wingdings"/>
              </a:rPr>
            </a:br>
            <a:r>
              <a:rPr lang="en-US" sz="3600" b="1" smtClean="0">
                <a:latin typeface="Times New Roman" pitchFamily="18" charset="0"/>
                <a:sym typeface="Wingdings"/>
              </a:rPr>
              <a:t>  </a:t>
            </a:r>
            <a:br>
              <a:rPr lang="en-US" sz="3600" b="1" smtClean="0">
                <a:latin typeface="Times New Roman" pitchFamily="18" charset="0"/>
                <a:sym typeface="Wingdings"/>
              </a:rPr>
            </a:br>
            <a:endParaRPr lang="en-US" sz="3600" b="1" dirty="0" smtClean="0">
              <a:latin typeface="Times New Roman" pitchFamily="18" charset="0"/>
            </a:endParaRPr>
          </a:p>
        </p:txBody>
      </p:sp>
      <p:sp>
        <p:nvSpPr>
          <p:cNvPr id="48131" name="Text Box 3"/>
          <p:cNvSpPr txBox="1">
            <a:spLocks noChangeArrowheads="1"/>
          </p:cNvSpPr>
          <p:nvPr/>
        </p:nvSpPr>
        <p:spPr bwMode="auto">
          <a:xfrm>
            <a:off x="125601" y="1171924"/>
            <a:ext cx="8946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800" b="1">
                <a:latin typeface="Times New Roman" pitchFamily="18" charset="0"/>
              </a:rPr>
              <a:t> </a:t>
            </a:r>
            <a:r>
              <a:rPr lang="en-US" sz="2800" b="1" smtClean="0">
                <a:latin typeface="Times New Roman" pitchFamily="18" charset="0"/>
              </a:rPr>
              <a:t>Câu 3: </a:t>
            </a:r>
            <a:r>
              <a:rPr lang="en-US" b="1" smtClean="0">
                <a:latin typeface="Times New Roman" pitchFamily="18" charset="0"/>
              </a:rPr>
              <a:t>Tìm </a:t>
            </a:r>
            <a:r>
              <a:rPr lang="en-US" b="1" dirty="0" err="1">
                <a:latin typeface="Times New Roman" pitchFamily="18" charset="0"/>
              </a:rPr>
              <a:t>những</a:t>
            </a:r>
            <a:r>
              <a:rPr lang="en-US" b="1" dirty="0">
                <a:latin typeface="Times New Roman" pitchFamily="18" charset="0"/>
              </a:rPr>
              <a:t> </a:t>
            </a:r>
            <a:r>
              <a:rPr lang="en-US" b="1" dirty="0" err="1">
                <a:latin typeface="Times New Roman" pitchFamily="18" charset="0"/>
              </a:rPr>
              <a:t>từ</a:t>
            </a:r>
            <a:r>
              <a:rPr lang="en-US" b="1" dirty="0">
                <a:latin typeface="Times New Roman" pitchFamily="18" charset="0"/>
              </a:rPr>
              <a:t> </a:t>
            </a:r>
            <a:r>
              <a:rPr lang="en-US" b="1" dirty="0" err="1">
                <a:latin typeface="Times New Roman" pitchFamily="18" charset="0"/>
              </a:rPr>
              <a:t>ngữ</a:t>
            </a:r>
            <a:r>
              <a:rPr lang="en-US" b="1" dirty="0">
                <a:latin typeface="Times New Roman" pitchFamily="18" charset="0"/>
              </a:rPr>
              <a:t>  </a:t>
            </a:r>
            <a:r>
              <a:rPr lang="en-US" b="1">
                <a:latin typeface="Times New Roman" pitchFamily="18" charset="0"/>
              </a:rPr>
              <a:t>ở </a:t>
            </a:r>
            <a:r>
              <a:rPr lang="en-US" b="1" smtClean="0">
                <a:latin typeface="Times New Roman" pitchFamily="18" charset="0"/>
              </a:rPr>
              <a:t>hai đoạn cuối thể </a:t>
            </a:r>
            <a:r>
              <a:rPr lang="en-US" b="1" dirty="0" err="1">
                <a:latin typeface="Times New Roman" pitchFamily="18" charset="0"/>
              </a:rPr>
              <a:t>hiện</a:t>
            </a:r>
            <a:r>
              <a:rPr lang="en-US" b="1" dirty="0">
                <a:latin typeface="Times New Roman" pitchFamily="18" charset="0"/>
              </a:rPr>
              <a:t> </a:t>
            </a:r>
            <a:r>
              <a:rPr lang="en-US" b="1" dirty="0" err="1">
                <a:latin typeface="Times New Roman" pitchFamily="18" charset="0"/>
              </a:rPr>
              <a:t>sự</a:t>
            </a:r>
            <a:r>
              <a:rPr lang="en-US" b="1" dirty="0">
                <a:latin typeface="Times New Roman" pitchFamily="18" charset="0"/>
              </a:rPr>
              <a:t> </a:t>
            </a:r>
            <a:r>
              <a:rPr lang="en-US" b="1" dirty="0" err="1">
                <a:latin typeface="Times New Roman" pitchFamily="18" charset="0"/>
              </a:rPr>
              <a:t>đánh</a:t>
            </a:r>
            <a:r>
              <a:rPr lang="en-US" b="1" dirty="0">
                <a:latin typeface="Times New Roman" pitchFamily="18" charset="0"/>
              </a:rPr>
              <a:t> </a:t>
            </a:r>
            <a:r>
              <a:rPr lang="en-US" b="1" dirty="0" err="1">
                <a:latin typeface="Times New Roman" pitchFamily="18" charset="0"/>
              </a:rPr>
              <a:t>giá</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tác</a:t>
            </a:r>
            <a:r>
              <a:rPr lang="en-US" b="1" dirty="0">
                <a:latin typeface="Times New Roman" pitchFamily="18" charset="0"/>
              </a:rPr>
              <a:t> </a:t>
            </a:r>
            <a:r>
              <a:rPr lang="en-US" b="1" dirty="0" err="1">
                <a:latin typeface="Times New Roman" pitchFamily="18" charset="0"/>
              </a:rPr>
              <a:t>giả</a:t>
            </a:r>
            <a:r>
              <a:rPr lang="en-US" b="1" dirty="0">
                <a:latin typeface="Times New Roman" pitchFamily="18" charset="0"/>
              </a:rPr>
              <a:t> </a:t>
            </a:r>
            <a:r>
              <a:rPr lang="en-US" b="1" dirty="0" err="1">
                <a:latin typeface="Times New Roman" pitchFamily="18" charset="0"/>
              </a:rPr>
              <a:t>đối</a:t>
            </a:r>
            <a:r>
              <a:rPr lang="en-US" b="1" dirty="0">
                <a:latin typeface="Times New Roman" pitchFamily="18" charset="0"/>
              </a:rPr>
              <a:t> </a:t>
            </a:r>
            <a:r>
              <a:rPr lang="en-US" b="1" dirty="0" err="1">
                <a:latin typeface="Times New Roman" pitchFamily="18" charset="0"/>
              </a:rPr>
              <a:t>với</a:t>
            </a:r>
            <a:r>
              <a:rPr lang="en-US" b="1" dirty="0">
                <a:latin typeface="Times New Roman" pitchFamily="18" charset="0"/>
              </a:rPr>
              <a:t> </a:t>
            </a:r>
            <a:r>
              <a:rPr lang="en-US" b="1" dirty="0" err="1">
                <a:latin typeface="Times New Roman" pitchFamily="18" charset="0"/>
              </a:rPr>
              <a:t>tranh</a:t>
            </a:r>
            <a:r>
              <a:rPr lang="en-US" b="1" dirty="0">
                <a:latin typeface="Times New Roman" pitchFamily="18" charset="0"/>
              </a:rPr>
              <a:t> </a:t>
            </a:r>
            <a:r>
              <a:rPr lang="en-US" b="1" err="1">
                <a:latin typeface="Times New Roman" pitchFamily="18" charset="0"/>
              </a:rPr>
              <a:t>làng</a:t>
            </a:r>
            <a:r>
              <a:rPr lang="en-US" b="1">
                <a:latin typeface="Times New Roman" pitchFamily="18" charset="0"/>
              </a:rPr>
              <a:t> </a:t>
            </a:r>
            <a:r>
              <a:rPr lang="en-US" b="1" smtClean="0">
                <a:latin typeface="Times New Roman" pitchFamily="18" charset="0"/>
              </a:rPr>
              <a:t>Hồ ?        </a:t>
            </a:r>
            <a:endParaRPr lang="en-US" b="1" dirty="0">
              <a:solidFill>
                <a:srgbClr val="FF0000"/>
              </a:solidFill>
              <a:latin typeface="Times New Roman" pitchFamily="18" charset="0"/>
            </a:endParaRPr>
          </a:p>
        </p:txBody>
      </p:sp>
      <p:sp>
        <p:nvSpPr>
          <p:cNvPr id="2" name="TextBox 1"/>
          <p:cNvSpPr txBox="1"/>
          <p:nvPr/>
        </p:nvSpPr>
        <p:spPr>
          <a:xfrm>
            <a:off x="2118648" y="2309504"/>
            <a:ext cx="5184576" cy="523220"/>
          </a:xfrm>
          <a:prstGeom prst="rect">
            <a:avLst/>
          </a:prstGeom>
          <a:noFill/>
        </p:spPr>
        <p:txBody>
          <a:bodyPr wrap="square" rtlCol="0">
            <a:spAutoFit/>
          </a:bodyPr>
          <a:lstStyle/>
          <a:p>
            <a:r>
              <a:rPr lang="en-US" sz="2800" b="1">
                <a:solidFill>
                  <a:srgbClr val="FF0000"/>
                </a:solidFill>
                <a:latin typeface="Times New Roman" pitchFamily="18" charset="0"/>
              </a:rPr>
              <a:t>Thảo luận nhóm </a:t>
            </a:r>
            <a:r>
              <a:rPr lang="en-US" sz="2800" b="1" smtClean="0">
                <a:solidFill>
                  <a:srgbClr val="FF0000"/>
                </a:solidFill>
                <a:latin typeface="Times New Roman" pitchFamily="18" charset="0"/>
              </a:rPr>
              <a:t>4 </a:t>
            </a:r>
            <a:r>
              <a:rPr lang="en-US" sz="2800" b="1">
                <a:solidFill>
                  <a:srgbClr val="FF0000"/>
                </a:solidFill>
                <a:latin typeface="Times New Roman" pitchFamily="18" charset="0"/>
              </a:rPr>
              <a:t>(3 phút)</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816628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1000"/>
                                        <p:tgtEl>
                                          <p:spTgt spid="48131">
                                            <p:txEl>
                                              <p:pRg st="0" end="0"/>
                                            </p:txEl>
                                          </p:spTgt>
                                        </p:tgtEl>
                                      </p:cBhvr>
                                    </p:animEffect>
                                    <p:anim calcmode="lin" valueType="num">
                                      <p:cBhvr>
                                        <p:cTn id="8" dur="1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1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97289" y="548680"/>
            <a:ext cx="7475111" cy="613064"/>
          </a:xfrm>
          <a:noFill/>
        </p:spPr>
        <p:txBody>
          <a:bodyPr lIns="0" tIns="0" rIns="0" bIns="0">
            <a:normAutofit fontScale="90000"/>
          </a:bodyPr>
          <a:lstStyle/>
          <a:p>
            <a:pPr algn="l" eaLnBrk="1" hangingPunct="1"/>
            <a:r>
              <a:rPr lang="en-US" sz="2800" b="1" smtClean="0">
                <a:solidFill>
                  <a:srgbClr val="0000CC"/>
                </a:solidFill>
                <a:latin typeface="Times New Roman" pitchFamily="18" charset="0"/>
              </a:rPr>
              <a:t> </a:t>
            </a:r>
            <a:r>
              <a:rPr lang="en-US" sz="3600" b="1">
                <a:latin typeface="Times New Roman" pitchFamily="18" charset="0"/>
                <a:sym typeface="Wingdings"/>
              </a:rPr>
              <a:t/>
            </a:r>
            <a:br>
              <a:rPr lang="en-US" sz="3600" b="1">
                <a:latin typeface="Times New Roman" pitchFamily="18" charset="0"/>
                <a:sym typeface="Wingdings"/>
              </a:rPr>
            </a:br>
            <a:r>
              <a:rPr lang="en-US" sz="3600" b="1" dirty="0" smtClean="0">
                <a:latin typeface="Times New Roman" pitchFamily="18" charset="0"/>
                <a:sym typeface="Wingdings"/>
              </a:rPr>
              <a:t/>
            </a:r>
            <a:br>
              <a:rPr lang="en-US" sz="3600" b="1" dirty="0" smtClean="0">
                <a:latin typeface="Times New Roman" pitchFamily="18" charset="0"/>
                <a:sym typeface="Wingdings"/>
              </a:rPr>
            </a:br>
            <a:r>
              <a:rPr lang="en-US" sz="3600" b="1" smtClean="0">
                <a:latin typeface="Times New Roman" pitchFamily="18" charset="0"/>
                <a:sym typeface="Wingdings"/>
              </a:rPr>
              <a:t> </a:t>
            </a:r>
            <a:r>
              <a:rPr lang="en-US" sz="3600" b="1" dirty="0" smtClean="0">
                <a:latin typeface="Times New Roman" pitchFamily="18" charset="0"/>
                <a:sym typeface="Wingdings"/>
              </a:rPr>
              <a:t>2. </a:t>
            </a:r>
            <a:r>
              <a:rPr lang="en-US" sz="3600" b="1" dirty="0" err="1" smtClean="0">
                <a:latin typeface="Times New Roman" pitchFamily="18" charset="0"/>
                <a:sym typeface="Wingdings"/>
              </a:rPr>
              <a:t>Tìm</a:t>
            </a:r>
            <a:r>
              <a:rPr lang="en-US" sz="3600" b="1" dirty="0" smtClean="0">
                <a:latin typeface="Times New Roman" pitchFamily="18" charset="0"/>
                <a:sym typeface="Wingdings"/>
              </a:rPr>
              <a:t> </a:t>
            </a:r>
            <a:r>
              <a:rPr lang="en-US" sz="3600" b="1" err="1" smtClean="0">
                <a:latin typeface="Times New Roman" pitchFamily="18" charset="0"/>
                <a:sym typeface="Wingdings"/>
              </a:rPr>
              <a:t>hiểu</a:t>
            </a:r>
            <a:r>
              <a:rPr lang="en-US" sz="3600" b="1" smtClean="0">
                <a:latin typeface="Times New Roman" pitchFamily="18" charset="0"/>
                <a:sym typeface="Wingdings"/>
              </a:rPr>
              <a:t> bài</a:t>
            </a:r>
            <a:br>
              <a:rPr lang="en-US" sz="3600" b="1" smtClean="0">
                <a:latin typeface="Times New Roman" pitchFamily="18" charset="0"/>
                <a:sym typeface="Wingdings"/>
              </a:rPr>
            </a:br>
            <a:r>
              <a:rPr lang="en-US" sz="3600" b="1" smtClean="0">
                <a:latin typeface="Times New Roman" pitchFamily="18" charset="0"/>
                <a:sym typeface="Wingdings"/>
              </a:rPr>
              <a:t>  </a:t>
            </a:r>
            <a:br>
              <a:rPr lang="en-US" sz="3600" b="1" smtClean="0">
                <a:latin typeface="Times New Roman" pitchFamily="18" charset="0"/>
                <a:sym typeface="Wingdings"/>
              </a:rPr>
            </a:br>
            <a:endParaRPr lang="en-US" sz="3600" b="1" dirty="0" smtClean="0">
              <a:latin typeface="Times New Roman" pitchFamily="18" charset="0"/>
            </a:endParaRPr>
          </a:p>
        </p:txBody>
      </p:sp>
      <p:sp>
        <p:nvSpPr>
          <p:cNvPr id="48131" name="Text Box 3"/>
          <p:cNvSpPr txBox="1">
            <a:spLocks noChangeArrowheads="1"/>
          </p:cNvSpPr>
          <p:nvPr/>
        </p:nvSpPr>
        <p:spPr bwMode="auto">
          <a:xfrm>
            <a:off x="125601" y="1171924"/>
            <a:ext cx="8946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sz="2800" b="1">
                <a:latin typeface="Times New Roman" pitchFamily="18" charset="0"/>
              </a:rPr>
              <a:t> </a:t>
            </a:r>
            <a:r>
              <a:rPr lang="en-US" sz="2800" b="1" smtClean="0">
                <a:latin typeface="Times New Roman" pitchFamily="18" charset="0"/>
              </a:rPr>
              <a:t>Câu 3: </a:t>
            </a:r>
            <a:r>
              <a:rPr lang="en-US" b="1" smtClean="0">
                <a:latin typeface="Times New Roman" pitchFamily="18" charset="0"/>
              </a:rPr>
              <a:t>Tìm </a:t>
            </a:r>
            <a:r>
              <a:rPr lang="en-US" b="1" dirty="0" err="1">
                <a:latin typeface="Times New Roman" pitchFamily="18" charset="0"/>
              </a:rPr>
              <a:t>những</a:t>
            </a:r>
            <a:r>
              <a:rPr lang="en-US" b="1" dirty="0">
                <a:latin typeface="Times New Roman" pitchFamily="18" charset="0"/>
              </a:rPr>
              <a:t> </a:t>
            </a:r>
            <a:r>
              <a:rPr lang="en-US" b="1" dirty="0" err="1">
                <a:latin typeface="Times New Roman" pitchFamily="18" charset="0"/>
              </a:rPr>
              <a:t>từ</a:t>
            </a:r>
            <a:r>
              <a:rPr lang="en-US" b="1" dirty="0">
                <a:latin typeface="Times New Roman" pitchFamily="18" charset="0"/>
              </a:rPr>
              <a:t> </a:t>
            </a:r>
            <a:r>
              <a:rPr lang="en-US" b="1" dirty="0" err="1">
                <a:latin typeface="Times New Roman" pitchFamily="18" charset="0"/>
              </a:rPr>
              <a:t>ngữ</a:t>
            </a:r>
            <a:r>
              <a:rPr lang="en-US" b="1" dirty="0">
                <a:latin typeface="Times New Roman" pitchFamily="18" charset="0"/>
              </a:rPr>
              <a:t>  </a:t>
            </a:r>
            <a:r>
              <a:rPr lang="en-US" b="1">
                <a:latin typeface="Times New Roman" pitchFamily="18" charset="0"/>
              </a:rPr>
              <a:t>ở </a:t>
            </a:r>
            <a:r>
              <a:rPr lang="en-US" b="1" smtClean="0">
                <a:latin typeface="Times New Roman" pitchFamily="18" charset="0"/>
              </a:rPr>
              <a:t>hai đoạn cuối thể </a:t>
            </a:r>
            <a:r>
              <a:rPr lang="en-US" b="1" dirty="0" err="1">
                <a:latin typeface="Times New Roman" pitchFamily="18" charset="0"/>
              </a:rPr>
              <a:t>hiện</a:t>
            </a:r>
            <a:r>
              <a:rPr lang="en-US" b="1" dirty="0">
                <a:latin typeface="Times New Roman" pitchFamily="18" charset="0"/>
              </a:rPr>
              <a:t> </a:t>
            </a:r>
            <a:r>
              <a:rPr lang="en-US" b="1" dirty="0" err="1">
                <a:latin typeface="Times New Roman" pitchFamily="18" charset="0"/>
              </a:rPr>
              <a:t>sự</a:t>
            </a:r>
            <a:r>
              <a:rPr lang="en-US" b="1" dirty="0">
                <a:latin typeface="Times New Roman" pitchFamily="18" charset="0"/>
              </a:rPr>
              <a:t> </a:t>
            </a:r>
            <a:r>
              <a:rPr lang="en-US" b="1" dirty="0" err="1">
                <a:latin typeface="Times New Roman" pitchFamily="18" charset="0"/>
              </a:rPr>
              <a:t>đánh</a:t>
            </a:r>
            <a:r>
              <a:rPr lang="en-US" b="1" dirty="0">
                <a:latin typeface="Times New Roman" pitchFamily="18" charset="0"/>
              </a:rPr>
              <a:t> </a:t>
            </a:r>
            <a:r>
              <a:rPr lang="en-US" b="1" dirty="0" err="1">
                <a:latin typeface="Times New Roman" pitchFamily="18" charset="0"/>
              </a:rPr>
              <a:t>giá</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tác</a:t>
            </a:r>
            <a:r>
              <a:rPr lang="en-US" b="1" dirty="0">
                <a:latin typeface="Times New Roman" pitchFamily="18" charset="0"/>
              </a:rPr>
              <a:t> </a:t>
            </a:r>
            <a:r>
              <a:rPr lang="en-US" b="1" dirty="0" err="1">
                <a:latin typeface="Times New Roman" pitchFamily="18" charset="0"/>
              </a:rPr>
              <a:t>giả</a:t>
            </a:r>
            <a:r>
              <a:rPr lang="en-US" b="1" dirty="0">
                <a:latin typeface="Times New Roman" pitchFamily="18" charset="0"/>
              </a:rPr>
              <a:t> </a:t>
            </a:r>
            <a:r>
              <a:rPr lang="en-US" b="1" dirty="0" err="1">
                <a:latin typeface="Times New Roman" pitchFamily="18" charset="0"/>
              </a:rPr>
              <a:t>đối</a:t>
            </a:r>
            <a:r>
              <a:rPr lang="en-US" b="1" dirty="0">
                <a:latin typeface="Times New Roman" pitchFamily="18" charset="0"/>
              </a:rPr>
              <a:t> </a:t>
            </a:r>
            <a:r>
              <a:rPr lang="en-US" b="1" dirty="0" err="1">
                <a:latin typeface="Times New Roman" pitchFamily="18" charset="0"/>
              </a:rPr>
              <a:t>với</a:t>
            </a:r>
            <a:r>
              <a:rPr lang="en-US" b="1" dirty="0">
                <a:latin typeface="Times New Roman" pitchFamily="18" charset="0"/>
              </a:rPr>
              <a:t> </a:t>
            </a:r>
            <a:r>
              <a:rPr lang="en-US" b="1" dirty="0" err="1">
                <a:latin typeface="Times New Roman" pitchFamily="18" charset="0"/>
              </a:rPr>
              <a:t>tranh</a:t>
            </a:r>
            <a:r>
              <a:rPr lang="en-US" b="1" dirty="0">
                <a:latin typeface="Times New Roman" pitchFamily="18" charset="0"/>
              </a:rPr>
              <a:t> </a:t>
            </a:r>
            <a:r>
              <a:rPr lang="en-US" b="1" err="1">
                <a:latin typeface="Times New Roman" pitchFamily="18" charset="0"/>
              </a:rPr>
              <a:t>làng</a:t>
            </a:r>
            <a:r>
              <a:rPr lang="en-US" b="1">
                <a:latin typeface="Times New Roman" pitchFamily="18" charset="0"/>
              </a:rPr>
              <a:t> </a:t>
            </a:r>
            <a:r>
              <a:rPr lang="en-US" b="1" smtClean="0">
                <a:latin typeface="Times New Roman" pitchFamily="18" charset="0"/>
              </a:rPr>
              <a:t>Hồ ?        </a:t>
            </a:r>
            <a:endParaRPr lang="en-US" b="1" dirty="0">
              <a:solidFill>
                <a:srgbClr val="FF0000"/>
              </a:solidFill>
              <a:latin typeface="Times New Roman" pitchFamily="18" charset="0"/>
            </a:endParaRPr>
          </a:p>
        </p:txBody>
      </p:sp>
      <p:sp>
        <p:nvSpPr>
          <p:cNvPr id="51222" name="Text Box 22"/>
          <p:cNvSpPr txBox="1">
            <a:spLocks noChangeArrowheads="1"/>
          </p:cNvSpPr>
          <p:nvPr/>
        </p:nvSpPr>
        <p:spPr bwMode="auto">
          <a:xfrm>
            <a:off x="110572" y="2300143"/>
            <a:ext cx="3810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700" b="1">
                <a:solidFill>
                  <a:srgbClr val="0000FF"/>
                </a:solidFill>
                <a:latin typeface="Times New Roman" pitchFamily="18" charset="0"/>
              </a:rPr>
              <a:t>- Tranh lợn ráy có những khoáy âm dương</a:t>
            </a:r>
          </a:p>
        </p:txBody>
      </p:sp>
      <p:sp>
        <p:nvSpPr>
          <p:cNvPr id="51223" name="Line 23"/>
          <p:cNvSpPr>
            <a:spLocks noChangeShapeType="1"/>
          </p:cNvSpPr>
          <p:nvPr/>
        </p:nvSpPr>
        <p:spPr bwMode="auto">
          <a:xfrm>
            <a:off x="3812434" y="2418628"/>
            <a:ext cx="0" cy="3276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Text Box 24"/>
          <p:cNvSpPr txBox="1">
            <a:spLocks noChangeArrowheads="1"/>
          </p:cNvSpPr>
          <p:nvPr/>
        </p:nvSpPr>
        <p:spPr bwMode="auto">
          <a:xfrm>
            <a:off x="3963988" y="2471369"/>
            <a:ext cx="3808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0000FF"/>
                </a:solidFill>
                <a:latin typeface="Times New Roman" pitchFamily="18" charset="0"/>
              </a:rPr>
              <a:t>-&gt; rất có duyên</a:t>
            </a:r>
          </a:p>
        </p:txBody>
      </p:sp>
      <p:sp>
        <p:nvSpPr>
          <p:cNvPr id="51225" name="Text Box 25"/>
          <p:cNvSpPr txBox="1">
            <a:spLocks noChangeArrowheads="1"/>
          </p:cNvSpPr>
          <p:nvPr/>
        </p:nvSpPr>
        <p:spPr bwMode="auto">
          <a:xfrm>
            <a:off x="198619" y="3158403"/>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 Tranh vẽ đàn gà con</a:t>
            </a:r>
          </a:p>
        </p:txBody>
      </p:sp>
      <p:sp>
        <p:nvSpPr>
          <p:cNvPr id="51226" name="Text Box 26"/>
          <p:cNvSpPr txBox="1">
            <a:spLocks noChangeArrowheads="1"/>
          </p:cNvSpPr>
          <p:nvPr/>
        </p:nvSpPr>
        <p:spPr bwMode="auto">
          <a:xfrm>
            <a:off x="3872759" y="3158403"/>
            <a:ext cx="49514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339933"/>
                </a:solidFill>
                <a:latin typeface="Times New Roman" pitchFamily="18" charset="0"/>
              </a:rPr>
              <a:t>-&gt; tưng bừng như ca múa bên gà mái mẹ.</a:t>
            </a:r>
          </a:p>
        </p:txBody>
      </p:sp>
      <p:sp>
        <p:nvSpPr>
          <p:cNvPr id="51227" name="Text Box 27"/>
          <p:cNvSpPr txBox="1">
            <a:spLocks noChangeArrowheads="1"/>
          </p:cNvSpPr>
          <p:nvPr/>
        </p:nvSpPr>
        <p:spPr bwMode="auto">
          <a:xfrm>
            <a:off x="365971" y="3980728"/>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 Kĩ thuật tranh</a:t>
            </a:r>
          </a:p>
        </p:txBody>
      </p:sp>
      <p:sp>
        <p:nvSpPr>
          <p:cNvPr id="51228" name="Text Box 28"/>
          <p:cNvSpPr txBox="1">
            <a:spLocks noChangeArrowheads="1"/>
          </p:cNvSpPr>
          <p:nvPr/>
        </p:nvSpPr>
        <p:spPr bwMode="auto">
          <a:xfrm>
            <a:off x="3872759" y="4056928"/>
            <a:ext cx="5094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-&gt; đã đạt tới sự trang trí tinh tế</a:t>
            </a:r>
          </a:p>
        </p:txBody>
      </p:sp>
      <p:sp>
        <p:nvSpPr>
          <p:cNvPr id="51229" name="Text Box 29"/>
          <p:cNvSpPr txBox="1">
            <a:spLocks noChangeArrowheads="1"/>
          </p:cNvSpPr>
          <p:nvPr/>
        </p:nvSpPr>
        <p:spPr bwMode="auto">
          <a:xfrm>
            <a:off x="365971" y="4590328"/>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 Màu trắng điệp</a:t>
            </a:r>
          </a:p>
        </p:txBody>
      </p:sp>
      <p:sp>
        <p:nvSpPr>
          <p:cNvPr id="51230" name="Text Box 30"/>
          <p:cNvSpPr txBox="1">
            <a:spLocks noChangeArrowheads="1"/>
          </p:cNvSpPr>
          <p:nvPr/>
        </p:nvSpPr>
        <p:spPr bwMode="auto">
          <a:xfrm>
            <a:off x="3782271" y="4469678"/>
            <a:ext cx="53467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a:solidFill>
                  <a:srgbClr val="990000"/>
                </a:solidFill>
                <a:latin typeface="Times New Roman" pitchFamily="18" charset="0"/>
              </a:rPr>
              <a:t>-&gt; là một sự sáng tạo góp phần vào kho tàng màu sắc của dân tộc trong hội họa</a:t>
            </a:r>
          </a:p>
        </p:txBody>
      </p:sp>
    </p:spTree>
    <p:extLst>
      <p:ext uri="{BB962C8B-B14F-4D97-AF65-F5344CB8AC3E}">
        <p14:creationId xmlns:p14="http://schemas.microsoft.com/office/powerpoint/2010/main" val="129318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224"/>
                                        </p:tgtEl>
                                        <p:attrNameLst>
                                          <p:attrName>style.visibility</p:attrName>
                                        </p:attrNameLst>
                                      </p:cBhvr>
                                      <p:to>
                                        <p:strVal val="visible"/>
                                      </p:to>
                                    </p:set>
                                    <p:animEffect transition="in" filter="fade">
                                      <p:cBhvr>
                                        <p:cTn id="11" dur="500"/>
                                        <p:tgtEl>
                                          <p:spTgt spid="512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12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26"/>
                                        </p:tgtEl>
                                        <p:attrNameLst>
                                          <p:attrName>style.visibility</p:attrName>
                                        </p:attrNameLst>
                                      </p:cBhvr>
                                      <p:to>
                                        <p:strVal val="visible"/>
                                      </p:to>
                                    </p:set>
                                    <p:animEffect transition="in" filter="fade">
                                      <p:cBhvr>
                                        <p:cTn id="20" dur="500"/>
                                        <p:tgtEl>
                                          <p:spTgt spid="512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0"/>
                                        </p:tgtEl>
                                        <p:attrNameLst>
                                          <p:attrName>style.visibility</p:attrName>
                                        </p:attrNameLst>
                                      </p:cBhvr>
                                      <p:to>
                                        <p:strVal val="visible"/>
                                      </p:to>
                                    </p:set>
                                    <p:anim calcmode="lin" valueType="num">
                                      <p:cBhvr additive="base">
                                        <p:cTn id="37" dur="500" fill="hold"/>
                                        <p:tgtEl>
                                          <p:spTgt spid="51230"/>
                                        </p:tgtEl>
                                        <p:attrNameLst>
                                          <p:attrName>ppt_x</p:attrName>
                                        </p:attrNameLst>
                                      </p:cBhvr>
                                      <p:tavLst>
                                        <p:tav tm="0">
                                          <p:val>
                                            <p:strVal val="#ppt_x"/>
                                          </p:val>
                                        </p:tav>
                                        <p:tav tm="100000">
                                          <p:val>
                                            <p:strVal val="#ppt_x"/>
                                          </p:val>
                                        </p:tav>
                                      </p:tavLst>
                                    </p:anim>
                                    <p:anim calcmode="lin" valueType="num">
                                      <p:cBhvr additive="base">
                                        <p:cTn id="38" dur="500" fill="hold"/>
                                        <p:tgtEl>
                                          <p:spTgt spid="51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2" grpId="0"/>
      <p:bldP spid="51224" grpId="0"/>
      <p:bldP spid="51225" grpId="0"/>
      <p:bldP spid="51226" grpId="0"/>
      <p:bldP spid="51227" grpId="0"/>
      <p:bldP spid="51228" grpId="0"/>
      <p:bldP spid="51229" grpId="0"/>
      <p:bldP spid="512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lstStyle/>
          <a:p>
            <a:pPr algn="l"/>
            <a:r>
              <a:rPr lang="en-US" b="1" smtClean="0">
                <a:solidFill>
                  <a:schemeClr val="tx1"/>
                </a:solidFill>
                <a:latin typeface="Times New Roman" pitchFamily="18" charset="0"/>
                <a:cs typeface="Times New Roman" pitchFamily="18" charset="0"/>
                <a:sym typeface="Wingdings"/>
              </a:rPr>
              <a:t> 2</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err="1" smtClean="0">
                <a:solidFill>
                  <a:schemeClr val="tx1"/>
                </a:solidFill>
                <a:latin typeface="Times New Roman" pitchFamily="18" charset="0"/>
                <a:cs typeface="Times New Roman" pitchFamily="18" charset="0"/>
                <a:sym typeface="Wingdings"/>
              </a:rPr>
              <a:t>hiểu</a:t>
            </a:r>
            <a:r>
              <a:rPr lang="en-US" b="1" smtClean="0">
                <a:solidFill>
                  <a:schemeClr val="tx1"/>
                </a:solidFill>
                <a:latin typeface="Times New Roman" pitchFamily="18" charset="0"/>
                <a:cs typeface="Times New Roman" pitchFamily="18" charset="0"/>
                <a:sym typeface="Wingdings"/>
              </a:rPr>
              <a:t> bài</a:t>
            </a:r>
          </a:p>
          <a:p>
            <a:pPr algn="l"/>
            <a:r>
              <a:rPr lang="en-US" b="1" smtClean="0">
                <a:solidFill>
                  <a:schemeClr val="tx1"/>
                </a:solidFill>
                <a:latin typeface="Times New Roman" pitchFamily="18" charset="0"/>
                <a:cs typeface="Times New Roman" pitchFamily="18" charset="0"/>
                <a:sym typeface="Wingdings"/>
              </a:rPr>
              <a:t>  * Dành cho HS học tốt</a:t>
            </a:r>
            <a:endParaRPr lang="en-US" b="1" dirty="0" smtClean="0">
              <a:solidFill>
                <a:schemeClr val="tx1"/>
              </a:solidFill>
              <a:latin typeface="Times New Roman" pitchFamily="18" charset="0"/>
              <a:cs typeface="Times New Roman" pitchFamily="18" charset="0"/>
              <a:sym typeface="Wingdings"/>
            </a:endParaRPr>
          </a:p>
          <a:p>
            <a:pPr algn="l"/>
            <a:r>
              <a:rPr lang="en-US" sz="4000">
                <a:solidFill>
                  <a:schemeClr val="tx1"/>
                </a:solidFill>
                <a:latin typeface="Times New Roman" pitchFamily="18" charset="0"/>
                <a:cs typeface="Times New Roman" pitchFamily="18" charset="0"/>
                <a:sym typeface="Wingdings"/>
              </a:rPr>
              <a:t> </a:t>
            </a:r>
            <a:r>
              <a:rPr lang="en-US" sz="4000" smtClean="0">
                <a:solidFill>
                  <a:schemeClr val="tx1"/>
                </a:solidFill>
                <a:latin typeface="Times New Roman" pitchFamily="18" charset="0"/>
                <a:cs typeface="Times New Roman" pitchFamily="18" charset="0"/>
                <a:sym typeface="Wingdings"/>
              </a:rPr>
              <a:t> Câu 4: </a:t>
            </a:r>
            <a:r>
              <a:rPr lang="en-US" sz="4400" smtClean="0">
                <a:solidFill>
                  <a:schemeClr val="tx1"/>
                </a:solidFill>
                <a:latin typeface="Times New Roman" pitchFamily="18" charset="0"/>
                <a:cs typeface="Times New Roman" pitchFamily="18" charset="0"/>
                <a:sym typeface="Wingdings"/>
              </a:rPr>
              <a:t>Vì </a:t>
            </a:r>
            <a:r>
              <a:rPr lang="en-US" sz="4400" dirty="0" err="1" smtClean="0">
                <a:solidFill>
                  <a:schemeClr val="tx1"/>
                </a:solidFill>
                <a:latin typeface="Times New Roman" pitchFamily="18" charset="0"/>
                <a:cs typeface="Times New Roman" pitchFamily="18" charset="0"/>
                <a:sym typeface="Wingdings"/>
              </a:rPr>
              <a:t>sao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tác</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giả</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biết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ơn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dân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gian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Hồ</a:t>
            </a:r>
            <a:r>
              <a:rPr lang="en-US" sz="44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385632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lstStyle/>
          <a:p>
            <a:pPr algn="l"/>
            <a:r>
              <a:rPr lang="en-US" sz="4400" smtClean="0">
                <a:solidFill>
                  <a:schemeClr val="tx1"/>
                </a:solidFill>
                <a:latin typeface="Times New Roman" pitchFamily="18" charset="0"/>
                <a:cs typeface="Times New Roman" pitchFamily="18" charset="0"/>
                <a:sym typeface="Wingdings"/>
              </a:rPr>
              <a:t>-Vì những nghệ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dân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gian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làng</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Hồ</a:t>
            </a:r>
            <a:r>
              <a:rPr lang="en-US" sz="4400" smtClean="0">
                <a:solidFill>
                  <a:schemeClr val="tx1"/>
                </a:solidFill>
                <a:latin typeface="Times New Roman" pitchFamily="18" charset="0"/>
                <a:cs typeface="Times New Roman" pitchFamily="18" charset="0"/>
                <a:sym typeface="Wingdings"/>
              </a:rPr>
              <a:t> đã vẽ những bức tranh rất đẹp, rất sinh động, lành mạnh, hóm hỉnh và tươi vui.</a:t>
            </a:r>
          </a:p>
          <a:p>
            <a:pPr algn="l"/>
            <a:r>
              <a:rPr lang="en-US" sz="4400" smtClean="0">
                <a:solidFill>
                  <a:schemeClr val="tx1"/>
                </a:solidFill>
                <a:latin typeface="Times New Roman" pitchFamily="18" charset="0"/>
                <a:cs typeface="Times New Roman" pitchFamily="18" charset="0"/>
                <a:sym typeface="Wingdings"/>
              </a:rPr>
              <a:t>- Vì họ đã sáng tạo nên kĩ thuật vẽ tranh và pha màu tinh tế, đặc sắc.</a:t>
            </a:r>
          </a:p>
          <a:p>
            <a:pPr marL="571500" indent="-571500" algn="l">
              <a:buFontTx/>
              <a:buChar char="-"/>
            </a:pPr>
            <a:endParaRPr lang="en-US" sz="4400" dirty="0" smtClean="0">
              <a:solidFill>
                <a:schemeClr val="tx1"/>
              </a:solidFill>
              <a:latin typeface="Times New Roman" pitchFamily="18" charset="0"/>
              <a:cs typeface="Times New Roman" pitchFamily="18" charset="0"/>
              <a:sym typeface="Wingdings"/>
            </a:endParaRPr>
          </a:p>
        </p:txBody>
      </p:sp>
    </p:spTree>
    <p:extLst>
      <p:ext uri="{BB962C8B-B14F-4D97-AF65-F5344CB8AC3E}">
        <p14:creationId xmlns:p14="http://schemas.microsoft.com/office/powerpoint/2010/main" val="38590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76400"/>
            <a:ext cx="9144000" cy="5181600"/>
          </a:xfrm>
        </p:spPr>
        <p:txBody>
          <a:bodyPr>
            <a:normAutofit/>
          </a:bodyPr>
          <a:lstStyle/>
          <a:p>
            <a:pPr algn="l"/>
            <a:r>
              <a:rPr lang="en-US" sz="4000" smtClean="0">
                <a:solidFill>
                  <a:schemeClr val="tx1"/>
                </a:solidFill>
                <a:latin typeface="Times New Roman" pitchFamily="18" charset="0"/>
                <a:cs typeface="Times New Roman" pitchFamily="18" charset="0"/>
                <a:sym typeface="Wingdings"/>
              </a:rPr>
              <a:t> Yêu mến quê hương, nghệ sĩ dân gian làng Hồ đã tạo nên những bức tranh có nội dung sinh động, kỹ thuật tinh tế. Những người tạo nên những bức tranh đó xứng đáng với tên gọi trân trọng – những người nghệ sĩ tạo hình của nhân dân.</a:t>
            </a:r>
            <a:endParaRPr lang="en-US" sz="400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5106638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4704"/>
            <a:ext cx="9144000" cy="5181600"/>
          </a:xfrm>
        </p:spPr>
        <p:txBody>
          <a:bodyPr/>
          <a:lstStyle/>
          <a:p>
            <a:pPr algn="l"/>
            <a:r>
              <a:rPr lang="en-US" b="1" dirty="0" smtClean="0">
                <a:solidFill>
                  <a:schemeClr val="tx1"/>
                </a:solidFill>
                <a:latin typeface="Times New Roman" pitchFamily="18" charset="0"/>
                <a:cs typeface="Times New Roman" pitchFamily="18" charset="0"/>
                <a:sym typeface="Wingdings"/>
              </a:rPr>
              <a:t>2. </a:t>
            </a:r>
            <a:r>
              <a:rPr lang="en-US" b="1" dirty="0" err="1" smtClean="0">
                <a:solidFill>
                  <a:schemeClr val="tx1"/>
                </a:solidFill>
                <a:latin typeface="Times New Roman" pitchFamily="18" charset="0"/>
                <a:cs typeface="Times New Roman" pitchFamily="18" charset="0"/>
                <a:sym typeface="Wingdings"/>
              </a:rPr>
              <a:t>Tìm</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hiểu</a:t>
            </a:r>
            <a:r>
              <a:rPr lang="en-US" b="1" dirty="0" smtClean="0">
                <a:solidFill>
                  <a:schemeClr val="tx1"/>
                </a:solidFill>
                <a:latin typeface="Times New Roman" pitchFamily="18" charset="0"/>
                <a:cs typeface="Times New Roman" pitchFamily="18" charset="0"/>
                <a:sym typeface="Wingdings"/>
              </a:rPr>
              <a:t> </a:t>
            </a:r>
            <a:r>
              <a:rPr lang="en-US" b="1" dirty="0" err="1" smtClean="0">
                <a:solidFill>
                  <a:schemeClr val="tx1"/>
                </a:solidFill>
                <a:latin typeface="Times New Roman" pitchFamily="18" charset="0"/>
                <a:cs typeface="Times New Roman" pitchFamily="18" charset="0"/>
                <a:sym typeface="Wingdings"/>
              </a:rPr>
              <a:t>bài</a:t>
            </a:r>
            <a:endParaRPr lang="en-US" b="1" dirty="0" smtClean="0">
              <a:solidFill>
                <a:schemeClr val="tx1"/>
              </a:solidFill>
              <a:latin typeface="Times New Roman" pitchFamily="18" charset="0"/>
              <a:cs typeface="Times New Roman" pitchFamily="18" charset="0"/>
              <a:sym typeface="Wingdings"/>
            </a:endParaRPr>
          </a:p>
          <a:p>
            <a:pPr algn="l"/>
            <a:r>
              <a:rPr lang="en-US" b="1">
                <a:solidFill>
                  <a:schemeClr val="tx1"/>
                </a:solidFill>
                <a:latin typeface="Times New Roman" pitchFamily="18" charset="0"/>
                <a:cs typeface="Times New Roman" pitchFamily="18" charset="0"/>
                <a:sym typeface="Wingdings"/>
              </a:rPr>
              <a:t> </a:t>
            </a:r>
            <a:r>
              <a:rPr lang="en-US" b="1" smtClean="0">
                <a:solidFill>
                  <a:schemeClr val="tx1"/>
                </a:solidFill>
                <a:latin typeface="Times New Roman" pitchFamily="18" charset="0"/>
                <a:cs typeface="Times New Roman" pitchFamily="18" charset="0"/>
                <a:sym typeface="Wingdings"/>
              </a:rPr>
              <a:t> </a:t>
            </a:r>
            <a:r>
              <a:rPr lang="en-US" sz="4400" smtClean="0">
                <a:solidFill>
                  <a:schemeClr val="tx1"/>
                </a:solidFill>
                <a:latin typeface="Times New Roman" pitchFamily="18" charset="0"/>
                <a:cs typeface="Times New Roman" pitchFamily="18" charset="0"/>
                <a:sym typeface="Wingdings"/>
              </a:rPr>
              <a:t>Đoạn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điều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gì</a:t>
            </a:r>
            <a:r>
              <a:rPr lang="en-US" sz="4400" dirty="0" smtClean="0">
                <a:solidFill>
                  <a:schemeClr val="tx1"/>
                </a:solidFill>
                <a:latin typeface="Times New Roman" pitchFamily="18" charset="0"/>
                <a:cs typeface="Times New Roman" pitchFamily="18" charset="0"/>
                <a:sym typeface="Wingdings"/>
              </a:rPr>
              <a:t> ?</a:t>
            </a:r>
          </a:p>
          <a:p>
            <a:pPr algn="l"/>
            <a:r>
              <a:rPr lang="en-US" sz="4400" b="1"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2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err="1" smtClean="0">
                <a:solidFill>
                  <a:schemeClr val="tx1"/>
                </a:solidFill>
                <a:latin typeface="Times New Roman" pitchFamily="18" charset="0"/>
                <a:cs typeface="Times New Roman" pitchFamily="18" charset="0"/>
                <a:sym typeface="Wingdings"/>
              </a:rPr>
              <a:t>đoạn</a:t>
            </a:r>
            <a:r>
              <a:rPr lang="en-US" sz="4400" smtClean="0">
                <a:solidFill>
                  <a:schemeClr val="tx1"/>
                </a:solidFill>
                <a:latin typeface="Times New Roman" pitchFamily="18" charset="0"/>
                <a:cs typeface="Times New Roman" pitchFamily="18" charset="0"/>
                <a:sym typeface="Wingdings"/>
              </a:rPr>
              <a:t> 3 </a:t>
            </a:r>
            <a:r>
              <a:rPr lang="en-US" sz="4400" dirty="0" err="1" smtClean="0">
                <a:solidFill>
                  <a:schemeClr val="tx1"/>
                </a:solidFill>
                <a:latin typeface="Times New Roman" pitchFamily="18" charset="0"/>
                <a:cs typeface="Times New Roman" pitchFamily="18" charset="0"/>
                <a:sym typeface="Wingdings"/>
              </a:rPr>
              <a:t>nói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lên</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tình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yêu</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quê</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hương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và</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kỹ</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thuật</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tinh</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tế</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của</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những</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người</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nghệ</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sĩ</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tạo</a:t>
            </a:r>
            <a:r>
              <a:rPr lang="en-US" sz="4400" dirty="0" smtClean="0">
                <a:solidFill>
                  <a:schemeClr val="tx1"/>
                </a:solidFill>
                <a:latin typeface="Times New Roman" pitchFamily="18" charset="0"/>
                <a:cs typeface="Times New Roman" pitchFamily="18" charset="0"/>
                <a:sym typeface="Wingdings"/>
              </a:rPr>
              <a:t> </a:t>
            </a:r>
            <a:r>
              <a:rPr lang="en-US" sz="4400" dirty="0" err="1" smtClean="0">
                <a:solidFill>
                  <a:schemeClr val="tx1"/>
                </a:solidFill>
                <a:latin typeface="Times New Roman" pitchFamily="18" charset="0"/>
                <a:cs typeface="Times New Roman" pitchFamily="18" charset="0"/>
                <a:sym typeface="Wingdings"/>
              </a:rPr>
              <a:t>hình</a:t>
            </a:r>
            <a:r>
              <a:rPr lang="en-US" sz="4400" dirty="0" smtClean="0">
                <a:solidFill>
                  <a:schemeClr val="tx1"/>
                </a:solidFill>
                <a:latin typeface="Times New Roman" pitchFamily="18" charset="0"/>
                <a:cs typeface="Times New Roman" pitchFamily="18" charset="0"/>
                <a:sym typeface="Wingdings"/>
              </a:rPr>
              <a:t>.</a:t>
            </a:r>
            <a:endParaRPr 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9119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5257800"/>
          </a:xfrm>
        </p:spPr>
        <p:txBody>
          <a:bodyPr/>
          <a:lstStyle/>
          <a:p>
            <a:pPr algn="l"/>
            <a:endParaRPr lang="en-US" b="1" dirty="0" smtClean="0">
              <a:solidFill>
                <a:schemeClr val="tx1"/>
              </a:solidFill>
              <a:latin typeface="Times New Roman" pitchFamily="18" charset="0"/>
              <a:cs typeface="Times New Roman" pitchFamily="18" charset="0"/>
              <a:sym typeface="Wingdings"/>
            </a:endParaRPr>
          </a:p>
          <a:p>
            <a:pPr algn="l"/>
            <a:r>
              <a:rPr lang="en-US" sz="4000" dirty="0">
                <a:solidFill>
                  <a:schemeClr val="tx1"/>
                </a:solidFill>
                <a:latin typeface="Times New Roman" pitchFamily="18" charset="0"/>
                <a:cs typeface="Times New Roman" pitchFamily="18" charset="0"/>
                <a:sym typeface="Wingdings"/>
              </a:rPr>
              <a:t> </a:t>
            </a:r>
            <a:r>
              <a:rPr lang="en-US" sz="4000" dirty="0" smtClean="0">
                <a:solidFill>
                  <a:schemeClr val="tx1"/>
                </a:solidFill>
                <a:latin typeface="Times New Roman" pitchFamily="18" charset="0"/>
                <a:cs typeface="Times New Roman" pitchFamily="18" charset="0"/>
                <a:sym typeface="Wingdings"/>
              </a:rPr>
              <a:t>   </a:t>
            </a:r>
            <a:r>
              <a:rPr lang="en-US" sz="4600" dirty="0" smtClean="0">
                <a:solidFill>
                  <a:schemeClr val="tx1"/>
                </a:solidFill>
                <a:latin typeface="Times New Roman" pitchFamily="18" charset="0"/>
                <a:cs typeface="Times New Roman" pitchFamily="18" charset="0"/>
                <a:sym typeface="Wingdings"/>
              </a:rPr>
              <a:t>Qua </a:t>
            </a:r>
            <a:r>
              <a:rPr lang="en-US" sz="4600" dirty="0" err="1" smtClean="0">
                <a:solidFill>
                  <a:schemeClr val="tx1"/>
                </a:solidFill>
                <a:latin typeface="Times New Roman" pitchFamily="18" charset="0"/>
                <a:cs typeface="Times New Roman" pitchFamily="18" charset="0"/>
                <a:sym typeface="Wingdings"/>
              </a:rPr>
              <a:t>bài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văn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tác</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giả</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muốn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nói</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lên</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điều</a:t>
            </a:r>
            <a:r>
              <a:rPr lang="en-US" sz="4600" dirty="0" smtClean="0">
                <a:solidFill>
                  <a:schemeClr val="tx1"/>
                </a:solidFill>
                <a:latin typeface="Times New Roman" pitchFamily="18" charset="0"/>
                <a:cs typeface="Times New Roman" pitchFamily="18" charset="0"/>
                <a:sym typeface="Wingdings"/>
              </a:rPr>
              <a:t> </a:t>
            </a:r>
            <a:r>
              <a:rPr lang="en-US" sz="4600" dirty="0" err="1" smtClean="0">
                <a:solidFill>
                  <a:schemeClr val="tx1"/>
                </a:solidFill>
                <a:latin typeface="Times New Roman" pitchFamily="18" charset="0"/>
                <a:cs typeface="Times New Roman" pitchFamily="18" charset="0"/>
                <a:sym typeface="Wingdings"/>
              </a:rPr>
              <a:t>gì</a:t>
            </a:r>
            <a:r>
              <a:rPr lang="en-US" sz="4600" dirty="0" smtClean="0">
                <a:solidFill>
                  <a:schemeClr val="tx1"/>
                </a:solidFill>
                <a:latin typeface="Times New Roman" pitchFamily="18" charset="0"/>
                <a:cs typeface="Times New Roman" pitchFamily="18" charset="0"/>
                <a:sym typeface="Wingdings"/>
              </a:rPr>
              <a:t> ?</a:t>
            </a:r>
          </a:p>
        </p:txBody>
      </p:sp>
    </p:spTree>
    <p:extLst>
      <p:ext uri="{BB962C8B-B14F-4D97-AF65-F5344CB8AC3E}">
        <p14:creationId xmlns:p14="http://schemas.microsoft.com/office/powerpoint/2010/main" val="51404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173893" y="2170630"/>
            <a:ext cx="8964488" cy="107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3200"/>
              <a:t> </a:t>
            </a:r>
            <a:r>
              <a:rPr lang="en-US" altLang="en-US" sz="3200" smtClean="0"/>
              <a:t>    </a:t>
            </a:r>
            <a:r>
              <a:rPr lang="en-US" altLang="en-US" sz="3200" smtClean="0">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Đọc đoạn 3 và đoạn 4 </a:t>
            </a:r>
            <a:endParaRPr lang="en-US" altLang="en-US" sz="3200" smtClean="0">
              <a:latin typeface="Times New Roman" panose="02020603050405020304" pitchFamily="18" charset="0"/>
              <a:cs typeface="Times New Roman" panose="02020603050405020304" pitchFamily="18" charset="0"/>
            </a:endParaRPr>
          </a:p>
          <a:p>
            <a:r>
              <a:rPr lang="en-US" altLang="en-US" sz="3200">
                <a:latin typeface="Times New Roman" panose="02020603050405020304" pitchFamily="18" charset="0"/>
                <a:cs typeface="Times New Roman" panose="02020603050405020304" pitchFamily="18" charset="0"/>
              </a:rPr>
              <a:t> </a:t>
            </a:r>
          </a:p>
        </p:txBody>
      </p:sp>
      <p:sp>
        <p:nvSpPr>
          <p:cNvPr id="109573" name="Text Box 5"/>
          <p:cNvSpPr txBox="1">
            <a:spLocks noGrp="1" noChangeArrowheads="1"/>
          </p:cNvSpPr>
          <p:nvPr>
            <p:ph type="body" idx="1"/>
          </p:nvPr>
        </p:nvSpPr>
        <p:spPr>
          <a:xfrm>
            <a:off x="179512" y="3954986"/>
            <a:ext cx="8354888" cy="1850278"/>
          </a:xfrm>
          <a:noFill/>
          <a:ln/>
        </p:spPr>
        <p:txBody>
          <a:bodyPr/>
          <a:lstStyle/>
          <a:p>
            <a:pPr algn="just">
              <a:buFontTx/>
              <a:buNone/>
            </a:pPr>
            <a:r>
              <a:rPr lang="en-US" altLang="en-US"/>
              <a:t>      </a:t>
            </a:r>
            <a:endParaRPr lang="vi-VN" altLang="en-US" sz="2700" i="1"/>
          </a:p>
        </p:txBody>
      </p:sp>
      <p:sp>
        <p:nvSpPr>
          <p:cNvPr id="109575" name="Text Box 7"/>
          <p:cNvSpPr txBox="1">
            <a:spLocks noChangeArrowheads="1"/>
          </p:cNvSpPr>
          <p:nvPr/>
        </p:nvSpPr>
        <p:spPr bwMode="auto">
          <a:xfrm>
            <a:off x="1828800" y="228600"/>
            <a:ext cx="5654675" cy="6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algn="ctr"/>
            <a:endParaRPr lang="en-US" altLang="en-US" sz="1900"/>
          </a:p>
          <a:p>
            <a:pPr algn="ctr"/>
            <a:endParaRPr lang="en-US" altLang="en-US" sz="1900"/>
          </a:p>
        </p:txBody>
      </p:sp>
      <p:sp>
        <p:nvSpPr>
          <p:cNvPr id="109576" name="Text Box 8"/>
          <p:cNvSpPr txBox="1">
            <a:spLocks noChangeArrowheads="1"/>
          </p:cNvSpPr>
          <p:nvPr/>
        </p:nvSpPr>
        <p:spPr bwMode="auto">
          <a:xfrm>
            <a:off x="762000" y="1371600"/>
            <a:ext cx="2870134" cy="442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300" b="1">
                <a:latin typeface="Times New Roman" panose="02020603050405020304" pitchFamily="18" charset="0"/>
                <a:cs typeface="Times New Roman" panose="02020603050405020304" pitchFamily="18" charset="0"/>
              </a:rPr>
              <a:t>KIỂM TRA BÀI CŨ:</a:t>
            </a:r>
            <a:endParaRPr lang="en-US" altLang="en-US" sz="2300" i="1">
              <a:latin typeface="Times New Roman" panose="02020603050405020304" pitchFamily="18" charset="0"/>
              <a:cs typeface="Times New Roman" panose="02020603050405020304" pitchFamily="18" charset="0"/>
            </a:endParaRPr>
          </a:p>
        </p:txBody>
      </p:sp>
      <p:sp>
        <p:nvSpPr>
          <p:cNvPr id="109577" name="Text Box 9"/>
          <p:cNvSpPr txBox="1">
            <a:spLocks noChangeArrowheads="1"/>
          </p:cNvSpPr>
          <p:nvPr/>
        </p:nvSpPr>
        <p:spPr bwMode="auto">
          <a:xfrm>
            <a:off x="3532188" y="1255448"/>
            <a:ext cx="5611812" cy="58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3200" i="1"/>
              <a:t> </a:t>
            </a:r>
            <a:r>
              <a:rPr lang="en-US" altLang="en-US" sz="3200" i="1">
                <a:solidFill>
                  <a:srgbClr val="FF0000"/>
                </a:solidFill>
                <a:latin typeface="Times New Roman" panose="02020603050405020304" pitchFamily="18" charset="0"/>
                <a:cs typeface="Times New Roman" panose="02020603050405020304" pitchFamily="18" charset="0"/>
              </a:rPr>
              <a:t>Hội thổi cơm thi ở Đồng Vân</a:t>
            </a:r>
          </a:p>
        </p:txBody>
      </p:sp>
      <p:sp>
        <p:nvSpPr>
          <p:cNvPr id="2" name="TextBox 1"/>
          <p:cNvSpPr txBox="1"/>
          <p:nvPr/>
        </p:nvSpPr>
        <p:spPr>
          <a:xfrm>
            <a:off x="787085" y="3277877"/>
            <a:ext cx="7922840" cy="1846659"/>
          </a:xfrm>
          <a:prstGeom prst="rect">
            <a:avLst/>
          </a:prstGeom>
          <a:noFill/>
        </p:spPr>
        <p:txBody>
          <a:bodyPr wrap="square" rtlCol="0">
            <a:spAutoFit/>
          </a:bodyPr>
          <a:lstStyle/>
          <a:p>
            <a:r>
              <a:rPr lang="en-US" altLang="en-US" sz="3200" smtClean="0"/>
              <a:t>  + </a:t>
            </a:r>
            <a:r>
              <a:rPr lang="en-US" altLang="en-US" sz="3200" smtClean="0">
                <a:latin typeface="Times New Roman" panose="02020603050405020304" pitchFamily="18" charset="0"/>
                <a:cs typeface="Times New Roman" panose="02020603050405020304" pitchFamily="18" charset="0"/>
              </a:rPr>
              <a:t>Tại </a:t>
            </a:r>
            <a:r>
              <a:rPr lang="en-US" altLang="en-US" sz="3200">
                <a:latin typeface="Times New Roman" panose="02020603050405020304" pitchFamily="18" charset="0"/>
                <a:cs typeface="Times New Roman" panose="02020603050405020304" pitchFamily="18" charset="0"/>
              </a:rPr>
              <a:t>sao nói việc giật giải trong hội thi </a:t>
            </a:r>
            <a:r>
              <a:rPr lang="en-US" altLang="en-US" sz="3200" smtClean="0">
                <a:latin typeface="Times New Roman" panose="02020603050405020304" pitchFamily="18" charset="0"/>
                <a:cs typeface="Times New Roman" panose="02020603050405020304" pitchFamily="18" charset="0"/>
              </a:rPr>
              <a:t>là “niềm </a:t>
            </a:r>
            <a:r>
              <a:rPr lang="en-US" altLang="en-US" sz="3200">
                <a:latin typeface="Times New Roman" panose="02020603050405020304" pitchFamily="18" charset="0"/>
                <a:cs typeface="Times New Roman" panose="02020603050405020304" pitchFamily="18" charset="0"/>
              </a:rPr>
              <a:t>tự hào khó có gì sánh nổi đối với dân làng”? </a:t>
            </a:r>
            <a:endParaRPr lang="en-US" altLang="en-US" sz="3200" smtClean="0">
              <a:latin typeface="Times New Roman" panose="02020603050405020304" pitchFamily="18" charset="0"/>
              <a:cs typeface="Times New Roman" panose="02020603050405020304" pitchFamily="18" charset="0"/>
            </a:endParaRPr>
          </a:p>
          <a:p>
            <a:endParaRPr lang="en-US"/>
          </a:p>
        </p:txBody>
      </p:sp>
      <p:sp>
        <p:nvSpPr>
          <p:cNvPr id="4" name="TextBox 3"/>
          <p:cNvSpPr txBox="1"/>
          <p:nvPr/>
        </p:nvSpPr>
        <p:spPr>
          <a:xfrm>
            <a:off x="972580" y="4963141"/>
            <a:ext cx="6768752" cy="584775"/>
          </a:xfrm>
          <a:prstGeom prst="rect">
            <a:avLst/>
          </a:prstGeom>
          <a:noFill/>
        </p:spPr>
        <p:txBody>
          <a:bodyPr wrap="square" rtlCol="0">
            <a:spAutoFit/>
          </a:bodyPr>
          <a:lstStyle/>
          <a:p>
            <a:r>
              <a:rPr lang="en-US" altLang="en-US">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 Nêu nội dung bài.</a:t>
            </a:r>
            <a:endParaRPr lang="en-US" sz="3200"/>
          </a:p>
        </p:txBody>
      </p:sp>
    </p:spTree>
    <p:extLst>
      <p:ext uri="{BB962C8B-B14F-4D97-AF65-F5344CB8AC3E}">
        <p14:creationId xmlns:p14="http://schemas.microsoft.com/office/powerpoint/2010/main" val="8661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strips(downRight)">
                                      <p:cBhvr>
                                        <p:cTn id="7" dur="500"/>
                                        <p:tgtEl>
                                          <p:spTgt spid="109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strips(downRight)">
                                      <p:cBhvr>
                                        <p:cTn id="12" dur="500"/>
                                        <p:tgtEl>
                                          <p:spTgt spid="1095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b="1" dirty="0" err="1" smtClean="0">
                <a:solidFill>
                  <a:srgbClr val="C00000"/>
                </a:solidFill>
                <a:latin typeface="Times New Roman" pitchFamily="18" charset="0"/>
                <a:cs typeface="Times New Roman" pitchFamily="18" charset="0"/>
              </a:rPr>
              <a:t>Thứ</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hai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ngày</a:t>
            </a:r>
            <a:r>
              <a:rPr lang="en-US" b="1" dirty="0" smtClean="0">
                <a:solidFill>
                  <a:srgbClr val="C00000"/>
                </a:solidFill>
                <a:latin typeface="Times New Roman" pitchFamily="18" charset="0"/>
                <a:cs typeface="Times New Roman" pitchFamily="18" charset="0"/>
              </a:rPr>
              <a:t> 22 </a:t>
            </a:r>
            <a:r>
              <a:rPr lang="en-US" b="1" dirty="0" err="1" smtClean="0">
                <a:solidFill>
                  <a:srgbClr val="C00000"/>
                </a:solidFill>
                <a:latin typeface="Times New Roman" pitchFamily="18" charset="0"/>
                <a:cs typeface="Times New Roman" pitchFamily="18" charset="0"/>
              </a:rPr>
              <a:t>tháng</a:t>
            </a:r>
            <a:r>
              <a:rPr lang="en-US" b="1" dirty="0" smtClean="0">
                <a:solidFill>
                  <a:srgbClr val="C00000"/>
                </a:solidFill>
                <a:latin typeface="Times New Roman" pitchFamily="18" charset="0"/>
                <a:cs typeface="Times New Roman" pitchFamily="18" charset="0"/>
              </a:rPr>
              <a:t> 3 </a:t>
            </a:r>
            <a:r>
              <a:rPr lang="en-US" b="1" dirty="0" err="1" smtClean="0">
                <a:solidFill>
                  <a:srgbClr val="C00000"/>
                </a:solidFill>
                <a:latin typeface="Times New Roman" pitchFamily="18" charset="0"/>
                <a:cs typeface="Times New Roman" pitchFamily="18" charset="0"/>
              </a:rPr>
              <a:t>năm</a:t>
            </a:r>
            <a:r>
              <a:rPr lang="en-US" b="1" dirty="0" smtClean="0">
                <a:solidFill>
                  <a:srgbClr val="C00000"/>
                </a:solidFill>
                <a:latin typeface="Times New Roman" pitchFamily="18" charset="0"/>
                <a:cs typeface="Times New Roman" pitchFamily="18" charset="0"/>
              </a:rPr>
              <a:t> 2021 </a:t>
            </a:r>
            <a:r>
              <a:rPr lang="en-US" b="1" dirty="0" err="1" smtClean="0">
                <a:solidFill>
                  <a:srgbClr val="C00000"/>
                </a:solidFill>
                <a:latin typeface="Times New Roman" pitchFamily="18" charset="0"/>
                <a:cs typeface="Times New Roman" pitchFamily="18" charset="0"/>
              </a:rPr>
              <a:t>Tập</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đọc</a:t>
            </a:r>
            <a:r>
              <a:rPr lang="en-US" b="1" dirty="0" smtClean="0">
                <a:solidFill>
                  <a:srgbClr val="C00000"/>
                </a:solidFill>
                <a:latin typeface="Times New Roman" pitchFamily="18" charset="0"/>
                <a:cs typeface="Times New Roman" pitchFamily="18" charset="0"/>
              </a:rPr>
              <a:t> </a:t>
            </a:r>
            <a:br>
              <a:rPr lang="en-US" b="1" dirty="0" smtClean="0">
                <a:solidFill>
                  <a:srgbClr val="C00000"/>
                </a:solidFill>
                <a:latin typeface="Times New Roman" pitchFamily="18" charset="0"/>
                <a:cs typeface="Times New Roman" pitchFamily="18" charset="0"/>
              </a:rPr>
            </a:br>
            <a:r>
              <a:rPr lang="en-US" b="1" dirty="0" err="1" smtClean="0">
                <a:solidFill>
                  <a:srgbClr val="C00000"/>
                </a:solidFill>
                <a:latin typeface="Times New Roman" pitchFamily="18" charset="0"/>
                <a:cs typeface="Times New Roman" pitchFamily="18" charset="0"/>
              </a:rPr>
              <a:t>Tranh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làng</a:t>
            </a:r>
            <a:r>
              <a:rPr lang="en-US" b="1" dirty="0" smtClean="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H</a:t>
            </a:r>
            <a:r>
              <a:rPr lang="en-US" b="1" dirty="0" err="1" smtClean="0">
                <a:solidFill>
                  <a:srgbClr val="C00000"/>
                </a:solidFill>
                <a:latin typeface="Times New Roman" pitchFamily="18" charset="0"/>
                <a:cs typeface="Times New Roman" pitchFamily="18" charset="0"/>
              </a:rPr>
              <a:t>ồ</a:t>
            </a:r>
            <a:endParaRPr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2276872"/>
            <a:ext cx="8496944" cy="3357067"/>
          </a:xfrm>
        </p:spPr>
        <p:txBody>
          <a:bodyPr>
            <a:normAutofit/>
          </a:bodyPr>
          <a:lstStyle/>
          <a:p>
            <a:pPr marL="0" indent="0">
              <a:buNone/>
            </a:pPr>
            <a:r>
              <a:rPr lang="en-US" dirty="0" smtClean="0">
                <a:latin typeface="Times New Roman" pitchFamily="18" charset="0"/>
                <a:cs typeface="Times New Roman" pitchFamily="18" charset="0"/>
              </a:rPr>
              <a:t>     </a:t>
            </a:r>
            <a:r>
              <a:rPr lang="en-US" sz="4400" b="1" dirty="0" err="1" smtClean="0">
                <a:solidFill>
                  <a:srgbClr val="C00000"/>
                </a:solidFill>
                <a:latin typeface="Times New Roman" pitchFamily="18" charset="0"/>
                <a:ea typeface="+mj-ea"/>
                <a:cs typeface="Times New Roman" pitchFamily="18" charset="0"/>
              </a:rPr>
              <a:t>Nội</a:t>
            </a:r>
            <a:r>
              <a:rPr lang="en-US" sz="4400" b="1" dirty="0" smtClean="0">
                <a:solidFill>
                  <a:srgbClr val="C00000"/>
                </a:solidFill>
                <a:latin typeface="Times New Roman" pitchFamily="18" charset="0"/>
                <a:ea typeface="+mj-ea"/>
                <a:cs typeface="Times New Roman" pitchFamily="18" charset="0"/>
              </a:rPr>
              <a:t> </a:t>
            </a:r>
            <a:r>
              <a:rPr lang="en-US" sz="4400" b="1" dirty="0">
                <a:solidFill>
                  <a:srgbClr val="C00000"/>
                </a:solidFill>
                <a:latin typeface="Times New Roman" pitchFamily="18" charset="0"/>
                <a:ea typeface="+mj-ea"/>
                <a:cs typeface="Times New Roman" pitchFamily="18" charset="0"/>
              </a:rPr>
              <a:t>dung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sz="4600" dirty="0" err="1">
                <a:latin typeface="Times New Roman" pitchFamily="18" charset="0"/>
                <a:cs typeface="Times New Roman" pitchFamily="18" charset="0"/>
              </a:rPr>
              <a:t>C</a:t>
            </a:r>
            <a:r>
              <a:rPr lang="en-US" sz="4600" dirty="0" err="1" smtClean="0">
                <a:latin typeface="Times New Roman" pitchFamily="18" charset="0"/>
                <a:cs typeface="Times New Roman" pitchFamily="18" charset="0"/>
              </a:rPr>
              <a:t>a</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ngợi</a:t>
            </a:r>
            <a:r>
              <a:rPr lang="en-US" sz="4600" dirty="0" smtClean="0">
                <a:latin typeface="Times New Roman" pitchFamily="18" charset="0"/>
                <a:cs typeface="Times New Roman" pitchFamily="18" charset="0"/>
              </a:rPr>
              <a:t> </a:t>
            </a:r>
            <a:r>
              <a:rPr lang="en-US" sz="4600" dirty="0">
                <a:latin typeface="Times New Roman" pitchFamily="18" charset="0"/>
                <a:cs typeface="Times New Roman" pitchFamily="18" charset="0"/>
              </a:rPr>
              <a:t> </a:t>
            </a:r>
            <a:r>
              <a:rPr lang="en-US" sz="4600" dirty="0" err="1" smtClean="0">
                <a:latin typeface="Times New Roman" pitchFamily="18" charset="0"/>
                <a:cs typeface="Times New Roman" pitchFamily="18" charset="0"/>
              </a:rPr>
              <a:t>và</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biết</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ơn</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những</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nghệ</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sĩ</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làng</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Hồ</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đã</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sáng</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tạo</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ra</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những</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bức</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tranh</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dân</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gian</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độc</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đáo</a:t>
            </a:r>
            <a:r>
              <a:rPr lang="en-US" sz="4600" dirty="0" smtClean="0">
                <a:latin typeface="Times New Roman" pitchFamily="18" charset="0"/>
                <a:cs typeface="Times New Roman" pitchFamily="18" charset="0"/>
              </a:rPr>
              <a:t>.</a:t>
            </a:r>
            <a:endParaRPr lang="en-US" sz="4600" dirty="0">
              <a:latin typeface="Times New Roman" pitchFamily="18" charset="0"/>
              <a:cs typeface="Times New Roman" pitchFamily="18" charset="0"/>
            </a:endParaRPr>
          </a:p>
        </p:txBody>
      </p:sp>
    </p:spTree>
    <p:extLst>
      <p:ext uri="{BB962C8B-B14F-4D97-AF65-F5344CB8AC3E}">
        <p14:creationId xmlns:p14="http://schemas.microsoft.com/office/powerpoint/2010/main" val="16082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52400" y="2286000"/>
            <a:ext cx="9144000"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t>     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a:t>
            </a:r>
          </a:p>
          <a:p>
            <a:r>
              <a:rPr lang="en-US" altLang="en-US" sz="2700"/>
              <a:t>nỗi   biết  ơn  đối  với  những  người  nghệ  sĩ  tạo  hình  của nhân dân. Họ đã đem vào cuộc sống một cách nhìn thuần phác, càng ngắm càng  thấy đậm đà, lành mạnh, hóm hỉnh và tươi vui.</a:t>
            </a:r>
          </a:p>
        </p:txBody>
      </p:sp>
      <p:sp>
        <p:nvSpPr>
          <p:cNvPr id="131075" name="Text Box 3"/>
          <p:cNvSpPr txBox="1">
            <a:spLocks noChangeArrowheads="1"/>
          </p:cNvSpPr>
          <p:nvPr/>
        </p:nvSpPr>
        <p:spPr bwMode="auto">
          <a:xfrm>
            <a:off x="5491163" y="4737100"/>
            <a:ext cx="13176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đậm đà</a:t>
            </a:r>
          </a:p>
        </p:txBody>
      </p:sp>
      <p:sp>
        <p:nvSpPr>
          <p:cNvPr id="131076" name="Text Box 4"/>
          <p:cNvSpPr txBox="1">
            <a:spLocks noChangeArrowheads="1"/>
          </p:cNvSpPr>
          <p:nvPr/>
        </p:nvSpPr>
        <p:spPr bwMode="auto">
          <a:xfrm>
            <a:off x="166688" y="4743450"/>
            <a:ext cx="18700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thuần phác</a:t>
            </a:r>
          </a:p>
        </p:txBody>
      </p:sp>
      <p:sp>
        <p:nvSpPr>
          <p:cNvPr id="131077" name="Text Box 5"/>
          <p:cNvSpPr txBox="1">
            <a:spLocks noChangeArrowheads="1"/>
          </p:cNvSpPr>
          <p:nvPr/>
        </p:nvSpPr>
        <p:spPr bwMode="auto">
          <a:xfrm>
            <a:off x="4152900" y="2279650"/>
            <a:ext cx="14668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đã thích</a:t>
            </a:r>
          </a:p>
        </p:txBody>
      </p:sp>
      <p:sp>
        <p:nvSpPr>
          <p:cNvPr id="131078" name="Text Box 6"/>
          <p:cNvSpPr txBox="1">
            <a:spLocks noChangeArrowheads="1"/>
          </p:cNvSpPr>
          <p:nvPr/>
        </p:nvSpPr>
        <p:spPr bwMode="auto">
          <a:xfrm>
            <a:off x="6818313" y="4737100"/>
            <a:ext cx="17748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lành mạnh</a:t>
            </a:r>
          </a:p>
        </p:txBody>
      </p:sp>
      <p:sp>
        <p:nvSpPr>
          <p:cNvPr id="131079" name="Text Box 7"/>
          <p:cNvSpPr txBox="1">
            <a:spLocks noChangeArrowheads="1"/>
          </p:cNvSpPr>
          <p:nvPr/>
        </p:nvSpPr>
        <p:spPr bwMode="auto">
          <a:xfrm>
            <a:off x="2115790" y="5183678"/>
            <a:ext cx="13350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tươi vui</a:t>
            </a:r>
          </a:p>
        </p:txBody>
      </p:sp>
      <p:sp>
        <p:nvSpPr>
          <p:cNvPr id="131080" name="Text Box 8"/>
          <p:cNvSpPr txBox="1">
            <a:spLocks noChangeArrowheads="1"/>
          </p:cNvSpPr>
          <p:nvPr/>
        </p:nvSpPr>
        <p:spPr bwMode="auto">
          <a:xfrm>
            <a:off x="158750" y="5156200"/>
            <a:ext cx="15843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hóm hỉnh</a:t>
            </a:r>
          </a:p>
        </p:txBody>
      </p:sp>
      <p:sp>
        <p:nvSpPr>
          <p:cNvPr id="131081" name="Text Box 9"/>
          <p:cNvSpPr txBox="1">
            <a:spLocks noChangeArrowheads="1"/>
          </p:cNvSpPr>
          <p:nvPr/>
        </p:nvSpPr>
        <p:spPr bwMode="auto">
          <a:xfrm>
            <a:off x="5853113" y="3944938"/>
            <a:ext cx="29178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nghệ  sĩ  tạo  hình</a:t>
            </a:r>
          </a:p>
        </p:txBody>
      </p:sp>
      <p:sp>
        <p:nvSpPr>
          <p:cNvPr id="131082" name="Line 10"/>
          <p:cNvSpPr>
            <a:spLocks noChangeShapeType="1"/>
          </p:cNvSpPr>
          <p:nvPr/>
        </p:nvSpPr>
        <p:spPr bwMode="auto">
          <a:xfrm flipH="1">
            <a:off x="683722" y="3522340"/>
            <a:ext cx="228600"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3" name="Text Box 11"/>
          <p:cNvSpPr txBox="1">
            <a:spLocks noChangeArrowheads="1"/>
          </p:cNvSpPr>
          <p:nvPr/>
        </p:nvSpPr>
        <p:spPr bwMode="auto">
          <a:xfrm>
            <a:off x="6388100" y="3532188"/>
            <a:ext cx="16033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700">
                <a:solidFill>
                  <a:srgbClr val="FF0000"/>
                </a:solidFill>
              </a:rPr>
              <a:t>thấm thía</a:t>
            </a:r>
          </a:p>
        </p:txBody>
      </p:sp>
      <p:sp>
        <p:nvSpPr>
          <p:cNvPr id="131086" name="Text Box 14"/>
          <p:cNvSpPr txBox="1">
            <a:spLocks noChangeArrowheads="1"/>
          </p:cNvSpPr>
          <p:nvPr/>
        </p:nvSpPr>
        <p:spPr bwMode="auto">
          <a:xfrm>
            <a:off x="1295400" y="1600200"/>
            <a:ext cx="31019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400" b="1" i="1"/>
              <a:t>Luyện đọc diễn cảm</a:t>
            </a:r>
          </a:p>
        </p:txBody>
      </p:sp>
      <p:grpSp>
        <p:nvGrpSpPr>
          <p:cNvPr id="131087" name="Group 15"/>
          <p:cNvGrpSpPr>
            <a:grpSpLocks/>
          </p:cNvGrpSpPr>
          <p:nvPr/>
        </p:nvGrpSpPr>
        <p:grpSpPr bwMode="auto">
          <a:xfrm rot="-5550412">
            <a:off x="7814469" y="5522119"/>
            <a:ext cx="1219200" cy="1449388"/>
            <a:chOff x="2332" y="1554"/>
            <a:chExt cx="1105" cy="1218"/>
          </a:xfrm>
        </p:grpSpPr>
        <p:sp>
          <p:nvSpPr>
            <p:cNvPr id="131088" name="Freeform 1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9" name="Freeform 1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0" name="Freeform 1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1" name="Freeform 1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2" name="Freeform 2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3" name="Freeform 2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4" name="Freeform 2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5" name="Freeform 2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6" name="Freeform 2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7" name="Freeform 2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8" name="Freeform 2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99" name="Freeform 2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0" name="Freeform 2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1" name="Freeform 2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2" name="Freeform 3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3" name="Freeform 3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5" name="Freeform 3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6" name="Freeform 3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7" name="Freeform 3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8" name="Freeform 3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9" name="Freeform 3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0" name="Freeform 3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1" name="Freeform 3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2" name="Freeform 4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3" name="Freeform 4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4" name="Freeform 4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5" name="Freeform 4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6" name="Freeform 4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8" name="Freeform 4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9" name="Freeform 4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0" name="Freeform 4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1" name="Freeform 4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2" name="Freeform 5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3" name="Freeform 5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4" name="Freeform 5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5" name="Freeform 5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6" name="Freeform 5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7" name="Freeform 5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8" name="Freeform 5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29" name="Freeform 5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0" name="Freeform 5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1" name="Freeform 5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2" name="Freeform 6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3" name="Freeform 6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4" name="Freeform 6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5" name="Freeform 6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6" name="Freeform 6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7" name="Freeform 6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8" name="Freeform 6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39" name="Freeform 6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0" name="Freeform 6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1" name="Freeform 6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2" name="Freeform 7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3" name="Freeform 7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4" name="Freeform 7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5" name="Freeform 7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6" name="Freeform 7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7" name="Freeform 7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8" name="Freeform 7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49" name="Freeform 7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0" name="Freeform 7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1" name="Freeform 7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2" name="Freeform 8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3" name="Freeform 8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4" name="Freeform 8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5" name="Freeform 8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6" name="Freeform 8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7" name="Freeform 8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8" name="Freeform 8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59" name="Freeform 8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0" name="Freeform 8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1" name="Freeform 8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2" name="Freeform 9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3" name="Freeform 9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4" name="Freeform 9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5" name="Freeform 9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6" name="Freeform 9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7" name="Freeform 9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8" name="Freeform 9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69" name="Freeform 9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0" name="Freeform 9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1" name="Freeform 9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2" name="Freeform 10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3" name="Freeform 10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4" name="Freeform 10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5" name="Freeform 10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6" name="Freeform 10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7" name="Freeform 10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8" name="Freeform 10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79" name="Freeform 10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0" name="Freeform 10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1" name="Freeform 10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2" name="Freeform 11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3" name="Freeform 11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4" name="Freeform 11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5" name="Freeform 11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6" name="Freeform 11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7" name="Freeform 11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8" name="Freeform 11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89" name="Freeform 11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0" name="Freeform 11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1" name="Freeform 11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2" name="Freeform 12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3" name="Freeform 12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4" name="Freeform 12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5" name="Freeform 12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6" name="Freeform 12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7" name="Freeform 12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8" name="Freeform 12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99" name="Freeform 12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0" name="Freeform 12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1" name="Freeform 12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2" name="Freeform 13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3" name="Freeform 13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4" name="Freeform 13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5" name="Freeform 13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6" name="Freeform 13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7" name="Freeform 13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8" name="Freeform 13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09" name="Freeform 13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0" name="Freeform 13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1" name="Freeform 13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2" name="Freeform 14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3" name="Freeform 14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4" name="Freeform 14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5" name="Freeform 14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6" name="Freeform 14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7" name="Freeform 14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8" name="Freeform 14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19" name="Freeform 14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0" name="Freeform 14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1" name="Freeform 14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2" name="Freeform 15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3" name="Freeform 15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4" name="Freeform 15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5" name="Freeform 15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6" name="Freeform 15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227" name="Group 155"/>
          <p:cNvGrpSpPr>
            <a:grpSpLocks/>
          </p:cNvGrpSpPr>
          <p:nvPr/>
        </p:nvGrpSpPr>
        <p:grpSpPr bwMode="auto">
          <a:xfrm rot="10800000">
            <a:off x="7315200" y="0"/>
            <a:ext cx="1828800" cy="1831975"/>
            <a:chOff x="2332" y="1554"/>
            <a:chExt cx="1105" cy="1218"/>
          </a:xfrm>
        </p:grpSpPr>
        <p:sp>
          <p:nvSpPr>
            <p:cNvPr id="131228" name="Freeform 15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29" name="Freeform 15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0" name="Freeform 15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1" name="Freeform 15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2" name="Freeform 16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3" name="Freeform 16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4" name="Freeform 16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5" name="Freeform 16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6" name="Freeform 16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7" name="Freeform 16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8" name="Freeform 16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39" name="Freeform 16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0" name="Freeform 16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1" name="Freeform 16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2" name="Freeform 17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3" name="Freeform 17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4" name="Freeform 17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5" name="Freeform 17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6" name="Freeform 17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7" name="Freeform 17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8" name="Freeform 17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49" name="Freeform 17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0" name="Freeform 17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1" name="Freeform 17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2" name="Freeform 18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3" name="Freeform 18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4" name="Freeform 18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5" name="Freeform 18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6" name="Freeform 18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7" name="Freeform 18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8" name="Freeform 18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59" name="Freeform 18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0" name="Freeform 18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1" name="Freeform 18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2" name="Freeform 19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3" name="Freeform 19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4" name="Freeform 19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5" name="Freeform 19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6" name="Freeform 19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7" name="Freeform 19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8" name="Freeform 19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69" name="Freeform 19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0" name="Freeform 19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1" name="Freeform 19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2" name="Freeform 20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3" name="Freeform 20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4" name="Freeform 20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5" name="Freeform 20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6" name="Freeform 20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7" name="Freeform 20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8" name="Freeform 20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79" name="Freeform 20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0" name="Freeform 20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1" name="Freeform 20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2" name="Freeform 21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3" name="Freeform 21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4" name="Freeform 21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5" name="Freeform 21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6" name="Freeform 21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7" name="Freeform 21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8" name="Freeform 21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89" name="Freeform 21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0" name="Freeform 21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1" name="Freeform 21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2" name="Freeform 22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3" name="Freeform 22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4" name="Freeform 22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5" name="Freeform 22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6" name="Freeform 22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7" name="Freeform 22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8" name="Freeform 22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299" name="Freeform 22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0" name="Freeform 22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1" name="Freeform 22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2" name="Freeform 23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3" name="Freeform 23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4" name="Freeform 23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5" name="Freeform 23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6" name="Freeform 23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7" name="Freeform 23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8" name="Freeform 23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09" name="Freeform 23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0" name="Freeform 23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1" name="Freeform 23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2" name="Freeform 24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3" name="Freeform 24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4" name="Freeform 24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5" name="Freeform 24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6" name="Freeform 24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7" name="Freeform 24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8" name="Freeform 24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19" name="Freeform 24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0" name="Freeform 24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1" name="Freeform 24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2" name="Freeform 25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3" name="Freeform 25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4" name="Freeform 25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5" name="Freeform 25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6" name="Freeform 25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7" name="Freeform 25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8" name="Freeform 25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29" name="Freeform 25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0" name="Freeform 25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1" name="Freeform 25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2" name="Freeform 26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3" name="Freeform 26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4" name="Freeform 26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5" name="Freeform 26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6" name="Freeform 26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7" name="Freeform 26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8" name="Freeform 26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39" name="Freeform 26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0" name="Freeform 26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1" name="Freeform 26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2" name="Freeform 27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3" name="Freeform 27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4" name="Freeform 27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5" name="Freeform 27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6" name="Freeform 27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7" name="Freeform 27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8" name="Freeform 27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49" name="Freeform 27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0" name="Freeform 27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1" name="Freeform 27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2" name="Freeform 28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3" name="Freeform 28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4" name="Freeform 28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5" name="Freeform 28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6" name="Freeform 28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7" name="Freeform 28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8" name="Freeform 28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59" name="Freeform 28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0" name="Freeform 28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1" name="Freeform 28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2" name="Freeform 29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3" name="Freeform 29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4" name="Freeform 29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5" name="Freeform 29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6" name="Freeform 29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367" name="Group 295"/>
          <p:cNvGrpSpPr>
            <a:grpSpLocks/>
          </p:cNvGrpSpPr>
          <p:nvPr/>
        </p:nvGrpSpPr>
        <p:grpSpPr bwMode="auto">
          <a:xfrm>
            <a:off x="0" y="5791200"/>
            <a:ext cx="1676400" cy="1066800"/>
            <a:chOff x="2332" y="1554"/>
            <a:chExt cx="1105" cy="1218"/>
          </a:xfrm>
        </p:grpSpPr>
        <p:sp>
          <p:nvSpPr>
            <p:cNvPr id="131368" name="Freeform 29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69" name="Freeform 29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0" name="Freeform 29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1" name="Freeform 29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2" name="Freeform 30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3" name="Freeform 30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4" name="Freeform 30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5" name="Freeform 30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6" name="Freeform 30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7" name="Freeform 30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8" name="Freeform 30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79" name="Freeform 30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0" name="Freeform 30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1" name="Freeform 30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2" name="Freeform 31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3" name="Freeform 31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4" name="Freeform 31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5" name="Freeform 31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6" name="Freeform 31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7" name="Freeform 31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8" name="Freeform 31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89" name="Freeform 31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0" name="Freeform 31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1" name="Freeform 31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2" name="Freeform 32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3" name="Freeform 32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4" name="Freeform 32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5" name="Freeform 32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6" name="Freeform 32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7" name="Freeform 32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8" name="Freeform 32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399" name="Freeform 32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0" name="Freeform 32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1" name="Freeform 32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2" name="Freeform 33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3" name="Freeform 33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4" name="Freeform 33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5" name="Freeform 33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6" name="Freeform 33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7" name="Freeform 33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8" name="Freeform 33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09" name="Freeform 33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0" name="Freeform 33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1" name="Freeform 33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2" name="Freeform 34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3" name="Freeform 34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4" name="Freeform 34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5" name="Freeform 34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6" name="Freeform 34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7" name="Freeform 34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8" name="Freeform 34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19" name="Freeform 34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0" name="Freeform 34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1" name="Freeform 34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2" name="Freeform 35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3" name="Freeform 35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4" name="Freeform 35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5" name="Freeform 35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6" name="Freeform 35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7" name="Freeform 35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8" name="Freeform 35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29" name="Freeform 35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0" name="Freeform 35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1" name="Freeform 35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2" name="Freeform 36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3" name="Freeform 36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4" name="Freeform 36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5" name="Freeform 36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6" name="Freeform 36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7" name="Freeform 36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8" name="Freeform 36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39" name="Freeform 36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0" name="Freeform 36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1" name="Freeform 36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2" name="Freeform 37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3" name="Freeform 37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4" name="Freeform 37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5" name="Freeform 37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6" name="Freeform 37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7" name="Freeform 37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8" name="Freeform 37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49" name="Freeform 37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0" name="Freeform 37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1" name="Freeform 37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2" name="Freeform 38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3" name="Freeform 38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4" name="Freeform 38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5" name="Freeform 38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6" name="Freeform 38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7" name="Freeform 38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8" name="Freeform 38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59" name="Freeform 38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0" name="Freeform 38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1" name="Freeform 38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2" name="Freeform 39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3" name="Freeform 39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4" name="Freeform 39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5" name="Freeform 39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6" name="Freeform 39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7" name="Freeform 39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8" name="Freeform 39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69" name="Freeform 39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0" name="Freeform 39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1" name="Freeform 39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2" name="Freeform 40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3" name="Freeform 40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4" name="Freeform 40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5" name="Freeform 40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6" name="Freeform 40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7" name="Freeform 40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8" name="Freeform 40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79" name="Freeform 40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0" name="Freeform 40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1" name="Freeform 40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2" name="Freeform 41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3" name="Freeform 41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4" name="Freeform 41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5" name="Freeform 41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6" name="Freeform 41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7" name="Freeform 41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8" name="Freeform 41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89" name="Freeform 41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0" name="Freeform 41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1" name="Freeform 41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2" name="Freeform 42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3" name="Freeform 42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4" name="Freeform 42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5" name="Freeform 42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6" name="Freeform 42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7" name="Freeform 42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8" name="Freeform 42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499" name="Freeform 42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0" name="Freeform 42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1" name="Freeform 42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2" name="Freeform 43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3" name="Freeform 43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4" name="Freeform 43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5" name="Freeform 43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6" name="Freeform 43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1507" name="Group 435"/>
          <p:cNvGrpSpPr>
            <a:grpSpLocks/>
          </p:cNvGrpSpPr>
          <p:nvPr/>
        </p:nvGrpSpPr>
        <p:grpSpPr bwMode="auto">
          <a:xfrm rot="5208837">
            <a:off x="1588" y="-1588"/>
            <a:ext cx="1828800" cy="1831975"/>
            <a:chOff x="2332" y="1554"/>
            <a:chExt cx="1105" cy="1218"/>
          </a:xfrm>
        </p:grpSpPr>
        <p:sp>
          <p:nvSpPr>
            <p:cNvPr id="131508" name="Freeform 436"/>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09" name="Freeform 437"/>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0" name="Freeform 438"/>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1" name="Freeform 439"/>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2" name="Freeform 440"/>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3" name="Freeform 441"/>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4" name="Freeform 442"/>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5" name="Freeform 443"/>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6" name="Freeform 444"/>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7" name="Freeform 445"/>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8" name="Freeform 446"/>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19" name="Freeform 447"/>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0" name="Freeform 448"/>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1" name="Freeform 449"/>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2" name="Freeform 450"/>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3" name="Freeform 451"/>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4" name="Freeform 452"/>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5" name="Freeform 453"/>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6" name="Freeform 454"/>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7" name="Freeform 455"/>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8" name="Freeform 456"/>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29" name="Freeform 457"/>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0" name="Freeform 458"/>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1" name="Freeform 459"/>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2" name="Freeform 460"/>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3" name="Freeform 461"/>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4" name="Freeform 462"/>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5" name="Freeform 463"/>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6" name="Freeform 464"/>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7" name="Freeform 465"/>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8" name="Freeform 466"/>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39" name="Freeform 467"/>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0" name="Freeform 468"/>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1" name="Freeform 469"/>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2" name="Freeform 470"/>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3" name="Freeform 471"/>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4" name="Freeform 472"/>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5" name="Freeform 473"/>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6" name="Freeform 474"/>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7" name="Freeform 475"/>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8" name="Freeform 476"/>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49" name="Freeform 477"/>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0" name="Freeform 478"/>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1" name="Freeform 479"/>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2" name="Freeform 480"/>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3" name="Freeform 481"/>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4" name="Freeform 482"/>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5" name="Freeform 483"/>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6" name="Freeform 484"/>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7" name="Freeform 485"/>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8" name="Freeform 486"/>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59" name="Freeform 487"/>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0" name="Freeform 488"/>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1" name="Freeform 489"/>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2" name="Freeform 490"/>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3" name="Freeform 491"/>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4" name="Freeform 492"/>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5" name="Freeform 493"/>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6" name="Freeform 494"/>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7" name="Freeform 495"/>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8" name="Freeform 496"/>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69" name="Freeform 497"/>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0" name="Freeform 498"/>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1" name="Freeform 499"/>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2" name="Freeform 500"/>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3" name="Freeform 501"/>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4" name="Freeform 502"/>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5" name="Freeform 503"/>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6" name="Freeform 504"/>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7" name="Freeform 505"/>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8" name="Freeform 506"/>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79" name="Freeform 507"/>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0" name="Freeform 508"/>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1" name="Freeform 509"/>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2" name="Freeform 510"/>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3" name="Freeform 511"/>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4" name="Freeform 512"/>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5" name="Freeform 513"/>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6" name="Freeform 514"/>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7" name="Freeform 515"/>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8" name="Freeform 516"/>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89" name="Freeform 517"/>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0" name="Freeform 518"/>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1" name="Freeform 519"/>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2" name="Freeform 520"/>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3" name="Freeform 521"/>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4" name="Freeform 522"/>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5" name="Freeform 523"/>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6" name="Freeform 524"/>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7" name="Freeform 525"/>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8" name="Freeform 526"/>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599" name="Freeform 527"/>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0" name="Freeform 528"/>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1" name="Freeform 529"/>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2" name="Freeform 530"/>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3" name="Freeform 531"/>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4" name="Freeform 532"/>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5" name="Freeform 533"/>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6" name="Freeform 534"/>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7" name="Freeform 535"/>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8" name="Freeform 536"/>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09" name="Freeform 537"/>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0" name="Freeform 538"/>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1" name="Freeform 539"/>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2" name="Freeform 540"/>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3" name="Freeform 541"/>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4" name="Freeform 542"/>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5" name="Freeform 543"/>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6" name="Freeform 544"/>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7" name="Freeform 545"/>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8" name="Freeform 546"/>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19" name="Freeform 547"/>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0" name="Freeform 548"/>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1" name="Freeform 549"/>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2" name="Freeform 550"/>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3" name="Freeform 551"/>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4" name="Freeform 552"/>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5" name="Freeform 553"/>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6" name="Freeform 554"/>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7" name="Freeform 555"/>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8" name="Freeform 556"/>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29" name="Freeform 557"/>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0" name="Freeform 558"/>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1" name="Freeform 559"/>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2" name="Freeform 560"/>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3" name="Freeform 561"/>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4" name="Freeform 562"/>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5" name="Freeform 563"/>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6" name="Freeform 564"/>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7" name="Freeform 565"/>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8" name="Freeform 566"/>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39" name="Freeform 567"/>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0" name="Freeform 568"/>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1" name="Freeform 569"/>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2" name="Freeform 570"/>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3" name="Freeform 571"/>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4" name="Freeform 572"/>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5" name="Freeform 573"/>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646" name="Freeform 574"/>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5" name="Line 10"/>
          <p:cNvSpPr>
            <a:spLocks noChangeShapeType="1"/>
          </p:cNvSpPr>
          <p:nvPr/>
        </p:nvSpPr>
        <p:spPr bwMode="auto">
          <a:xfrm flipH="1">
            <a:off x="2112860" y="3986377"/>
            <a:ext cx="228600" cy="457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24108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randombar(horizontal)">
                                      <p:cBhvr>
                                        <p:cTn id="7" dur="5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1083"/>
                                        </p:tgtEl>
                                        <p:attrNameLst>
                                          <p:attrName>style.visibility</p:attrName>
                                        </p:attrNameLst>
                                      </p:cBhvr>
                                      <p:to>
                                        <p:strVal val="visible"/>
                                      </p:to>
                                    </p:set>
                                    <p:animEffect transition="in" filter="randombar(horizontal)">
                                      <p:cBhvr>
                                        <p:cTn id="12" dur="500"/>
                                        <p:tgtEl>
                                          <p:spTgt spid="131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1081"/>
                                        </p:tgtEl>
                                        <p:attrNameLst>
                                          <p:attrName>style.visibility</p:attrName>
                                        </p:attrNameLst>
                                      </p:cBhvr>
                                      <p:to>
                                        <p:strVal val="visible"/>
                                      </p:to>
                                    </p:set>
                                    <p:animEffect transition="in" filter="randombar(horizontal)">
                                      <p:cBhvr>
                                        <p:cTn id="17" dur="500"/>
                                        <p:tgtEl>
                                          <p:spTgt spid="1310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1076"/>
                                        </p:tgtEl>
                                        <p:attrNameLst>
                                          <p:attrName>style.visibility</p:attrName>
                                        </p:attrNameLst>
                                      </p:cBhvr>
                                      <p:to>
                                        <p:strVal val="visible"/>
                                      </p:to>
                                    </p:set>
                                    <p:animEffect transition="in" filter="randombar(horizontal)">
                                      <p:cBhvr>
                                        <p:cTn id="22" dur="500"/>
                                        <p:tgtEl>
                                          <p:spTgt spid="1310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1075"/>
                                        </p:tgtEl>
                                        <p:attrNameLst>
                                          <p:attrName>style.visibility</p:attrName>
                                        </p:attrNameLst>
                                      </p:cBhvr>
                                      <p:to>
                                        <p:strVal val="visible"/>
                                      </p:to>
                                    </p:set>
                                    <p:animEffect transition="in" filter="randombar(horizontal)">
                                      <p:cBhvr>
                                        <p:cTn id="27" dur="500"/>
                                        <p:tgtEl>
                                          <p:spTgt spid="1310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1078"/>
                                        </p:tgtEl>
                                        <p:attrNameLst>
                                          <p:attrName>style.visibility</p:attrName>
                                        </p:attrNameLst>
                                      </p:cBhvr>
                                      <p:to>
                                        <p:strVal val="visible"/>
                                      </p:to>
                                    </p:set>
                                    <p:animEffect transition="in" filter="randombar(horizontal)">
                                      <p:cBhvr>
                                        <p:cTn id="32" dur="500"/>
                                        <p:tgtEl>
                                          <p:spTgt spid="1310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1080"/>
                                        </p:tgtEl>
                                        <p:attrNameLst>
                                          <p:attrName>style.visibility</p:attrName>
                                        </p:attrNameLst>
                                      </p:cBhvr>
                                      <p:to>
                                        <p:strVal val="visible"/>
                                      </p:to>
                                    </p:set>
                                    <p:animEffect transition="in" filter="randombar(horizontal)">
                                      <p:cBhvr>
                                        <p:cTn id="37" dur="500"/>
                                        <p:tgtEl>
                                          <p:spTgt spid="131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1079"/>
                                        </p:tgtEl>
                                        <p:attrNameLst>
                                          <p:attrName>style.visibility</p:attrName>
                                        </p:attrNameLst>
                                      </p:cBhvr>
                                      <p:to>
                                        <p:strVal val="visible"/>
                                      </p:to>
                                    </p:set>
                                    <p:animEffect transition="in" filter="randombar(horizontal)">
                                      <p:cBhvr>
                                        <p:cTn id="42" dur="500"/>
                                        <p:tgtEl>
                                          <p:spTgt spid="1310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131082"/>
                                        </p:tgtEl>
                                        <p:attrNameLst>
                                          <p:attrName>style.visibility</p:attrName>
                                        </p:attrNameLst>
                                      </p:cBhvr>
                                      <p:to>
                                        <p:strVal val="visible"/>
                                      </p:to>
                                    </p:set>
                                    <p:animEffect transition="in" filter="strips(downLeft)">
                                      <p:cBhvr>
                                        <p:cTn id="47" dur="500"/>
                                        <p:tgtEl>
                                          <p:spTgt spid="13108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575"/>
                                        </p:tgtEl>
                                        <p:attrNameLst>
                                          <p:attrName>style.visibility</p:attrName>
                                        </p:attrNameLst>
                                      </p:cBhvr>
                                      <p:to>
                                        <p:strVal val="visible"/>
                                      </p:to>
                                    </p:set>
                                    <p:animEffect transition="in" filter="strips(downLeft)">
                                      <p:cBhvr>
                                        <p:cTn id="52"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131076" grpId="0"/>
      <p:bldP spid="131077" grpId="0"/>
      <p:bldP spid="131078" grpId="0"/>
      <p:bldP spid="131079" grpId="0"/>
      <p:bldP spid="131080" grpId="0"/>
      <p:bldP spid="131081" grpId="0"/>
      <p:bldP spid="13108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2348880"/>
            <a:ext cx="6192688" cy="5042520"/>
          </a:xfrm>
        </p:spPr>
        <p:txBody>
          <a:bodyPr/>
          <a:lstStyle/>
          <a:p>
            <a:pPr marL="0" indent="0" algn="just">
              <a:buNone/>
            </a:pPr>
            <a:r>
              <a:rPr lang="en-US" smtClean="0"/>
              <a:t>    </a:t>
            </a:r>
            <a:r>
              <a:rPr lang="en-US" sz="4400" smtClean="0">
                <a:latin typeface="Times New Roman" pitchFamily="18" charset="0"/>
                <a:cs typeface="Times New Roman" pitchFamily="18" charset="0"/>
              </a:rPr>
              <a:t>Kể tên một số làng nghề truyền thống ở địa phương mà em biết ?</a:t>
            </a:r>
            <a:endParaRPr lang="en-US" sz="4400">
              <a:latin typeface="Times New Roman" pitchFamily="18" charset="0"/>
              <a:cs typeface="Times New Roman" pitchFamily="18" charset="0"/>
            </a:endParaRPr>
          </a:p>
        </p:txBody>
      </p:sp>
    </p:spTree>
    <p:extLst>
      <p:ext uri="{BB962C8B-B14F-4D97-AF65-F5344CB8AC3E}">
        <p14:creationId xmlns:p14="http://schemas.microsoft.com/office/powerpoint/2010/main" val="2174062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àng Nghề Dệt Chiếu Cà Mau | Cửu Lo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156176" cy="3196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ngngheviet.com.vn/upload/images/07-LANG-NGHE-NGHE-NHAN/2020/09/2020-9-7-Ca-Mau/nghe-dan-d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67" y="3501008"/>
            <a:ext cx="5950818" cy="3356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317235"/>
            <a:ext cx="2615369"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Nghề dệt chiếu</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82554" y="4702450"/>
            <a:ext cx="3073263" cy="954107"/>
          </a:xfrm>
          <a:prstGeom prst="rect">
            <a:avLst/>
          </a:prstGeom>
          <a:noFill/>
        </p:spPr>
        <p:txBody>
          <a:bodyPr wrap="square" rtlCol="0">
            <a:spAutoFit/>
          </a:bodyPr>
          <a:lstStyle/>
          <a:p>
            <a:r>
              <a:rPr lang="en-US"/>
              <a:t> </a:t>
            </a:r>
            <a:r>
              <a:rPr lang="en-US" sz="2800" smtClean="0">
                <a:latin typeface="Times New Roman" panose="02020603050405020304" pitchFamily="18" charset="0"/>
                <a:cs typeface="Times New Roman" panose="02020603050405020304" pitchFamily="18" charset="0"/>
              </a:rPr>
              <a:t>Nghề đan đát (tre, trúc)</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03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Đũa đước cao cấp Cà Mau thiên nhiên 100% chống nấm mốc an to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40"/>
            <a:ext cx="3672408"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5661248"/>
            <a:ext cx="381642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Nghề vót đũa (đước)</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508104" y="5877272"/>
            <a:ext cx="345638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Đũa đước Cà Mau</a:t>
            </a:r>
            <a:endParaRPr lang="en-US" sz="2800">
              <a:latin typeface="Times New Roman" panose="02020603050405020304" pitchFamily="18" charset="0"/>
              <a:cs typeface="Times New Roman" panose="02020603050405020304" pitchFamily="18" charset="0"/>
            </a:endParaRPr>
          </a:p>
        </p:txBody>
      </p:sp>
      <p:pic>
        <p:nvPicPr>
          <p:cNvPr id="1026" name="Picture 2" descr="Du lịch, GO!: Độc đáo nghề làm đũa đước miền đất mũ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13598"/>
            <a:ext cx="48965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0000010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38020"/>
            <a:ext cx="2579688" cy="2895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6024" name="Picture 8" descr="8_dauv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562" y="3452033"/>
            <a:ext cx="4355728" cy="2500169"/>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lonanlad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06" y="3370595"/>
            <a:ext cx="4091186" cy="2500169"/>
          </a:xfrm>
          <a:prstGeom prst="rect">
            <a:avLst/>
          </a:prstGeom>
          <a:noFill/>
          <a:extLst>
            <a:ext uri="{909E8E84-426E-40DD-AFC4-6F175D3DCCD1}">
              <a14:hiddenFill xmlns:a14="http://schemas.microsoft.com/office/drawing/2010/main">
                <a:solidFill>
                  <a:srgbClr val="FFFFFF"/>
                </a:solidFill>
              </a14:hiddenFill>
            </a:ext>
          </a:extLst>
        </p:spPr>
      </p:pic>
      <p:pic>
        <p:nvPicPr>
          <p:cNvPr id="86029" name="Picture 13" descr="enfant-can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69022"/>
            <a:ext cx="2222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86031" name="Picture 15" descr="phu_qui_5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685" y="97817"/>
            <a:ext cx="2571750" cy="2971800"/>
          </a:xfrm>
          <a:prstGeom prst="rect">
            <a:avLst/>
          </a:prstGeom>
          <a:noFill/>
          <a:extLst>
            <a:ext uri="{909E8E84-426E-40DD-AFC4-6F175D3DCCD1}">
              <a14:hiddenFill xmlns:a14="http://schemas.microsoft.com/office/drawing/2010/main">
                <a:solidFill>
                  <a:srgbClr val="FFFFFF"/>
                </a:solidFill>
              </a14:hiddenFill>
            </a:ext>
          </a:extLst>
        </p:spPr>
      </p:pic>
      <p:sp>
        <p:nvSpPr>
          <p:cNvPr id="86032" name="Text Box 16"/>
          <p:cNvSpPr txBox="1">
            <a:spLocks noChangeArrowheads="1"/>
          </p:cNvSpPr>
          <p:nvPr/>
        </p:nvSpPr>
        <p:spPr bwMode="auto">
          <a:xfrm>
            <a:off x="2133600" y="6148388"/>
            <a:ext cx="45037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r>
              <a:rPr lang="en-US" altLang="en-US" sz="2100" b="1"/>
              <a:t>TRANH ĐÔNG HỒ (Tranh làng Hồ)</a:t>
            </a:r>
          </a:p>
        </p:txBody>
      </p:sp>
    </p:spTree>
    <p:extLst>
      <p:ext uri="{BB962C8B-B14F-4D97-AF65-F5344CB8AC3E}">
        <p14:creationId xmlns:p14="http://schemas.microsoft.com/office/powerpoint/2010/main" val="478649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strips(downRight)">
                                      <p:cBhvr>
                                        <p:cTn id="7" dur="500"/>
                                        <p:tgtEl>
                                          <p:spTgt spid="86024"/>
                                        </p:tgtEl>
                                      </p:cBhvr>
                                    </p:animEffect>
                                  </p:childTnLst>
                                </p:cTn>
                              </p:par>
                              <p:par>
                                <p:cTn id="8" presetID="18" presetClass="entr" presetSubtype="6" fill="hold" nodeType="withEffect">
                                  <p:stCondLst>
                                    <p:cond delay="0"/>
                                  </p:stCondLst>
                                  <p:childTnLst>
                                    <p:set>
                                      <p:cBhvr>
                                        <p:cTn id="9" dur="1" fill="hold">
                                          <p:stCondLst>
                                            <p:cond delay="0"/>
                                          </p:stCondLst>
                                        </p:cTn>
                                        <p:tgtEl>
                                          <p:spTgt spid="86026"/>
                                        </p:tgtEl>
                                        <p:attrNameLst>
                                          <p:attrName>style.visibility</p:attrName>
                                        </p:attrNameLst>
                                      </p:cBhvr>
                                      <p:to>
                                        <p:strVal val="visible"/>
                                      </p:to>
                                    </p:set>
                                    <p:animEffect transition="in" filter="strips(downRight)">
                                      <p:cBhvr>
                                        <p:cTn id="10" dur="500"/>
                                        <p:tgtEl>
                                          <p:spTgt spid="86026"/>
                                        </p:tgtEl>
                                      </p:cBhvr>
                                    </p:animEffect>
                                  </p:childTnLst>
                                </p:cTn>
                              </p:par>
                              <p:par>
                                <p:cTn id="11" presetID="18" presetClass="entr" presetSubtype="6" fill="hold" nodeType="withEffect">
                                  <p:stCondLst>
                                    <p:cond delay="0"/>
                                  </p:stCondLst>
                                  <p:childTnLst>
                                    <p:set>
                                      <p:cBhvr>
                                        <p:cTn id="12" dur="1" fill="hold">
                                          <p:stCondLst>
                                            <p:cond delay="0"/>
                                          </p:stCondLst>
                                        </p:cTn>
                                        <p:tgtEl>
                                          <p:spTgt spid="86029"/>
                                        </p:tgtEl>
                                        <p:attrNameLst>
                                          <p:attrName>style.visibility</p:attrName>
                                        </p:attrNameLst>
                                      </p:cBhvr>
                                      <p:to>
                                        <p:strVal val="visible"/>
                                      </p:to>
                                    </p:set>
                                    <p:animEffect transition="in" filter="strips(downRight)">
                                      <p:cBhvr>
                                        <p:cTn id="13" dur="500"/>
                                        <p:tgtEl>
                                          <p:spTgt spid="86029"/>
                                        </p:tgtEl>
                                      </p:cBhvr>
                                    </p:animEffect>
                                  </p:childTnLst>
                                </p:cTn>
                              </p:par>
                              <p:par>
                                <p:cTn id="14" presetID="18" presetClass="entr" presetSubtype="6" fill="hold" nodeType="withEffect">
                                  <p:stCondLst>
                                    <p:cond delay="0"/>
                                  </p:stCondLst>
                                  <p:childTnLst>
                                    <p:set>
                                      <p:cBhvr>
                                        <p:cTn id="15" dur="1" fill="hold">
                                          <p:stCondLst>
                                            <p:cond delay="0"/>
                                          </p:stCondLst>
                                        </p:cTn>
                                        <p:tgtEl>
                                          <p:spTgt spid="86020"/>
                                        </p:tgtEl>
                                        <p:attrNameLst>
                                          <p:attrName>style.visibility</p:attrName>
                                        </p:attrNameLst>
                                      </p:cBhvr>
                                      <p:to>
                                        <p:strVal val="visible"/>
                                      </p:to>
                                    </p:set>
                                    <p:animEffect transition="in" filter="strips(downRight)">
                                      <p:cBhvr>
                                        <p:cTn id="16" dur="500"/>
                                        <p:tgtEl>
                                          <p:spTgt spid="86020"/>
                                        </p:tgtEl>
                                      </p:cBhvr>
                                    </p:animEffect>
                                  </p:childTnLst>
                                </p:cTn>
                              </p:par>
                              <p:par>
                                <p:cTn id="17" presetID="18" presetClass="entr" presetSubtype="6" fill="hold" nodeType="withEffect">
                                  <p:stCondLst>
                                    <p:cond delay="0"/>
                                  </p:stCondLst>
                                  <p:childTnLst>
                                    <p:set>
                                      <p:cBhvr>
                                        <p:cTn id="18" dur="1" fill="hold">
                                          <p:stCondLst>
                                            <p:cond delay="0"/>
                                          </p:stCondLst>
                                        </p:cTn>
                                        <p:tgtEl>
                                          <p:spTgt spid="86031"/>
                                        </p:tgtEl>
                                        <p:attrNameLst>
                                          <p:attrName>style.visibility</p:attrName>
                                        </p:attrNameLst>
                                      </p:cBhvr>
                                      <p:to>
                                        <p:strVal val="visible"/>
                                      </p:to>
                                    </p:set>
                                    <p:animEffect transition="in" filter="strips(downRight)">
                                      <p:cBhvr>
                                        <p:cTn id="19" dur="500"/>
                                        <p:tgtEl>
                                          <p:spTgt spid="860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6032"/>
                                        </p:tgtEl>
                                        <p:attrNameLst>
                                          <p:attrName>style.visibility</p:attrName>
                                        </p:attrNameLst>
                                      </p:cBhvr>
                                      <p:to>
                                        <p:strVal val="visible"/>
                                      </p:to>
                                    </p:set>
                                    <p:animEffect transition="in" filter="blinds(horizontal)">
                                      <p:cBhvr>
                                        <p:cTn id="24" dur="500"/>
                                        <p:tgtEl>
                                          <p:spTgt spid="86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33750" y="2651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Text Box 8"/>
          <p:cNvSpPr txBox="1">
            <a:spLocks noChangeArrowheads="1"/>
          </p:cNvSpPr>
          <p:nvPr/>
        </p:nvSpPr>
        <p:spPr bwMode="auto">
          <a:xfrm>
            <a:off x="1200150" y="19415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9" name="Text Box 11"/>
          <p:cNvSpPr txBox="1">
            <a:spLocks noChangeArrowheads="1"/>
          </p:cNvSpPr>
          <p:nvPr/>
        </p:nvSpPr>
        <p:spPr bwMode="auto">
          <a:xfrm>
            <a:off x="279057" y="83680"/>
            <a:ext cx="8466082" cy="188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Thứ</a:t>
            </a:r>
            <a:r>
              <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lang="en-US" altLang="en-US" sz="3200" noProof="0" dirty="0" err="1" smtClean="0">
                <a:solidFill>
                  <a:srgbClr val="000000"/>
                </a:solidFill>
              </a:rPr>
              <a:t>hai</a:t>
            </a:r>
            <a:r>
              <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ngày</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en-US" altLang="en-US" sz="3200" dirty="0" smtClean="0">
                <a:solidFill>
                  <a:srgbClr val="000000"/>
                </a:solidFill>
              </a:rPr>
              <a:t>22</a:t>
            </a:r>
            <a:r>
              <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tháng</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a:t>
            </a:r>
            <a:r>
              <a:rPr kumimoji="0" lang="en-US" alt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năm</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2021</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Tập</a:t>
            </a:r>
            <a:r>
              <a:rPr kumimoji="0" lang="en-US" altLang="en-US" sz="2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2800" b="1" i="0" u="sng"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đọc</a:t>
            </a:r>
            <a:endParaRPr kumimoji="0" lang="en-US" altLang="en-US" sz="28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76" name="Text Box 28"/>
          <p:cNvSpPr txBox="1">
            <a:spLocks noChangeArrowheads="1"/>
          </p:cNvSpPr>
          <p:nvPr/>
        </p:nvSpPr>
        <p:spPr bwMode="auto">
          <a:xfrm>
            <a:off x="1428750" y="24749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8" name="Text Box 30"/>
          <p:cNvSpPr txBox="1">
            <a:spLocks noChangeArrowheads="1"/>
          </p:cNvSpPr>
          <p:nvPr/>
        </p:nvSpPr>
        <p:spPr bwMode="auto">
          <a:xfrm>
            <a:off x="3333750" y="2651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Text Box 31"/>
          <p:cNvSpPr txBox="1">
            <a:spLocks noChangeArrowheads="1"/>
          </p:cNvSpPr>
          <p:nvPr/>
        </p:nvSpPr>
        <p:spPr bwMode="auto">
          <a:xfrm>
            <a:off x="1200150" y="19415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Text Box 37"/>
          <p:cNvSpPr txBox="1">
            <a:spLocks noChangeArrowheads="1"/>
          </p:cNvSpPr>
          <p:nvPr/>
        </p:nvSpPr>
        <p:spPr bwMode="auto">
          <a:xfrm>
            <a:off x="2637078" y="1632258"/>
            <a:ext cx="4527209" cy="76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4400" b="0" i="0" u="none" strike="noStrike" kern="1200" cap="none" spc="0" normalizeH="0" baseline="0" noProof="0" smtClean="0">
                <a:ln>
                  <a:noFill/>
                </a:ln>
                <a:solidFill>
                  <a:srgbClr val="FF0000"/>
                </a:solidFill>
                <a:effectLst/>
                <a:uLnTx/>
                <a:uFillTx/>
                <a:latin typeface="Arial" panose="020B0604020202020204" pitchFamily="34" charset="0"/>
                <a:ea typeface="+mn-ea"/>
                <a:cs typeface="+mn-cs"/>
              </a:rPr>
              <a:t>Tranh làng</a:t>
            </a:r>
            <a:r>
              <a:rPr kumimoji="0" lang="en-US" altLang="en-US" sz="4400" b="0" i="0" u="none" strike="noStrike" kern="1200" cap="none" spc="0" normalizeH="0" noProof="0" smtClean="0">
                <a:ln>
                  <a:noFill/>
                </a:ln>
                <a:solidFill>
                  <a:srgbClr val="FF0000"/>
                </a:solidFill>
                <a:effectLst/>
                <a:uLnTx/>
                <a:uFillTx/>
                <a:latin typeface="Arial" panose="020B0604020202020204" pitchFamily="34" charset="0"/>
                <a:ea typeface="+mn-ea"/>
                <a:cs typeface="+mn-cs"/>
              </a:rPr>
              <a:t> Hồ</a:t>
            </a: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30" name="Group 182"/>
          <p:cNvGrpSpPr>
            <a:grpSpLocks/>
          </p:cNvGrpSpPr>
          <p:nvPr/>
        </p:nvGrpSpPr>
        <p:grpSpPr bwMode="auto">
          <a:xfrm rot="-26814434">
            <a:off x="7278688" y="5014912"/>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70" name="Group 322"/>
          <p:cNvGrpSpPr>
            <a:grpSpLocks/>
          </p:cNvGrpSpPr>
          <p:nvPr/>
        </p:nvGrpSpPr>
        <p:grpSpPr bwMode="auto">
          <a:xfrm>
            <a:off x="0" y="5026025"/>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10" name="Group 462"/>
          <p:cNvGrpSpPr>
            <a:grpSpLocks/>
          </p:cNvGrpSpPr>
          <p:nvPr/>
        </p:nvGrpSpPr>
        <p:grpSpPr bwMode="auto">
          <a:xfrm rot="10800000">
            <a:off x="7315200" y="0"/>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650" name="Text Box 602"/>
          <p:cNvSpPr txBox="1">
            <a:spLocks noChangeArrowheads="1"/>
          </p:cNvSpPr>
          <p:nvPr/>
        </p:nvSpPr>
        <p:spPr bwMode="auto">
          <a:xfrm>
            <a:off x="195293" y="3861048"/>
            <a:ext cx="868680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just"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700" b="0" i="0" u="none" strike="noStrike" kern="1200" cap="none" spc="0" normalizeH="0" baseline="0" noProof="0">
                <a:ln>
                  <a:noFill/>
                </a:ln>
                <a:solidFill>
                  <a:srgbClr val="9900FF"/>
                </a:solidFill>
                <a:effectLst/>
                <a:uLnTx/>
                <a:uFillTx/>
                <a:latin typeface="Arial" panose="020B0604020202020204" pitchFamily="34" charset="0"/>
                <a:ea typeface="+mn-ea"/>
                <a:cs typeface="+mn-cs"/>
              </a:rPr>
              <a:t> </a:t>
            </a:r>
            <a:endParaRPr kumimoji="0" lang="en-US" altLang="en-US" sz="2700" b="0" i="1" u="none" strike="noStrike" kern="1200" cap="none" spc="0" normalizeH="0" baseline="0" noProof="0">
              <a:ln>
                <a:noFill/>
              </a:ln>
              <a:solidFill>
                <a:srgbClr val="FF00FF"/>
              </a:solidFill>
              <a:effectLst/>
              <a:uLnTx/>
              <a:uFillTx/>
              <a:latin typeface="Arial" panose="020B0604020202020204" pitchFamily="34" charset="0"/>
              <a:ea typeface="+mn-ea"/>
              <a:cs typeface="+mn-cs"/>
            </a:endParaRPr>
          </a:p>
        </p:txBody>
      </p:sp>
      <p:sp>
        <p:nvSpPr>
          <p:cNvPr id="2" name="Up Ribbon 1"/>
          <p:cNvSpPr/>
          <p:nvPr/>
        </p:nvSpPr>
        <p:spPr>
          <a:xfrm>
            <a:off x="2771800" y="2820988"/>
            <a:ext cx="3888432" cy="104006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SGK/88</a:t>
            </a:r>
            <a:endParaRPr lang="en-US" sz="2800"/>
          </a:p>
        </p:txBody>
      </p:sp>
    </p:spTree>
    <p:extLst>
      <p:ext uri="{BB962C8B-B14F-4D97-AF65-F5344CB8AC3E}">
        <p14:creationId xmlns:p14="http://schemas.microsoft.com/office/powerpoint/2010/main" val="4074335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box(in)">
                                      <p:cBhvr>
                                        <p:cTn id="7" dur="500"/>
                                        <p:tgtEl>
                                          <p:spTgt spid="2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0"/>
                                        </p:tgtEl>
                                        <p:attrNameLst>
                                          <p:attrName>style.visibility</p:attrName>
                                        </p:attrNameLst>
                                      </p:cBhvr>
                                      <p:to>
                                        <p:strVal val="visible"/>
                                      </p:to>
                                    </p:set>
                                    <p:animEffect transition="in" filter="box(in)">
                                      <p:cBhvr>
                                        <p:cTn id="12" dur="500"/>
                                        <p:tgtEl>
                                          <p:spTgt spid="26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65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33750" y="2651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6" name="Text Box 8"/>
          <p:cNvSpPr txBox="1">
            <a:spLocks noChangeArrowheads="1"/>
          </p:cNvSpPr>
          <p:nvPr/>
        </p:nvSpPr>
        <p:spPr bwMode="auto">
          <a:xfrm>
            <a:off x="1200150" y="19415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59" name="Text Box 11"/>
          <p:cNvSpPr txBox="1">
            <a:spLocks noChangeArrowheads="1"/>
          </p:cNvSpPr>
          <p:nvPr/>
        </p:nvSpPr>
        <p:spPr bwMode="auto">
          <a:xfrm>
            <a:off x="279057" y="83680"/>
            <a:ext cx="8466082" cy="6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ctr" defTabSz="873125" rtl="0" eaLnBrk="1" fontAlgn="auto" latinLnBrk="0" hangingPunct="1">
              <a:lnSpc>
                <a:spcPct val="100000"/>
              </a:lnSpc>
              <a:spcBef>
                <a:spcPts val="0"/>
              </a:spcBef>
              <a:spcAft>
                <a:spcPts val="0"/>
              </a:spcAft>
              <a:buClrTx/>
              <a:buSzTx/>
              <a:buFontTx/>
              <a:buNone/>
              <a:tabLst/>
              <a:defRPr/>
            </a:pPr>
            <a:endParaRPr kumimoji="0" lang="en-US" alt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6" name="Text Box 28"/>
          <p:cNvSpPr txBox="1">
            <a:spLocks noChangeArrowheads="1"/>
          </p:cNvSpPr>
          <p:nvPr/>
        </p:nvSpPr>
        <p:spPr bwMode="auto">
          <a:xfrm>
            <a:off x="1428750" y="24749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8" name="Text Box 30"/>
          <p:cNvSpPr txBox="1">
            <a:spLocks noChangeArrowheads="1"/>
          </p:cNvSpPr>
          <p:nvPr/>
        </p:nvSpPr>
        <p:spPr bwMode="auto">
          <a:xfrm>
            <a:off x="3333750" y="2651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79" name="Text Box 31"/>
          <p:cNvSpPr txBox="1">
            <a:spLocks noChangeArrowheads="1"/>
          </p:cNvSpPr>
          <p:nvPr/>
        </p:nvSpPr>
        <p:spPr bwMode="auto">
          <a:xfrm>
            <a:off x="1200150" y="1941513"/>
            <a:ext cx="1746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85" name="Text Box 37"/>
          <p:cNvSpPr txBox="1">
            <a:spLocks noChangeArrowheads="1"/>
          </p:cNvSpPr>
          <p:nvPr/>
        </p:nvSpPr>
        <p:spPr bwMode="auto">
          <a:xfrm>
            <a:off x="1396290" y="2441578"/>
            <a:ext cx="6952844" cy="144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l"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a:t>
            </a:r>
            <a:r>
              <a:rPr kumimoji="0" lang="en-US" altLang="en-US" sz="4400" b="0" i="0" u="none" strike="noStrike" kern="1200" cap="none" spc="0" normalizeH="0" baseline="0" noProof="0" smtClean="0">
                <a:ln>
                  <a:noFill/>
                </a:ln>
                <a:solidFill>
                  <a:srgbClr val="FF0000"/>
                </a:solidFill>
                <a:effectLst/>
                <a:uLnTx/>
                <a:uFillTx/>
                <a:latin typeface="Arial" panose="020B0604020202020204" pitchFamily="34" charset="0"/>
                <a:ea typeface="+mn-ea"/>
                <a:cs typeface="+mn-cs"/>
              </a:rPr>
              <a:t>Bài</a:t>
            </a:r>
            <a:r>
              <a:rPr kumimoji="0" lang="en-US" altLang="en-US" sz="4400" b="0" i="0" u="none" strike="noStrike" kern="1200" cap="none" spc="0" normalizeH="0" noProof="0" smtClean="0">
                <a:ln>
                  <a:noFill/>
                </a:ln>
                <a:solidFill>
                  <a:srgbClr val="FF0000"/>
                </a:solidFill>
                <a:effectLst/>
                <a:uLnTx/>
                <a:uFillTx/>
                <a:latin typeface="Arial" panose="020B0604020202020204" pitchFamily="34" charset="0"/>
                <a:ea typeface="+mn-ea"/>
                <a:cs typeface="+mn-cs"/>
              </a:rPr>
              <a:t> văn đọc với giọng ca ngợi, tự hào</a:t>
            </a:r>
            <a:endParaRPr kumimoji="0" lang="en-US" altLang="en-US" sz="4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grpSp>
        <p:nvGrpSpPr>
          <p:cNvPr id="2090" name="Group 42"/>
          <p:cNvGrpSpPr>
            <a:grpSpLocks/>
          </p:cNvGrpSpPr>
          <p:nvPr/>
        </p:nvGrpSpPr>
        <p:grpSpPr bwMode="auto">
          <a:xfrm rot="5208837">
            <a:off x="1588" y="-1588"/>
            <a:ext cx="1828800" cy="1831975"/>
            <a:chOff x="2332" y="1554"/>
            <a:chExt cx="1105" cy="1218"/>
          </a:xfrm>
        </p:grpSpPr>
        <p:sp>
          <p:nvSpPr>
            <p:cNvPr id="2091" name="Freeform 4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2" name="Freeform 4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3" name="Freeform 4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4" name="Freeform 4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5" name="Freeform 4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6" name="Freeform 4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7" name="Freeform 4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8" name="Freeform 5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9" name="Freeform 5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0" name="Freeform 5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1" name="Freeform 5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2" name="Freeform 5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3" name="Freeform 5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4" name="Freeform 5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5" name="Freeform 5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6" name="Freeform 5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7" name="Freeform 5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8" name="Freeform 6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9" name="Freeform 6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0" name="Freeform 6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1" name="Freeform 6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2" name="Freeform 6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3" name="Freeform 6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4" name="Freeform 6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5" name="Freeform 6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6" name="Freeform 6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7" name="Freeform 6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8" name="Freeform 7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9" name="Freeform 7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0" name="Freeform 7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1" name="Freeform 7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2" name="Freeform 7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3" name="Freeform 7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4" name="Freeform 7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5" name="Freeform 7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6" name="Freeform 7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7" name="Freeform 7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8" name="Freeform 8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9" name="Freeform 8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0" name="Freeform 8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1" name="Freeform 8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2" name="Freeform 8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3" name="Freeform 8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4" name="Freeform 8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5" name="Freeform 8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6" name="Freeform 8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7" name="Freeform 8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8" name="Freeform 9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9" name="Freeform 9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0" name="Freeform 9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1" name="Freeform 9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2" name="Freeform 9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3" name="Freeform 9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4" name="Freeform 9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5" name="Freeform 9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6" name="Freeform 9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7" name="Freeform 9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8" name="Freeform 10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9" name="Freeform 10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0" name="Freeform 10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1" name="Freeform 10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2" name="Freeform 10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3" name="Freeform 10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4" name="Freeform 10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5" name="Freeform 10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6" name="Freeform 10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7" name="Freeform 10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8" name="Freeform 11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9" name="Freeform 11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0" name="Freeform 11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1" name="Freeform 11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2" name="Freeform 11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3" name="Freeform 11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4" name="Freeform 11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5" name="Freeform 11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6" name="Freeform 11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7" name="Freeform 11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8" name="Freeform 12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9" name="Freeform 12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0" name="Freeform 12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1" name="Freeform 12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2" name="Freeform 12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3" name="Freeform 12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4" name="Freeform 12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5" name="Freeform 12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6" name="Freeform 12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7" name="Freeform 12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8" name="Freeform 13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9" name="Freeform 13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0" name="Freeform 13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1" name="Freeform 13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2" name="Freeform 13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3" name="Freeform 13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4" name="Freeform 13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5" name="Freeform 13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6" name="Freeform 13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7" name="Freeform 13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8" name="Freeform 14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9" name="Freeform 14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0" name="Freeform 14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1" name="Freeform 14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2" name="Freeform 14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3" name="Freeform 14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4" name="Freeform 14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5" name="Freeform 14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6" name="Freeform 14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7" name="Freeform 14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8" name="Freeform 15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9" name="Freeform 15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0" name="Freeform 15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1" name="Freeform 15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2" name="Freeform 15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3" name="Freeform 15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4" name="Freeform 15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5" name="Freeform 15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6" name="Freeform 15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7" name="Freeform 15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8" name="Freeform 16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9" name="Freeform 16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0" name="Freeform 16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1" name="Freeform 16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2" name="Freeform 16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3" name="Freeform 16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4" name="Freeform 16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5" name="Freeform 16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6" name="Freeform 16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7" name="Freeform 16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8" name="Freeform 17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9" name="Freeform 17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0" name="Freeform 17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1" name="Freeform 17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2" name="Freeform 17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3" name="Freeform 17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4" name="Freeform 17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5" name="Freeform 17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6" name="Freeform 17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7" name="Freeform 17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8" name="Freeform 18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9" name="Freeform 18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30" name="Group 182"/>
          <p:cNvGrpSpPr>
            <a:grpSpLocks/>
          </p:cNvGrpSpPr>
          <p:nvPr/>
        </p:nvGrpSpPr>
        <p:grpSpPr bwMode="auto">
          <a:xfrm rot="-26814434">
            <a:off x="7278688" y="5014912"/>
            <a:ext cx="1828800" cy="1831975"/>
            <a:chOff x="2332" y="1554"/>
            <a:chExt cx="1105" cy="1218"/>
          </a:xfrm>
        </p:grpSpPr>
        <p:sp>
          <p:nvSpPr>
            <p:cNvPr id="2231" name="Freeform 18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2" name="Freeform 18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3" name="Freeform 18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4" name="Freeform 18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5" name="Freeform 18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6" name="Freeform 18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7" name="Freeform 18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8" name="Freeform 19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9" name="Freeform 19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0" name="Freeform 19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1" name="Freeform 19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2" name="Freeform 19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3" name="Freeform 19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4" name="Freeform 19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5" name="Freeform 19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6" name="Freeform 19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7" name="Freeform 19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8" name="Freeform 20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9" name="Freeform 20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0" name="Freeform 20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1" name="Freeform 20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2" name="Freeform 20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3" name="Freeform 20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4" name="Freeform 20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5" name="Freeform 20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6" name="Freeform 20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7" name="Freeform 20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8" name="Freeform 21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9" name="Freeform 21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0" name="Freeform 21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1" name="Freeform 21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2" name="Freeform 21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3" name="Freeform 21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4" name="Freeform 21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5" name="Freeform 21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6" name="Freeform 21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7" name="Freeform 21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8" name="Freeform 22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9" name="Freeform 22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0" name="Freeform 22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1" name="Freeform 22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2" name="Freeform 22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3" name="Freeform 22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4" name="Freeform 22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5" name="Freeform 22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6" name="Freeform 22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7" name="Freeform 22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8" name="Freeform 23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9" name="Freeform 23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0" name="Freeform 23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1" name="Freeform 23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2" name="Freeform 23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3" name="Freeform 23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4" name="Freeform 23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5" name="Freeform 23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6" name="Freeform 23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7" name="Freeform 23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8" name="Freeform 24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9" name="Freeform 24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0" name="Freeform 24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1" name="Freeform 24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2" name="Freeform 24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3" name="Freeform 24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4" name="Freeform 24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5" name="Freeform 24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6" name="Freeform 24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7" name="Freeform 24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8" name="Freeform 25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9" name="Freeform 25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0" name="Freeform 25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1" name="Freeform 25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2" name="Freeform 25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3" name="Freeform 25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4" name="Freeform 25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5" name="Freeform 25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6" name="Freeform 25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7" name="Freeform 25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8" name="Freeform 26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9" name="Freeform 26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0" name="Freeform 26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1" name="Freeform 26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2" name="Freeform 26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3" name="Freeform 26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4" name="Freeform 26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5" name="Freeform 26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6" name="Freeform 26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7" name="Freeform 26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8" name="Freeform 27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9" name="Freeform 27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0" name="Freeform 27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1" name="Freeform 27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2" name="Freeform 27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3" name="Freeform 27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4" name="Freeform 27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5" name="Freeform 27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6" name="Freeform 27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7" name="Freeform 27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8" name="Freeform 28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9" name="Freeform 28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0" name="Freeform 28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1" name="Freeform 28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2" name="Freeform 28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3" name="Freeform 28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4" name="Freeform 28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5" name="Freeform 28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6" name="Freeform 28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7" name="Freeform 28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8" name="Freeform 29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9" name="Freeform 29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0" name="Freeform 29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1" name="Freeform 29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2" name="Freeform 29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3" name="Freeform 29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4" name="Freeform 29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5" name="Freeform 29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6" name="Freeform 29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7" name="Freeform 29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8" name="Freeform 30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9" name="Freeform 30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0" name="Freeform 30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1" name="Freeform 30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2" name="Freeform 30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3" name="Freeform 30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4" name="Freeform 30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5" name="Freeform 30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6" name="Freeform 30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7" name="Freeform 30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8" name="Freeform 31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9" name="Freeform 31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0" name="Freeform 31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1" name="Freeform 31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2" name="Freeform 31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3" name="Freeform 31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4" name="Freeform 31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5" name="Freeform 31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6" name="Freeform 31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7" name="Freeform 31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8" name="Freeform 32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9" name="Freeform 32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70" name="Group 322"/>
          <p:cNvGrpSpPr>
            <a:grpSpLocks/>
          </p:cNvGrpSpPr>
          <p:nvPr/>
        </p:nvGrpSpPr>
        <p:grpSpPr bwMode="auto">
          <a:xfrm>
            <a:off x="0" y="5026025"/>
            <a:ext cx="1828800" cy="1831975"/>
            <a:chOff x="2332" y="1554"/>
            <a:chExt cx="1105" cy="1218"/>
          </a:xfrm>
        </p:grpSpPr>
        <p:sp>
          <p:nvSpPr>
            <p:cNvPr id="2371" name="Freeform 32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2" name="Freeform 32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3" name="Freeform 32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4" name="Freeform 32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5" name="Freeform 32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6" name="Freeform 32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7" name="Freeform 32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8" name="Freeform 33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9" name="Freeform 33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0" name="Freeform 33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1" name="Freeform 33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2" name="Freeform 33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3" name="Freeform 33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4" name="Freeform 33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5" name="Freeform 33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6" name="Freeform 33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7" name="Freeform 33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8" name="Freeform 34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9" name="Freeform 34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0" name="Freeform 34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1" name="Freeform 34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2" name="Freeform 34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3" name="Freeform 34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4" name="Freeform 34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5" name="Freeform 34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6" name="Freeform 34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7" name="Freeform 34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8" name="Freeform 35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9" name="Freeform 35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0" name="Freeform 35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1" name="Freeform 35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2" name="Freeform 35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3" name="Freeform 35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4" name="Freeform 35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5" name="Freeform 35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6" name="Freeform 35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7" name="Freeform 35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8" name="Freeform 36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9" name="Freeform 36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0" name="Freeform 36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1" name="Freeform 36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2" name="Freeform 36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3" name="Freeform 36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4" name="Freeform 36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5" name="Freeform 36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6" name="Freeform 36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7" name="Freeform 36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8" name="Freeform 37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9" name="Freeform 37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0" name="Freeform 37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1" name="Freeform 37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2" name="Freeform 37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3" name="Freeform 37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4" name="Freeform 37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5" name="Freeform 37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6" name="Freeform 37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7" name="Freeform 37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8" name="Freeform 38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9" name="Freeform 38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0" name="Freeform 38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1" name="Freeform 38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2" name="Freeform 38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3" name="Freeform 38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4" name="Freeform 38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5" name="Freeform 38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6" name="Freeform 38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7" name="Freeform 38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8" name="Freeform 39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9" name="Freeform 39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0" name="Freeform 39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1" name="Freeform 39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2" name="Freeform 39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3" name="Freeform 39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4" name="Freeform 39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5" name="Freeform 39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6" name="Freeform 39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7" name="Freeform 39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8" name="Freeform 40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9" name="Freeform 40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0" name="Freeform 40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1" name="Freeform 40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2" name="Freeform 40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3" name="Freeform 40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4" name="Freeform 40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5" name="Freeform 40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6" name="Freeform 40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7" name="Freeform 40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8" name="Freeform 41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9" name="Freeform 41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0" name="Freeform 41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1" name="Freeform 41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2" name="Freeform 41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3" name="Freeform 41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4" name="Freeform 41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5" name="Freeform 41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6" name="Freeform 41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7" name="Freeform 41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8" name="Freeform 42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9" name="Freeform 42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0" name="Freeform 42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1" name="Freeform 42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2" name="Freeform 42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3" name="Freeform 42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4" name="Freeform 42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5" name="Freeform 42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6" name="Freeform 42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7" name="Freeform 42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8" name="Freeform 43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9" name="Freeform 43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0" name="Freeform 43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1" name="Freeform 43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2" name="Freeform 43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3" name="Freeform 43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4" name="Freeform 43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5" name="Freeform 43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6" name="Freeform 43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7" name="Freeform 43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8" name="Freeform 44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9" name="Freeform 44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0" name="Freeform 44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1" name="Freeform 44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2" name="Freeform 44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3" name="Freeform 44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4" name="Freeform 44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5" name="Freeform 44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6" name="Freeform 44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7" name="Freeform 44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8" name="Freeform 45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9" name="Freeform 45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0" name="Freeform 45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1" name="Freeform 45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2" name="Freeform 45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3" name="Freeform 45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4" name="Freeform 45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5" name="Freeform 45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6" name="Freeform 45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7" name="Freeform 45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8" name="Freeform 46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9" name="Freeform 46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10" name="Group 462"/>
          <p:cNvGrpSpPr>
            <a:grpSpLocks/>
          </p:cNvGrpSpPr>
          <p:nvPr/>
        </p:nvGrpSpPr>
        <p:grpSpPr bwMode="auto">
          <a:xfrm rot="10800000">
            <a:off x="7315200" y="0"/>
            <a:ext cx="1828800" cy="1831975"/>
            <a:chOff x="2332" y="1554"/>
            <a:chExt cx="1105" cy="1218"/>
          </a:xfrm>
        </p:grpSpPr>
        <p:sp>
          <p:nvSpPr>
            <p:cNvPr id="2511" name="Freeform 463"/>
            <p:cNvSpPr>
              <a:spLocks/>
            </p:cNvSpPr>
            <p:nvPr/>
          </p:nvSpPr>
          <p:spPr bwMode="auto">
            <a:xfrm>
              <a:off x="2450" y="2113"/>
              <a:ext cx="30" cy="30"/>
            </a:xfrm>
            <a:custGeom>
              <a:avLst/>
              <a:gdLst>
                <a:gd name="T0" fmla="*/ 31 w 61"/>
                <a:gd name="T1" fmla="*/ 60 h 60"/>
                <a:gd name="T2" fmla="*/ 18 w 61"/>
                <a:gd name="T3" fmla="*/ 57 h 60"/>
                <a:gd name="T4" fmla="*/ 9 w 61"/>
                <a:gd name="T5" fmla="*/ 50 h 60"/>
                <a:gd name="T6" fmla="*/ 2 w 61"/>
                <a:gd name="T7" fmla="*/ 41 h 60"/>
                <a:gd name="T8" fmla="*/ 0 w 61"/>
                <a:gd name="T9" fmla="*/ 30 h 60"/>
                <a:gd name="T10" fmla="*/ 2 w 61"/>
                <a:gd name="T11" fmla="*/ 18 h 60"/>
                <a:gd name="T12" fmla="*/ 9 w 61"/>
                <a:gd name="T13" fmla="*/ 8 h 60"/>
                <a:gd name="T14" fmla="*/ 18 w 61"/>
                <a:gd name="T15" fmla="*/ 2 h 60"/>
                <a:gd name="T16" fmla="*/ 31 w 61"/>
                <a:gd name="T17" fmla="*/ 0 h 60"/>
                <a:gd name="T18" fmla="*/ 42 w 61"/>
                <a:gd name="T19" fmla="*/ 2 h 60"/>
                <a:gd name="T20" fmla="*/ 52 w 61"/>
                <a:gd name="T21" fmla="*/ 8 h 60"/>
                <a:gd name="T22" fmla="*/ 58 w 61"/>
                <a:gd name="T23" fmla="*/ 18 h 60"/>
                <a:gd name="T24" fmla="*/ 61 w 61"/>
                <a:gd name="T25" fmla="*/ 30 h 60"/>
                <a:gd name="T26" fmla="*/ 58 w 61"/>
                <a:gd name="T27" fmla="*/ 41 h 60"/>
                <a:gd name="T28" fmla="*/ 52 w 61"/>
                <a:gd name="T29" fmla="*/ 50 h 60"/>
                <a:gd name="T30" fmla="*/ 42 w 61"/>
                <a:gd name="T31" fmla="*/ 57 h 60"/>
                <a:gd name="T32" fmla="*/ 31 w 61"/>
                <a:gd name="T3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2" name="Freeform 464"/>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3" name="Freeform 465"/>
            <p:cNvSpPr>
              <a:spLocks/>
            </p:cNvSpPr>
            <p:nvPr/>
          </p:nvSpPr>
          <p:spPr bwMode="auto">
            <a:xfrm>
              <a:off x="2431" y="2013"/>
              <a:ext cx="67" cy="91"/>
            </a:xfrm>
            <a:custGeom>
              <a:avLst/>
              <a:gdLst>
                <a:gd name="T0" fmla="*/ 50 w 132"/>
                <a:gd name="T1" fmla="*/ 182 h 182"/>
                <a:gd name="T2" fmla="*/ 80 w 132"/>
                <a:gd name="T3" fmla="*/ 182 h 182"/>
                <a:gd name="T4" fmla="*/ 85 w 132"/>
                <a:gd name="T5" fmla="*/ 174 h 182"/>
                <a:gd name="T6" fmla="*/ 98 w 132"/>
                <a:gd name="T7" fmla="*/ 154 h 182"/>
                <a:gd name="T8" fmla="*/ 113 w 132"/>
                <a:gd name="T9" fmla="*/ 125 h 182"/>
                <a:gd name="T10" fmla="*/ 125 w 132"/>
                <a:gd name="T11" fmla="*/ 91 h 182"/>
                <a:gd name="T12" fmla="*/ 132 w 132"/>
                <a:gd name="T13" fmla="*/ 58 h 182"/>
                <a:gd name="T14" fmla="*/ 128 w 132"/>
                <a:gd name="T15" fmla="*/ 29 h 182"/>
                <a:gd name="T16" fmla="*/ 107 w 132"/>
                <a:gd name="T17" fmla="*/ 9 h 182"/>
                <a:gd name="T18" fmla="*/ 67 w 132"/>
                <a:gd name="T19" fmla="*/ 0 h 182"/>
                <a:gd name="T20" fmla="*/ 25 w 132"/>
                <a:gd name="T21" fmla="*/ 9 h 182"/>
                <a:gd name="T22" fmla="*/ 4 w 132"/>
                <a:gd name="T23" fmla="*/ 29 h 182"/>
                <a:gd name="T24" fmla="*/ 0 w 132"/>
                <a:gd name="T25" fmla="*/ 58 h 182"/>
                <a:gd name="T26" fmla="*/ 6 w 132"/>
                <a:gd name="T27" fmla="*/ 91 h 182"/>
                <a:gd name="T28" fmla="*/ 18 w 132"/>
                <a:gd name="T29" fmla="*/ 125 h 182"/>
                <a:gd name="T30" fmla="*/ 33 w 132"/>
                <a:gd name="T31" fmla="*/ 154 h 182"/>
                <a:gd name="T32" fmla="*/ 46 w 132"/>
                <a:gd name="T33" fmla="*/ 174 h 182"/>
                <a:gd name="T34" fmla="*/ 50 w 132"/>
                <a:gd name="T35"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4" name="Freeform 466"/>
            <p:cNvSpPr>
              <a:spLocks/>
            </p:cNvSpPr>
            <p:nvPr/>
          </p:nvSpPr>
          <p:spPr bwMode="auto">
            <a:xfrm>
              <a:off x="2359" y="2051"/>
              <a:ext cx="89" cy="73"/>
            </a:xfrm>
            <a:custGeom>
              <a:avLst/>
              <a:gdLst>
                <a:gd name="T0" fmla="*/ 163 w 177"/>
                <a:gd name="T1" fmla="*/ 144 h 146"/>
                <a:gd name="T2" fmla="*/ 177 w 177"/>
                <a:gd name="T3" fmla="*/ 118 h 146"/>
                <a:gd name="T4" fmla="*/ 172 w 177"/>
                <a:gd name="T5" fmla="*/ 110 h 146"/>
                <a:gd name="T6" fmla="*/ 161 w 177"/>
                <a:gd name="T7" fmla="*/ 89 h 146"/>
                <a:gd name="T8" fmla="*/ 144 w 177"/>
                <a:gd name="T9" fmla="*/ 62 h 146"/>
                <a:gd name="T10" fmla="*/ 122 w 177"/>
                <a:gd name="T11" fmla="*/ 33 h 146"/>
                <a:gd name="T12" fmla="*/ 95 w 177"/>
                <a:gd name="T13" fmla="*/ 11 h 146"/>
                <a:gd name="T14" fmla="*/ 69 w 177"/>
                <a:gd name="T15" fmla="*/ 0 h 146"/>
                <a:gd name="T16" fmla="*/ 40 w 177"/>
                <a:gd name="T17" fmla="*/ 7 h 146"/>
                <a:gd name="T18" fmla="*/ 14 w 177"/>
                <a:gd name="T19" fmla="*/ 38 h 146"/>
                <a:gd name="T20" fmla="*/ 3 w 177"/>
                <a:gd name="T21" fmla="*/ 60 h 146"/>
                <a:gd name="T22" fmla="*/ 0 w 177"/>
                <a:gd name="T23" fmla="*/ 78 h 146"/>
                <a:gd name="T24" fmla="*/ 1 w 177"/>
                <a:gd name="T25" fmla="*/ 94 h 146"/>
                <a:gd name="T26" fmla="*/ 8 w 177"/>
                <a:gd name="T27" fmla="*/ 106 h 146"/>
                <a:gd name="T28" fmla="*/ 17 w 177"/>
                <a:gd name="T29" fmla="*/ 117 h 146"/>
                <a:gd name="T30" fmla="*/ 30 w 177"/>
                <a:gd name="T31" fmla="*/ 126 h 146"/>
                <a:gd name="T32" fmla="*/ 46 w 177"/>
                <a:gd name="T33" fmla="*/ 132 h 146"/>
                <a:gd name="T34" fmla="*/ 62 w 177"/>
                <a:gd name="T35" fmla="*/ 138 h 146"/>
                <a:gd name="T36" fmla="*/ 79 w 177"/>
                <a:gd name="T37" fmla="*/ 141 h 146"/>
                <a:gd name="T38" fmla="*/ 98 w 177"/>
                <a:gd name="T39" fmla="*/ 143 h 146"/>
                <a:gd name="T40" fmla="*/ 115 w 177"/>
                <a:gd name="T41" fmla="*/ 144 h 146"/>
                <a:gd name="T42" fmla="*/ 130 w 177"/>
                <a:gd name="T43" fmla="*/ 146 h 146"/>
                <a:gd name="T44" fmla="*/ 144 w 177"/>
                <a:gd name="T45" fmla="*/ 146 h 146"/>
                <a:gd name="T46" fmla="*/ 154 w 177"/>
                <a:gd name="T47" fmla="*/ 144 h 146"/>
                <a:gd name="T48" fmla="*/ 161 w 177"/>
                <a:gd name="T49" fmla="*/ 144 h 146"/>
                <a:gd name="T50" fmla="*/ 163 w 177"/>
                <a:gd name="T51"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5" name="Freeform 467"/>
            <p:cNvSpPr>
              <a:spLocks/>
            </p:cNvSpPr>
            <p:nvPr/>
          </p:nvSpPr>
          <p:spPr bwMode="auto">
            <a:xfrm>
              <a:off x="2359" y="2133"/>
              <a:ext cx="89" cy="71"/>
            </a:xfrm>
            <a:custGeom>
              <a:avLst/>
              <a:gdLst>
                <a:gd name="T0" fmla="*/ 178 w 178"/>
                <a:gd name="T1" fmla="*/ 27 h 143"/>
                <a:gd name="T2" fmla="*/ 164 w 178"/>
                <a:gd name="T3" fmla="*/ 1 h 143"/>
                <a:gd name="T4" fmla="*/ 162 w 178"/>
                <a:gd name="T5" fmla="*/ 1 h 143"/>
                <a:gd name="T6" fmla="*/ 155 w 178"/>
                <a:gd name="T7" fmla="*/ 1 h 143"/>
                <a:gd name="T8" fmla="*/ 145 w 178"/>
                <a:gd name="T9" fmla="*/ 0 h 143"/>
                <a:gd name="T10" fmla="*/ 131 w 178"/>
                <a:gd name="T11" fmla="*/ 0 h 143"/>
                <a:gd name="T12" fmla="*/ 116 w 178"/>
                <a:gd name="T13" fmla="*/ 1 h 143"/>
                <a:gd name="T14" fmla="*/ 99 w 178"/>
                <a:gd name="T15" fmla="*/ 2 h 143"/>
                <a:gd name="T16" fmla="*/ 80 w 178"/>
                <a:gd name="T17" fmla="*/ 5 h 143"/>
                <a:gd name="T18" fmla="*/ 63 w 178"/>
                <a:gd name="T19" fmla="*/ 7 h 143"/>
                <a:gd name="T20" fmla="*/ 46 w 178"/>
                <a:gd name="T21" fmla="*/ 13 h 143"/>
                <a:gd name="T22" fmla="*/ 31 w 178"/>
                <a:gd name="T23" fmla="*/ 18 h 143"/>
                <a:gd name="T24" fmla="*/ 18 w 178"/>
                <a:gd name="T25" fmla="*/ 27 h 143"/>
                <a:gd name="T26" fmla="*/ 8 w 178"/>
                <a:gd name="T27" fmla="*/ 37 h 143"/>
                <a:gd name="T28" fmla="*/ 2 w 178"/>
                <a:gd name="T29" fmla="*/ 50 h 143"/>
                <a:gd name="T30" fmla="*/ 0 w 178"/>
                <a:gd name="T31" fmla="*/ 65 h 143"/>
                <a:gd name="T32" fmla="*/ 4 w 178"/>
                <a:gd name="T33" fmla="*/ 83 h 143"/>
                <a:gd name="T34" fmla="*/ 14 w 178"/>
                <a:gd name="T35" fmla="*/ 104 h 143"/>
                <a:gd name="T36" fmla="*/ 41 w 178"/>
                <a:gd name="T37" fmla="*/ 135 h 143"/>
                <a:gd name="T38" fmla="*/ 69 w 178"/>
                <a:gd name="T39" fmla="*/ 143 h 143"/>
                <a:gd name="T40" fmla="*/ 96 w 178"/>
                <a:gd name="T41" fmla="*/ 132 h 143"/>
                <a:gd name="T42" fmla="*/ 122 w 178"/>
                <a:gd name="T43" fmla="*/ 111 h 143"/>
                <a:gd name="T44" fmla="*/ 145 w 178"/>
                <a:gd name="T45" fmla="*/ 83 h 143"/>
                <a:gd name="T46" fmla="*/ 162 w 178"/>
                <a:gd name="T47" fmla="*/ 55 h 143"/>
                <a:gd name="T48" fmla="*/ 174 w 178"/>
                <a:gd name="T49" fmla="*/ 35 h 143"/>
                <a:gd name="T50" fmla="*/ 178 w 178"/>
                <a:gd name="T51"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6" name="Freeform 468"/>
            <p:cNvSpPr>
              <a:spLocks/>
            </p:cNvSpPr>
            <p:nvPr/>
          </p:nvSpPr>
          <p:spPr bwMode="auto">
            <a:xfrm>
              <a:off x="2432" y="2151"/>
              <a:ext cx="66" cy="90"/>
            </a:xfrm>
            <a:custGeom>
              <a:avLst/>
              <a:gdLst>
                <a:gd name="T0" fmla="*/ 82 w 132"/>
                <a:gd name="T1" fmla="*/ 0 h 181"/>
                <a:gd name="T2" fmla="*/ 52 w 132"/>
                <a:gd name="T3" fmla="*/ 0 h 181"/>
                <a:gd name="T4" fmla="*/ 47 w 132"/>
                <a:gd name="T5" fmla="*/ 8 h 181"/>
                <a:gd name="T6" fmla="*/ 35 w 132"/>
                <a:gd name="T7" fmla="*/ 29 h 181"/>
                <a:gd name="T8" fmla="*/ 20 w 132"/>
                <a:gd name="T9" fmla="*/ 57 h 181"/>
                <a:gd name="T10" fmla="*/ 7 w 132"/>
                <a:gd name="T11" fmla="*/ 90 h 181"/>
                <a:gd name="T12" fmla="*/ 0 w 132"/>
                <a:gd name="T13" fmla="*/ 123 h 181"/>
                <a:gd name="T14" fmla="*/ 5 w 132"/>
                <a:gd name="T15" fmla="*/ 152 h 181"/>
                <a:gd name="T16" fmla="*/ 24 w 132"/>
                <a:gd name="T17" fmla="*/ 172 h 181"/>
                <a:gd name="T18" fmla="*/ 64 w 132"/>
                <a:gd name="T19" fmla="*/ 181 h 181"/>
                <a:gd name="T20" fmla="*/ 106 w 132"/>
                <a:gd name="T21" fmla="*/ 172 h 181"/>
                <a:gd name="T22" fmla="*/ 127 w 132"/>
                <a:gd name="T23" fmla="*/ 152 h 181"/>
                <a:gd name="T24" fmla="*/ 132 w 132"/>
                <a:gd name="T25" fmla="*/ 123 h 181"/>
                <a:gd name="T26" fmla="*/ 127 w 132"/>
                <a:gd name="T27" fmla="*/ 90 h 181"/>
                <a:gd name="T28" fmla="*/ 114 w 132"/>
                <a:gd name="T29" fmla="*/ 57 h 181"/>
                <a:gd name="T30" fmla="*/ 99 w 132"/>
                <a:gd name="T31" fmla="*/ 29 h 181"/>
                <a:gd name="T32" fmla="*/ 86 w 132"/>
                <a:gd name="T33" fmla="*/ 8 h 181"/>
                <a:gd name="T34" fmla="*/ 82 w 13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7" name="Freeform 469"/>
            <p:cNvSpPr>
              <a:spLocks/>
            </p:cNvSpPr>
            <p:nvPr/>
          </p:nvSpPr>
          <p:spPr bwMode="auto">
            <a:xfrm>
              <a:off x="2482" y="2132"/>
              <a:ext cx="88" cy="72"/>
            </a:xfrm>
            <a:custGeom>
              <a:avLst/>
              <a:gdLst>
                <a:gd name="T0" fmla="*/ 15 w 177"/>
                <a:gd name="T1" fmla="*/ 1 h 144"/>
                <a:gd name="T2" fmla="*/ 0 w 177"/>
                <a:gd name="T3" fmla="*/ 26 h 144"/>
                <a:gd name="T4" fmla="*/ 5 w 177"/>
                <a:gd name="T5" fmla="*/ 34 h 144"/>
                <a:gd name="T6" fmla="*/ 16 w 177"/>
                <a:gd name="T7" fmla="*/ 55 h 144"/>
                <a:gd name="T8" fmla="*/ 33 w 177"/>
                <a:gd name="T9" fmla="*/ 83 h 144"/>
                <a:gd name="T10" fmla="*/ 56 w 177"/>
                <a:gd name="T11" fmla="*/ 110 h 144"/>
                <a:gd name="T12" fmla="*/ 82 w 177"/>
                <a:gd name="T13" fmla="*/ 132 h 144"/>
                <a:gd name="T14" fmla="*/ 109 w 177"/>
                <a:gd name="T15" fmla="*/ 144 h 144"/>
                <a:gd name="T16" fmla="*/ 137 w 177"/>
                <a:gd name="T17" fmla="*/ 137 h 144"/>
                <a:gd name="T18" fmla="*/ 164 w 177"/>
                <a:gd name="T19" fmla="*/ 106 h 144"/>
                <a:gd name="T20" fmla="*/ 174 w 177"/>
                <a:gd name="T21" fmla="*/ 85 h 144"/>
                <a:gd name="T22" fmla="*/ 177 w 177"/>
                <a:gd name="T23" fmla="*/ 67 h 144"/>
                <a:gd name="T24" fmla="*/ 176 w 177"/>
                <a:gd name="T25" fmla="*/ 50 h 144"/>
                <a:gd name="T26" fmla="*/ 170 w 177"/>
                <a:gd name="T27" fmla="*/ 38 h 144"/>
                <a:gd name="T28" fmla="*/ 161 w 177"/>
                <a:gd name="T29" fmla="*/ 27 h 144"/>
                <a:gd name="T30" fmla="*/ 147 w 177"/>
                <a:gd name="T31" fmla="*/ 19 h 144"/>
                <a:gd name="T32" fmla="*/ 132 w 177"/>
                <a:gd name="T33" fmla="*/ 12 h 144"/>
                <a:gd name="T34" fmla="*/ 116 w 177"/>
                <a:gd name="T35" fmla="*/ 8 h 144"/>
                <a:gd name="T36" fmla="*/ 98 w 177"/>
                <a:gd name="T37" fmla="*/ 4 h 144"/>
                <a:gd name="T38" fmla="*/ 81 w 177"/>
                <a:gd name="T39" fmla="*/ 2 h 144"/>
                <a:gd name="T40" fmla="*/ 63 w 177"/>
                <a:gd name="T41" fmla="*/ 1 h 144"/>
                <a:gd name="T42" fmla="*/ 48 w 177"/>
                <a:gd name="T43" fmla="*/ 0 h 144"/>
                <a:gd name="T44" fmla="*/ 35 w 177"/>
                <a:gd name="T45" fmla="*/ 0 h 144"/>
                <a:gd name="T46" fmla="*/ 24 w 177"/>
                <a:gd name="T47" fmla="*/ 1 h 144"/>
                <a:gd name="T48" fmla="*/ 17 w 177"/>
                <a:gd name="T49" fmla="*/ 1 h 144"/>
                <a:gd name="T50" fmla="*/ 15 w 177"/>
                <a:gd name="T51"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8" name="Freeform 470"/>
            <p:cNvSpPr>
              <a:spLocks/>
            </p:cNvSpPr>
            <p:nvPr/>
          </p:nvSpPr>
          <p:spPr bwMode="auto">
            <a:xfrm>
              <a:off x="2481" y="2051"/>
              <a:ext cx="90" cy="72"/>
            </a:xfrm>
            <a:custGeom>
              <a:avLst/>
              <a:gdLst>
                <a:gd name="T0" fmla="*/ 0 w 180"/>
                <a:gd name="T1" fmla="*/ 116 h 143"/>
                <a:gd name="T2" fmla="*/ 15 w 180"/>
                <a:gd name="T3" fmla="*/ 142 h 143"/>
                <a:gd name="T4" fmla="*/ 17 w 180"/>
                <a:gd name="T5" fmla="*/ 142 h 143"/>
                <a:gd name="T6" fmla="*/ 24 w 180"/>
                <a:gd name="T7" fmla="*/ 142 h 143"/>
                <a:gd name="T8" fmla="*/ 34 w 180"/>
                <a:gd name="T9" fmla="*/ 143 h 143"/>
                <a:gd name="T10" fmla="*/ 48 w 180"/>
                <a:gd name="T11" fmla="*/ 143 h 143"/>
                <a:gd name="T12" fmla="*/ 63 w 180"/>
                <a:gd name="T13" fmla="*/ 142 h 143"/>
                <a:gd name="T14" fmla="*/ 80 w 180"/>
                <a:gd name="T15" fmla="*/ 141 h 143"/>
                <a:gd name="T16" fmla="*/ 99 w 180"/>
                <a:gd name="T17" fmla="*/ 139 h 143"/>
                <a:gd name="T18" fmla="*/ 116 w 180"/>
                <a:gd name="T19" fmla="*/ 135 h 143"/>
                <a:gd name="T20" fmla="*/ 133 w 180"/>
                <a:gd name="T21" fmla="*/ 131 h 143"/>
                <a:gd name="T22" fmla="*/ 148 w 180"/>
                <a:gd name="T23" fmla="*/ 125 h 143"/>
                <a:gd name="T24" fmla="*/ 161 w 180"/>
                <a:gd name="T25" fmla="*/ 117 h 143"/>
                <a:gd name="T26" fmla="*/ 171 w 180"/>
                <a:gd name="T27" fmla="*/ 106 h 143"/>
                <a:gd name="T28" fmla="*/ 177 w 180"/>
                <a:gd name="T29" fmla="*/ 94 h 143"/>
                <a:gd name="T30" fmla="*/ 180 w 180"/>
                <a:gd name="T31" fmla="*/ 79 h 143"/>
                <a:gd name="T32" fmla="*/ 175 w 180"/>
                <a:gd name="T33" fmla="*/ 60 h 143"/>
                <a:gd name="T34" fmla="*/ 166 w 180"/>
                <a:gd name="T35" fmla="*/ 40 h 143"/>
                <a:gd name="T36" fmla="*/ 138 w 180"/>
                <a:gd name="T37" fmla="*/ 7 h 143"/>
                <a:gd name="T38" fmla="*/ 109 w 180"/>
                <a:gd name="T39" fmla="*/ 0 h 143"/>
                <a:gd name="T40" fmla="*/ 82 w 180"/>
                <a:gd name="T41" fmla="*/ 10 h 143"/>
                <a:gd name="T42" fmla="*/ 56 w 180"/>
                <a:gd name="T43" fmla="*/ 32 h 143"/>
                <a:gd name="T44" fmla="*/ 33 w 180"/>
                <a:gd name="T45" fmla="*/ 59 h 143"/>
                <a:gd name="T46" fmla="*/ 16 w 180"/>
                <a:gd name="T47" fmla="*/ 87 h 143"/>
                <a:gd name="T48" fmla="*/ 4 w 180"/>
                <a:gd name="T49" fmla="*/ 108 h 143"/>
                <a:gd name="T50" fmla="*/ 0 w 180"/>
                <a:gd name="T51" fmla="*/ 11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9" name="Freeform 471"/>
            <p:cNvSpPr>
              <a:spLocks/>
            </p:cNvSpPr>
            <p:nvPr/>
          </p:nvSpPr>
          <p:spPr bwMode="auto">
            <a:xfrm>
              <a:off x="2654" y="1594"/>
              <a:ext cx="12" cy="12"/>
            </a:xfrm>
            <a:custGeom>
              <a:avLst/>
              <a:gdLst>
                <a:gd name="T0" fmla="*/ 12 w 24"/>
                <a:gd name="T1" fmla="*/ 24 h 24"/>
                <a:gd name="T2" fmla="*/ 8 w 24"/>
                <a:gd name="T3" fmla="*/ 23 h 24"/>
                <a:gd name="T4" fmla="*/ 3 w 24"/>
                <a:gd name="T5" fmla="*/ 21 h 24"/>
                <a:gd name="T6" fmla="*/ 1 w 24"/>
                <a:gd name="T7" fmla="*/ 16 h 24"/>
                <a:gd name="T8" fmla="*/ 0 w 24"/>
                <a:gd name="T9" fmla="*/ 11 h 24"/>
                <a:gd name="T10" fmla="*/ 1 w 24"/>
                <a:gd name="T11" fmla="*/ 7 h 24"/>
                <a:gd name="T12" fmla="*/ 3 w 24"/>
                <a:gd name="T13" fmla="*/ 3 h 24"/>
                <a:gd name="T14" fmla="*/ 8 w 24"/>
                <a:gd name="T15" fmla="*/ 1 h 24"/>
                <a:gd name="T16" fmla="*/ 12 w 24"/>
                <a:gd name="T17" fmla="*/ 0 h 24"/>
                <a:gd name="T18" fmla="*/ 17 w 24"/>
                <a:gd name="T19" fmla="*/ 1 h 24"/>
                <a:gd name="T20" fmla="*/ 20 w 24"/>
                <a:gd name="T21" fmla="*/ 3 h 24"/>
                <a:gd name="T22" fmla="*/ 23 w 24"/>
                <a:gd name="T23" fmla="*/ 7 h 24"/>
                <a:gd name="T24" fmla="*/ 24 w 24"/>
                <a:gd name="T25" fmla="*/ 11 h 24"/>
                <a:gd name="T26" fmla="*/ 23 w 24"/>
                <a:gd name="T27" fmla="*/ 16 h 24"/>
                <a:gd name="T28" fmla="*/ 20 w 24"/>
                <a:gd name="T29" fmla="*/ 21 h 24"/>
                <a:gd name="T30" fmla="*/ 17 w 24"/>
                <a:gd name="T31" fmla="*/ 23 h 24"/>
                <a:gd name="T32" fmla="*/ 12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0" name="Freeform 472"/>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1" name="Freeform 473"/>
            <p:cNvSpPr>
              <a:spLocks/>
            </p:cNvSpPr>
            <p:nvPr/>
          </p:nvSpPr>
          <p:spPr bwMode="auto">
            <a:xfrm>
              <a:off x="2647" y="1554"/>
              <a:ext cx="26" cy="37"/>
            </a:xfrm>
            <a:custGeom>
              <a:avLst/>
              <a:gdLst>
                <a:gd name="T0" fmla="*/ 19 w 52"/>
                <a:gd name="T1" fmla="*/ 73 h 73"/>
                <a:gd name="T2" fmla="*/ 31 w 52"/>
                <a:gd name="T3" fmla="*/ 73 h 73"/>
                <a:gd name="T4" fmla="*/ 33 w 52"/>
                <a:gd name="T5" fmla="*/ 70 h 73"/>
                <a:gd name="T6" fmla="*/ 38 w 52"/>
                <a:gd name="T7" fmla="*/ 62 h 73"/>
                <a:gd name="T8" fmla="*/ 43 w 52"/>
                <a:gd name="T9" fmla="*/ 50 h 73"/>
                <a:gd name="T10" fmla="*/ 49 w 52"/>
                <a:gd name="T11" fmla="*/ 36 h 73"/>
                <a:gd name="T12" fmla="*/ 52 w 52"/>
                <a:gd name="T13" fmla="*/ 24 h 73"/>
                <a:gd name="T14" fmla="*/ 50 w 52"/>
                <a:gd name="T15" fmla="*/ 12 h 73"/>
                <a:gd name="T16" fmla="*/ 42 w 52"/>
                <a:gd name="T17" fmla="*/ 4 h 73"/>
                <a:gd name="T18" fmla="*/ 26 w 52"/>
                <a:gd name="T19" fmla="*/ 0 h 73"/>
                <a:gd name="T20" fmla="*/ 10 w 52"/>
                <a:gd name="T21" fmla="*/ 4 h 73"/>
                <a:gd name="T22" fmla="*/ 1 w 52"/>
                <a:gd name="T23" fmla="*/ 12 h 73"/>
                <a:gd name="T24" fmla="*/ 0 w 52"/>
                <a:gd name="T25" fmla="*/ 24 h 73"/>
                <a:gd name="T26" fmla="*/ 2 w 52"/>
                <a:gd name="T27" fmla="*/ 36 h 73"/>
                <a:gd name="T28" fmla="*/ 7 w 52"/>
                <a:gd name="T29" fmla="*/ 50 h 73"/>
                <a:gd name="T30" fmla="*/ 12 w 52"/>
                <a:gd name="T31" fmla="*/ 62 h 73"/>
                <a:gd name="T32" fmla="*/ 17 w 52"/>
                <a:gd name="T33" fmla="*/ 70 h 73"/>
                <a:gd name="T34" fmla="*/ 19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2" name="Freeform 474"/>
            <p:cNvSpPr>
              <a:spLocks/>
            </p:cNvSpPr>
            <p:nvPr/>
          </p:nvSpPr>
          <p:spPr bwMode="auto">
            <a:xfrm>
              <a:off x="2618" y="1569"/>
              <a:ext cx="36" cy="29"/>
            </a:xfrm>
            <a:custGeom>
              <a:avLst/>
              <a:gdLst>
                <a:gd name="T0" fmla="*/ 66 w 71"/>
                <a:gd name="T1" fmla="*/ 58 h 58"/>
                <a:gd name="T2" fmla="*/ 71 w 71"/>
                <a:gd name="T3" fmla="*/ 48 h 58"/>
                <a:gd name="T4" fmla="*/ 70 w 71"/>
                <a:gd name="T5" fmla="*/ 44 h 58"/>
                <a:gd name="T6" fmla="*/ 64 w 71"/>
                <a:gd name="T7" fmla="*/ 36 h 58"/>
                <a:gd name="T8" fmla="*/ 58 w 71"/>
                <a:gd name="T9" fmla="*/ 25 h 58"/>
                <a:gd name="T10" fmla="*/ 49 w 71"/>
                <a:gd name="T11" fmla="*/ 14 h 58"/>
                <a:gd name="T12" fmla="*/ 39 w 71"/>
                <a:gd name="T13" fmla="*/ 5 h 58"/>
                <a:gd name="T14" fmla="*/ 28 w 71"/>
                <a:gd name="T15" fmla="*/ 0 h 58"/>
                <a:gd name="T16" fmla="*/ 16 w 71"/>
                <a:gd name="T17" fmla="*/ 4 h 58"/>
                <a:gd name="T18" fmla="*/ 6 w 71"/>
                <a:gd name="T19" fmla="*/ 17 h 58"/>
                <a:gd name="T20" fmla="*/ 0 w 71"/>
                <a:gd name="T21" fmla="*/ 33 h 58"/>
                <a:gd name="T22" fmla="*/ 3 w 71"/>
                <a:gd name="T23" fmla="*/ 43 h 58"/>
                <a:gd name="T24" fmla="*/ 11 w 71"/>
                <a:gd name="T25" fmla="*/ 51 h 58"/>
                <a:gd name="T26" fmla="*/ 25 w 71"/>
                <a:gd name="T27" fmla="*/ 56 h 58"/>
                <a:gd name="T28" fmla="*/ 39 w 71"/>
                <a:gd name="T29" fmla="*/ 58 h 58"/>
                <a:gd name="T30" fmla="*/ 52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3" name="Freeform 475"/>
            <p:cNvSpPr>
              <a:spLocks/>
            </p:cNvSpPr>
            <p:nvPr/>
          </p:nvSpPr>
          <p:spPr bwMode="auto">
            <a:xfrm>
              <a:off x="2618" y="1602"/>
              <a:ext cx="36" cy="28"/>
            </a:xfrm>
            <a:custGeom>
              <a:avLst/>
              <a:gdLst>
                <a:gd name="T0" fmla="*/ 71 w 71"/>
                <a:gd name="T1" fmla="*/ 10 h 57"/>
                <a:gd name="T2" fmla="*/ 66 w 71"/>
                <a:gd name="T3" fmla="*/ 0 h 57"/>
                <a:gd name="T4" fmla="*/ 62 w 71"/>
                <a:gd name="T5" fmla="*/ 0 h 57"/>
                <a:gd name="T6" fmla="*/ 53 w 71"/>
                <a:gd name="T7" fmla="*/ 0 h 57"/>
                <a:gd name="T8" fmla="*/ 39 w 71"/>
                <a:gd name="T9" fmla="*/ 0 h 57"/>
                <a:gd name="T10" fmla="*/ 25 w 71"/>
                <a:gd name="T11" fmla="*/ 2 h 57"/>
                <a:gd name="T12" fmla="*/ 13 w 71"/>
                <a:gd name="T13" fmla="*/ 7 h 57"/>
                <a:gd name="T14" fmla="*/ 3 w 71"/>
                <a:gd name="T15" fmla="*/ 15 h 57"/>
                <a:gd name="T16" fmla="*/ 0 w 71"/>
                <a:gd name="T17" fmla="*/ 25 h 57"/>
                <a:gd name="T18" fmla="*/ 6 w 71"/>
                <a:gd name="T19" fmla="*/ 42 h 57"/>
                <a:gd name="T20" fmla="*/ 16 w 71"/>
                <a:gd name="T21" fmla="*/ 54 h 57"/>
                <a:gd name="T22" fmla="*/ 28 w 71"/>
                <a:gd name="T23" fmla="*/ 57 h 57"/>
                <a:gd name="T24" fmla="*/ 39 w 71"/>
                <a:gd name="T25" fmla="*/ 53 h 57"/>
                <a:gd name="T26" fmla="*/ 49 w 71"/>
                <a:gd name="T27" fmla="*/ 44 h 57"/>
                <a:gd name="T28" fmla="*/ 58 w 71"/>
                <a:gd name="T29" fmla="*/ 33 h 57"/>
                <a:gd name="T30" fmla="*/ 64 w 71"/>
                <a:gd name="T31" fmla="*/ 22 h 57"/>
                <a:gd name="T32" fmla="*/ 70 w 71"/>
                <a:gd name="T33" fmla="*/ 14 h 57"/>
                <a:gd name="T34" fmla="*/ 71 w 71"/>
                <a:gd name="T3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4" name="Freeform 476"/>
            <p:cNvSpPr>
              <a:spLocks/>
            </p:cNvSpPr>
            <p:nvPr/>
          </p:nvSpPr>
          <p:spPr bwMode="auto">
            <a:xfrm>
              <a:off x="2647" y="1610"/>
              <a:ext cx="26" cy="36"/>
            </a:xfrm>
            <a:custGeom>
              <a:avLst/>
              <a:gdLst>
                <a:gd name="T0" fmla="*/ 32 w 52"/>
                <a:gd name="T1" fmla="*/ 0 h 73"/>
                <a:gd name="T2" fmla="*/ 20 w 52"/>
                <a:gd name="T3" fmla="*/ 0 h 73"/>
                <a:gd name="T4" fmla="*/ 18 w 52"/>
                <a:gd name="T5" fmla="*/ 4 h 73"/>
                <a:gd name="T6" fmla="*/ 14 w 52"/>
                <a:gd name="T7" fmla="*/ 12 h 73"/>
                <a:gd name="T8" fmla="*/ 8 w 52"/>
                <a:gd name="T9" fmla="*/ 23 h 73"/>
                <a:gd name="T10" fmla="*/ 2 w 52"/>
                <a:gd name="T11" fmla="*/ 36 h 73"/>
                <a:gd name="T12" fmla="*/ 0 w 52"/>
                <a:gd name="T13" fmla="*/ 50 h 73"/>
                <a:gd name="T14" fmla="*/ 1 w 52"/>
                <a:gd name="T15" fmla="*/ 61 h 73"/>
                <a:gd name="T16" fmla="*/ 9 w 52"/>
                <a:gd name="T17" fmla="*/ 69 h 73"/>
                <a:gd name="T18" fmla="*/ 25 w 52"/>
                <a:gd name="T19" fmla="*/ 73 h 73"/>
                <a:gd name="T20" fmla="*/ 41 w 52"/>
                <a:gd name="T21" fmla="*/ 69 h 73"/>
                <a:gd name="T22" fmla="*/ 50 w 52"/>
                <a:gd name="T23" fmla="*/ 61 h 73"/>
                <a:gd name="T24" fmla="*/ 52 w 52"/>
                <a:gd name="T25" fmla="*/ 50 h 73"/>
                <a:gd name="T26" fmla="*/ 49 w 52"/>
                <a:gd name="T27" fmla="*/ 36 h 73"/>
                <a:gd name="T28" fmla="*/ 45 w 52"/>
                <a:gd name="T29" fmla="*/ 23 h 73"/>
                <a:gd name="T30" fmla="*/ 39 w 52"/>
                <a:gd name="T31" fmla="*/ 12 h 73"/>
                <a:gd name="T32" fmla="*/ 34 w 52"/>
                <a:gd name="T33" fmla="*/ 4 h 73"/>
                <a:gd name="T34" fmla="*/ 32 w 5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5" name="Freeform 477"/>
            <p:cNvSpPr>
              <a:spLocks/>
            </p:cNvSpPr>
            <p:nvPr/>
          </p:nvSpPr>
          <p:spPr bwMode="auto">
            <a:xfrm>
              <a:off x="2667" y="1602"/>
              <a:ext cx="36" cy="28"/>
            </a:xfrm>
            <a:custGeom>
              <a:avLst/>
              <a:gdLst>
                <a:gd name="T0" fmla="*/ 6 w 71"/>
                <a:gd name="T1" fmla="*/ 0 h 57"/>
                <a:gd name="T2" fmla="*/ 0 w 71"/>
                <a:gd name="T3" fmla="*/ 10 h 57"/>
                <a:gd name="T4" fmla="*/ 1 w 71"/>
                <a:gd name="T5" fmla="*/ 14 h 57"/>
                <a:gd name="T6" fmla="*/ 7 w 71"/>
                <a:gd name="T7" fmla="*/ 22 h 57"/>
                <a:gd name="T8" fmla="*/ 14 w 71"/>
                <a:gd name="T9" fmla="*/ 33 h 57"/>
                <a:gd name="T10" fmla="*/ 23 w 71"/>
                <a:gd name="T11" fmla="*/ 44 h 57"/>
                <a:gd name="T12" fmla="*/ 32 w 71"/>
                <a:gd name="T13" fmla="*/ 53 h 57"/>
                <a:gd name="T14" fmla="*/ 44 w 71"/>
                <a:gd name="T15" fmla="*/ 57 h 57"/>
                <a:gd name="T16" fmla="*/ 55 w 71"/>
                <a:gd name="T17" fmla="*/ 54 h 57"/>
                <a:gd name="T18" fmla="*/ 66 w 71"/>
                <a:gd name="T19" fmla="*/ 42 h 57"/>
                <a:gd name="T20" fmla="*/ 71 w 71"/>
                <a:gd name="T21" fmla="*/ 25 h 57"/>
                <a:gd name="T22" fmla="*/ 68 w 71"/>
                <a:gd name="T23" fmla="*/ 15 h 57"/>
                <a:gd name="T24" fmla="*/ 60 w 71"/>
                <a:gd name="T25" fmla="*/ 7 h 57"/>
                <a:gd name="T26" fmla="*/ 46 w 71"/>
                <a:gd name="T27" fmla="*/ 2 h 57"/>
                <a:gd name="T28" fmla="*/ 32 w 71"/>
                <a:gd name="T29" fmla="*/ 0 h 57"/>
                <a:gd name="T30" fmla="*/ 19 w 71"/>
                <a:gd name="T31" fmla="*/ 0 h 57"/>
                <a:gd name="T32" fmla="*/ 9 w 71"/>
                <a:gd name="T33" fmla="*/ 0 h 57"/>
                <a:gd name="T34" fmla="*/ 6 w 71"/>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6" name="Freeform 478"/>
            <p:cNvSpPr>
              <a:spLocks/>
            </p:cNvSpPr>
            <p:nvPr/>
          </p:nvSpPr>
          <p:spPr bwMode="auto">
            <a:xfrm>
              <a:off x="2667" y="1569"/>
              <a:ext cx="36" cy="28"/>
            </a:xfrm>
            <a:custGeom>
              <a:avLst/>
              <a:gdLst>
                <a:gd name="T0" fmla="*/ 0 w 71"/>
                <a:gd name="T1" fmla="*/ 47 h 57"/>
                <a:gd name="T2" fmla="*/ 6 w 71"/>
                <a:gd name="T3" fmla="*/ 57 h 57"/>
                <a:gd name="T4" fmla="*/ 9 w 71"/>
                <a:gd name="T5" fmla="*/ 57 h 57"/>
                <a:gd name="T6" fmla="*/ 19 w 71"/>
                <a:gd name="T7" fmla="*/ 57 h 57"/>
                <a:gd name="T8" fmla="*/ 32 w 71"/>
                <a:gd name="T9" fmla="*/ 57 h 57"/>
                <a:gd name="T10" fmla="*/ 46 w 71"/>
                <a:gd name="T11" fmla="*/ 55 h 57"/>
                <a:gd name="T12" fmla="*/ 59 w 71"/>
                <a:gd name="T13" fmla="*/ 50 h 57"/>
                <a:gd name="T14" fmla="*/ 68 w 71"/>
                <a:gd name="T15" fmla="*/ 43 h 57"/>
                <a:gd name="T16" fmla="*/ 71 w 71"/>
                <a:gd name="T17" fmla="*/ 32 h 57"/>
                <a:gd name="T18" fmla="*/ 66 w 71"/>
                <a:gd name="T19" fmla="*/ 17 h 57"/>
                <a:gd name="T20" fmla="*/ 55 w 71"/>
                <a:gd name="T21" fmla="*/ 4 h 57"/>
                <a:gd name="T22" fmla="*/ 44 w 71"/>
                <a:gd name="T23" fmla="*/ 0 h 57"/>
                <a:gd name="T24" fmla="*/ 32 w 71"/>
                <a:gd name="T25" fmla="*/ 4 h 57"/>
                <a:gd name="T26" fmla="*/ 23 w 71"/>
                <a:gd name="T27" fmla="*/ 13 h 57"/>
                <a:gd name="T28" fmla="*/ 14 w 71"/>
                <a:gd name="T29" fmla="*/ 23 h 57"/>
                <a:gd name="T30" fmla="*/ 7 w 71"/>
                <a:gd name="T31" fmla="*/ 35 h 57"/>
                <a:gd name="T32" fmla="*/ 1 w 71"/>
                <a:gd name="T33" fmla="*/ 43 h 57"/>
                <a:gd name="T34" fmla="*/ 0 w 71"/>
                <a:gd name="T35"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7" name="Freeform 479"/>
            <p:cNvSpPr>
              <a:spLocks/>
            </p:cNvSpPr>
            <p:nvPr/>
          </p:nvSpPr>
          <p:spPr bwMode="auto">
            <a:xfrm>
              <a:off x="3368" y="2439"/>
              <a:ext cx="12" cy="12"/>
            </a:xfrm>
            <a:custGeom>
              <a:avLst/>
              <a:gdLst>
                <a:gd name="T0" fmla="*/ 11 w 24"/>
                <a:gd name="T1" fmla="*/ 24 h 24"/>
                <a:gd name="T2" fmla="*/ 7 w 24"/>
                <a:gd name="T3" fmla="*/ 23 h 24"/>
                <a:gd name="T4" fmla="*/ 3 w 24"/>
                <a:gd name="T5" fmla="*/ 20 h 24"/>
                <a:gd name="T6" fmla="*/ 1 w 24"/>
                <a:gd name="T7" fmla="*/ 16 h 24"/>
                <a:gd name="T8" fmla="*/ 0 w 24"/>
                <a:gd name="T9" fmla="*/ 11 h 24"/>
                <a:gd name="T10" fmla="*/ 1 w 24"/>
                <a:gd name="T11" fmla="*/ 7 h 24"/>
                <a:gd name="T12" fmla="*/ 3 w 24"/>
                <a:gd name="T13" fmla="*/ 3 h 24"/>
                <a:gd name="T14" fmla="*/ 7 w 24"/>
                <a:gd name="T15" fmla="*/ 1 h 24"/>
                <a:gd name="T16" fmla="*/ 11 w 24"/>
                <a:gd name="T17" fmla="*/ 0 h 24"/>
                <a:gd name="T18" fmla="*/ 16 w 24"/>
                <a:gd name="T19" fmla="*/ 1 h 24"/>
                <a:gd name="T20" fmla="*/ 20 w 24"/>
                <a:gd name="T21" fmla="*/ 3 h 24"/>
                <a:gd name="T22" fmla="*/ 23 w 24"/>
                <a:gd name="T23" fmla="*/ 7 h 24"/>
                <a:gd name="T24" fmla="*/ 24 w 24"/>
                <a:gd name="T25" fmla="*/ 11 h 24"/>
                <a:gd name="T26" fmla="*/ 23 w 24"/>
                <a:gd name="T27" fmla="*/ 16 h 24"/>
                <a:gd name="T28" fmla="*/ 20 w 24"/>
                <a:gd name="T29" fmla="*/ 20 h 24"/>
                <a:gd name="T30" fmla="*/ 16 w 24"/>
                <a:gd name="T31" fmla="*/ 23 h 24"/>
                <a:gd name="T32" fmla="*/ 11 w 24"/>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8" name="Freeform 480"/>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9" name="Freeform 481"/>
            <p:cNvSpPr>
              <a:spLocks/>
            </p:cNvSpPr>
            <p:nvPr/>
          </p:nvSpPr>
          <p:spPr bwMode="auto">
            <a:xfrm>
              <a:off x="3361" y="2399"/>
              <a:ext cx="26" cy="36"/>
            </a:xfrm>
            <a:custGeom>
              <a:avLst/>
              <a:gdLst>
                <a:gd name="T0" fmla="*/ 19 w 53"/>
                <a:gd name="T1" fmla="*/ 73 h 73"/>
                <a:gd name="T2" fmla="*/ 32 w 53"/>
                <a:gd name="T3" fmla="*/ 73 h 73"/>
                <a:gd name="T4" fmla="*/ 34 w 53"/>
                <a:gd name="T5" fmla="*/ 69 h 73"/>
                <a:gd name="T6" fmla="*/ 39 w 53"/>
                <a:gd name="T7" fmla="*/ 61 h 73"/>
                <a:gd name="T8" fmla="*/ 45 w 53"/>
                <a:gd name="T9" fmla="*/ 50 h 73"/>
                <a:gd name="T10" fmla="*/ 50 w 53"/>
                <a:gd name="T11" fmla="*/ 36 h 73"/>
                <a:gd name="T12" fmla="*/ 53 w 53"/>
                <a:gd name="T13" fmla="*/ 23 h 73"/>
                <a:gd name="T14" fmla="*/ 50 w 53"/>
                <a:gd name="T15" fmla="*/ 12 h 73"/>
                <a:gd name="T16" fmla="*/ 42 w 53"/>
                <a:gd name="T17" fmla="*/ 4 h 73"/>
                <a:gd name="T18" fmla="*/ 26 w 53"/>
                <a:gd name="T19" fmla="*/ 0 h 73"/>
                <a:gd name="T20" fmla="*/ 10 w 53"/>
                <a:gd name="T21" fmla="*/ 4 h 73"/>
                <a:gd name="T22" fmla="*/ 1 w 53"/>
                <a:gd name="T23" fmla="*/ 12 h 73"/>
                <a:gd name="T24" fmla="*/ 0 w 53"/>
                <a:gd name="T25" fmla="*/ 23 h 73"/>
                <a:gd name="T26" fmla="*/ 2 w 53"/>
                <a:gd name="T27" fmla="*/ 36 h 73"/>
                <a:gd name="T28" fmla="*/ 7 w 53"/>
                <a:gd name="T29" fmla="*/ 50 h 73"/>
                <a:gd name="T30" fmla="*/ 12 w 53"/>
                <a:gd name="T31" fmla="*/ 61 h 73"/>
                <a:gd name="T32" fmla="*/ 17 w 53"/>
                <a:gd name="T33" fmla="*/ 69 h 73"/>
                <a:gd name="T34" fmla="*/ 19 w 53"/>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0" name="Freeform 482"/>
            <p:cNvSpPr>
              <a:spLocks/>
            </p:cNvSpPr>
            <p:nvPr/>
          </p:nvSpPr>
          <p:spPr bwMode="auto">
            <a:xfrm>
              <a:off x="3331" y="2414"/>
              <a:ext cx="36" cy="29"/>
            </a:xfrm>
            <a:custGeom>
              <a:avLst/>
              <a:gdLst>
                <a:gd name="T0" fmla="*/ 66 w 71"/>
                <a:gd name="T1" fmla="*/ 58 h 58"/>
                <a:gd name="T2" fmla="*/ 71 w 71"/>
                <a:gd name="T3" fmla="*/ 47 h 58"/>
                <a:gd name="T4" fmla="*/ 70 w 71"/>
                <a:gd name="T5" fmla="*/ 44 h 58"/>
                <a:gd name="T6" fmla="*/ 64 w 71"/>
                <a:gd name="T7" fmla="*/ 36 h 58"/>
                <a:gd name="T8" fmla="*/ 58 w 71"/>
                <a:gd name="T9" fmla="*/ 24 h 58"/>
                <a:gd name="T10" fmla="*/ 49 w 71"/>
                <a:gd name="T11" fmla="*/ 14 h 58"/>
                <a:gd name="T12" fmla="*/ 39 w 71"/>
                <a:gd name="T13" fmla="*/ 5 h 58"/>
                <a:gd name="T14" fmla="*/ 28 w 71"/>
                <a:gd name="T15" fmla="*/ 0 h 58"/>
                <a:gd name="T16" fmla="*/ 16 w 71"/>
                <a:gd name="T17" fmla="*/ 4 h 58"/>
                <a:gd name="T18" fmla="*/ 6 w 71"/>
                <a:gd name="T19" fmla="*/ 16 h 58"/>
                <a:gd name="T20" fmla="*/ 0 w 71"/>
                <a:gd name="T21" fmla="*/ 32 h 58"/>
                <a:gd name="T22" fmla="*/ 3 w 71"/>
                <a:gd name="T23" fmla="*/ 43 h 58"/>
                <a:gd name="T24" fmla="*/ 13 w 71"/>
                <a:gd name="T25" fmla="*/ 51 h 58"/>
                <a:gd name="T26" fmla="*/ 25 w 71"/>
                <a:gd name="T27" fmla="*/ 55 h 58"/>
                <a:gd name="T28" fmla="*/ 39 w 71"/>
                <a:gd name="T29" fmla="*/ 58 h 58"/>
                <a:gd name="T30" fmla="*/ 53 w 71"/>
                <a:gd name="T31" fmla="*/ 58 h 58"/>
                <a:gd name="T32" fmla="*/ 62 w 71"/>
                <a:gd name="T33" fmla="*/ 58 h 58"/>
                <a:gd name="T34" fmla="*/ 66 w 71"/>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1" name="Freeform 483"/>
            <p:cNvSpPr>
              <a:spLocks/>
            </p:cNvSpPr>
            <p:nvPr/>
          </p:nvSpPr>
          <p:spPr bwMode="auto">
            <a:xfrm>
              <a:off x="3331" y="2447"/>
              <a:ext cx="37" cy="28"/>
            </a:xfrm>
            <a:custGeom>
              <a:avLst/>
              <a:gdLst>
                <a:gd name="T0" fmla="*/ 72 w 72"/>
                <a:gd name="T1" fmla="*/ 10 h 56"/>
                <a:gd name="T2" fmla="*/ 67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3 w 72"/>
                <a:gd name="T15" fmla="*/ 15 h 56"/>
                <a:gd name="T16" fmla="*/ 0 w 72"/>
                <a:gd name="T17" fmla="*/ 25 h 56"/>
                <a:gd name="T18" fmla="*/ 6 w 72"/>
                <a:gd name="T19" fmla="*/ 41 h 56"/>
                <a:gd name="T20" fmla="*/ 17 w 72"/>
                <a:gd name="T21" fmla="*/ 54 h 56"/>
                <a:gd name="T22" fmla="*/ 29 w 72"/>
                <a:gd name="T23" fmla="*/ 56 h 56"/>
                <a:gd name="T24" fmla="*/ 39 w 72"/>
                <a:gd name="T25" fmla="*/ 53 h 56"/>
                <a:gd name="T26" fmla="*/ 49 w 72"/>
                <a:gd name="T27" fmla="*/ 44 h 56"/>
                <a:gd name="T28" fmla="*/ 59 w 72"/>
                <a:gd name="T29" fmla="*/ 33 h 56"/>
                <a:gd name="T30" fmla="*/ 66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2" name="Freeform 484"/>
            <p:cNvSpPr>
              <a:spLocks/>
            </p:cNvSpPr>
            <p:nvPr/>
          </p:nvSpPr>
          <p:spPr bwMode="auto">
            <a:xfrm>
              <a:off x="3361" y="2454"/>
              <a:ext cx="26" cy="37"/>
            </a:xfrm>
            <a:custGeom>
              <a:avLst/>
              <a:gdLst>
                <a:gd name="T0" fmla="*/ 33 w 53"/>
                <a:gd name="T1" fmla="*/ 0 h 72"/>
                <a:gd name="T2" fmla="*/ 20 w 53"/>
                <a:gd name="T3" fmla="*/ 0 h 72"/>
                <a:gd name="T4" fmla="*/ 18 w 53"/>
                <a:gd name="T5" fmla="*/ 3 h 72"/>
                <a:gd name="T6" fmla="*/ 13 w 53"/>
                <a:gd name="T7" fmla="*/ 11 h 72"/>
                <a:gd name="T8" fmla="*/ 8 w 53"/>
                <a:gd name="T9" fmla="*/ 23 h 72"/>
                <a:gd name="T10" fmla="*/ 3 w 53"/>
                <a:gd name="T11" fmla="*/ 35 h 72"/>
                <a:gd name="T12" fmla="*/ 0 w 53"/>
                <a:gd name="T13" fmla="*/ 49 h 72"/>
                <a:gd name="T14" fmla="*/ 2 w 53"/>
                <a:gd name="T15" fmla="*/ 61 h 72"/>
                <a:gd name="T16" fmla="*/ 10 w 53"/>
                <a:gd name="T17" fmla="*/ 69 h 72"/>
                <a:gd name="T18" fmla="*/ 26 w 53"/>
                <a:gd name="T19" fmla="*/ 72 h 72"/>
                <a:gd name="T20" fmla="*/ 42 w 53"/>
                <a:gd name="T21" fmla="*/ 69 h 72"/>
                <a:gd name="T22" fmla="*/ 51 w 53"/>
                <a:gd name="T23" fmla="*/ 61 h 72"/>
                <a:gd name="T24" fmla="*/ 53 w 53"/>
                <a:gd name="T25" fmla="*/ 49 h 72"/>
                <a:gd name="T26" fmla="*/ 50 w 53"/>
                <a:gd name="T27" fmla="*/ 35 h 72"/>
                <a:gd name="T28" fmla="*/ 46 w 53"/>
                <a:gd name="T29" fmla="*/ 23 h 72"/>
                <a:gd name="T30" fmla="*/ 40 w 53"/>
                <a:gd name="T31" fmla="*/ 11 h 72"/>
                <a:gd name="T32" fmla="*/ 35 w 53"/>
                <a:gd name="T33" fmla="*/ 3 h 72"/>
                <a:gd name="T34" fmla="*/ 33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3" name="Freeform 485"/>
            <p:cNvSpPr>
              <a:spLocks/>
            </p:cNvSpPr>
            <p:nvPr/>
          </p:nvSpPr>
          <p:spPr bwMode="auto">
            <a:xfrm>
              <a:off x="3381" y="2447"/>
              <a:ext cx="36" cy="28"/>
            </a:xfrm>
            <a:custGeom>
              <a:avLst/>
              <a:gdLst>
                <a:gd name="T0" fmla="*/ 6 w 71"/>
                <a:gd name="T1" fmla="*/ 0 h 56"/>
                <a:gd name="T2" fmla="*/ 0 w 71"/>
                <a:gd name="T3" fmla="*/ 10 h 56"/>
                <a:gd name="T4" fmla="*/ 1 w 71"/>
                <a:gd name="T5" fmla="*/ 14 h 56"/>
                <a:gd name="T6" fmla="*/ 7 w 71"/>
                <a:gd name="T7" fmla="*/ 22 h 56"/>
                <a:gd name="T8" fmla="*/ 14 w 71"/>
                <a:gd name="T9" fmla="*/ 33 h 56"/>
                <a:gd name="T10" fmla="*/ 23 w 71"/>
                <a:gd name="T11" fmla="*/ 44 h 56"/>
                <a:gd name="T12" fmla="*/ 32 w 71"/>
                <a:gd name="T13" fmla="*/ 53 h 56"/>
                <a:gd name="T14" fmla="*/ 44 w 71"/>
                <a:gd name="T15" fmla="*/ 56 h 56"/>
                <a:gd name="T16" fmla="*/ 55 w 71"/>
                <a:gd name="T17" fmla="*/ 54 h 56"/>
                <a:gd name="T18" fmla="*/ 66 w 71"/>
                <a:gd name="T19" fmla="*/ 41 h 56"/>
                <a:gd name="T20" fmla="*/ 71 w 71"/>
                <a:gd name="T21" fmla="*/ 25 h 56"/>
                <a:gd name="T22" fmla="*/ 68 w 71"/>
                <a:gd name="T23" fmla="*/ 15 h 56"/>
                <a:gd name="T24" fmla="*/ 59 w 71"/>
                <a:gd name="T25" fmla="*/ 7 h 56"/>
                <a:gd name="T26" fmla="*/ 46 w 71"/>
                <a:gd name="T27" fmla="*/ 2 h 56"/>
                <a:gd name="T28" fmla="*/ 32 w 71"/>
                <a:gd name="T29" fmla="*/ 0 h 56"/>
                <a:gd name="T30" fmla="*/ 20 w 71"/>
                <a:gd name="T31" fmla="*/ 0 h 56"/>
                <a:gd name="T32" fmla="*/ 9 w 71"/>
                <a:gd name="T33" fmla="*/ 0 h 56"/>
                <a:gd name="T34" fmla="*/ 6 w 7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4" name="Freeform 486"/>
            <p:cNvSpPr>
              <a:spLocks/>
            </p:cNvSpPr>
            <p:nvPr/>
          </p:nvSpPr>
          <p:spPr bwMode="auto">
            <a:xfrm>
              <a:off x="3380" y="2414"/>
              <a:ext cx="37" cy="28"/>
            </a:xfrm>
            <a:custGeom>
              <a:avLst/>
              <a:gdLst>
                <a:gd name="T0" fmla="*/ 0 w 72"/>
                <a:gd name="T1" fmla="*/ 46 h 57"/>
                <a:gd name="T2" fmla="*/ 6 w 72"/>
                <a:gd name="T3" fmla="*/ 57 h 57"/>
                <a:gd name="T4" fmla="*/ 9 w 72"/>
                <a:gd name="T5" fmla="*/ 57 h 57"/>
                <a:gd name="T6" fmla="*/ 19 w 72"/>
                <a:gd name="T7" fmla="*/ 57 h 57"/>
                <a:gd name="T8" fmla="*/ 32 w 72"/>
                <a:gd name="T9" fmla="*/ 57 h 57"/>
                <a:gd name="T10" fmla="*/ 47 w 72"/>
                <a:gd name="T11" fmla="*/ 54 h 57"/>
                <a:gd name="T12" fmla="*/ 60 w 72"/>
                <a:gd name="T13" fmla="*/ 50 h 57"/>
                <a:gd name="T14" fmla="*/ 69 w 72"/>
                <a:gd name="T15" fmla="*/ 43 h 57"/>
                <a:gd name="T16" fmla="*/ 72 w 72"/>
                <a:gd name="T17" fmla="*/ 31 h 57"/>
                <a:gd name="T18" fmla="*/ 67 w 72"/>
                <a:gd name="T19" fmla="*/ 16 h 57"/>
                <a:gd name="T20" fmla="*/ 55 w 72"/>
                <a:gd name="T21" fmla="*/ 4 h 57"/>
                <a:gd name="T22" fmla="*/ 44 w 72"/>
                <a:gd name="T23" fmla="*/ 0 h 57"/>
                <a:gd name="T24" fmla="*/ 33 w 72"/>
                <a:gd name="T25" fmla="*/ 4 h 57"/>
                <a:gd name="T26" fmla="*/ 23 w 72"/>
                <a:gd name="T27" fmla="*/ 13 h 57"/>
                <a:gd name="T28" fmla="*/ 14 w 72"/>
                <a:gd name="T29" fmla="*/ 23 h 57"/>
                <a:gd name="T30" fmla="*/ 7 w 72"/>
                <a:gd name="T31" fmla="*/ 35 h 57"/>
                <a:gd name="T32" fmla="*/ 1 w 72"/>
                <a:gd name="T33" fmla="*/ 43 h 57"/>
                <a:gd name="T34" fmla="*/ 0 w 72"/>
                <a:gd name="T3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5" name="Freeform 487"/>
            <p:cNvSpPr>
              <a:spLocks/>
            </p:cNvSpPr>
            <p:nvPr/>
          </p:nvSpPr>
          <p:spPr bwMode="auto">
            <a:xfrm>
              <a:off x="2672" y="2420"/>
              <a:ext cx="11" cy="12"/>
            </a:xfrm>
            <a:custGeom>
              <a:avLst/>
              <a:gdLst>
                <a:gd name="T0" fmla="*/ 12 w 23"/>
                <a:gd name="T1" fmla="*/ 24 h 24"/>
                <a:gd name="T2" fmla="*/ 7 w 23"/>
                <a:gd name="T3" fmla="*/ 23 h 24"/>
                <a:gd name="T4" fmla="*/ 4 w 23"/>
                <a:gd name="T5" fmla="*/ 20 h 24"/>
                <a:gd name="T6" fmla="*/ 1 w 23"/>
                <a:gd name="T7" fmla="*/ 17 h 24"/>
                <a:gd name="T8" fmla="*/ 0 w 23"/>
                <a:gd name="T9" fmla="*/ 12 h 24"/>
                <a:gd name="T10" fmla="*/ 1 w 23"/>
                <a:gd name="T11" fmla="*/ 8 h 24"/>
                <a:gd name="T12" fmla="*/ 4 w 23"/>
                <a:gd name="T13" fmla="*/ 3 h 24"/>
                <a:gd name="T14" fmla="*/ 7 w 23"/>
                <a:gd name="T15" fmla="*/ 1 h 24"/>
                <a:gd name="T16" fmla="*/ 12 w 23"/>
                <a:gd name="T17" fmla="*/ 0 h 24"/>
                <a:gd name="T18" fmla="*/ 16 w 23"/>
                <a:gd name="T19" fmla="*/ 1 h 24"/>
                <a:gd name="T20" fmla="*/ 20 w 23"/>
                <a:gd name="T21" fmla="*/ 3 h 24"/>
                <a:gd name="T22" fmla="*/ 22 w 23"/>
                <a:gd name="T23" fmla="*/ 8 h 24"/>
                <a:gd name="T24" fmla="*/ 23 w 23"/>
                <a:gd name="T25" fmla="*/ 12 h 24"/>
                <a:gd name="T26" fmla="*/ 22 w 23"/>
                <a:gd name="T27" fmla="*/ 17 h 24"/>
                <a:gd name="T28" fmla="*/ 20 w 23"/>
                <a:gd name="T29" fmla="*/ 20 h 24"/>
                <a:gd name="T30" fmla="*/ 16 w 23"/>
                <a:gd name="T31" fmla="*/ 23 h 24"/>
                <a:gd name="T32" fmla="*/ 12 w 23"/>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6" name="Freeform 488"/>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7" name="Freeform 489"/>
            <p:cNvSpPr>
              <a:spLocks/>
            </p:cNvSpPr>
            <p:nvPr/>
          </p:nvSpPr>
          <p:spPr bwMode="auto">
            <a:xfrm>
              <a:off x="2664" y="2381"/>
              <a:ext cx="26" cy="36"/>
            </a:xfrm>
            <a:custGeom>
              <a:avLst/>
              <a:gdLst>
                <a:gd name="T0" fmla="*/ 20 w 52"/>
                <a:gd name="T1" fmla="*/ 73 h 73"/>
                <a:gd name="T2" fmla="*/ 31 w 52"/>
                <a:gd name="T3" fmla="*/ 73 h 73"/>
                <a:gd name="T4" fmla="*/ 34 w 52"/>
                <a:gd name="T5" fmla="*/ 69 h 73"/>
                <a:gd name="T6" fmla="*/ 38 w 52"/>
                <a:gd name="T7" fmla="*/ 61 h 73"/>
                <a:gd name="T8" fmla="*/ 44 w 52"/>
                <a:gd name="T9" fmla="*/ 50 h 73"/>
                <a:gd name="T10" fmla="*/ 50 w 52"/>
                <a:gd name="T11" fmla="*/ 36 h 73"/>
                <a:gd name="T12" fmla="*/ 52 w 52"/>
                <a:gd name="T13" fmla="*/ 23 h 73"/>
                <a:gd name="T14" fmla="*/ 51 w 52"/>
                <a:gd name="T15" fmla="*/ 12 h 73"/>
                <a:gd name="T16" fmla="*/ 43 w 52"/>
                <a:gd name="T17" fmla="*/ 4 h 73"/>
                <a:gd name="T18" fmla="*/ 27 w 52"/>
                <a:gd name="T19" fmla="*/ 0 h 73"/>
                <a:gd name="T20" fmla="*/ 10 w 52"/>
                <a:gd name="T21" fmla="*/ 4 h 73"/>
                <a:gd name="T22" fmla="*/ 1 w 52"/>
                <a:gd name="T23" fmla="*/ 12 h 73"/>
                <a:gd name="T24" fmla="*/ 0 w 52"/>
                <a:gd name="T25" fmla="*/ 23 h 73"/>
                <a:gd name="T26" fmla="*/ 2 w 52"/>
                <a:gd name="T27" fmla="*/ 36 h 73"/>
                <a:gd name="T28" fmla="*/ 7 w 52"/>
                <a:gd name="T29" fmla="*/ 50 h 73"/>
                <a:gd name="T30" fmla="*/ 13 w 52"/>
                <a:gd name="T31" fmla="*/ 61 h 73"/>
                <a:gd name="T32" fmla="*/ 17 w 52"/>
                <a:gd name="T33" fmla="*/ 69 h 73"/>
                <a:gd name="T34" fmla="*/ 20 w 52"/>
                <a:gd name="T3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8" name="Freeform 490"/>
            <p:cNvSpPr>
              <a:spLocks/>
            </p:cNvSpPr>
            <p:nvPr/>
          </p:nvSpPr>
          <p:spPr bwMode="auto">
            <a:xfrm>
              <a:off x="2635" y="2396"/>
              <a:ext cx="35" cy="28"/>
            </a:xfrm>
            <a:custGeom>
              <a:avLst/>
              <a:gdLst>
                <a:gd name="T0" fmla="*/ 66 w 72"/>
                <a:gd name="T1" fmla="*/ 58 h 58"/>
                <a:gd name="T2" fmla="*/ 72 w 72"/>
                <a:gd name="T3" fmla="*/ 47 h 58"/>
                <a:gd name="T4" fmla="*/ 71 w 72"/>
                <a:gd name="T5" fmla="*/ 44 h 58"/>
                <a:gd name="T6" fmla="*/ 65 w 72"/>
                <a:gd name="T7" fmla="*/ 36 h 58"/>
                <a:gd name="T8" fmla="*/ 58 w 72"/>
                <a:gd name="T9" fmla="*/ 24 h 58"/>
                <a:gd name="T10" fmla="*/ 50 w 72"/>
                <a:gd name="T11" fmla="*/ 14 h 58"/>
                <a:gd name="T12" fmla="*/ 40 w 72"/>
                <a:gd name="T13" fmla="*/ 5 h 58"/>
                <a:gd name="T14" fmla="*/ 28 w 72"/>
                <a:gd name="T15" fmla="*/ 0 h 58"/>
                <a:gd name="T16" fmla="*/ 16 w 72"/>
                <a:gd name="T17" fmla="*/ 3 h 58"/>
                <a:gd name="T18" fmla="*/ 6 w 72"/>
                <a:gd name="T19" fmla="*/ 15 h 58"/>
                <a:gd name="T20" fmla="*/ 0 w 72"/>
                <a:gd name="T21" fmla="*/ 31 h 58"/>
                <a:gd name="T22" fmla="*/ 4 w 72"/>
                <a:gd name="T23" fmla="*/ 43 h 58"/>
                <a:gd name="T24" fmla="*/ 12 w 72"/>
                <a:gd name="T25" fmla="*/ 51 h 58"/>
                <a:gd name="T26" fmla="*/ 26 w 72"/>
                <a:gd name="T27" fmla="*/ 56 h 58"/>
                <a:gd name="T28" fmla="*/ 40 w 72"/>
                <a:gd name="T29" fmla="*/ 58 h 58"/>
                <a:gd name="T30" fmla="*/ 52 w 72"/>
                <a:gd name="T31" fmla="*/ 58 h 58"/>
                <a:gd name="T32" fmla="*/ 63 w 72"/>
                <a:gd name="T33" fmla="*/ 58 h 58"/>
                <a:gd name="T34" fmla="*/ 66 w 7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9" name="Freeform 491"/>
            <p:cNvSpPr>
              <a:spLocks/>
            </p:cNvSpPr>
            <p:nvPr/>
          </p:nvSpPr>
          <p:spPr bwMode="auto">
            <a:xfrm>
              <a:off x="2635" y="2428"/>
              <a:ext cx="35" cy="29"/>
            </a:xfrm>
            <a:custGeom>
              <a:avLst/>
              <a:gdLst>
                <a:gd name="T0" fmla="*/ 72 w 72"/>
                <a:gd name="T1" fmla="*/ 10 h 56"/>
                <a:gd name="T2" fmla="*/ 66 w 72"/>
                <a:gd name="T3" fmla="*/ 0 h 56"/>
                <a:gd name="T4" fmla="*/ 63 w 72"/>
                <a:gd name="T5" fmla="*/ 0 h 56"/>
                <a:gd name="T6" fmla="*/ 53 w 72"/>
                <a:gd name="T7" fmla="*/ 0 h 56"/>
                <a:gd name="T8" fmla="*/ 40 w 72"/>
                <a:gd name="T9" fmla="*/ 0 h 56"/>
                <a:gd name="T10" fmla="*/ 26 w 72"/>
                <a:gd name="T11" fmla="*/ 2 h 56"/>
                <a:gd name="T12" fmla="*/ 13 w 72"/>
                <a:gd name="T13" fmla="*/ 7 h 56"/>
                <a:gd name="T14" fmla="*/ 4 w 72"/>
                <a:gd name="T15" fmla="*/ 14 h 56"/>
                <a:gd name="T16" fmla="*/ 0 w 72"/>
                <a:gd name="T17" fmla="*/ 25 h 56"/>
                <a:gd name="T18" fmla="*/ 6 w 72"/>
                <a:gd name="T19" fmla="*/ 40 h 56"/>
                <a:gd name="T20" fmla="*/ 16 w 72"/>
                <a:gd name="T21" fmla="*/ 53 h 56"/>
                <a:gd name="T22" fmla="*/ 28 w 72"/>
                <a:gd name="T23" fmla="*/ 56 h 56"/>
                <a:gd name="T24" fmla="*/ 40 w 72"/>
                <a:gd name="T25" fmla="*/ 53 h 56"/>
                <a:gd name="T26" fmla="*/ 50 w 72"/>
                <a:gd name="T27" fmla="*/ 44 h 56"/>
                <a:gd name="T28" fmla="*/ 58 w 72"/>
                <a:gd name="T29" fmla="*/ 33 h 56"/>
                <a:gd name="T30" fmla="*/ 65 w 72"/>
                <a:gd name="T31" fmla="*/ 22 h 56"/>
                <a:gd name="T32" fmla="*/ 71 w 72"/>
                <a:gd name="T33" fmla="*/ 14 h 56"/>
                <a:gd name="T34" fmla="*/ 72 w 72"/>
                <a:gd name="T35" fmla="*/ 1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0" name="Freeform 492"/>
            <p:cNvSpPr>
              <a:spLocks/>
            </p:cNvSpPr>
            <p:nvPr/>
          </p:nvSpPr>
          <p:spPr bwMode="auto">
            <a:xfrm>
              <a:off x="2664" y="2435"/>
              <a:ext cx="27" cy="37"/>
            </a:xfrm>
            <a:custGeom>
              <a:avLst/>
              <a:gdLst>
                <a:gd name="T0" fmla="*/ 32 w 53"/>
                <a:gd name="T1" fmla="*/ 0 h 72"/>
                <a:gd name="T2" fmla="*/ 21 w 53"/>
                <a:gd name="T3" fmla="*/ 0 h 72"/>
                <a:gd name="T4" fmla="*/ 19 w 53"/>
                <a:gd name="T5" fmla="*/ 3 h 72"/>
                <a:gd name="T6" fmla="*/ 14 w 53"/>
                <a:gd name="T7" fmla="*/ 11 h 72"/>
                <a:gd name="T8" fmla="*/ 8 w 53"/>
                <a:gd name="T9" fmla="*/ 23 h 72"/>
                <a:gd name="T10" fmla="*/ 2 w 53"/>
                <a:gd name="T11" fmla="*/ 35 h 72"/>
                <a:gd name="T12" fmla="*/ 0 w 53"/>
                <a:gd name="T13" fmla="*/ 49 h 72"/>
                <a:gd name="T14" fmla="*/ 2 w 53"/>
                <a:gd name="T15" fmla="*/ 61 h 72"/>
                <a:gd name="T16" fmla="*/ 10 w 53"/>
                <a:gd name="T17" fmla="*/ 69 h 72"/>
                <a:gd name="T18" fmla="*/ 27 w 53"/>
                <a:gd name="T19" fmla="*/ 72 h 72"/>
                <a:gd name="T20" fmla="*/ 43 w 53"/>
                <a:gd name="T21" fmla="*/ 69 h 72"/>
                <a:gd name="T22" fmla="*/ 51 w 53"/>
                <a:gd name="T23" fmla="*/ 61 h 72"/>
                <a:gd name="T24" fmla="*/ 53 w 53"/>
                <a:gd name="T25" fmla="*/ 49 h 72"/>
                <a:gd name="T26" fmla="*/ 51 w 53"/>
                <a:gd name="T27" fmla="*/ 35 h 72"/>
                <a:gd name="T28" fmla="*/ 45 w 53"/>
                <a:gd name="T29" fmla="*/ 23 h 72"/>
                <a:gd name="T30" fmla="*/ 39 w 53"/>
                <a:gd name="T31" fmla="*/ 11 h 72"/>
                <a:gd name="T32" fmla="*/ 35 w 53"/>
                <a:gd name="T33" fmla="*/ 3 h 72"/>
                <a:gd name="T34" fmla="*/ 32 w 53"/>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1" name="Freeform 493"/>
            <p:cNvSpPr>
              <a:spLocks/>
            </p:cNvSpPr>
            <p:nvPr/>
          </p:nvSpPr>
          <p:spPr bwMode="auto">
            <a:xfrm>
              <a:off x="2684" y="2428"/>
              <a:ext cx="35" cy="29"/>
            </a:xfrm>
            <a:custGeom>
              <a:avLst/>
              <a:gdLst>
                <a:gd name="T0" fmla="*/ 6 w 72"/>
                <a:gd name="T1" fmla="*/ 0 h 57"/>
                <a:gd name="T2" fmla="*/ 0 w 72"/>
                <a:gd name="T3" fmla="*/ 10 h 57"/>
                <a:gd name="T4" fmla="*/ 1 w 72"/>
                <a:gd name="T5" fmla="*/ 14 h 57"/>
                <a:gd name="T6" fmla="*/ 7 w 72"/>
                <a:gd name="T7" fmla="*/ 22 h 57"/>
                <a:gd name="T8" fmla="*/ 14 w 72"/>
                <a:gd name="T9" fmla="*/ 33 h 57"/>
                <a:gd name="T10" fmla="*/ 23 w 72"/>
                <a:gd name="T11" fmla="*/ 43 h 57"/>
                <a:gd name="T12" fmla="*/ 33 w 72"/>
                <a:gd name="T13" fmla="*/ 53 h 57"/>
                <a:gd name="T14" fmla="*/ 44 w 72"/>
                <a:gd name="T15" fmla="*/ 57 h 57"/>
                <a:gd name="T16" fmla="*/ 56 w 72"/>
                <a:gd name="T17" fmla="*/ 55 h 57"/>
                <a:gd name="T18" fmla="*/ 66 w 72"/>
                <a:gd name="T19" fmla="*/ 42 h 57"/>
                <a:gd name="T20" fmla="*/ 72 w 72"/>
                <a:gd name="T21" fmla="*/ 26 h 57"/>
                <a:gd name="T22" fmla="*/ 68 w 72"/>
                <a:gd name="T23" fmla="*/ 15 h 57"/>
                <a:gd name="T24" fmla="*/ 60 w 72"/>
                <a:gd name="T25" fmla="*/ 7 h 57"/>
                <a:gd name="T26" fmla="*/ 46 w 72"/>
                <a:gd name="T27" fmla="*/ 2 h 57"/>
                <a:gd name="T28" fmla="*/ 33 w 72"/>
                <a:gd name="T29" fmla="*/ 0 h 57"/>
                <a:gd name="T30" fmla="*/ 20 w 72"/>
                <a:gd name="T31" fmla="*/ 0 h 57"/>
                <a:gd name="T32" fmla="*/ 9 w 72"/>
                <a:gd name="T33" fmla="*/ 0 h 57"/>
                <a:gd name="T34" fmla="*/ 6 w 7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2" name="Freeform 494"/>
            <p:cNvSpPr>
              <a:spLocks/>
            </p:cNvSpPr>
            <p:nvPr/>
          </p:nvSpPr>
          <p:spPr bwMode="auto">
            <a:xfrm>
              <a:off x="2684" y="2395"/>
              <a:ext cx="35" cy="29"/>
            </a:xfrm>
            <a:custGeom>
              <a:avLst/>
              <a:gdLst>
                <a:gd name="T0" fmla="*/ 0 w 72"/>
                <a:gd name="T1" fmla="*/ 47 h 58"/>
                <a:gd name="T2" fmla="*/ 6 w 72"/>
                <a:gd name="T3" fmla="*/ 58 h 58"/>
                <a:gd name="T4" fmla="*/ 9 w 72"/>
                <a:gd name="T5" fmla="*/ 58 h 58"/>
                <a:gd name="T6" fmla="*/ 20 w 72"/>
                <a:gd name="T7" fmla="*/ 58 h 58"/>
                <a:gd name="T8" fmla="*/ 33 w 72"/>
                <a:gd name="T9" fmla="*/ 58 h 58"/>
                <a:gd name="T10" fmla="*/ 46 w 72"/>
                <a:gd name="T11" fmla="*/ 55 h 58"/>
                <a:gd name="T12" fmla="*/ 59 w 72"/>
                <a:gd name="T13" fmla="*/ 51 h 58"/>
                <a:gd name="T14" fmla="*/ 68 w 72"/>
                <a:gd name="T15" fmla="*/ 43 h 58"/>
                <a:gd name="T16" fmla="*/ 72 w 72"/>
                <a:gd name="T17" fmla="*/ 32 h 58"/>
                <a:gd name="T18" fmla="*/ 66 w 72"/>
                <a:gd name="T19" fmla="*/ 16 h 58"/>
                <a:gd name="T20" fmla="*/ 56 w 72"/>
                <a:gd name="T21" fmla="*/ 4 h 58"/>
                <a:gd name="T22" fmla="*/ 44 w 72"/>
                <a:gd name="T23" fmla="*/ 0 h 58"/>
                <a:gd name="T24" fmla="*/ 33 w 72"/>
                <a:gd name="T25" fmla="*/ 5 h 58"/>
                <a:gd name="T26" fmla="*/ 23 w 72"/>
                <a:gd name="T27" fmla="*/ 14 h 58"/>
                <a:gd name="T28" fmla="*/ 14 w 72"/>
                <a:gd name="T29" fmla="*/ 24 h 58"/>
                <a:gd name="T30" fmla="*/ 7 w 72"/>
                <a:gd name="T31" fmla="*/ 36 h 58"/>
                <a:gd name="T32" fmla="*/ 1 w 72"/>
                <a:gd name="T33" fmla="*/ 44 h 58"/>
                <a:gd name="T34" fmla="*/ 0 w 72"/>
                <a:gd name="T3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3" name="Freeform 495"/>
            <p:cNvSpPr>
              <a:spLocks/>
            </p:cNvSpPr>
            <p:nvPr/>
          </p:nvSpPr>
          <p:spPr bwMode="auto">
            <a:xfrm>
              <a:off x="2471" y="1815"/>
              <a:ext cx="72" cy="84"/>
            </a:xfrm>
            <a:custGeom>
              <a:avLst/>
              <a:gdLst>
                <a:gd name="T0" fmla="*/ 144 w 144"/>
                <a:gd name="T1" fmla="*/ 0 h 167"/>
                <a:gd name="T2" fmla="*/ 143 w 144"/>
                <a:gd name="T3" fmla="*/ 28 h 167"/>
                <a:gd name="T4" fmla="*/ 138 w 144"/>
                <a:gd name="T5" fmla="*/ 57 h 167"/>
                <a:gd name="T6" fmla="*/ 129 w 144"/>
                <a:gd name="T7" fmla="*/ 84 h 167"/>
                <a:gd name="T8" fmla="*/ 116 w 144"/>
                <a:gd name="T9" fmla="*/ 111 h 167"/>
                <a:gd name="T10" fmla="*/ 100 w 144"/>
                <a:gd name="T11" fmla="*/ 135 h 167"/>
                <a:gd name="T12" fmla="*/ 82 w 144"/>
                <a:gd name="T13" fmla="*/ 152 h 167"/>
                <a:gd name="T14" fmla="*/ 60 w 144"/>
                <a:gd name="T15" fmla="*/ 164 h 167"/>
                <a:gd name="T16" fmla="*/ 36 w 144"/>
                <a:gd name="T17" fmla="*/ 167 h 167"/>
                <a:gd name="T18" fmla="*/ 16 w 144"/>
                <a:gd name="T19" fmla="*/ 163 h 167"/>
                <a:gd name="T20" fmla="*/ 5 w 144"/>
                <a:gd name="T21" fmla="*/ 152 h 167"/>
                <a:gd name="T22" fmla="*/ 0 w 144"/>
                <a:gd name="T23" fmla="*/ 140 h 167"/>
                <a:gd name="T24" fmla="*/ 2 w 144"/>
                <a:gd name="T25" fmla="*/ 123 h 167"/>
                <a:gd name="T26" fmla="*/ 12 w 144"/>
                <a:gd name="T27" fmla="*/ 109 h 167"/>
                <a:gd name="T28" fmla="*/ 24 w 144"/>
                <a:gd name="T29" fmla="*/ 96 h 167"/>
                <a:gd name="T30" fmla="*/ 42 w 144"/>
                <a:gd name="T31" fmla="*/ 85 h 167"/>
                <a:gd name="T32" fmla="*/ 62 w 144"/>
                <a:gd name="T33" fmla="*/ 82 h 167"/>
                <a:gd name="T34" fmla="*/ 80 w 144"/>
                <a:gd name="T35" fmla="*/ 79 h 167"/>
                <a:gd name="T36" fmla="*/ 95 w 144"/>
                <a:gd name="T37" fmla="*/ 69 h 167"/>
                <a:gd name="T38" fmla="*/ 108 w 144"/>
                <a:gd name="T39" fmla="*/ 57 h 167"/>
                <a:gd name="T40" fmla="*/ 121 w 144"/>
                <a:gd name="T41" fmla="*/ 41 h 167"/>
                <a:gd name="T42" fmla="*/ 130 w 144"/>
                <a:gd name="T43" fmla="*/ 26 h 167"/>
                <a:gd name="T44" fmla="*/ 138 w 144"/>
                <a:gd name="T45" fmla="*/ 13 h 167"/>
                <a:gd name="T46" fmla="*/ 143 w 144"/>
                <a:gd name="T47" fmla="*/ 4 h 167"/>
                <a:gd name="T48" fmla="*/ 144 w 144"/>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4" name="Freeform 496"/>
            <p:cNvSpPr>
              <a:spLocks/>
            </p:cNvSpPr>
            <p:nvPr/>
          </p:nvSpPr>
          <p:spPr bwMode="auto">
            <a:xfrm>
              <a:off x="2436" y="1811"/>
              <a:ext cx="102" cy="40"/>
            </a:xfrm>
            <a:custGeom>
              <a:avLst/>
              <a:gdLst>
                <a:gd name="T0" fmla="*/ 204 w 204"/>
                <a:gd name="T1" fmla="*/ 0 h 82"/>
                <a:gd name="T2" fmla="*/ 196 w 204"/>
                <a:gd name="T3" fmla="*/ 10 h 82"/>
                <a:gd name="T4" fmla="*/ 187 w 204"/>
                <a:gd name="T5" fmla="*/ 21 h 82"/>
                <a:gd name="T6" fmla="*/ 175 w 204"/>
                <a:gd name="T7" fmla="*/ 31 h 82"/>
                <a:gd name="T8" fmla="*/ 165 w 204"/>
                <a:gd name="T9" fmla="*/ 40 h 82"/>
                <a:gd name="T10" fmla="*/ 152 w 204"/>
                <a:gd name="T11" fmla="*/ 50 h 82"/>
                <a:gd name="T12" fmla="*/ 139 w 204"/>
                <a:gd name="T13" fmla="*/ 58 h 82"/>
                <a:gd name="T14" fmla="*/ 127 w 204"/>
                <a:gd name="T15" fmla="*/ 65 h 82"/>
                <a:gd name="T16" fmla="*/ 114 w 204"/>
                <a:gd name="T17" fmla="*/ 70 h 82"/>
                <a:gd name="T18" fmla="*/ 100 w 204"/>
                <a:gd name="T19" fmla="*/ 76 h 82"/>
                <a:gd name="T20" fmla="*/ 88 w 204"/>
                <a:gd name="T21" fmla="*/ 80 h 82"/>
                <a:gd name="T22" fmla="*/ 74 w 204"/>
                <a:gd name="T23" fmla="*/ 81 h 82"/>
                <a:gd name="T24" fmla="*/ 61 w 204"/>
                <a:gd name="T25" fmla="*/ 82 h 82"/>
                <a:gd name="T26" fmla="*/ 48 w 204"/>
                <a:gd name="T27" fmla="*/ 81 h 82"/>
                <a:gd name="T28" fmla="*/ 37 w 204"/>
                <a:gd name="T29" fmla="*/ 77 h 82"/>
                <a:gd name="T30" fmla="*/ 25 w 204"/>
                <a:gd name="T31" fmla="*/ 71 h 82"/>
                <a:gd name="T32" fmla="*/ 15 w 204"/>
                <a:gd name="T33" fmla="*/ 65 h 82"/>
                <a:gd name="T34" fmla="*/ 2 w 204"/>
                <a:gd name="T35" fmla="*/ 48 h 82"/>
                <a:gd name="T36" fmla="*/ 0 w 204"/>
                <a:gd name="T37" fmla="*/ 33 h 82"/>
                <a:gd name="T38" fmla="*/ 6 w 204"/>
                <a:gd name="T39" fmla="*/ 21 h 82"/>
                <a:gd name="T40" fmla="*/ 17 w 204"/>
                <a:gd name="T41" fmla="*/ 10 h 82"/>
                <a:gd name="T42" fmla="*/ 33 w 204"/>
                <a:gd name="T43" fmla="*/ 3 h 82"/>
                <a:gd name="T44" fmla="*/ 52 w 204"/>
                <a:gd name="T45" fmla="*/ 1 h 82"/>
                <a:gd name="T46" fmla="*/ 71 w 204"/>
                <a:gd name="T47" fmla="*/ 5 h 82"/>
                <a:gd name="T48" fmla="*/ 90 w 204"/>
                <a:gd name="T49" fmla="*/ 15 h 82"/>
                <a:gd name="T50" fmla="*/ 105 w 204"/>
                <a:gd name="T51" fmla="*/ 22 h 82"/>
                <a:gd name="T52" fmla="*/ 123 w 204"/>
                <a:gd name="T53" fmla="*/ 24 h 82"/>
                <a:gd name="T54" fmla="*/ 142 w 204"/>
                <a:gd name="T55" fmla="*/ 22 h 82"/>
                <a:gd name="T56" fmla="*/ 160 w 204"/>
                <a:gd name="T57" fmla="*/ 17 h 82"/>
                <a:gd name="T58" fmla="*/ 177 w 204"/>
                <a:gd name="T59" fmla="*/ 12 h 82"/>
                <a:gd name="T60" fmla="*/ 191 w 204"/>
                <a:gd name="T61" fmla="*/ 6 h 82"/>
                <a:gd name="T62" fmla="*/ 200 w 204"/>
                <a:gd name="T63" fmla="*/ 2 h 82"/>
                <a:gd name="T64" fmla="*/ 204 w 204"/>
                <a:gd name="T6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5" name="Freeform 497"/>
            <p:cNvSpPr>
              <a:spLocks/>
            </p:cNvSpPr>
            <p:nvPr/>
          </p:nvSpPr>
          <p:spPr bwMode="auto">
            <a:xfrm>
              <a:off x="2534" y="1815"/>
              <a:ext cx="42" cy="104"/>
            </a:xfrm>
            <a:custGeom>
              <a:avLst/>
              <a:gdLst>
                <a:gd name="T0" fmla="*/ 24 w 84"/>
                <a:gd name="T1" fmla="*/ 0 h 208"/>
                <a:gd name="T2" fmla="*/ 42 w 84"/>
                <a:gd name="T3" fmla="*/ 21 h 208"/>
                <a:gd name="T4" fmla="*/ 59 w 84"/>
                <a:gd name="T5" fmla="*/ 45 h 208"/>
                <a:gd name="T6" fmla="*/ 71 w 84"/>
                <a:gd name="T7" fmla="*/ 73 h 208"/>
                <a:gd name="T8" fmla="*/ 79 w 84"/>
                <a:gd name="T9" fmla="*/ 100 h 208"/>
                <a:gd name="T10" fmla="*/ 84 w 84"/>
                <a:gd name="T11" fmla="*/ 128 h 208"/>
                <a:gd name="T12" fmla="*/ 82 w 84"/>
                <a:gd name="T13" fmla="*/ 155 h 208"/>
                <a:gd name="T14" fmla="*/ 74 w 84"/>
                <a:gd name="T15" fmla="*/ 178 h 208"/>
                <a:gd name="T16" fmla="*/ 57 w 84"/>
                <a:gd name="T17" fmla="*/ 197 h 208"/>
                <a:gd name="T18" fmla="*/ 40 w 84"/>
                <a:gd name="T19" fmla="*/ 208 h 208"/>
                <a:gd name="T20" fmla="*/ 25 w 84"/>
                <a:gd name="T21" fmla="*/ 208 h 208"/>
                <a:gd name="T22" fmla="*/ 12 w 84"/>
                <a:gd name="T23" fmla="*/ 201 h 208"/>
                <a:gd name="T24" fmla="*/ 4 w 84"/>
                <a:gd name="T25" fmla="*/ 187 h 208"/>
                <a:gd name="T26" fmla="*/ 0 w 84"/>
                <a:gd name="T27" fmla="*/ 170 h 208"/>
                <a:gd name="T28" fmla="*/ 1 w 84"/>
                <a:gd name="T29" fmla="*/ 151 h 208"/>
                <a:gd name="T30" fmla="*/ 7 w 84"/>
                <a:gd name="T31" fmla="*/ 133 h 208"/>
                <a:gd name="T32" fmla="*/ 19 w 84"/>
                <a:gd name="T33" fmla="*/ 115 h 208"/>
                <a:gd name="T34" fmla="*/ 34 w 84"/>
                <a:gd name="T35" fmla="*/ 84 h 208"/>
                <a:gd name="T36" fmla="*/ 34 w 84"/>
                <a:gd name="T37" fmla="*/ 46 h 208"/>
                <a:gd name="T38" fmla="*/ 27 w 84"/>
                <a:gd name="T39" fmla="*/ 14 h 208"/>
                <a:gd name="T40" fmla="*/ 24 w 84"/>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6" name="Freeform 498"/>
            <p:cNvSpPr>
              <a:spLocks/>
            </p:cNvSpPr>
            <p:nvPr/>
          </p:nvSpPr>
          <p:spPr bwMode="auto">
            <a:xfrm>
              <a:off x="2551" y="1812"/>
              <a:ext cx="72" cy="84"/>
            </a:xfrm>
            <a:custGeom>
              <a:avLst/>
              <a:gdLst>
                <a:gd name="T0" fmla="*/ 0 w 144"/>
                <a:gd name="T1" fmla="*/ 0 h 170"/>
                <a:gd name="T2" fmla="*/ 27 w 144"/>
                <a:gd name="T3" fmla="*/ 7 h 170"/>
                <a:gd name="T4" fmla="*/ 54 w 144"/>
                <a:gd name="T5" fmla="*/ 18 h 170"/>
                <a:gd name="T6" fmla="*/ 81 w 144"/>
                <a:gd name="T7" fmla="*/ 33 h 170"/>
                <a:gd name="T8" fmla="*/ 104 w 144"/>
                <a:gd name="T9" fmla="*/ 50 h 170"/>
                <a:gd name="T10" fmla="*/ 123 w 144"/>
                <a:gd name="T11" fmla="*/ 71 h 170"/>
                <a:gd name="T12" fmla="*/ 137 w 144"/>
                <a:gd name="T13" fmla="*/ 92 h 170"/>
                <a:gd name="T14" fmla="*/ 144 w 144"/>
                <a:gd name="T15" fmla="*/ 117 h 170"/>
                <a:gd name="T16" fmla="*/ 142 w 144"/>
                <a:gd name="T17" fmla="*/ 141 h 170"/>
                <a:gd name="T18" fmla="*/ 134 w 144"/>
                <a:gd name="T19" fmla="*/ 159 h 170"/>
                <a:gd name="T20" fmla="*/ 121 w 144"/>
                <a:gd name="T21" fmla="*/ 168 h 170"/>
                <a:gd name="T22" fmla="*/ 107 w 144"/>
                <a:gd name="T23" fmla="*/ 170 h 170"/>
                <a:gd name="T24" fmla="*/ 94 w 144"/>
                <a:gd name="T25" fmla="*/ 164 h 170"/>
                <a:gd name="T26" fmla="*/ 80 w 144"/>
                <a:gd name="T27" fmla="*/ 152 h 170"/>
                <a:gd name="T28" fmla="*/ 69 w 144"/>
                <a:gd name="T29" fmla="*/ 136 h 170"/>
                <a:gd name="T30" fmla="*/ 64 w 144"/>
                <a:gd name="T31" fmla="*/ 118 h 170"/>
                <a:gd name="T32" fmla="*/ 65 w 144"/>
                <a:gd name="T33" fmla="*/ 97 h 170"/>
                <a:gd name="T34" fmla="*/ 65 w 144"/>
                <a:gd name="T35" fmla="*/ 80 h 170"/>
                <a:gd name="T36" fmla="*/ 59 w 144"/>
                <a:gd name="T37" fmla="*/ 63 h 170"/>
                <a:gd name="T38" fmla="*/ 49 w 144"/>
                <a:gd name="T39" fmla="*/ 46 h 170"/>
                <a:gd name="T40" fmla="*/ 36 w 144"/>
                <a:gd name="T41" fmla="*/ 31 h 170"/>
                <a:gd name="T42" fmla="*/ 23 w 144"/>
                <a:gd name="T43" fmla="*/ 19 h 170"/>
                <a:gd name="T44" fmla="*/ 12 w 144"/>
                <a:gd name="T45" fmla="*/ 10 h 170"/>
                <a:gd name="T46" fmla="*/ 4 w 144"/>
                <a:gd name="T47" fmla="*/ 3 h 170"/>
                <a:gd name="T48" fmla="*/ 0 w 144"/>
                <a:gd name="T4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7" name="Freeform 499"/>
            <p:cNvSpPr>
              <a:spLocks/>
            </p:cNvSpPr>
            <p:nvPr/>
          </p:nvSpPr>
          <p:spPr bwMode="auto">
            <a:xfrm>
              <a:off x="2558" y="1793"/>
              <a:ext cx="99" cy="51"/>
            </a:xfrm>
            <a:custGeom>
              <a:avLst/>
              <a:gdLst>
                <a:gd name="T0" fmla="*/ 0 w 199"/>
                <a:gd name="T1" fmla="*/ 18 h 103"/>
                <a:gd name="T2" fmla="*/ 13 w 199"/>
                <a:gd name="T3" fmla="*/ 13 h 103"/>
                <a:gd name="T4" fmla="*/ 27 w 199"/>
                <a:gd name="T5" fmla="*/ 8 h 103"/>
                <a:gd name="T6" fmla="*/ 40 w 199"/>
                <a:gd name="T7" fmla="*/ 5 h 103"/>
                <a:gd name="T8" fmla="*/ 54 w 199"/>
                <a:gd name="T9" fmla="*/ 3 h 103"/>
                <a:gd name="T10" fmla="*/ 69 w 199"/>
                <a:gd name="T11" fmla="*/ 0 h 103"/>
                <a:gd name="T12" fmla="*/ 84 w 199"/>
                <a:gd name="T13" fmla="*/ 0 h 103"/>
                <a:gd name="T14" fmla="*/ 99 w 199"/>
                <a:gd name="T15" fmla="*/ 0 h 103"/>
                <a:gd name="T16" fmla="*/ 114 w 199"/>
                <a:gd name="T17" fmla="*/ 1 h 103"/>
                <a:gd name="T18" fmla="*/ 128 w 199"/>
                <a:gd name="T19" fmla="*/ 4 h 103"/>
                <a:gd name="T20" fmla="*/ 141 w 199"/>
                <a:gd name="T21" fmla="*/ 8 h 103"/>
                <a:gd name="T22" fmla="*/ 153 w 199"/>
                <a:gd name="T23" fmla="*/ 13 h 103"/>
                <a:gd name="T24" fmla="*/ 165 w 199"/>
                <a:gd name="T25" fmla="*/ 19 h 103"/>
                <a:gd name="T26" fmla="*/ 175 w 199"/>
                <a:gd name="T27" fmla="*/ 27 h 103"/>
                <a:gd name="T28" fmla="*/ 183 w 199"/>
                <a:gd name="T29" fmla="*/ 35 h 103"/>
                <a:gd name="T30" fmla="*/ 190 w 199"/>
                <a:gd name="T31" fmla="*/ 45 h 103"/>
                <a:gd name="T32" fmla="*/ 196 w 199"/>
                <a:gd name="T33" fmla="*/ 57 h 103"/>
                <a:gd name="T34" fmla="*/ 199 w 199"/>
                <a:gd name="T35" fmla="*/ 76 h 103"/>
                <a:gd name="T36" fmla="*/ 194 w 199"/>
                <a:gd name="T37" fmla="*/ 91 h 103"/>
                <a:gd name="T38" fmla="*/ 182 w 199"/>
                <a:gd name="T39" fmla="*/ 99 h 103"/>
                <a:gd name="T40" fmla="*/ 167 w 199"/>
                <a:gd name="T41" fmla="*/ 103 h 103"/>
                <a:gd name="T42" fmla="*/ 150 w 199"/>
                <a:gd name="T43" fmla="*/ 101 h 103"/>
                <a:gd name="T44" fmla="*/ 132 w 199"/>
                <a:gd name="T45" fmla="*/ 92 h 103"/>
                <a:gd name="T46" fmla="*/ 118 w 199"/>
                <a:gd name="T47" fmla="*/ 80 h 103"/>
                <a:gd name="T48" fmla="*/ 106 w 199"/>
                <a:gd name="T49" fmla="*/ 63 h 103"/>
                <a:gd name="T50" fmla="*/ 97 w 199"/>
                <a:gd name="T51" fmla="*/ 49 h 103"/>
                <a:gd name="T52" fmla="*/ 82 w 199"/>
                <a:gd name="T53" fmla="*/ 37 h 103"/>
                <a:gd name="T54" fmla="*/ 65 w 199"/>
                <a:gd name="T55" fmla="*/ 29 h 103"/>
                <a:gd name="T56" fmla="*/ 46 w 199"/>
                <a:gd name="T57" fmla="*/ 25 h 103"/>
                <a:gd name="T58" fmla="*/ 29 w 199"/>
                <a:gd name="T59" fmla="*/ 21 h 103"/>
                <a:gd name="T60" fmla="*/ 14 w 199"/>
                <a:gd name="T61" fmla="*/ 19 h 103"/>
                <a:gd name="T62" fmla="*/ 4 w 199"/>
                <a:gd name="T63" fmla="*/ 18 h 103"/>
                <a:gd name="T64" fmla="*/ 0 w 199"/>
                <a:gd name="T6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8" name="Freeform 500"/>
            <p:cNvSpPr>
              <a:spLocks/>
            </p:cNvSpPr>
            <p:nvPr/>
          </p:nvSpPr>
          <p:spPr bwMode="auto">
            <a:xfrm>
              <a:off x="2631" y="2659"/>
              <a:ext cx="53" cy="98"/>
            </a:xfrm>
            <a:custGeom>
              <a:avLst/>
              <a:gdLst>
                <a:gd name="T0" fmla="*/ 95 w 107"/>
                <a:gd name="T1" fmla="*/ 0 h 195"/>
                <a:gd name="T2" fmla="*/ 103 w 107"/>
                <a:gd name="T3" fmla="*/ 26 h 195"/>
                <a:gd name="T4" fmla="*/ 107 w 107"/>
                <a:gd name="T5" fmla="*/ 55 h 195"/>
                <a:gd name="T6" fmla="*/ 107 w 107"/>
                <a:gd name="T7" fmla="*/ 85 h 195"/>
                <a:gd name="T8" fmla="*/ 104 w 107"/>
                <a:gd name="T9" fmla="*/ 114 h 195"/>
                <a:gd name="T10" fmla="*/ 96 w 107"/>
                <a:gd name="T11" fmla="*/ 141 h 195"/>
                <a:gd name="T12" fmla="*/ 83 w 107"/>
                <a:gd name="T13" fmla="*/ 164 h 195"/>
                <a:gd name="T14" fmla="*/ 66 w 107"/>
                <a:gd name="T15" fmla="*/ 183 h 195"/>
                <a:gd name="T16" fmla="*/ 44 w 107"/>
                <a:gd name="T17" fmla="*/ 193 h 195"/>
                <a:gd name="T18" fmla="*/ 24 w 107"/>
                <a:gd name="T19" fmla="*/ 195 h 195"/>
                <a:gd name="T20" fmla="*/ 10 w 107"/>
                <a:gd name="T21" fmla="*/ 190 h 195"/>
                <a:gd name="T22" fmla="*/ 3 w 107"/>
                <a:gd name="T23" fmla="*/ 177 h 195"/>
                <a:gd name="T24" fmla="*/ 0 w 107"/>
                <a:gd name="T25" fmla="*/ 162 h 195"/>
                <a:gd name="T26" fmla="*/ 3 w 107"/>
                <a:gd name="T27" fmla="*/ 145 h 195"/>
                <a:gd name="T28" fmla="*/ 12 w 107"/>
                <a:gd name="T29" fmla="*/ 127 h 195"/>
                <a:gd name="T30" fmla="*/ 24 w 107"/>
                <a:gd name="T31" fmla="*/ 114 h 195"/>
                <a:gd name="T32" fmla="*/ 43 w 107"/>
                <a:gd name="T33" fmla="*/ 103 h 195"/>
                <a:gd name="T34" fmla="*/ 58 w 107"/>
                <a:gd name="T35" fmla="*/ 94 h 195"/>
                <a:gd name="T36" fmla="*/ 69 w 107"/>
                <a:gd name="T37" fmla="*/ 80 h 195"/>
                <a:gd name="T38" fmla="*/ 79 w 107"/>
                <a:gd name="T39" fmla="*/ 64 h 195"/>
                <a:gd name="T40" fmla="*/ 86 w 107"/>
                <a:gd name="T41" fmla="*/ 46 h 195"/>
                <a:gd name="T42" fmla="*/ 90 w 107"/>
                <a:gd name="T43" fmla="*/ 28 h 195"/>
                <a:gd name="T44" fmla="*/ 92 w 107"/>
                <a:gd name="T45" fmla="*/ 13 h 195"/>
                <a:gd name="T46" fmla="*/ 95 w 107"/>
                <a:gd name="T47" fmla="*/ 3 h 195"/>
                <a:gd name="T48" fmla="*/ 95 w 107"/>
                <a:gd name="T4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9" name="Freeform 501"/>
            <p:cNvSpPr>
              <a:spLocks/>
            </p:cNvSpPr>
            <p:nvPr/>
          </p:nvSpPr>
          <p:spPr bwMode="auto">
            <a:xfrm>
              <a:off x="2581" y="2656"/>
              <a:ext cx="91" cy="63"/>
            </a:xfrm>
            <a:custGeom>
              <a:avLst/>
              <a:gdLst>
                <a:gd name="T0" fmla="*/ 183 w 183"/>
                <a:gd name="T1" fmla="*/ 0 h 126"/>
                <a:gd name="T2" fmla="*/ 173 w 183"/>
                <a:gd name="T3" fmla="*/ 25 h 126"/>
                <a:gd name="T4" fmla="*/ 159 w 183"/>
                <a:gd name="T5" fmla="*/ 51 h 126"/>
                <a:gd name="T6" fmla="*/ 141 w 183"/>
                <a:gd name="T7" fmla="*/ 74 h 126"/>
                <a:gd name="T8" fmla="*/ 120 w 183"/>
                <a:gd name="T9" fmla="*/ 94 h 126"/>
                <a:gd name="T10" fmla="*/ 97 w 183"/>
                <a:gd name="T11" fmla="*/ 111 h 126"/>
                <a:gd name="T12" fmla="*/ 73 w 183"/>
                <a:gd name="T13" fmla="*/ 122 h 126"/>
                <a:gd name="T14" fmla="*/ 48 w 183"/>
                <a:gd name="T15" fmla="*/ 126 h 126"/>
                <a:gd name="T16" fmla="*/ 24 w 183"/>
                <a:gd name="T17" fmla="*/ 120 h 126"/>
                <a:gd name="T18" fmla="*/ 7 w 183"/>
                <a:gd name="T19" fmla="*/ 109 h 126"/>
                <a:gd name="T20" fmla="*/ 0 w 183"/>
                <a:gd name="T21" fmla="*/ 96 h 126"/>
                <a:gd name="T22" fmla="*/ 1 w 183"/>
                <a:gd name="T23" fmla="*/ 82 h 126"/>
                <a:gd name="T24" fmla="*/ 8 w 183"/>
                <a:gd name="T25" fmla="*/ 69 h 126"/>
                <a:gd name="T26" fmla="*/ 22 w 183"/>
                <a:gd name="T27" fmla="*/ 58 h 126"/>
                <a:gd name="T28" fmla="*/ 39 w 183"/>
                <a:gd name="T29" fmla="*/ 50 h 126"/>
                <a:gd name="T30" fmla="*/ 58 w 183"/>
                <a:gd name="T31" fmla="*/ 46 h 126"/>
                <a:gd name="T32" fmla="*/ 78 w 183"/>
                <a:gd name="T33" fmla="*/ 50 h 126"/>
                <a:gd name="T34" fmla="*/ 96 w 183"/>
                <a:gd name="T35" fmla="*/ 52 h 126"/>
                <a:gd name="T36" fmla="*/ 113 w 183"/>
                <a:gd name="T37" fmla="*/ 48 h 126"/>
                <a:gd name="T38" fmla="*/ 130 w 183"/>
                <a:gd name="T39" fmla="*/ 40 h 126"/>
                <a:gd name="T40" fmla="*/ 148 w 183"/>
                <a:gd name="T41" fmla="*/ 30 h 126"/>
                <a:gd name="T42" fmla="*/ 161 w 183"/>
                <a:gd name="T43" fmla="*/ 20 h 126"/>
                <a:gd name="T44" fmla="*/ 173 w 183"/>
                <a:gd name="T45" fmla="*/ 10 h 126"/>
                <a:gd name="T46" fmla="*/ 181 w 183"/>
                <a:gd name="T47" fmla="*/ 2 h 126"/>
                <a:gd name="T48" fmla="*/ 183 w 183"/>
                <a:gd name="T4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0" name="Freeform 502"/>
            <p:cNvSpPr>
              <a:spLocks/>
            </p:cNvSpPr>
            <p:nvPr/>
          </p:nvSpPr>
          <p:spPr bwMode="auto">
            <a:xfrm>
              <a:off x="2681" y="2658"/>
              <a:ext cx="52" cy="98"/>
            </a:xfrm>
            <a:custGeom>
              <a:avLst/>
              <a:gdLst>
                <a:gd name="T0" fmla="*/ 0 w 102"/>
                <a:gd name="T1" fmla="*/ 0 h 197"/>
                <a:gd name="T2" fmla="*/ 23 w 102"/>
                <a:gd name="T3" fmla="*/ 14 h 197"/>
                <a:gd name="T4" fmla="*/ 46 w 102"/>
                <a:gd name="T5" fmla="*/ 33 h 197"/>
                <a:gd name="T6" fmla="*/ 66 w 102"/>
                <a:gd name="T7" fmla="*/ 54 h 197"/>
                <a:gd name="T8" fmla="*/ 83 w 102"/>
                <a:gd name="T9" fmla="*/ 77 h 197"/>
                <a:gd name="T10" fmla="*/ 95 w 102"/>
                <a:gd name="T11" fmla="*/ 103 h 197"/>
                <a:gd name="T12" fmla="*/ 102 w 102"/>
                <a:gd name="T13" fmla="*/ 128 h 197"/>
                <a:gd name="T14" fmla="*/ 102 w 102"/>
                <a:gd name="T15" fmla="*/ 153 h 197"/>
                <a:gd name="T16" fmla="*/ 93 w 102"/>
                <a:gd name="T17" fmla="*/ 177 h 197"/>
                <a:gd name="T18" fmla="*/ 79 w 102"/>
                <a:gd name="T19" fmla="*/ 191 h 197"/>
                <a:gd name="T20" fmla="*/ 65 w 102"/>
                <a:gd name="T21" fmla="*/ 197 h 197"/>
                <a:gd name="T22" fmla="*/ 51 w 102"/>
                <a:gd name="T23" fmla="*/ 194 h 197"/>
                <a:gd name="T24" fmla="*/ 39 w 102"/>
                <a:gd name="T25" fmla="*/ 183 h 197"/>
                <a:gd name="T26" fmla="*/ 30 w 102"/>
                <a:gd name="T27" fmla="*/ 170 h 197"/>
                <a:gd name="T28" fmla="*/ 25 w 102"/>
                <a:gd name="T29" fmla="*/ 151 h 197"/>
                <a:gd name="T30" fmla="*/ 25 w 102"/>
                <a:gd name="T31" fmla="*/ 132 h 197"/>
                <a:gd name="T32" fmla="*/ 32 w 102"/>
                <a:gd name="T33" fmla="*/ 112 h 197"/>
                <a:gd name="T34" fmla="*/ 37 w 102"/>
                <a:gd name="T35" fmla="*/ 96 h 197"/>
                <a:gd name="T36" fmla="*/ 35 w 102"/>
                <a:gd name="T37" fmla="*/ 77 h 197"/>
                <a:gd name="T38" fmla="*/ 31 w 102"/>
                <a:gd name="T39" fmla="*/ 59 h 197"/>
                <a:gd name="T40" fmla="*/ 24 w 102"/>
                <a:gd name="T41" fmla="*/ 41 h 197"/>
                <a:gd name="T42" fmla="*/ 16 w 102"/>
                <a:gd name="T43" fmla="*/ 24 h 197"/>
                <a:gd name="T44" fmla="*/ 8 w 102"/>
                <a:gd name="T45" fmla="*/ 12 h 197"/>
                <a:gd name="T46" fmla="*/ 2 w 102"/>
                <a:gd name="T47" fmla="*/ 4 h 197"/>
                <a:gd name="T48" fmla="*/ 0 w 102"/>
                <a:gd name="T4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1" name="Freeform 503"/>
            <p:cNvSpPr>
              <a:spLocks/>
            </p:cNvSpPr>
            <p:nvPr/>
          </p:nvSpPr>
          <p:spPr bwMode="auto">
            <a:xfrm>
              <a:off x="2684" y="2652"/>
              <a:ext cx="90" cy="64"/>
            </a:xfrm>
            <a:custGeom>
              <a:avLst/>
              <a:gdLst>
                <a:gd name="T0" fmla="*/ 0 w 180"/>
                <a:gd name="T1" fmla="*/ 2 h 129"/>
                <a:gd name="T2" fmla="*/ 28 w 180"/>
                <a:gd name="T3" fmla="*/ 0 h 129"/>
                <a:gd name="T4" fmla="*/ 57 w 180"/>
                <a:gd name="T5" fmla="*/ 1 h 129"/>
                <a:gd name="T6" fmla="*/ 87 w 180"/>
                <a:gd name="T7" fmla="*/ 7 h 129"/>
                <a:gd name="T8" fmla="*/ 114 w 180"/>
                <a:gd name="T9" fmla="*/ 16 h 129"/>
                <a:gd name="T10" fmla="*/ 140 w 180"/>
                <a:gd name="T11" fmla="*/ 30 h 129"/>
                <a:gd name="T12" fmla="*/ 159 w 180"/>
                <a:gd name="T13" fmla="*/ 46 h 129"/>
                <a:gd name="T14" fmla="*/ 173 w 180"/>
                <a:gd name="T15" fmla="*/ 67 h 129"/>
                <a:gd name="T16" fmla="*/ 180 w 180"/>
                <a:gd name="T17" fmla="*/ 91 h 129"/>
                <a:gd name="T18" fmla="*/ 178 w 180"/>
                <a:gd name="T19" fmla="*/ 110 h 129"/>
                <a:gd name="T20" fmla="*/ 170 w 180"/>
                <a:gd name="T21" fmla="*/ 123 h 129"/>
                <a:gd name="T22" fmla="*/ 156 w 180"/>
                <a:gd name="T23" fmla="*/ 129 h 129"/>
                <a:gd name="T24" fmla="*/ 141 w 180"/>
                <a:gd name="T25" fmla="*/ 128 h 129"/>
                <a:gd name="T26" fmla="*/ 125 w 180"/>
                <a:gd name="T27" fmla="*/ 121 h 129"/>
                <a:gd name="T28" fmla="*/ 110 w 180"/>
                <a:gd name="T29" fmla="*/ 109 h 129"/>
                <a:gd name="T30" fmla="*/ 98 w 180"/>
                <a:gd name="T31" fmla="*/ 93 h 129"/>
                <a:gd name="T32" fmla="*/ 93 w 180"/>
                <a:gd name="T33" fmla="*/ 73 h 129"/>
                <a:gd name="T34" fmla="*/ 87 w 180"/>
                <a:gd name="T35" fmla="*/ 57 h 129"/>
                <a:gd name="T36" fmla="*/ 75 w 180"/>
                <a:gd name="T37" fmla="*/ 44 h 129"/>
                <a:gd name="T38" fmla="*/ 60 w 180"/>
                <a:gd name="T39" fmla="*/ 31 h 129"/>
                <a:gd name="T40" fmla="*/ 44 w 180"/>
                <a:gd name="T41" fmla="*/ 20 h 129"/>
                <a:gd name="T42" fmla="*/ 28 w 180"/>
                <a:gd name="T43" fmla="*/ 12 h 129"/>
                <a:gd name="T44" fmla="*/ 14 w 180"/>
                <a:gd name="T45" fmla="*/ 7 h 129"/>
                <a:gd name="T46" fmla="*/ 4 w 180"/>
                <a:gd name="T47" fmla="*/ 3 h 129"/>
                <a:gd name="T48" fmla="*/ 0 w 180"/>
                <a:gd name="T49"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2" name="Freeform 504"/>
            <p:cNvSpPr>
              <a:spLocks/>
            </p:cNvSpPr>
            <p:nvPr/>
          </p:nvSpPr>
          <p:spPr bwMode="auto">
            <a:xfrm>
              <a:off x="2688" y="2614"/>
              <a:ext cx="103" cy="42"/>
            </a:xfrm>
            <a:custGeom>
              <a:avLst/>
              <a:gdLst>
                <a:gd name="T0" fmla="*/ 0 w 206"/>
                <a:gd name="T1" fmla="*/ 54 h 85"/>
                <a:gd name="T2" fmla="*/ 11 w 206"/>
                <a:gd name="T3" fmla="*/ 45 h 85"/>
                <a:gd name="T4" fmla="*/ 22 w 206"/>
                <a:gd name="T5" fmla="*/ 37 h 85"/>
                <a:gd name="T6" fmla="*/ 34 w 206"/>
                <a:gd name="T7" fmla="*/ 30 h 85"/>
                <a:gd name="T8" fmla="*/ 46 w 206"/>
                <a:gd name="T9" fmla="*/ 23 h 85"/>
                <a:gd name="T10" fmla="*/ 60 w 206"/>
                <a:gd name="T11" fmla="*/ 16 h 85"/>
                <a:gd name="T12" fmla="*/ 74 w 206"/>
                <a:gd name="T13" fmla="*/ 11 h 85"/>
                <a:gd name="T14" fmla="*/ 88 w 206"/>
                <a:gd name="T15" fmla="*/ 7 h 85"/>
                <a:gd name="T16" fmla="*/ 103 w 206"/>
                <a:gd name="T17" fmla="*/ 3 h 85"/>
                <a:gd name="T18" fmla="*/ 117 w 206"/>
                <a:gd name="T19" fmla="*/ 1 h 85"/>
                <a:gd name="T20" fmla="*/ 130 w 206"/>
                <a:gd name="T21" fmla="*/ 0 h 85"/>
                <a:gd name="T22" fmla="*/ 143 w 206"/>
                <a:gd name="T23" fmla="*/ 1 h 85"/>
                <a:gd name="T24" fmla="*/ 156 w 206"/>
                <a:gd name="T25" fmla="*/ 3 h 85"/>
                <a:gd name="T26" fmla="*/ 168 w 206"/>
                <a:gd name="T27" fmla="*/ 7 h 85"/>
                <a:gd name="T28" fmla="*/ 179 w 206"/>
                <a:gd name="T29" fmla="*/ 12 h 85"/>
                <a:gd name="T30" fmla="*/ 189 w 206"/>
                <a:gd name="T31" fmla="*/ 19 h 85"/>
                <a:gd name="T32" fmla="*/ 197 w 206"/>
                <a:gd name="T33" fmla="*/ 29 h 85"/>
                <a:gd name="T34" fmla="*/ 206 w 206"/>
                <a:gd name="T35" fmla="*/ 47 h 85"/>
                <a:gd name="T36" fmla="*/ 206 w 206"/>
                <a:gd name="T37" fmla="*/ 62 h 85"/>
                <a:gd name="T38" fmla="*/ 198 w 206"/>
                <a:gd name="T39" fmla="*/ 73 h 85"/>
                <a:gd name="T40" fmla="*/ 185 w 206"/>
                <a:gd name="T41" fmla="*/ 82 h 85"/>
                <a:gd name="T42" fmla="*/ 167 w 206"/>
                <a:gd name="T43" fmla="*/ 85 h 85"/>
                <a:gd name="T44" fmla="*/ 149 w 206"/>
                <a:gd name="T45" fmla="*/ 84 h 85"/>
                <a:gd name="T46" fmla="*/ 132 w 206"/>
                <a:gd name="T47" fmla="*/ 76 h 85"/>
                <a:gd name="T48" fmla="*/ 116 w 206"/>
                <a:gd name="T49" fmla="*/ 63 h 85"/>
                <a:gd name="T50" fmla="*/ 102 w 206"/>
                <a:gd name="T51" fmla="*/ 53 h 85"/>
                <a:gd name="T52" fmla="*/ 84 w 206"/>
                <a:gd name="T53" fmla="*/ 47 h 85"/>
                <a:gd name="T54" fmla="*/ 66 w 206"/>
                <a:gd name="T55" fmla="*/ 45 h 85"/>
                <a:gd name="T56" fmla="*/ 46 w 206"/>
                <a:gd name="T57" fmla="*/ 46 h 85"/>
                <a:gd name="T58" fmla="*/ 29 w 206"/>
                <a:gd name="T59" fmla="*/ 48 h 85"/>
                <a:gd name="T60" fmla="*/ 14 w 206"/>
                <a:gd name="T61" fmla="*/ 50 h 85"/>
                <a:gd name="T62" fmla="*/ 4 w 206"/>
                <a:gd name="T63" fmla="*/ 53 h 85"/>
                <a:gd name="T64" fmla="*/ 0 w 206"/>
                <a:gd name="T65"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3" name="Freeform 505"/>
            <p:cNvSpPr>
              <a:spLocks/>
            </p:cNvSpPr>
            <p:nvPr/>
          </p:nvSpPr>
          <p:spPr bwMode="auto">
            <a:xfrm>
              <a:off x="2360" y="2408"/>
              <a:ext cx="74" cy="47"/>
            </a:xfrm>
            <a:custGeom>
              <a:avLst/>
              <a:gdLst>
                <a:gd name="T0" fmla="*/ 0 w 147"/>
                <a:gd name="T1" fmla="*/ 5 h 95"/>
                <a:gd name="T2" fmla="*/ 22 w 147"/>
                <a:gd name="T3" fmla="*/ 2 h 95"/>
                <a:gd name="T4" fmla="*/ 45 w 147"/>
                <a:gd name="T5" fmla="*/ 0 h 95"/>
                <a:gd name="T6" fmla="*/ 68 w 147"/>
                <a:gd name="T7" fmla="*/ 3 h 95"/>
                <a:gd name="T8" fmla="*/ 91 w 147"/>
                <a:gd name="T9" fmla="*/ 8 h 95"/>
                <a:gd name="T10" fmla="*/ 111 w 147"/>
                <a:gd name="T11" fmla="*/ 17 h 95"/>
                <a:gd name="T12" fmla="*/ 128 w 147"/>
                <a:gd name="T13" fmla="*/ 29 h 95"/>
                <a:gd name="T14" fmla="*/ 141 w 147"/>
                <a:gd name="T15" fmla="*/ 44 h 95"/>
                <a:gd name="T16" fmla="*/ 147 w 147"/>
                <a:gd name="T17" fmla="*/ 63 h 95"/>
                <a:gd name="T18" fmla="*/ 146 w 147"/>
                <a:gd name="T19" fmla="*/ 79 h 95"/>
                <a:gd name="T20" fmla="*/ 141 w 147"/>
                <a:gd name="T21" fmla="*/ 89 h 95"/>
                <a:gd name="T22" fmla="*/ 130 w 147"/>
                <a:gd name="T23" fmla="*/ 94 h 95"/>
                <a:gd name="T24" fmla="*/ 119 w 147"/>
                <a:gd name="T25" fmla="*/ 95 h 95"/>
                <a:gd name="T26" fmla="*/ 105 w 147"/>
                <a:gd name="T27" fmla="*/ 90 h 95"/>
                <a:gd name="T28" fmla="*/ 93 w 147"/>
                <a:gd name="T29" fmla="*/ 82 h 95"/>
                <a:gd name="T30" fmla="*/ 83 w 147"/>
                <a:gd name="T31" fmla="*/ 70 h 95"/>
                <a:gd name="T32" fmla="*/ 77 w 147"/>
                <a:gd name="T33" fmla="*/ 55 h 95"/>
                <a:gd name="T34" fmla="*/ 71 w 147"/>
                <a:gd name="T35" fmla="*/ 43 h 95"/>
                <a:gd name="T36" fmla="*/ 62 w 147"/>
                <a:gd name="T37" fmla="*/ 33 h 95"/>
                <a:gd name="T38" fmla="*/ 50 w 147"/>
                <a:gd name="T39" fmla="*/ 23 h 95"/>
                <a:gd name="T40" fmla="*/ 36 w 147"/>
                <a:gd name="T41" fmla="*/ 17 h 95"/>
                <a:gd name="T42" fmla="*/ 22 w 147"/>
                <a:gd name="T43" fmla="*/ 12 h 95"/>
                <a:gd name="T44" fmla="*/ 10 w 147"/>
                <a:gd name="T45" fmla="*/ 7 h 95"/>
                <a:gd name="T46" fmla="*/ 3 w 147"/>
                <a:gd name="T47" fmla="*/ 6 h 95"/>
                <a:gd name="T48" fmla="*/ 0 w 147"/>
                <a:gd name="T49"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4" name="Freeform 506"/>
            <p:cNvSpPr>
              <a:spLocks/>
            </p:cNvSpPr>
            <p:nvPr/>
          </p:nvSpPr>
          <p:spPr bwMode="auto">
            <a:xfrm>
              <a:off x="2357" y="2414"/>
              <a:ext cx="43" cy="77"/>
            </a:xfrm>
            <a:custGeom>
              <a:avLst/>
              <a:gdLst>
                <a:gd name="T0" fmla="*/ 0 w 87"/>
                <a:gd name="T1" fmla="*/ 0 h 154"/>
                <a:gd name="T2" fmla="*/ 20 w 87"/>
                <a:gd name="T3" fmla="*/ 10 h 154"/>
                <a:gd name="T4" fmla="*/ 38 w 87"/>
                <a:gd name="T5" fmla="*/ 24 h 154"/>
                <a:gd name="T6" fmla="*/ 56 w 87"/>
                <a:gd name="T7" fmla="*/ 40 h 154"/>
                <a:gd name="T8" fmla="*/ 69 w 87"/>
                <a:gd name="T9" fmla="*/ 59 h 154"/>
                <a:gd name="T10" fmla="*/ 81 w 87"/>
                <a:gd name="T11" fmla="*/ 78 h 154"/>
                <a:gd name="T12" fmla="*/ 87 w 87"/>
                <a:gd name="T13" fmla="*/ 98 h 154"/>
                <a:gd name="T14" fmla="*/ 87 w 87"/>
                <a:gd name="T15" fmla="*/ 119 h 154"/>
                <a:gd name="T16" fmla="*/ 81 w 87"/>
                <a:gd name="T17" fmla="*/ 137 h 154"/>
                <a:gd name="T18" fmla="*/ 71 w 87"/>
                <a:gd name="T19" fmla="*/ 150 h 154"/>
                <a:gd name="T20" fmla="*/ 59 w 87"/>
                <a:gd name="T21" fmla="*/ 154 h 154"/>
                <a:gd name="T22" fmla="*/ 49 w 87"/>
                <a:gd name="T23" fmla="*/ 152 h 154"/>
                <a:gd name="T24" fmla="*/ 38 w 87"/>
                <a:gd name="T25" fmla="*/ 144 h 154"/>
                <a:gd name="T26" fmla="*/ 30 w 87"/>
                <a:gd name="T27" fmla="*/ 133 h 154"/>
                <a:gd name="T28" fmla="*/ 26 w 87"/>
                <a:gd name="T29" fmla="*/ 119 h 154"/>
                <a:gd name="T30" fmla="*/ 26 w 87"/>
                <a:gd name="T31" fmla="*/ 103 h 154"/>
                <a:gd name="T32" fmla="*/ 30 w 87"/>
                <a:gd name="T33" fmla="*/ 88 h 154"/>
                <a:gd name="T34" fmla="*/ 34 w 87"/>
                <a:gd name="T35" fmla="*/ 74 h 154"/>
                <a:gd name="T36" fmla="*/ 31 w 87"/>
                <a:gd name="T37" fmla="*/ 60 h 154"/>
                <a:gd name="T38" fmla="*/ 27 w 87"/>
                <a:gd name="T39" fmla="*/ 45 h 154"/>
                <a:gd name="T40" fmla="*/ 21 w 87"/>
                <a:gd name="T41" fmla="*/ 31 h 154"/>
                <a:gd name="T42" fmla="*/ 14 w 87"/>
                <a:gd name="T43" fmla="*/ 19 h 154"/>
                <a:gd name="T44" fmla="*/ 7 w 87"/>
                <a:gd name="T45" fmla="*/ 9 h 154"/>
                <a:gd name="T46" fmla="*/ 3 w 87"/>
                <a:gd name="T47" fmla="*/ 2 h 154"/>
                <a:gd name="T48" fmla="*/ 0 w 87"/>
                <a:gd name="T4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5" name="Freeform 507"/>
            <p:cNvSpPr>
              <a:spLocks/>
            </p:cNvSpPr>
            <p:nvPr/>
          </p:nvSpPr>
          <p:spPr bwMode="auto">
            <a:xfrm>
              <a:off x="2359" y="2373"/>
              <a:ext cx="81" cy="34"/>
            </a:xfrm>
            <a:custGeom>
              <a:avLst/>
              <a:gdLst>
                <a:gd name="T0" fmla="*/ 0 w 161"/>
                <a:gd name="T1" fmla="*/ 69 h 69"/>
                <a:gd name="T2" fmla="*/ 14 w 161"/>
                <a:gd name="T3" fmla="*/ 52 h 69"/>
                <a:gd name="T4" fmla="*/ 30 w 161"/>
                <a:gd name="T5" fmla="*/ 36 h 69"/>
                <a:gd name="T6" fmla="*/ 49 w 161"/>
                <a:gd name="T7" fmla="*/ 22 h 69"/>
                <a:gd name="T8" fmla="*/ 69 w 161"/>
                <a:gd name="T9" fmla="*/ 11 h 69"/>
                <a:gd name="T10" fmla="*/ 90 w 161"/>
                <a:gd name="T11" fmla="*/ 4 h 69"/>
                <a:gd name="T12" fmla="*/ 110 w 161"/>
                <a:gd name="T13" fmla="*/ 0 h 69"/>
                <a:gd name="T14" fmla="*/ 130 w 161"/>
                <a:gd name="T15" fmla="*/ 4 h 69"/>
                <a:gd name="T16" fmla="*/ 147 w 161"/>
                <a:gd name="T17" fmla="*/ 13 h 69"/>
                <a:gd name="T18" fmla="*/ 158 w 161"/>
                <a:gd name="T19" fmla="*/ 25 h 69"/>
                <a:gd name="T20" fmla="*/ 161 w 161"/>
                <a:gd name="T21" fmla="*/ 37 h 69"/>
                <a:gd name="T22" fmla="*/ 156 w 161"/>
                <a:gd name="T23" fmla="*/ 47 h 69"/>
                <a:gd name="T24" fmla="*/ 148 w 161"/>
                <a:gd name="T25" fmla="*/ 55 h 69"/>
                <a:gd name="T26" fmla="*/ 136 w 161"/>
                <a:gd name="T27" fmla="*/ 61 h 69"/>
                <a:gd name="T28" fmla="*/ 121 w 161"/>
                <a:gd name="T29" fmla="*/ 64 h 69"/>
                <a:gd name="T30" fmla="*/ 105 w 161"/>
                <a:gd name="T31" fmla="*/ 61 h 69"/>
                <a:gd name="T32" fmla="*/ 90 w 161"/>
                <a:gd name="T33" fmla="*/ 54 h 69"/>
                <a:gd name="T34" fmla="*/ 77 w 161"/>
                <a:gd name="T35" fmla="*/ 49 h 69"/>
                <a:gd name="T36" fmla="*/ 63 w 161"/>
                <a:gd name="T37" fmla="*/ 47 h 69"/>
                <a:gd name="T38" fmla="*/ 48 w 161"/>
                <a:gd name="T39" fmla="*/ 50 h 69"/>
                <a:gd name="T40" fmla="*/ 34 w 161"/>
                <a:gd name="T41" fmla="*/ 54 h 69"/>
                <a:gd name="T42" fmla="*/ 21 w 161"/>
                <a:gd name="T43" fmla="*/ 59 h 69"/>
                <a:gd name="T44" fmla="*/ 10 w 161"/>
                <a:gd name="T45" fmla="*/ 64 h 69"/>
                <a:gd name="T46" fmla="*/ 2 w 161"/>
                <a:gd name="T47" fmla="*/ 68 h 69"/>
                <a:gd name="T48" fmla="*/ 0 w 161"/>
                <a:gd name="T4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6" name="Freeform 508"/>
            <p:cNvSpPr>
              <a:spLocks/>
            </p:cNvSpPr>
            <p:nvPr/>
          </p:nvSpPr>
          <p:spPr bwMode="auto">
            <a:xfrm>
              <a:off x="2356" y="2338"/>
              <a:ext cx="57" cy="66"/>
            </a:xfrm>
            <a:custGeom>
              <a:avLst/>
              <a:gdLst>
                <a:gd name="T0" fmla="*/ 0 w 114"/>
                <a:gd name="T1" fmla="*/ 133 h 133"/>
                <a:gd name="T2" fmla="*/ 1 w 114"/>
                <a:gd name="T3" fmla="*/ 111 h 133"/>
                <a:gd name="T4" fmla="*/ 5 w 114"/>
                <a:gd name="T5" fmla="*/ 88 h 133"/>
                <a:gd name="T6" fmla="*/ 11 w 114"/>
                <a:gd name="T7" fmla="*/ 65 h 133"/>
                <a:gd name="T8" fmla="*/ 22 w 114"/>
                <a:gd name="T9" fmla="*/ 44 h 133"/>
                <a:gd name="T10" fmla="*/ 35 w 114"/>
                <a:gd name="T11" fmla="*/ 25 h 133"/>
                <a:gd name="T12" fmla="*/ 49 w 114"/>
                <a:gd name="T13" fmla="*/ 12 h 133"/>
                <a:gd name="T14" fmla="*/ 67 w 114"/>
                <a:gd name="T15" fmla="*/ 2 h 133"/>
                <a:gd name="T16" fmla="*/ 86 w 114"/>
                <a:gd name="T17" fmla="*/ 0 h 133"/>
                <a:gd name="T18" fmla="*/ 102 w 114"/>
                <a:gd name="T19" fmla="*/ 4 h 133"/>
                <a:gd name="T20" fmla="*/ 112 w 114"/>
                <a:gd name="T21" fmla="*/ 12 h 133"/>
                <a:gd name="T22" fmla="*/ 114 w 114"/>
                <a:gd name="T23" fmla="*/ 22 h 133"/>
                <a:gd name="T24" fmla="*/ 112 w 114"/>
                <a:gd name="T25" fmla="*/ 35 h 133"/>
                <a:gd name="T26" fmla="*/ 105 w 114"/>
                <a:gd name="T27" fmla="*/ 46 h 133"/>
                <a:gd name="T28" fmla="*/ 94 w 114"/>
                <a:gd name="T29" fmla="*/ 56 h 133"/>
                <a:gd name="T30" fmla="*/ 81 w 114"/>
                <a:gd name="T31" fmla="*/ 65 h 133"/>
                <a:gd name="T32" fmla="*/ 64 w 114"/>
                <a:gd name="T33" fmla="*/ 67 h 133"/>
                <a:gd name="T34" fmla="*/ 52 w 114"/>
                <a:gd name="T35" fmla="*/ 69 h 133"/>
                <a:gd name="T36" fmla="*/ 39 w 114"/>
                <a:gd name="T37" fmla="*/ 77 h 133"/>
                <a:gd name="T38" fmla="*/ 29 w 114"/>
                <a:gd name="T39" fmla="*/ 88 h 133"/>
                <a:gd name="T40" fmla="*/ 18 w 114"/>
                <a:gd name="T41" fmla="*/ 99 h 133"/>
                <a:gd name="T42" fmla="*/ 11 w 114"/>
                <a:gd name="T43" fmla="*/ 112 h 133"/>
                <a:gd name="T44" fmla="*/ 5 w 114"/>
                <a:gd name="T45" fmla="*/ 122 h 133"/>
                <a:gd name="T46" fmla="*/ 1 w 114"/>
                <a:gd name="T47" fmla="*/ 130 h 133"/>
                <a:gd name="T48" fmla="*/ 0 w 114"/>
                <a:gd name="T4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7" name="Freeform 509"/>
            <p:cNvSpPr>
              <a:spLocks/>
            </p:cNvSpPr>
            <p:nvPr/>
          </p:nvSpPr>
          <p:spPr bwMode="auto">
            <a:xfrm>
              <a:off x="2332" y="2318"/>
              <a:ext cx="35" cy="82"/>
            </a:xfrm>
            <a:custGeom>
              <a:avLst/>
              <a:gdLst>
                <a:gd name="T0" fmla="*/ 30 w 70"/>
                <a:gd name="T1" fmla="*/ 163 h 163"/>
                <a:gd name="T2" fmla="*/ 18 w 70"/>
                <a:gd name="T3" fmla="*/ 145 h 163"/>
                <a:gd name="T4" fmla="*/ 9 w 70"/>
                <a:gd name="T5" fmla="*/ 124 h 163"/>
                <a:gd name="T6" fmla="*/ 3 w 70"/>
                <a:gd name="T7" fmla="*/ 101 h 163"/>
                <a:gd name="T8" fmla="*/ 0 w 70"/>
                <a:gd name="T9" fmla="*/ 78 h 163"/>
                <a:gd name="T10" fmla="*/ 0 w 70"/>
                <a:gd name="T11" fmla="*/ 56 h 163"/>
                <a:gd name="T12" fmla="*/ 4 w 70"/>
                <a:gd name="T13" fmla="*/ 36 h 163"/>
                <a:gd name="T14" fmla="*/ 13 w 70"/>
                <a:gd name="T15" fmla="*/ 18 h 163"/>
                <a:gd name="T16" fmla="*/ 28 w 70"/>
                <a:gd name="T17" fmla="*/ 6 h 163"/>
                <a:gd name="T18" fmla="*/ 43 w 70"/>
                <a:gd name="T19" fmla="*/ 0 h 163"/>
                <a:gd name="T20" fmla="*/ 56 w 70"/>
                <a:gd name="T21" fmla="*/ 2 h 163"/>
                <a:gd name="T22" fmla="*/ 64 w 70"/>
                <a:gd name="T23" fmla="*/ 9 h 163"/>
                <a:gd name="T24" fmla="*/ 70 w 70"/>
                <a:gd name="T25" fmla="*/ 21 h 163"/>
                <a:gd name="T26" fmla="*/ 70 w 70"/>
                <a:gd name="T27" fmla="*/ 34 h 163"/>
                <a:gd name="T28" fmla="*/ 68 w 70"/>
                <a:gd name="T29" fmla="*/ 48 h 163"/>
                <a:gd name="T30" fmla="*/ 59 w 70"/>
                <a:gd name="T31" fmla="*/ 62 h 163"/>
                <a:gd name="T32" fmla="*/ 48 w 70"/>
                <a:gd name="T33" fmla="*/ 74 h 163"/>
                <a:gd name="T34" fmla="*/ 33 w 70"/>
                <a:gd name="T35" fmla="*/ 97 h 163"/>
                <a:gd name="T36" fmla="*/ 27 w 70"/>
                <a:gd name="T37" fmla="*/ 127 h 163"/>
                <a:gd name="T38" fmla="*/ 28 w 70"/>
                <a:gd name="T39" fmla="*/ 152 h 163"/>
                <a:gd name="T40" fmla="*/ 30 w 70"/>
                <a:gd name="T4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8" name="Freeform 510"/>
            <p:cNvSpPr>
              <a:spLocks/>
            </p:cNvSpPr>
            <p:nvPr/>
          </p:nvSpPr>
          <p:spPr bwMode="auto">
            <a:xfrm>
              <a:off x="2376" y="1599"/>
              <a:ext cx="180" cy="174"/>
            </a:xfrm>
            <a:custGeom>
              <a:avLst/>
              <a:gdLst>
                <a:gd name="T0" fmla="*/ 8 w 361"/>
                <a:gd name="T1" fmla="*/ 6 h 348"/>
                <a:gd name="T2" fmla="*/ 0 w 361"/>
                <a:gd name="T3" fmla="*/ 1 h 348"/>
                <a:gd name="T4" fmla="*/ 0 w 361"/>
                <a:gd name="T5" fmla="*/ 0 h 348"/>
                <a:gd name="T6" fmla="*/ 8 w 361"/>
                <a:gd name="T7" fmla="*/ 0 h 348"/>
                <a:gd name="T8" fmla="*/ 23 w 361"/>
                <a:gd name="T9" fmla="*/ 4 h 348"/>
                <a:gd name="T10" fmla="*/ 44 w 361"/>
                <a:gd name="T11" fmla="*/ 8 h 348"/>
                <a:gd name="T12" fmla="*/ 69 w 361"/>
                <a:gd name="T13" fmla="*/ 16 h 348"/>
                <a:gd name="T14" fmla="*/ 98 w 361"/>
                <a:gd name="T15" fmla="*/ 27 h 348"/>
                <a:gd name="T16" fmla="*/ 129 w 361"/>
                <a:gd name="T17" fmla="*/ 39 h 348"/>
                <a:gd name="T18" fmla="*/ 162 w 361"/>
                <a:gd name="T19" fmla="*/ 55 h 348"/>
                <a:gd name="T20" fmla="*/ 196 w 361"/>
                <a:gd name="T21" fmla="*/ 74 h 348"/>
                <a:gd name="T22" fmla="*/ 229 w 361"/>
                <a:gd name="T23" fmla="*/ 96 h 348"/>
                <a:gd name="T24" fmla="*/ 262 w 361"/>
                <a:gd name="T25" fmla="*/ 120 h 348"/>
                <a:gd name="T26" fmla="*/ 291 w 361"/>
                <a:gd name="T27" fmla="*/ 146 h 348"/>
                <a:gd name="T28" fmla="*/ 317 w 361"/>
                <a:gd name="T29" fmla="*/ 178 h 348"/>
                <a:gd name="T30" fmla="*/ 340 w 361"/>
                <a:gd name="T31" fmla="*/ 210 h 348"/>
                <a:gd name="T32" fmla="*/ 356 w 361"/>
                <a:gd name="T33" fmla="*/ 247 h 348"/>
                <a:gd name="T34" fmla="*/ 361 w 361"/>
                <a:gd name="T35" fmla="*/ 267 h 348"/>
                <a:gd name="T36" fmla="*/ 358 w 361"/>
                <a:gd name="T37" fmla="*/ 287 h 348"/>
                <a:gd name="T38" fmla="*/ 354 w 361"/>
                <a:gd name="T39" fmla="*/ 304 h 348"/>
                <a:gd name="T40" fmla="*/ 346 w 361"/>
                <a:gd name="T41" fmla="*/ 319 h 348"/>
                <a:gd name="T42" fmla="*/ 336 w 361"/>
                <a:gd name="T43" fmla="*/ 331 h 348"/>
                <a:gd name="T44" fmla="*/ 328 w 361"/>
                <a:gd name="T45" fmla="*/ 340 h 348"/>
                <a:gd name="T46" fmla="*/ 323 w 361"/>
                <a:gd name="T47" fmla="*/ 346 h 348"/>
                <a:gd name="T48" fmla="*/ 320 w 361"/>
                <a:gd name="T49" fmla="*/ 348 h 348"/>
                <a:gd name="T50" fmla="*/ 321 w 361"/>
                <a:gd name="T51" fmla="*/ 346 h 348"/>
                <a:gd name="T52" fmla="*/ 326 w 361"/>
                <a:gd name="T53" fmla="*/ 341 h 348"/>
                <a:gd name="T54" fmla="*/ 331 w 361"/>
                <a:gd name="T55" fmla="*/ 332 h 348"/>
                <a:gd name="T56" fmla="*/ 336 w 361"/>
                <a:gd name="T57" fmla="*/ 320 h 348"/>
                <a:gd name="T58" fmla="*/ 340 w 361"/>
                <a:gd name="T59" fmla="*/ 305 h 348"/>
                <a:gd name="T60" fmla="*/ 342 w 361"/>
                <a:gd name="T61" fmla="*/ 287 h 348"/>
                <a:gd name="T62" fmla="*/ 341 w 361"/>
                <a:gd name="T63" fmla="*/ 267 h 348"/>
                <a:gd name="T64" fmla="*/ 336 w 361"/>
                <a:gd name="T65" fmla="*/ 244 h 348"/>
                <a:gd name="T66" fmla="*/ 326 w 361"/>
                <a:gd name="T67" fmla="*/ 220 h 348"/>
                <a:gd name="T68" fmla="*/ 309 w 361"/>
                <a:gd name="T69" fmla="*/ 194 h 348"/>
                <a:gd name="T70" fmla="*/ 283 w 361"/>
                <a:gd name="T71" fmla="*/ 165 h 348"/>
                <a:gd name="T72" fmla="*/ 250 w 361"/>
                <a:gd name="T73" fmla="*/ 136 h 348"/>
                <a:gd name="T74" fmla="*/ 207 w 361"/>
                <a:gd name="T75" fmla="*/ 105 h 348"/>
                <a:gd name="T76" fmla="*/ 153 w 361"/>
                <a:gd name="T77" fmla="*/ 73 h 348"/>
                <a:gd name="T78" fmla="*/ 88 w 361"/>
                <a:gd name="T79" fmla="*/ 39 h 348"/>
                <a:gd name="T80" fmla="*/ 8 w 361"/>
                <a:gd name="T81" fmla="*/ 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9" name="Freeform 511"/>
            <p:cNvSpPr>
              <a:spLocks/>
            </p:cNvSpPr>
            <p:nvPr/>
          </p:nvSpPr>
          <p:spPr bwMode="auto">
            <a:xfrm>
              <a:off x="2332" y="2439"/>
              <a:ext cx="63" cy="171"/>
            </a:xfrm>
            <a:custGeom>
              <a:avLst/>
              <a:gdLst>
                <a:gd name="T0" fmla="*/ 25 w 126"/>
                <a:gd name="T1" fmla="*/ 0 h 343"/>
                <a:gd name="T2" fmla="*/ 10 w 126"/>
                <a:gd name="T3" fmla="*/ 30 h 343"/>
                <a:gd name="T4" fmla="*/ 2 w 126"/>
                <a:gd name="T5" fmla="*/ 71 h 343"/>
                <a:gd name="T6" fmla="*/ 0 w 126"/>
                <a:gd name="T7" fmla="*/ 121 h 343"/>
                <a:gd name="T8" fmla="*/ 5 w 126"/>
                <a:gd name="T9" fmla="*/ 175 h 343"/>
                <a:gd name="T10" fmla="*/ 19 w 126"/>
                <a:gd name="T11" fmla="*/ 228 h 343"/>
                <a:gd name="T12" fmla="*/ 43 w 126"/>
                <a:gd name="T13" fmla="*/ 276 h 343"/>
                <a:gd name="T14" fmla="*/ 79 w 126"/>
                <a:gd name="T15" fmla="*/ 316 h 343"/>
                <a:gd name="T16" fmla="*/ 126 w 126"/>
                <a:gd name="T17" fmla="*/ 343 h 343"/>
                <a:gd name="T18" fmla="*/ 123 w 126"/>
                <a:gd name="T19" fmla="*/ 341 h 343"/>
                <a:gd name="T20" fmla="*/ 115 w 126"/>
                <a:gd name="T21" fmla="*/ 332 h 343"/>
                <a:gd name="T22" fmla="*/ 102 w 126"/>
                <a:gd name="T23" fmla="*/ 321 h 343"/>
                <a:gd name="T24" fmla="*/ 87 w 126"/>
                <a:gd name="T25" fmla="*/ 306 h 343"/>
                <a:gd name="T26" fmla="*/ 71 w 126"/>
                <a:gd name="T27" fmla="*/ 288 h 343"/>
                <a:gd name="T28" fmla="*/ 55 w 126"/>
                <a:gd name="T29" fmla="*/ 267 h 343"/>
                <a:gd name="T30" fmla="*/ 41 w 126"/>
                <a:gd name="T31" fmla="*/ 245 h 343"/>
                <a:gd name="T32" fmla="*/ 30 w 126"/>
                <a:gd name="T33" fmla="*/ 221 h 343"/>
                <a:gd name="T34" fmla="*/ 19 w 126"/>
                <a:gd name="T35" fmla="*/ 183 h 343"/>
                <a:gd name="T36" fmla="*/ 13 w 126"/>
                <a:gd name="T37" fmla="*/ 145 h 343"/>
                <a:gd name="T38" fmla="*/ 12 w 126"/>
                <a:gd name="T39" fmla="*/ 108 h 343"/>
                <a:gd name="T40" fmla="*/ 13 w 126"/>
                <a:gd name="T41" fmla="*/ 73 h 343"/>
                <a:gd name="T42" fmla="*/ 17 w 126"/>
                <a:gd name="T43" fmla="*/ 43 h 343"/>
                <a:gd name="T44" fmla="*/ 20 w 126"/>
                <a:gd name="T45" fmla="*/ 20 h 343"/>
                <a:gd name="T46" fmla="*/ 24 w 126"/>
                <a:gd name="T47" fmla="*/ 5 h 343"/>
                <a:gd name="T48" fmla="*/ 25 w 126"/>
                <a:gd name="T4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0" name="Freeform 512"/>
            <p:cNvSpPr>
              <a:spLocks/>
            </p:cNvSpPr>
            <p:nvPr/>
          </p:nvSpPr>
          <p:spPr bwMode="auto">
            <a:xfrm>
              <a:off x="2684" y="2480"/>
              <a:ext cx="165" cy="80"/>
            </a:xfrm>
            <a:custGeom>
              <a:avLst/>
              <a:gdLst>
                <a:gd name="T0" fmla="*/ 332 w 332"/>
                <a:gd name="T1" fmla="*/ 160 h 160"/>
                <a:gd name="T2" fmla="*/ 326 w 332"/>
                <a:gd name="T3" fmla="*/ 146 h 160"/>
                <a:gd name="T4" fmla="*/ 318 w 332"/>
                <a:gd name="T5" fmla="*/ 130 h 160"/>
                <a:gd name="T6" fmla="*/ 305 w 332"/>
                <a:gd name="T7" fmla="*/ 114 h 160"/>
                <a:gd name="T8" fmla="*/ 290 w 332"/>
                <a:gd name="T9" fmla="*/ 96 h 160"/>
                <a:gd name="T10" fmla="*/ 273 w 332"/>
                <a:gd name="T11" fmla="*/ 79 h 160"/>
                <a:gd name="T12" fmla="*/ 254 w 332"/>
                <a:gd name="T13" fmla="*/ 63 h 160"/>
                <a:gd name="T14" fmla="*/ 232 w 332"/>
                <a:gd name="T15" fmla="*/ 48 h 160"/>
                <a:gd name="T16" fmla="*/ 208 w 332"/>
                <a:gd name="T17" fmla="*/ 34 h 160"/>
                <a:gd name="T18" fmla="*/ 183 w 332"/>
                <a:gd name="T19" fmla="*/ 21 h 160"/>
                <a:gd name="T20" fmla="*/ 158 w 332"/>
                <a:gd name="T21" fmla="*/ 11 h 160"/>
                <a:gd name="T22" fmla="*/ 132 w 332"/>
                <a:gd name="T23" fmla="*/ 4 h 160"/>
                <a:gd name="T24" fmla="*/ 104 w 332"/>
                <a:gd name="T25" fmla="*/ 0 h 160"/>
                <a:gd name="T26" fmla="*/ 77 w 332"/>
                <a:gd name="T27" fmla="*/ 0 h 160"/>
                <a:gd name="T28" fmla="*/ 51 w 332"/>
                <a:gd name="T29" fmla="*/ 2 h 160"/>
                <a:gd name="T30" fmla="*/ 26 w 332"/>
                <a:gd name="T31" fmla="*/ 10 h 160"/>
                <a:gd name="T32" fmla="*/ 0 w 332"/>
                <a:gd name="T33" fmla="*/ 23 h 160"/>
                <a:gd name="T34" fmla="*/ 5 w 332"/>
                <a:gd name="T35" fmla="*/ 21 h 160"/>
                <a:gd name="T36" fmla="*/ 15 w 332"/>
                <a:gd name="T37" fmla="*/ 19 h 160"/>
                <a:gd name="T38" fmla="*/ 33 w 332"/>
                <a:gd name="T39" fmla="*/ 17 h 160"/>
                <a:gd name="T40" fmla="*/ 54 w 332"/>
                <a:gd name="T41" fmla="*/ 15 h 160"/>
                <a:gd name="T42" fmla="*/ 79 w 332"/>
                <a:gd name="T43" fmla="*/ 13 h 160"/>
                <a:gd name="T44" fmla="*/ 105 w 332"/>
                <a:gd name="T45" fmla="*/ 15 h 160"/>
                <a:gd name="T46" fmla="*/ 132 w 332"/>
                <a:gd name="T47" fmla="*/ 18 h 160"/>
                <a:gd name="T48" fmla="*/ 157 w 332"/>
                <a:gd name="T49" fmla="*/ 24 h 160"/>
                <a:gd name="T50" fmla="*/ 194 w 332"/>
                <a:gd name="T51" fmla="*/ 39 h 160"/>
                <a:gd name="T52" fmla="*/ 226 w 332"/>
                <a:gd name="T53" fmla="*/ 59 h 160"/>
                <a:gd name="T54" fmla="*/ 256 w 332"/>
                <a:gd name="T55" fmla="*/ 81 h 160"/>
                <a:gd name="T56" fmla="*/ 282 w 332"/>
                <a:gd name="T57" fmla="*/ 104 h 160"/>
                <a:gd name="T58" fmla="*/ 303 w 332"/>
                <a:gd name="T59" fmla="*/ 125 h 160"/>
                <a:gd name="T60" fmla="*/ 318 w 332"/>
                <a:gd name="T61" fmla="*/ 144 h 160"/>
                <a:gd name="T62" fmla="*/ 329 w 332"/>
                <a:gd name="T63" fmla="*/ 155 h 160"/>
                <a:gd name="T64" fmla="*/ 332 w 332"/>
                <a:gd name="T6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1" name="Freeform 513"/>
            <p:cNvSpPr>
              <a:spLocks/>
            </p:cNvSpPr>
            <p:nvPr/>
          </p:nvSpPr>
          <p:spPr bwMode="auto">
            <a:xfrm>
              <a:off x="2464" y="1984"/>
              <a:ext cx="186" cy="670"/>
            </a:xfrm>
            <a:custGeom>
              <a:avLst/>
              <a:gdLst>
                <a:gd name="T0" fmla="*/ 330 w 373"/>
                <a:gd name="T1" fmla="*/ 1333 h 1340"/>
                <a:gd name="T2" fmla="*/ 242 w 373"/>
                <a:gd name="T3" fmla="*/ 1323 h 1340"/>
                <a:gd name="T4" fmla="*/ 162 w 373"/>
                <a:gd name="T5" fmla="*/ 1304 h 1340"/>
                <a:gd name="T6" fmla="*/ 96 w 373"/>
                <a:gd name="T7" fmla="*/ 1268 h 1340"/>
                <a:gd name="T8" fmla="*/ 53 w 373"/>
                <a:gd name="T9" fmla="*/ 1211 h 1340"/>
                <a:gd name="T10" fmla="*/ 42 w 373"/>
                <a:gd name="T11" fmla="*/ 1130 h 1340"/>
                <a:gd name="T12" fmla="*/ 68 w 373"/>
                <a:gd name="T13" fmla="*/ 1017 h 1340"/>
                <a:gd name="T14" fmla="*/ 142 w 373"/>
                <a:gd name="T15" fmla="*/ 867 h 1340"/>
                <a:gd name="T16" fmla="*/ 248 w 373"/>
                <a:gd name="T17" fmla="*/ 700 h 1340"/>
                <a:gd name="T18" fmla="*/ 318 w 373"/>
                <a:gd name="T19" fmla="*/ 556 h 1340"/>
                <a:gd name="T20" fmla="*/ 357 w 373"/>
                <a:gd name="T21" fmla="*/ 426 h 1340"/>
                <a:gd name="T22" fmla="*/ 368 w 373"/>
                <a:gd name="T23" fmla="*/ 310 h 1340"/>
                <a:gd name="T24" fmla="*/ 355 w 373"/>
                <a:gd name="T25" fmla="*/ 210 h 1340"/>
                <a:gd name="T26" fmla="*/ 323 w 373"/>
                <a:gd name="T27" fmla="*/ 129 h 1340"/>
                <a:gd name="T28" fmla="*/ 276 w 373"/>
                <a:gd name="T29" fmla="*/ 65 h 1340"/>
                <a:gd name="T30" fmla="*/ 218 w 373"/>
                <a:gd name="T31" fmla="*/ 22 h 1340"/>
                <a:gd name="T32" fmla="*/ 162 w 373"/>
                <a:gd name="T33" fmla="*/ 2 h 1340"/>
                <a:gd name="T34" fmla="*/ 119 w 373"/>
                <a:gd name="T35" fmla="*/ 2 h 1340"/>
                <a:gd name="T36" fmla="*/ 84 w 373"/>
                <a:gd name="T37" fmla="*/ 15 h 1340"/>
                <a:gd name="T38" fmla="*/ 56 w 373"/>
                <a:gd name="T39" fmla="*/ 35 h 1340"/>
                <a:gd name="T40" fmla="*/ 33 w 373"/>
                <a:gd name="T41" fmla="*/ 62 h 1340"/>
                <a:gd name="T42" fmla="*/ 16 w 373"/>
                <a:gd name="T43" fmla="*/ 87 h 1340"/>
                <a:gd name="T44" fmla="*/ 6 w 373"/>
                <a:gd name="T45" fmla="*/ 108 h 1340"/>
                <a:gd name="T46" fmla="*/ 1 w 373"/>
                <a:gd name="T47" fmla="*/ 121 h 1340"/>
                <a:gd name="T48" fmla="*/ 1 w 373"/>
                <a:gd name="T49" fmla="*/ 122 h 1340"/>
                <a:gd name="T50" fmla="*/ 8 w 373"/>
                <a:gd name="T51" fmla="*/ 111 h 1340"/>
                <a:gd name="T52" fmla="*/ 23 w 373"/>
                <a:gd name="T53" fmla="*/ 94 h 1340"/>
                <a:gd name="T54" fmla="*/ 44 w 373"/>
                <a:gd name="T55" fmla="*/ 75 h 1340"/>
                <a:gd name="T56" fmla="*/ 69 w 373"/>
                <a:gd name="T57" fmla="*/ 54 h 1340"/>
                <a:gd name="T58" fmla="*/ 99 w 373"/>
                <a:gd name="T59" fmla="*/ 37 h 1340"/>
                <a:gd name="T60" fmla="*/ 133 w 373"/>
                <a:gd name="T61" fmla="*/ 27 h 1340"/>
                <a:gd name="T62" fmla="*/ 170 w 373"/>
                <a:gd name="T63" fmla="*/ 27 h 1340"/>
                <a:gd name="T64" fmla="*/ 210 w 373"/>
                <a:gd name="T65" fmla="*/ 42 h 1340"/>
                <a:gd name="T66" fmla="*/ 253 w 373"/>
                <a:gd name="T67" fmla="*/ 72 h 1340"/>
                <a:gd name="T68" fmla="*/ 293 w 373"/>
                <a:gd name="T69" fmla="*/ 114 h 1340"/>
                <a:gd name="T70" fmla="*/ 327 w 373"/>
                <a:gd name="T71" fmla="*/ 169 h 1340"/>
                <a:gd name="T72" fmla="*/ 350 w 373"/>
                <a:gd name="T73" fmla="*/ 236 h 1340"/>
                <a:gd name="T74" fmla="*/ 361 w 373"/>
                <a:gd name="T75" fmla="*/ 313 h 1340"/>
                <a:gd name="T76" fmla="*/ 353 w 373"/>
                <a:gd name="T77" fmla="*/ 402 h 1340"/>
                <a:gd name="T78" fmla="*/ 322 w 373"/>
                <a:gd name="T79" fmla="*/ 501 h 1340"/>
                <a:gd name="T80" fmla="*/ 268 w 373"/>
                <a:gd name="T81" fmla="*/ 610 h 1340"/>
                <a:gd name="T82" fmla="*/ 205 w 373"/>
                <a:gd name="T83" fmla="*/ 715 h 1340"/>
                <a:gd name="T84" fmla="*/ 145 w 373"/>
                <a:gd name="T85" fmla="*/ 813 h 1340"/>
                <a:gd name="T86" fmla="*/ 92 w 373"/>
                <a:gd name="T87" fmla="*/ 902 h 1340"/>
                <a:gd name="T88" fmla="*/ 49 w 373"/>
                <a:gd name="T89" fmla="*/ 984 h 1340"/>
                <a:gd name="T90" fmla="*/ 19 w 373"/>
                <a:gd name="T91" fmla="*/ 1060 h 1340"/>
                <a:gd name="T92" fmla="*/ 7 w 373"/>
                <a:gd name="T93" fmla="*/ 1130 h 1340"/>
                <a:gd name="T94" fmla="*/ 19 w 373"/>
                <a:gd name="T95" fmla="*/ 1193 h 1340"/>
                <a:gd name="T96" fmla="*/ 56 w 373"/>
                <a:gd name="T97" fmla="*/ 1249 h 1340"/>
                <a:gd name="T98" fmla="*/ 104 w 373"/>
                <a:gd name="T99" fmla="*/ 1290 h 1340"/>
                <a:gd name="T100" fmla="*/ 158 w 373"/>
                <a:gd name="T101" fmla="*/ 1317 h 1340"/>
                <a:gd name="T102" fmla="*/ 215 w 373"/>
                <a:gd name="T103" fmla="*/ 1332 h 1340"/>
                <a:gd name="T104" fmla="*/ 269 w 373"/>
                <a:gd name="T105" fmla="*/ 1339 h 1340"/>
                <a:gd name="T106" fmla="*/ 316 w 373"/>
                <a:gd name="T107" fmla="*/ 1340 h 1340"/>
                <a:gd name="T108" fmla="*/ 350 w 373"/>
                <a:gd name="T109" fmla="*/ 1338 h 1340"/>
                <a:gd name="T110" fmla="*/ 371 w 373"/>
                <a:gd name="T111" fmla="*/ 133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2" name="Freeform 514"/>
            <p:cNvSpPr>
              <a:spLocks/>
            </p:cNvSpPr>
            <p:nvPr/>
          </p:nvSpPr>
          <p:spPr bwMode="auto">
            <a:xfrm>
              <a:off x="2886" y="2685"/>
              <a:ext cx="55" cy="62"/>
            </a:xfrm>
            <a:custGeom>
              <a:avLst/>
              <a:gdLst>
                <a:gd name="T0" fmla="*/ 99 w 110"/>
                <a:gd name="T1" fmla="*/ 62 h 123"/>
                <a:gd name="T2" fmla="*/ 105 w 110"/>
                <a:gd name="T3" fmla="*/ 56 h 123"/>
                <a:gd name="T4" fmla="*/ 110 w 110"/>
                <a:gd name="T5" fmla="*/ 48 h 123"/>
                <a:gd name="T6" fmla="*/ 110 w 110"/>
                <a:gd name="T7" fmla="*/ 39 h 123"/>
                <a:gd name="T8" fmla="*/ 108 w 110"/>
                <a:gd name="T9" fmla="*/ 31 h 123"/>
                <a:gd name="T10" fmla="*/ 102 w 110"/>
                <a:gd name="T11" fmla="*/ 25 h 123"/>
                <a:gd name="T12" fmla="*/ 94 w 110"/>
                <a:gd name="T13" fmla="*/ 21 h 123"/>
                <a:gd name="T14" fmla="*/ 86 w 110"/>
                <a:gd name="T15" fmla="*/ 20 h 123"/>
                <a:gd name="T16" fmla="*/ 77 w 110"/>
                <a:gd name="T17" fmla="*/ 23 h 123"/>
                <a:gd name="T18" fmla="*/ 74 w 110"/>
                <a:gd name="T19" fmla="*/ 13 h 123"/>
                <a:gd name="T20" fmla="*/ 70 w 110"/>
                <a:gd name="T21" fmla="*/ 6 h 123"/>
                <a:gd name="T22" fmla="*/ 63 w 110"/>
                <a:gd name="T23" fmla="*/ 2 h 123"/>
                <a:gd name="T24" fmla="*/ 55 w 110"/>
                <a:gd name="T25" fmla="*/ 0 h 123"/>
                <a:gd name="T26" fmla="*/ 48 w 110"/>
                <a:gd name="T27" fmla="*/ 2 h 123"/>
                <a:gd name="T28" fmla="*/ 41 w 110"/>
                <a:gd name="T29" fmla="*/ 6 h 123"/>
                <a:gd name="T30" fmla="*/ 36 w 110"/>
                <a:gd name="T31" fmla="*/ 13 h 123"/>
                <a:gd name="T32" fmla="*/ 34 w 110"/>
                <a:gd name="T33" fmla="*/ 23 h 123"/>
                <a:gd name="T34" fmla="*/ 25 w 110"/>
                <a:gd name="T35" fmla="*/ 20 h 123"/>
                <a:gd name="T36" fmla="*/ 17 w 110"/>
                <a:gd name="T37" fmla="*/ 20 h 123"/>
                <a:gd name="T38" fmla="*/ 9 w 110"/>
                <a:gd name="T39" fmla="*/ 24 h 123"/>
                <a:gd name="T40" fmla="*/ 3 w 110"/>
                <a:gd name="T41" fmla="*/ 31 h 123"/>
                <a:gd name="T42" fmla="*/ 1 w 110"/>
                <a:gd name="T43" fmla="*/ 39 h 123"/>
                <a:gd name="T44" fmla="*/ 1 w 110"/>
                <a:gd name="T45" fmla="*/ 47 h 123"/>
                <a:gd name="T46" fmla="*/ 4 w 110"/>
                <a:gd name="T47" fmla="*/ 55 h 123"/>
                <a:gd name="T48" fmla="*/ 11 w 110"/>
                <a:gd name="T49" fmla="*/ 61 h 123"/>
                <a:gd name="T50" fmla="*/ 4 w 110"/>
                <a:gd name="T51" fmla="*/ 66 h 123"/>
                <a:gd name="T52" fmla="*/ 0 w 110"/>
                <a:gd name="T53" fmla="*/ 74 h 123"/>
                <a:gd name="T54" fmla="*/ 0 w 110"/>
                <a:gd name="T55" fmla="*/ 84 h 123"/>
                <a:gd name="T56" fmla="*/ 2 w 110"/>
                <a:gd name="T57" fmla="*/ 92 h 123"/>
                <a:gd name="T58" fmla="*/ 8 w 110"/>
                <a:gd name="T59" fmla="*/ 97 h 123"/>
                <a:gd name="T60" fmla="*/ 16 w 110"/>
                <a:gd name="T61" fmla="*/ 101 h 123"/>
                <a:gd name="T62" fmla="*/ 24 w 110"/>
                <a:gd name="T63" fmla="*/ 102 h 123"/>
                <a:gd name="T64" fmla="*/ 33 w 110"/>
                <a:gd name="T65" fmla="*/ 100 h 123"/>
                <a:gd name="T66" fmla="*/ 35 w 110"/>
                <a:gd name="T67" fmla="*/ 109 h 123"/>
                <a:gd name="T68" fmla="*/ 40 w 110"/>
                <a:gd name="T69" fmla="*/ 116 h 123"/>
                <a:gd name="T70" fmla="*/ 46 w 110"/>
                <a:gd name="T71" fmla="*/ 121 h 123"/>
                <a:gd name="T72" fmla="*/ 54 w 110"/>
                <a:gd name="T73" fmla="*/ 123 h 123"/>
                <a:gd name="T74" fmla="*/ 62 w 110"/>
                <a:gd name="T75" fmla="*/ 121 h 123"/>
                <a:gd name="T76" fmla="*/ 69 w 110"/>
                <a:gd name="T77" fmla="*/ 116 h 123"/>
                <a:gd name="T78" fmla="*/ 73 w 110"/>
                <a:gd name="T79" fmla="*/ 109 h 123"/>
                <a:gd name="T80" fmla="*/ 76 w 110"/>
                <a:gd name="T81" fmla="*/ 101 h 123"/>
                <a:gd name="T82" fmla="*/ 85 w 110"/>
                <a:gd name="T83" fmla="*/ 103 h 123"/>
                <a:gd name="T84" fmla="*/ 93 w 110"/>
                <a:gd name="T85" fmla="*/ 102 h 123"/>
                <a:gd name="T86" fmla="*/ 101 w 110"/>
                <a:gd name="T87" fmla="*/ 99 h 123"/>
                <a:gd name="T88" fmla="*/ 107 w 110"/>
                <a:gd name="T89" fmla="*/ 93 h 123"/>
                <a:gd name="T90" fmla="*/ 109 w 110"/>
                <a:gd name="T91" fmla="*/ 85 h 123"/>
                <a:gd name="T92" fmla="*/ 109 w 110"/>
                <a:gd name="T93" fmla="*/ 77 h 123"/>
                <a:gd name="T94" fmla="*/ 105 w 110"/>
                <a:gd name="T95" fmla="*/ 69 h 123"/>
                <a:gd name="T96" fmla="*/ 99 w 110"/>
                <a:gd name="T97"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3" name="Freeform 515"/>
            <p:cNvSpPr>
              <a:spLocks/>
            </p:cNvSpPr>
            <p:nvPr/>
          </p:nvSpPr>
          <p:spPr bwMode="auto">
            <a:xfrm>
              <a:off x="2905" y="2708"/>
              <a:ext cx="16" cy="16"/>
            </a:xfrm>
            <a:custGeom>
              <a:avLst/>
              <a:gdLst>
                <a:gd name="T0" fmla="*/ 15 w 31"/>
                <a:gd name="T1" fmla="*/ 33 h 33"/>
                <a:gd name="T2" fmla="*/ 9 w 31"/>
                <a:gd name="T3" fmla="*/ 32 h 33"/>
                <a:gd name="T4" fmla="*/ 4 w 31"/>
                <a:gd name="T5" fmla="*/ 28 h 33"/>
                <a:gd name="T6" fmla="*/ 1 w 31"/>
                <a:gd name="T7" fmla="*/ 24 h 33"/>
                <a:gd name="T8" fmla="*/ 0 w 31"/>
                <a:gd name="T9" fmla="*/ 17 h 33"/>
                <a:gd name="T10" fmla="*/ 1 w 31"/>
                <a:gd name="T11" fmla="*/ 10 h 33"/>
                <a:gd name="T12" fmla="*/ 4 w 31"/>
                <a:gd name="T13" fmla="*/ 5 h 33"/>
                <a:gd name="T14" fmla="*/ 9 w 31"/>
                <a:gd name="T15" fmla="*/ 2 h 33"/>
                <a:gd name="T16" fmla="*/ 15 w 31"/>
                <a:gd name="T17" fmla="*/ 0 h 33"/>
                <a:gd name="T18" fmla="*/ 22 w 31"/>
                <a:gd name="T19" fmla="*/ 2 h 33"/>
                <a:gd name="T20" fmla="*/ 26 w 31"/>
                <a:gd name="T21" fmla="*/ 5 h 33"/>
                <a:gd name="T22" fmla="*/ 30 w 31"/>
                <a:gd name="T23" fmla="*/ 10 h 33"/>
                <a:gd name="T24" fmla="*/ 31 w 31"/>
                <a:gd name="T25" fmla="*/ 17 h 33"/>
                <a:gd name="T26" fmla="*/ 30 w 31"/>
                <a:gd name="T27" fmla="*/ 24 h 33"/>
                <a:gd name="T28" fmla="*/ 26 w 31"/>
                <a:gd name="T29" fmla="*/ 28 h 33"/>
                <a:gd name="T30" fmla="*/ 22 w 31"/>
                <a:gd name="T31" fmla="*/ 32 h 33"/>
                <a:gd name="T32" fmla="*/ 15 w 31"/>
                <a:gd name="T3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4" name="Freeform 516"/>
            <p:cNvSpPr>
              <a:spLocks/>
            </p:cNvSpPr>
            <p:nvPr/>
          </p:nvSpPr>
          <p:spPr bwMode="auto">
            <a:xfrm>
              <a:off x="2366" y="2699"/>
              <a:ext cx="56" cy="61"/>
            </a:xfrm>
            <a:custGeom>
              <a:avLst/>
              <a:gdLst>
                <a:gd name="T0" fmla="*/ 101 w 111"/>
                <a:gd name="T1" fmla="*/ 61 h 122"/>
                <a:gd name="T2" fmla="*/ 108 w 111"/>
                <a:gd name="T3" fmla="*/ 55 h 122"/>
                <a:gd name="T4" fmla="*/ 111 w 111"/>
                <a:gd name="T5" fmla="*/ 47 h 122"/>
                <a:gd name="T6" fmla="*/ 111 w 111"/>
                <a:gd name="T7" fmla="*/ 39 h 122"/>
                <a:gd name="T8" fmla="*/ 109 w 111"/>
                <a:gd name="T9" fmla="*/ 31 h 122"/>
                <a:gd name="T10" fmla="*/ 103 w 111"/>
                <a:gd name="T11" fmla="*/ 24 h 122"/>
                <a:gd name="T12" fmla="*/ 96 w 111"/>
                <a:gd name="T13" fmla="*/ 21 h 122"/>
                <a:gd name="T14" fmla="*/ 88 w 111"/>
                <a:gd name="T15" fmla="*/ 20 h 122"/>
                <a:gd name="T16" fmla="*/ 79 w 111"/>
                <a:gd name="T17" fmla="*/ 22 h 122"/>
                <a:gd name="T18" fmla="*/ 77 w 111"/>
                <a:gd name="T19" fmla="*/ 13 h 122"/>
                <a:gd name="T20" fmla="*/ 71 w 111"/>
                <a:gd name="T21" fmla="*/ 6 h 122"/>
                <a:gd name="T22" fmla="*/ 64 w 111"/>
                <a:gd name="T23" fmla="*/ 1 h 122"/>
                <a:gd name="T24" fmla="*/ 56 w 111"/>
                <a:gd name="T25" fmla="*/ 0 h 122"/>
                <a:gd name="T26" fmla="*/ 48 w 111"/>
                <a:gd name="T27" fmla="*/ 1 h 122"/>
                <a:gd name="T28" fmla="*/ 41 w 111"/>
                <a:gd name="T29" fmla="*/ 6 h 122"/>
                <a:gd name="T30" fmla="*/ 36 w 111"/>
                <a:gd name="T31" fmla="*/ 13 h 122"/>
                <a:gd name="T32" fmla="*/ 34 w 111"/>
                <a:gd name="T33" fmla="*/ 22 h 122"/>
                <a:gd name="T34" fmla="*/ 25 w 111"/>
                <a:gd name="T35" fmla="*/ 20 h 122"/>
                <a:gd name="T36" fmla="*/ 17 w 111"/>
                <a:gd name="T37" fmla="*/ 20 h 122"/>
                <a:gd name="T38" fmla="*/ 9 w 111"/>
                <a:gd name="T39" fmla="*/ 23 h 122"/>
                <a:gd name="T40" fmla="*/ 3 w 111"/>
                <a:gd name="T41" fmla="*/ 30 h 122"/>
                <a:gd name="T42" fmla="*/ 1 w 111"/>
                <a:gd name="T43" fmla="*/ 38 h 122"/>
                <a:gd name="T44" fmla="*/ 1 w 111"/>
                <a:gd name="T45" fmla="*/ 46 h 122"/>
                <a:gd name="T46" fmla="*/ 4 w 111"/>
                <a:gd name="T47" fmla="*/ 54 h 122"/>
                <a:gd name="T48" fmla="*/ 11 w 111"/>
                <a:gd name="T49" fmla="*/ 60 h 122"/>
                <a:gd name="T50" fmla="*/ 4 w 111"/>
                <a:gd name="T51" fmla="*/ 66 h 122"/>
                <a:gd name="T52" fmla="*/ 1 w 111"/>
                <a:gd name="T53" fmla="*/ 74 h 122"/>
                <a:gd name="T54" fmla="*/ 0 w 111"/>
                <a:gd name="T55" fmla="*/ 83 h 122"/>
                <a:gd name="T56" fmla="*/ 2 w 111"/>
                <a:gd name="T57" fmla="*/ 91 h 122"/>
                <a:gd name="T58" fmla="*/ 8 w 111"/>
                <a:gd name="T59" fmla="*/ 98 h 122"/>
                <a:gd name="T60" fmla="*/ 16 w 111"/>
                <a:gd name="T61" fmla="*/ 102 h 122"/>
                <a:gd name="T62" fmla="*/ 24 w 111"/>
                <a:gd name="T63" fmla="*/ 102 h 122"/>
                <a:gd name="T64" fmla="*/ 33 w 111"/>
                <a:gd name="T65" fmla="*/ 99 h 122"/>
                <a:gd name="T66" fmla="*/ 35 w 111"/>
                <a:gd name="T67" fmla="*/ 108 h 122"/>
                <a:gd name="T68" fmla="*/ 40 w 111"/>
                <a:gd name="T69" fmla="*/ 115 h 122"/>
                <a:gd name="T70" fmla="*/ 47 w 111"/>
                <a:gd name="T71" fmla="*/ 120 h 122"/>
                <a:gd name="T72" fmla="*/ 55 w 111"/>
                <a:gd name="T73" fmla="*/ 122 h 122"/>
                <a:gd name="T74" fmla="*/ 63 w 111"/>
                <a:gd name="T75" fmla="*/ 120 h 122"/>
                <a:gd name="T76" fmla="*/ 70 w 111"/>
                <a:gd name="T77" fmla="*/ 115 h 122"/>
                <a:gd name="T78" fmla="*/ 76 w 111"/>
                <a:gd name="T79" fmla="*/ 108 h 122"/>
                <a:gd name="T80" fmla="*/ 78 w 111"/>
                <a:gd name="T81" fmla="*/ 100 h 122"/>
                <a:gd name="T82" fmla="*/ 87 w 111"/>
                <a:gd name="T83" fmla="*/ 103 h 122"/>
                <a:gd name="T84" fmla="*/ 95 w 111"/>
                <a:gd name="T85" fmla="*/ 102 h 122"/>
                <a:gd name="T86" fmla="*/ 103 w 111"/>
                <a:gd name="T87" fmla="*/ 98 h 122"/>
                <a:gd name="T88" fmla="*/ 109 w 111"/>
                <a:gd name="T89" fmla="*/ 92 h 122"/>
                <a:gd name="T90" fmla="*/ 111 w 111"/>
                <a:gd name="T91" fmla="*/ 84 h 122"/>
                <a:gd name="T92" fmla="*/ 110 w 111"/>
                <a:gd name="T93" fmla="*/ 76 h 122"/>
                <a:gd name="T94" fmla="*/ 107 w 111"/>
                <a:gd name="T95" fmla="*/ 68 h 122"/>
                <a:gd name="T96" fmla="*/ 101 w 111"/>
                <a:gd name="T97"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5" name="Freeform 517"/>
            <p:cNvSpPr>
              <a:spLocks/>
            </p:cNvSpPr>
            <p:nvPr/>
          </p:nvSpPr>
          <p:spPr bwMode="auto">
            <a:xfrm>
              <a:off x="2385" y="2721"/>
              <a:ext cx="16" cy="16"/>
            </a:xfrm>
            <a:custGeom>
              <a:avLst/>
              <a:gdLst>
                <a:gd name="T0" fmla="*/ 16 w 32"/>
                <a:gd name="T1" fmla="*/ 32 h 32"/>
                <a:gd name="T2" fmla="*/ 9 w 32"/>
                <a:gd name="T3" fmla="*/ 31 h 32"/>
                <a:gd name="T4" fmla="*/ 4 w 32"/>
                <a:gd name="T5" fmla="*/ 28 h 32"/>
                <a:gd name="T6" fmla="*/ 1 w 32"/>
                <a:gd name="T7" fmla="*/ 23 h 32"/>
                <a:gd name="T8" fmla="*/ 0 w 32"/>
                <a:gd name="T9" fmla="*/ 16 h 32"/>
                <a:gd name="T10" fmla="*/ 1 w 32"/>
                <a:gd name="T11" fmla="*/ 9 h 32"/>
                <a:gd name="T12" fmla="*/ 4 w 32"/>
                <a:gd name="T13" fmla="*/ 5 h 32"/>
                <a:gd name="T14" fmla="*/ 9 w 32"/>
                <a:gd name="T15" fmla="*/ 1 h 32"/>
                <a:gd name="T16" fmla="*/ 16 w 32"/>
                <a:gd name="T17" fmla="*/ 0 h 32"/>
                <a:gd name="T18" fmla="*/ 23 w 32"/>
                <a:gd name="T19" fmla="*/ 1 h 32"/>
                <a:gd name="T20" fmla="*/ 27 w 32"/>
                <a:gd name="T21" fmla="*/ 5 h 32"/>
                <a:gd name="T22" fmla="*/ 31 w 32"/>
                <a:gd name="T23" fmla="*/ 9 h 32"/>
                <a:gd name="T24" fmla="*/ 32 w 32"/>
                <a:gd name="T25" fmla="*/ 16 h 32"/>
                <a:gd name="T26" fmla="*/ 31 w 32"/>
                <a:gd name="T27" fmla="*/ 23 h 32"/>
                <a:gd name="T28" fmla="*/ 27 w 32"/>
                <a:gd name="T29" fmla="*/ 28 h 32"/>
                <a:gd name="T30" fmla="*/ 23 w 32"/>
                <a:gd name="T31" fmla="*/ 31 h 32"/>
                <a:gd name="T32" fmla="*/ 16 w 32"/>
                <a:gd name="T3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6" name="Freeform 518"/>
            <p:cNvSpPr>
              <a:spLocks/>
            </p:cNvSpPr>
            <p:nvPr/>
          </p:nvSpPr>
          <p:spPr bwMode="auto">
            <a:xfrm>
              <a:off x="2400" y="1686"/>
              <a:ext cx="68" cy="74"/>
            </a:xfrm>
            <a:custGeom>
              <a:avLst/>
              <a:gdLst>
                <a:gd name="T0" fmla="*/ 131 w 136"/>
                <a:gd name="T1" fmla="*/ 67 h 149"/>
                <a:gd name="T2" fmla="*/ 136 w 136"/>
                <a:gd name="T3" fmla="*/ 47 h 149"/>
                <a:gd name="T4" fmla="*/ 129 w 136"/>
                <a:gd name="T5" fmla="*/ 34 h 149"/>
                <a:gd name="T6" fmla="*/ 121 w 136"/>
                <a:gd name="T7" fmla="*/ 28 h 149"/>
                <a:gd name="T8" fmla="*/ 112 w 136"/>
                <a:gd name="T9" fmla="*/ 26 h 149"/>
                <a:gd name="T10" fmla="*/ 102 w 136"/>
                <a:gd name="T11" fmla="*/ 26 h 149"/>
                <a:gd name="T12" fmla="*/ 94 w 136"/>
                <a:gd name="T13" fmla="*/ 18 h 149"/>
                <a:gd name="T14" fmla="*/ 79 w 136"/>
                <a:gd name="T15" fmla="*/ 3 h 149"/>
                <a:gd name="T16" fmla="*/ 58 w 136"/>
                <a:gd name="T17" fmla="*/ 3 h 149"/>
                <a:gd name="T18" fmla="*/ 44 w 136"/>
                <a:gd name="T19" fmla="*/ 16 h 149"/>
                <a:gd name="T20" fmla="*/ 36 w 136"/>
                <a:gd name="T21" fmla="*/ 24 h 149"/>
                <a:gd name="T22" fmla="*/ 25 w 136"/>
                <a:gd name="T23" fmla="*/ 24 h 149"/>
                <a:gd name="T24" fmla="*/ 15 w 136"/>
                <a:gd name="T25" fmla="*/ 27 h 149"/>
                <a:gd name="T26" fmla="*/ 7 w 136"/>
                <a:gd name="T27" fmla="*/ 32 h 149"/>
                <a:gd name="T28" fmla="*/ 0 w 136"/>
                <a:gd name="T29" fmla="*/ 46 h 149"/>
                <a:gd name="T30" fmla="*/ 6 w 136"/>
                <a:gd name="T31" fmla="*/ 66 h 149"/>
                <a:gd name="T32" fmla="*/ 5 w 136"/>
                <a:gd name="T33" fmla="*/ 81 h 149"/>
                <a:gd name="T34" fmla="*/ 0 w 136"/>
                <a:gd name="T35" fmla="*/ 100 h 149"/>
                <a:gd name="T36" fmla="*/ 7 w 136"/>
                <a:gd name="T37" fmla="*/ 115 h 149"/>
                <a:gd name="T38" fmla="*/ 14 w 136"/>
                <a:gd name="T39" fmla="*/ 121 h 149"/>
                <a:gd name="T40" fmla="*/ 25 w 136"/>
                <a:gd name="T41" fmla="*/ 123 h 149"/>
                <a:gd name="T42" fmla="*/ 34 w 136"/>
                <a:gd name="T43" fmla="*/ 122 h 149"/>
                <a:gd name="T44" fmla="*/ 42 w 136"/>
                <a:gd name="T45" fmla="*/ 132 h 149"/>
                <a:gd name="T46" fmla="*/ 57 w 136"/>
                <a:gd name="T47" fmla="*/ 147 h 149"/>
                <a:gd name="T48" fmla="*/ 78 w 136"/>
                <a:gd name="T49" fmla="*/ 147 h 149"/>
                <a:gd name="T50" fmla="*/ 91 w 136"/>
                <a:gd name="T51" fmla="*/ 133 h 149"/>
                <a:gd name="T52" fmla="*/ 100 w 136"/>
                <a:gd name="T53" fmla="*/ 123 h 149"/>
                <a:gd name="T54" fmla="*/ 111 w 136"/>
                <a:gd name="T55" fmla="*/ 125 h 149"/>
                <a:gd name="T56" fmla="*/ 120 w 136"/>
                <a:gd name="T57" fmla="*/ 122 h 149"/>
                <a:gd name="T58" fmla="*/ 128 w 136"/>
                <a:gd name="T59" fmla="*/ 117 h 149"/>
                <a:gd name="T60" fmla="*/ 135 w 136"/>
                <a:gd name="T61" fmla="*/ 103 h 149"/>
                <a:gd name="T62" fmla="*/ 129 w 136"/>
                <a:gd name="T63" fmla="*/ 8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7" name="Freeform 519"/>
            <p:cNvSpPr>
              <a:spLocks/>
            </p:cNvSpPr>
            <p:nvPr/>
          </p:nvSpPr>
          <p:spPr bwMode="auto">
            <a:xfrm>
              <a:off x="2423" y="1713"/>
              <a:ext cx="20" cy="20"/>
            </a:xfrm>
            <a:custGeom>
              <a:avLst/>
              <a:gdLst>
                <a:gd name="T0" fmla="*/ 19 w 39"/>
                <a:gd name="T1" fmla="*/ 40 h 40"/>
                <a:gd name="T2" fmla="*/ 11 w 39"/>
                <a:gd name="T3" fmla="*/ 38 h 40"/>
                <a:gd name="T4" fmla="*/ 5 w 39"/>
                <a:gd name="T5" fmla="*/ 34 h 40"/>
                <a:gd name="T6" fmla="*/ 1 w 39"/>
                <a:gd name="T7" fmla="*/ 27 h 40"/>
                <a:gd name="T8" fmla="*/ 0 w 39"/>
                <a:gd name="T9" fmla="*/ 20 h 40"/>
                <a:gd name="T10" fmla="*/ 1 w 39"/>
                <a:gd name="T11" fmla="*/ 12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2 h 40"/>
                <a:gd name="T24" fmla="*/ 39 w 39"/>
                <a:gd name="T25" fmla="*/ 20 h 40"/>
                <a:gd name="T26" fmla="*/ 38 w 39"/>
                <a:gd name="T27" fmla="*/ 27 h 40"/>
                <a:gd name="T28" fmla="*/ 33 w 39"/>
                <a:gd name="T29" fmla="*/ 34 h 40"/>
                <a:gd name="T30" fmla="*/ 26 w 39"/>
                <a:gd name="T31" fmla="*/ 38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8" name="Freeform 520"/>
            <p:cNvSpPr>
              <a:spLocks/>
            </p:cNvSpPr>
            <p:nvPr/>
          </p:nvSpPr>
          <p:spPr bwMode="auto">
            <a:xfrm>
              <a:off x="3282" y="2529"/>
              <a:ext cx="64" cy="90"/>
            </a:xfrm>
            <a:custGeom>
              <a:avLst/>
              <a:gdLst>
                <a:gd name="T0" fmla="*/ 0 w 129"/>
                <a:gd name="T1" fmla="*/ 181 h 181"/>
                <a:gd name="T2" fmla="*/ 25 w 129"/>
                <a:gd name="T3" fmla="*/ 172 h 181"/>
                <a:gd name="T4" fmla="*/ 52 w 129"/>
                <a:gd name="T5" fmla="*/ 158 h 181"/>
                <a:gd name="T6" fmla="*/ 76 w 129"/>
                <a:gd name="T7" fmla="*/ 141 h 181"/>
                <a:gd name="T8" fmla="*/ 97 w 129"/>
                <a:gd name="T9" fmla="*/ 120 h 181"/>
                <a:gd name="T10" fmla="*/ 114 w 129"/>
                <a:gd name="T11" fmla="*/ 98 h 181"/>
                <a:gd name="T12" fmla="*/ 124 w 129"/>
                <a:gd name="T13" fmla="*/ 74 h 181"/>
                <a:gd name="T14" fmla="*/ 129 w 129"/>
                <a:gd name="T15" fmla="*/ 50 h 181"/>
                <a:gd name="T16" fmla="*/ 124 w 129"/>
                <a:gd name="T17" fmla="*/ 26 h 181"/>
                <a:gd name="T18" fmla="*/ 114 w 129"/>
                <a:gd name="T19" fmla="*/ 8 h 181"/>
                <a:gd name="T20" fmla="*/ 100 w 129"/>
                <a:gd name="T21" fmla="*/ 0 h 181"/>
                <a:gd name="T22" fmla="*/ 86 w 129"/>
                <a:gd name="T23" fmla="*/ 1 h 181"/>
                <a:gd name="T24" fmla="*/ 72 w 129"/>
                <a:gd name="T25" fmla="*/ 8 h 181"/>
                <a:gd name="T26" fmla="*/ 61 w 129"/>
                <a:gd name="T27" fmla="*/ 21 h 181"/>
                <a:gd name="T28" fmla="*/ 53 w 129"/>
                <a:gd name="T29" fmla="*/ 38 h 181"/>
                <a:gd name="T30" fmla="*/ 49 w 129"/>
                <a:gd name="T31" fmla="*/ 58 h 181"/>
                <a:gd name="T32" fmla="*/ 52 w 129"/>
                <a:gd name="T33" fmla="*/ 79 h 181"/>
                <a:gd name="T34" fmla="*/ 54 w 129"/>
                <a:gd name="T35" fmla="*/ 95 h 181"/>
                <a:gd name="T36" fmla="*/ 49 w 129"/>
                <a:gd name="T37" fmla="*/ 113 h 181"/>
                <a:gd name="T38" fmla="*/ 41 w 129"/>
                <a:gd name="T39" fmla="*/ 129 h 181"/>
                <a:gd name="T40" fmla="*/ 31 w 129"/>
                <a:gd name="T41" fmla="*/ 145 h 181"/>
                <a:gd name="T42" fmla="*/ 19 w 129"/>
                <a:gd name="T43" fmla="*/ 160 h 181"/>
                <a:gd name="T44" fmla="*/ 10 w 129"/>
                <a:gd name="T45" fmla="*/ 171 h 181"/>
                <a:gd name="T46" fmla="*/ 2 w 129"/>
                <a:gd name="T47" fmla="*/ 179 h 181"/>
                <a:gd name="T48" fmla="*/ 0 w 129"/>
                <a:gd name="T4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9" name="Freeform 521"/>
            <p:cNvSpPr>
              <a:spLocks/>
            </p:cNvSpPr>
            <p:nvPr/>
          </p:nvSpPr>
          <p:spPr bwMode="auto">
            <a:xfrm>
              <a:off x="3251" y="2513"/>
              <a:ext cx="45" cy="103"/>
            </a:xfrm>
            <a:custGeom>
              <a:avLst/>
              <a:gdLst>
                <a:gd name="T0" fmla="*/ 50 w 90"/>
                <a:gd name="T1" fmla="*/ 206 h 206"/>
                <a:gd name="T2" fmla="*/ 65 w 90"/>
                <a:gd name="T3" fmla="*/ 183 h 206"/>
                <a:gd name="T4" fmla="*/ 77 w 90"/>
                <a:gd name="T5" fmla="*/ 157 h 206"/>
                <a:gd name="T6" fmla="*/ 85 w 90"/>
                <a:gd name="T7" fmla="*/ 128 h 206"/>
                <a:gd name="T8" fmla="*/ 90 w 90"/>
                <a:gd name="T9" fmla="*/ 99 h 206"/>
                <a:gd name="T10" fmla="*/ 88 w 90"/>
                <a:gd name="T11" fmla="*/ 70 h 206"/>
                <a:gd name="T12" fmla="*/ 83 w 90"/>
                <a:gd name="T13" fmla="*/ 45 h 206"/>
                <a:gd name="T14" fmla="*/ 70 w 90"/>
                <a:gd name="T15" fmla="*/ 23 h 206"/>
                <a:gd name="T16" fmla="*/ 52 w 90"/>
                <a:gd name="T17" fmla="*/ 7 h 206"/>
                <a:gd name="T18" fmla="*/ 33 w 90"/>
                <a:gd name="T19" fmla="*/ 0 h 206"/>
                <a:gd name="T20" fmla="*/ 18 w 90"/>
                <a:gd name="T21" fmla="*/ 2 h 206"/>
                <a:gd name="T22" fmla="*/ 7 w 90"/>
                <a:gd name="T23" fmla="*/ 12 h 206"/>
                <a:gd name="T24" fmla="*/ 1 w 90"/>
                <a:gd name="T25" fmla="*/ 26 h 206"/>
                <a:gd name="T26" fmla="*/ 0 w 90"/>
                <a:gd name="T27" fmla="*/ 43 h 206"/>
                <a:gd name="T28" fmla="*/ 3 w 90"/>
                <a:gd name="T29" fmla="*/ 61 h 206"/>
                <a:gd name="T30" fmla="*/ 12 w 90"/>
                <a:gd name="T31" fmla="*/ 80 h 206"/>
                <a:gd name="T32" fmla="*/ 27 w 90"/>
                <a:gd name="T33" fmla="*/ 93 h 206"/>
                <a:gd name="T34" fmla="*/ 39 w 90"/>
                <a:gd name="T35" fmla="*/ 106 h 206"/>
                <a:gd name="T36" fmla="*/ 47 w 90"/>
                <a:gd name="T37" fmla="*/ 122 h 206"/>
                <a:gd name="T38" fmla="*/ 52 w 90"/>
                <a:gd name="T39" fmla="*/ 141 h 206"/>
                <a:gd name="T40" fmla="*/ 53 w 90"/>
                <a:gd name="T41" fmla="*/ 159 h 206"/>
                <a:gd name="T42" fmla="*/ 53 w 90"/>
                <a:gd name="T43" fmla="*/ 178 h 206"/>
                <a:gd name="T44" fmla="*/ 53 w 90"/>
                <a:gd name="T45" fmla="*/ 193 h 206"/>
                <a:gd name="T46" fmla="*/ 50 w 90"/>
                <a:gd name="T47" fmla="*/ 203 h 206"/>
                <a:gd name="T48" fmla="*/ 50 w 90"/>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0" name="Freeform 522"/>
            <p:cNvSpPr>
              <a:spLocks/>
            </p:cNvSpPr>
            <p:nvPr/>
          </p:nvSpPr>
          <p:spPr bwMode="auto">
            <a:xfrm>
              <a:off x="3283" y="2583"/>
              <a:ext cx="100" cy="50"/>
            </a:xfrm>
            <a:custGeom>
              <a:avLst/>
              <a:gdLst>
                <a:gd name="T0" fmla="*/ 0 w 201"/>
                <a:gd name="T1" fmla="*/ 78 h 99"/>
                <a:gd name="T2" fmla="*/ 13 w 201"/>
                <a:gd name="T3" fmla="*/ 84 h 99"/>
                <a:gd name="T4" fmla="*/ 26 w 201"/>
                <a:gd name="T5" fmla="*/ 88 h 99"/>
                <a:gd name="T6" fmla="*/ 39 w 201"/>
                <a:gd name="T7" fmla="*/ 92 h 99"/>
                <a:gd name="T8" fmla="*/ 53 w 201"/>
                <a:gd name="T9" fmla="*/ 95 h 99"/>
                <a:gd name="T10" fmla="*/ 68 w 201"/>
                <a:gd name="T11" fmla="*/ 98 h 99"/>
                <a:gd name="T12" fmla="*/ 83 w 201"/>
                <a:gd name="T13" fmla="*/ 99 h 99"/>
                <a:gd name="T14" fmla="*/ 98 w 201"/>
                <a:gd name="T15" fmla="*/ 99 h 99"/>
                <a:gd name="T16" fmla="*/ 113 w 201"/>
                <a:gd name="T17" fmla="*/ 99 h 99"/>
                <a:gd name="T18" fmla="*/ 127 w 201"/>
                <a:gd name="T19" fmla="*/ 96 h 99"/>
                <a:gd name="T20" fmla="*/ 140 w 201"/>
                <a:gd name="T21" fmla="*/ 93 h 99"/>
                <a:gd name="T22" fmla="*/ 152 w 201"/>
                <a:gd name="T23" fmla="*/ 90 h 99"/>
                <a:gd name="T24" fmla="*/ 165 w 201"/>
                <a:gd name="T25" fmla="*/ 84 h 99"/>
                <a:gd name="T26" fmla="*/ 175 w 201"/>
                <a:gd name="T27" fmla="*/ 77 h 99"/>
                <a:gd name="T28" fmla="*/ 184 w 201"/>
                <a:gd name="T29" fmla="*/ 68 h 99"/>
                <a:gd name="T30" fmla="*/ 191 w 201"/>
                <a:gd name="T31" fmla="*/ 58 h 99"/>
                <a:gd name="T32" fmla="*/ 197 w 201"/>
                <a:gd name="T33" fmla="*/ 47 h 99"/>
                <a:gd name="T34" fmla="*/ 201 w 201"/>
                <a:gd name="T35" fmla="*/ 27 h 99"/>
                <a:gd name="T36" fmla="*/ 196 w 201"/>
                <a:gd name="T37" fmla="*/ 12 h 99"/>
                <a:gd name="T38" fmla="*/ 186 w 201"/>
                <a:gd name="T39" fmla="*/ 3 h 99"/>
                <a:gd name="T40" fmla="*/ 171 w 201"/>
                <a:gd name="T41" fmla="*/ 0 h 99"/>
                <a:gd name="T42" fmla="*/ 153 w 201"/>
                <a:gd name="T43" fmla="*/ 2 h 99"/>
                <a:gd name="T44" fmla="*/ 136 w 201"/>
                <a:gd name="T45" fmla="*/ 9 h 99"/>
                <a:gd name="T46" fmla="*/ 120 w 201"/>
                <a:gd name="T47" fmla="*/ 20 h 99"/>
                <a:gd name="T48" fmla="*/ 108 w 201"/>
                <a:gd name="T49" fmla="*/ 38 h 99"/>
                <a:gd name="T50" fmla="*/ 98 w 201"/>
                <a:gd name="T51" fmla="*/ 52 h 99"/>
                <a:gd name="T52" fmla="*/ 83 w 201"/>
                <a:gd name="T53" fmla="*/ 62 h 99"/>
                <a:gd name="T54" fmla="*/ 66 w 201"/>
                <a:gd name="T55" fmla="*/ 69 h 99"/>
                <a:gd name="T56" fmla="*/ 47 w 201"/>
                <a:gd name="T57" fmla="*/ 73 h 99"/>
                <a:gd name="T58" fmla="*/ 29 w 201"/>
                <a:gd name="T59" fmla="*/ 76 h 99"/>
                <a:gd name="T60" fmla="*/ 14 w 201"/>
                <a:gd name="T61" fmla="*/ 78 h 99"/>
                <a:gd name="T62" fmla="*/ 4 w 201"/>
                <a:gd name="T63" fmla="*/ 78 h 99"/>
                <a:gd name="T64" fmla="*/ 0 w 201"/>
                <a:gd name="T65" fmla="*/ 7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1" name="Freeform 523"/>
            <p:cNvSpPr>
              <a:spLocks/>
            </p:cNvSpPr>
            <p:nvPr/>
          </p:nvSpPr>
          <p:spPr bwMode="auto">
            <a:xfrm>
              <a:off x="3281" y="2628"/>
              <a:ext cx="99" cy="50"/>
            </a:xfrm>
            <a:custGeom>
              <a:avLst/>
              <a:gdLst>
                <a:gd name="T0" fmla="*/ 0 w 198"/>
                <a:gd name="T1" fmla="*/ 0 h 100"/>
                <a:gd name="T2" fmla="*/ 15 w 198"/>
                <a:gd name="T3" fmla="*/ 23 h 100"/>
                <a:gd name="T4" fmla="*/ 33 w 198"/>
                <a:gd name="T5" fmla="*/ 44 h 100"/>
                <a:gd name="T6" fmla="*/ 55 w 198"/>
                <a:gd name="T7" fmla="*/ 65 h 100"/>
                <a:gd name="T8" fmla="*/ 79 w 198"/>
                <a:gd name="T9" fmla="*/ 81 h 100"/>
                <a:gd name="T10" fmla="*/ 105 w 198"/>
                <a:gd name="T11" fmla="*/ 94 h 100"/>
                <a:gd name="T12" fmla="*/ 130 w 198"/>
                <a:gd name="T13" fmla="*/ 100 h 100"/>
                <a:gd name="T14" fmla="*/ 154 w 198"/>
                <a:gd name="T15" fmla="*/ 99 h 100"/>
                <a:gd name="T16" fmla="*/ 177 w 198"/>
                <a:gd name="T17" fmla="*/ 89 h 100"/>
                <a:gd name="T18" fmla="*/ 192 w 198"/>
                <a:gd name="T19" fmla="*/ 76 h 100"/>
                <a:gd name="T20" fmla="*/ 198 w 198"/>
                <a:gd name="T21" fmla="*/ 61 h 100"/>
                <a:gd name="T22" fmla="*/ 194 w 198"/>
                <a:gd name="T23" fmla="*/ 47 h 100"/>
                <a:gd name="T24" fmla="*/ 184 w 198"/>
                <a:gd name="T25" fmla="*/ 35 h 100"/>
                <a:gd name="T26" fmla="*/ 169 w 198"/>
                <a:gd name="T27" fmla="*/ 26 h 100"/>
                <a:gd name="T28" fmla="*/ 151 w 198"/>
                <a:gd name="T29" fmla="*/ 21 h 100"/>
                <a:gd name="T30" fmla="*/ 131 w 198"/>
                <a:gd name="T31" fmla="*/ 23 h 100"/>
                <a:gd name="T32" fmla="*/ 111 w 198"/>
                <a:gd name="T33" fmla="*/ 29 h 100"/>
                <a:gd name="T34" fmla="*/ 95 w 198"/>
                <a:gd name="T35" fmla="*/ 34 h 100"/>
                <a:gd name="T36" fmla="*/ 78 w 198"/>
                <a:gd name="T37" fmla="*/ 34 h 100"/>
                <a:gd name="T38" fmla="*/ 58 w 198"/>
                <a:gd name="T39" fmla="*/ 29 h 100"/>
                <a:gd name="T40" fmla="*/ 41 w 198"/>
                <a:gd name="T41" fmla="*/ 23 h 100"/>
                <a:gd name="T42" fmla="*/ 25 w 198"/>
                <a:gd name="T43" fmla="*/ 15 h 100"/>
                <a:gd name="T44" fmla="*/ 11 w 198"/>
                <a:gd name="T45" fmla="*/ 8 h 100"/>
                <a:gd name="T46" fmla="*/ 3 w 198"/>
                <a:gd name="T47" fmla="*/ 2 h 100"/>
                <a:gd name="T48" fmla="*/ 0 w 198"/>
                <a:gd name="T4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2" name="Freeform 524"/>
            <p:cNvSpPr>
              <a:spLocks/>
            </p:cNvSpPr>
            <p:nvPr/>
          </p:nvSpPr>
          <p:spPr bwMode="auto">
            <a:xfrm>
              <a:off x="3273" y="2637"/>
              <a:ext cx="68" cy="87"/>
            </a:xfrm>
            <a:custGeom>
              <a:avLst/>
              <a:gdLst>
                <a:gd name="T0" fmla="*/ 0 w 136"/>
                <a:gd name="T1" fmla="*/ 0 h 174"/>
                <a:gd name="T2" fmla="*/ 0 w 136"/>
                <a:gd name="T3" fmla="*/ 28 h 174"/>
                <a:gd name="T4" fmla="*/ 2 w 136"/>
                <a:gd name="T5" fmla="*/ 56 h 174"/>
                <a:gd name="T6" fmla="*/ 10 w 136"/>
                <a:gd name="T7" fmla="*/ 85 h 174"/>
                <a:gd name="T8" fmla="*/ 20 w 136"/>
                <a:gd name="T9" fmla="*/ 113 h 174"/>
                <a:gd name="T10" fmla="*/ 35 w 136"/>
                <a:gd name="T11" fmla="*/ 137 h 174"/>
                <a:gd name="T12" fmla="*/ 53 w 136"/>
                <a:gd name="T13" fmla="*/ 157 h 174"/>
                <a:gd name="T14" fmla="*/ 74 w 136"/>
                <a:gd name="T15" fmla="*/ 169 h 174"/>
                <a:gd name="T16" fmla="*/ 99 w 136"/>
                <a:gd name="T17" fmla="*/ 174 h 174"/>
                <a:gd name="T18" fmla="*/ 118 w 136"/>
                <a:gd name="T19" fmla="*/ 170 h 174"/>
                <a:gd name="T20" fmla="*/ 131 w 136"/>
                <a:gd name="T21" fmla="*/ 161 h 174"/>
                <a:gd name="T22" fmla="*/ 136 w 136"/>
                <a:gd name="T23" fmla="*/ 147 h 174"/>
                <a:gd name="T24" fmla="*/ 133 w 136"/>
                <a:gd name="T25" fmla="*/ 132 h 174"/>
                <a:gd name="T26" fmla="*/ 126 w 136"/>
                <a:gd name="T27" fmla="*/ 116 h 174"/>
                <a:gd name="T28" fmla="*/ 114 w 136"/>
                <a:gd name="T29" fmla="*/ 102 h 174"/>
                <a:gd name="T30" fmla="*/ 96 w 136"/>
                <a:gd name="T31" fmla="*/ 92 h 174"/>
                <a:gd name="T32" fmla="*/ 77 w 136"/>
                <a:gd name="T33" fmla="*/ 88 h 174"/>
                <a:gd name="T34" fmla="*/ 61 w 136"/>
                <a:gd name="T35" fmla="*/ 83 h 174"/>
                <a:gd name="T36" fmla="*/ 46 w 136"/>
                <a:gd name="T37" fmla="*/ 73 h 174"/>
                <a:gd name="T38" fmla="*/ 32 w 136"/>
                <a:gd name="T39" fmla="*/ 59 h 174"/>
                <a:gd name="T40" fmla="*/ 21 w 136"/>
                <a:gd name="T41" fmla="*/ 43 h 174"/>
                <a:gd name="T42" fmla="*/ 12 w 136"/>
                <a:gd name="T43" fmla="*/ 26 h 174"/>
                <a:gd name="T44" fmla="*/ 5 w 136"/>
                <a:gd name="T45" fmla="*/ 13 h 174"/>
                <a:gd name="T46" fmla="*/ 1 w 136"/>
                <a:gd name="T47" fmla="*/ 3 h 174"/>
                <a:gd name="T48" fmla="*/ 0 w 136"/>
                <a:gd name="T4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3" name="Freeform 525"/>
            <p:cNvSpPr>
              <a:spLocks/>
            </p:cNvSpPr>
            <p:nvPr/>
          </p:nvSpPr>
          <p:spPr bwMode="auto">
            <a:xfrm>
              <a:off x="3028" y="2593"/>
              <a:ext cx="234" cy="81"/>
            </a:xfrm>
            <a:custGeom>
              <a:avLst/>
              <a:gdLst>
                <a:gd name="T0" fmla="*/ 9 w 469"/>
                <a:gd name="T1" fmla="*/ 5 h 163"/>
                <a:gd name="T2" fmla="*/ 1 w 469"/>
                <a:gd name="T3" fmla="*/ 0 h 163"/>
                <a:gd name="T4" fmla="*/ 0 w 469"/>
                <a:gd name="T5" fmla="*/ 2 h 163"/>
                <a:gd name="T6" fmla="*/ 6 w 469"/>
                <a:gd name="T7" fmla="*/ 8 h 163"/>
                <a:gd name="T8" fmla="*/ 16 w 469"/>
                <a:gd name="T9" fmla="*/ 19 h 163"/>
                <a:gd name="T10" fmla="*/ 32 w 469"/>
                <a:gd name="T11" fmla="*/ 34 h 163"/>
                <a:gd name="T12" fmla="*/ 53 w 469"/>
                <a:gd name="T13" fmla="*/ 50 h 163"/>
                <a:gd name="T14" fmla="*/ 78 w 469"/>
                <a:gd name="T15" fmla="*/ 67 h 163"/>
                <a:gd name="T16" fmla="*/ 107 w 469"/>
                <a:gd name="T17" fmla="*/ 85 h 163"/>
                <a:gd name="T18" fmla="*/ 138 w 469"/>
                <a:gd name="T19" fmla="*/ 104 h 163"/>
                <a:gd name="T20" fmla="*/ 173 w 469"/>
                <a:gd name="T21" fmla="*/ 121 h 163"/>
                <a:gd name="T22" fmla="*/ 210 w 469"/>
                <a:gd name="T23" fmla="*/ 137 h 163"/>
                <a:gd name="T24" fmla="*/ 248 w 469"/>
                <a:gd name="T25" fmla="*/ 149 h 163"/>
                <a:gd name="T26" fmla="*/ 287 w 469"/>
                <a:gd name="T27" fmla="*/ 158 h 163"/>
                <a:gd name="T28" fmla="*/ 326 w 469"/>
                <a:gd name="T29" fmla="*/ 163 h 163"/>
                <a:gd name="T30" fmla="*/ 366 w 469"/>
                <a:gd name="T31" fmla="*/ 161 h 163"/>
                <a:gd name="T32" fmla="*/ 405 w 469"/>
                <a:gd name="T33" fmla="*/ 154 h 163"/>
                <a:gd name="T34" fmla="*/ 425 w 469"/>
                <a:gd name="T35" fmla="*/ 146 h 163"/>
                <a:gd name="T36" fmla="*/ 440 w 469"/>
                <a:gd name="T37" fmla="*/ 135 h 163"/>
                <a:gd name="T38" fmla="*/ 451 w 469"/>
                <a:gd name="T39" fmla="*/ 121 h 163"/>
                <a:gd name="T40" fmla="*/ 460 w 469"/>
                <a:gd name="T41" fmla="*/ 106 h 163"/>
                <a:gd name="T42" fmla="*/ 464 w 469"/>
                <a:gd name="T43" fmla="*/ 91 h 163"/>
                <a:gd name="T44" fmla="*/ 468 w 469"/>
                <a:gd name="T45" fmla="*/ 80 h 163"/>
                <a:gd name="T46" fmla="*/ 469 w 469"/>
                <a:gd name="T47" fmla="*/ 72 h 163"/>
                <a:gd name="T48" fmla="*/ 469 w 469"/>
                <a:gd name="T49" fmla="*/ 68 h 163"/>
                <a:gd name="T50" fmla="*/ 468 w 469"/>
                <a:gd name="T51" fmla="*/ 70 h 163"/>
                <a:gd name="T52" fmla="*/ 465 w 469"/>
                <a:gd name="T53" fmla="*/ 76 h 163"/>
                <a:gd name="T54" fmla="*/ 462 w 469"/>
                <a:gd name="T55" fmla="*/ 85 h 163"/>
                <a:gd name="T56" fmla="*/ 455 w 469"/>
                <a:gd name="T57" fmla="*/ 97 h 163"/>
                <a:gd name="T58" fmla="*/ 445 w 469"/>
                <a:gd name="T59" fmla="*/ 108 h 163"/>
                <a:gd name="T60" fmla="*/ 432 w 469"/>
                <a:gd name="T61" fmla="*/ 121 h 163"/>
                <a:gd name="T62" fmla="*/ 415 w 469"/>
                <a:gd name="T63" fmla="*/ 131 h 163"/>
                <a:gd name="T64" fmla="*/ 393 w 469"/>
                <a:gd name="T65" fmla="*/ 139 h 163"/>
                <a:gd name="T66" fmla="*/ 366 w 469"/>
                <a:gd name="T67" fmla="*/ 145 h 163"/>
                <a:gd name="T68" fmla="*/ 335 w 469"/>
                <a:gd name="T69" fmla="*/ 145 h 163"/>
                <a:gd name="T70" fmla="*/ 297 w 469"/>
                <a:gd name="T71" fmla="*/ 142 h 163"/>
                <a:gd name="T72" fmla="*/ 255 w 469"/>
                <a:gd name="T73" fmla="*/ 130 h 163"/>
                <a:gd name="T74" fmla="*/ 204 w 469"/>
                <a:gd name="T75" fmla="*/ 113 h 163"/>
                <a:gd name="T76" fmla="*/ 146 w 469"/>
                <a:gd name="T77" fmla="*/ 87 h 163"/>
                <a:gd name="T78" fmla="*/ 82 w 469"/>
                <a:gd name="T79" fmla="*/ 51 h 163"/>
                <a:gd name="T80" fmla="*/ 9 w 469"/>
                <a:gd name="T81"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4" name="Freeform 526"/>
            <p:cNvSpPr>
              <a:spLocks/>
            </p:cNvSpPr>
            <p:nvPr/>
          </p:nvSpPr>
          <p:spPr bwMode="auto">
            <a:xfrm>
              <a:off x="3125" y="2508"/>
              <a:ext cx="71" cy="73"/>
            </a:xfrm>
            <a:custGeom>
              <a:avLst/>
              <a:gdLst>
                <a:gd name="T0" fmla="*/ 85 w 142"/>
                <a:gd name="T1" fmla="*/ 134 h 145"/>
                <a:gd name="T2" fmla="*/ 67 w 142"/>
                <a:gd name="T3" fmla="*/ 145 h 145"/>
                <a:gd name="T4" fmla="*/ 48 w 142"/>
                <a:gd name="T5" fmla="*/ 140 h 145"/>
                <a:gd name="T6" fmla="*/ 37 w 142"/>
                <a:gd name="T7" fmla="*/ 124 h 145"/>
                <a:gd name="T8" fmla="*/ 30 w 142"/>
                <a:gd name="T9" fmla="*/ 114 h 145"/>
                <a:gd name="T10" fmla="*/ 20 w 142"/>
                <a:gd name="T11" fmla="*/ 113 h 145"/>
                <a:gd name="T12" fmla="*/ 11 w 142"/>
                <a:gd name="T13" fmla="*/ 108 h 145"/>
                <a:gd name="T14" fmla="*/ 4 w 142"/>
                <a:gd name="T15" fmla="*/ 101 h 145"/>
                <a:gd name="T16" fmla="*/ 0 w 142"/>
                <a:gd name="T17" fmla="*/ 86 h 145"/>
                <a:gd name="T18" fmla="*/ 9 w 142"/>
                <a:gd name="T19" fmla="*/ 68 h 145"/>
                <a:gd name="T20" fmla="*/ 12 w 142"/>
                <a:gd name="T21" fmla="*/ 53 h 145"/>
                <a:gd name="T22" fmla="*/ 11 w 142"/>
                <a:gd name="T23" fmla="*/ 32 h 145"/>
                <a:gd name="T24" fmla="*/ 19 w 142"/>
                <a:gd name="T25" fmla="*/ 20 h 145"/>
                <a:gd name="T26" fmla="*/ 28 w 142"/>
                <a:gd name="T27" fmla="*/ 16 h 145"/>
                <a:gd name="T28" fmla="*/ 38 w 142"/>
                <a:gd name="T29" fmla="*/ 15 h 145"/>
                <a:gd name="T30" fmla="*/ 49 w 142"/>
                <a:gd name="T31" fmla="*/ 18 h 145"/>
                <a:gd name="T32" fmla="*/ 58 w 142"/>
                <a:gd name="T33" fmla="*/ 10 h 145"/>
                <a:gd name="T34" fmla="*/ 75 w 142"/>
                <a:gd name="T35" fmla="*/ 0 h 145"/>
                <a:gd name="T36" fmla="*/ 95 w 142"/>
                <a:gd name="T37" fmla="*/ 3 h 145"/>
                <a:gd name="T38" fmla="*/ 106 w 142"/>
                <a:gd name="T39" fmla="*/ 21 h 145"/>
                <a:gd name="T40" fmla="*/ 112 w 142"/>
                <a:gd name="T41" fmla="*/ 30 h 145"/>
                <a:gd name="T42" fmla="*/ 123 w 142"/>
                <a:gd name="T43" fmla="*/ 31 h 145"/>
                <a:gd name="T44" fmla="*/ 133 w 142"/>
                <a:gd name="T45" fmla="*/ 36 h 145"/>
                <a:gd name="T46" fmla="*/ 139 w 142"/>
                <a:gd name="T47" fmla="*/ 44 h 145"/>
                <a:gd name="T48" fmla="*/ 142 w 142"/>
                <a:gd name="T49" fmla="*/ 58 h 145"/>
                <a:gd name="T50" fmla="*/ 134 w 142"/>
                <a:gd name="T51" fmla="*/ 76 h 145"/>
                <a:gd name="T52" fmla="*/ 131 w 142"/>
                <a:gd name="T53" fmla="*/ 92 h 145"/>
                <a:gd name="T54" fmla="*/ 132 w 142"/>
                <a:gd name="T55" fmla="*/ 112 h 145"/>
                <a:gd name="T56" fmla="*/ 124 w 142"/>
                <a:gd name="T57" fmla="*/ 124 h 145"/>
                <a:gd name="T58" fmla="*/ 114 w 142"/>
                <a:gd name="T59" fmla="*/ 129 h 145"/>
                <a:gd name="T60" fmla="*/ 104 w 142"/>
                <a:gd name="T61" fmla="*/ 129 h 145"/>
                <a:gd name="T62" fmla="*/ 94 w 142"/>
                <a:gd name="T63"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5" name="Freeform 527"/>
            <p:cNvSpPr>
              <a:spLocks/>
            </p:cNvSpPr>
            <p:nvPr/>
          </p:nvSpPr>
          <p:spPr bwMode="auto">
            <a:xfrm>
              <a:off x="3149" y="2534"/>
              <a:ext cx="21" cy="20"/>
            </a:xfrm>
            <a:custGeom>
              <a:avLst/>
              <a:gdLst>
                <a:gd name="T0" fmla="*/ 39 w 40"/>
                <a:gd name="T1" fmla="*/ 14 h 39"/>
                <a:gd name="T2" fmla="*/ 36 w 40"/>
                <a:gd name="T3" fmla="*/ 7 h 39"/>
                <a:gd name="T4" fmla="*/ 29 w 40"/>
                <a:gd name="T5" fmla="*/ 2 h 39"/>
                <a:gd name="T6" fmla="*/ 22 w 40"/>
                <a:gd name="T7" fmla="*/ 0 h 39"/>
                <a:gd name="T8" fmla="*/ 14 w 40"/>
                <a:gd name="T9" fmla="*/ 1 h 39"/>
                <a:gd name="T10" fmla="*/ 7 w 40"/>
                <a:gd name="T11" fmla="*/ 4 h 39"/>
                <a:gd name="T12" fmla="*/ 2 w 40"/>
                <a:gd name="T13" fmla="*/ 11 h 39"/>
                <a:gd name="T14" fmla="*/ 0 w 40"/>
                <a:gd name="T15" fmla="*/ 18 h 39"/>
                <a:gd name="T16" fmla="*/ 1 w 40"/>
                <a:gd name="T17" fmla="*/ 26 h 39"/>
                <a:gd name="T18" fmla="*/ 5 w 40"/>
                <a:gd name="T19" fmla="*/ 32 h 39"/>
                <a:gd name="T20" fmla="*/ 12 w 40"/>
                <a:gd name="T21" fmla="*/ 37 h 39"/>
                <a:gd name="T22" fmla="*/ 18 w 40"/>
                <a:gd name="T23" fmla="*/ 39 h 39"/>
                <a:gd name="T24" fmla="*/ 26 w 40"/>
                <a:gd name="T25" fmla="*/ 38 h 39"/>
                <a:gd name="T26" fmla="*/ 33 w 40"/>
                <a:gd name="T27" fmla="*/ 34 h 39"/>
                <a:gd name="T28" fmla="*/ 38 w 40"/>
                <a:gd name="T29" fmla="*/ 29 h 39"/>
                <a:gd name="T30" fmla="*/ 40 w 40"/>
                <a:gd name="T31" fmla="*/ 22 h 39"/>
                <a:gd name="T32" fmla="*/ 39 w 40"/>
                <a:gd name="T3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6" name="Freeform 528"/>
            <p:cNvSpPr>
              <a:spLocks/>
            </p:cNvSpPr>
            <p:nvPr/>
          </p:nvSpPr>
          <p:spPr bwMode="auto">
            <a:xfrm>
              <a:off x="2944" y="2499"/>
              <a:ext cx="26" cy="26"/>
            </a:xfrm>
            <a:custGeom>
              <a:avLst/>
              <a:gdLst>
                <a:gd name="T0" fmla="*/ 26 w 52"/>
                <a:gd name="T1" fmla="*/ 50 h 50"/>
                <a:gd name="T2" fmla="*/ 37 w 52"/>
                <a:gd name="T3" fmla="*/ 48 h 50"/>
                <a:gd name="T4" fmla="*/ 45 w 52"/>
                <a:gd name="T5" fmla="*/ 42 h 50"/>
                <a:gd name="T6" fmla="*/ 49 w 52"/>
                <a:gd name="T7" fmla="*/ 34 h 50"/>
                <a:gd name="T8" fmla="*/ 52 w 52"/>
                <a:gd name="T9" fmla="*/ 25 h 50"/>
                <a:gd name="T10" fmla="*/ 49 w 52"/>
                <a:gd name="T11" fmla="*/ 15 h 50"/>
                <a:gd name="T12" fmla="*/ 45 w 52"/>
                <a:gd name="T13" fmla="*/ 6 h 50"/>
                <a:gd name="T14" fmla="*/ 37 w 52"/>
                <a:gd name="T15" fmla="*/ 2 h 50"/>
                <a:gd name="T16" fmla="*/ 26 w 52"/>
                <a:gd name="T17" fmla="*/ 0 h 50"/>
                <a:gd name="T18" fmla="*/ 16 w 52"/>
                <a:gd name="T19" fmla="*/ 2 h 50"/>
                <a:gd name="T20" fmla="*/ 8 w 52"/>
                <a:gd name="T21" fmla="*/ 6 h 50"/>
                <a:gd name="T22" fmla="*/ 2 w 52"/>
                <a:gd name="T23" fmla="*/ 15 h 50"/>
                <a:gd name="T24" fmla="*/ 0 w 52"/>
                <a:gd name="T25" fmla="*/ 25 h 50"/>
                <a:gd name="T26" fmla="*/ 2 w 52"/>
                <a:gd name="T27" fmla="*/ 34 h 50"/>
                <a:gd name="T28" fmla="*/ 8 w 52"/>
                <a:gd name="T29" fmla="*/ 42 h 50"/>
                <a:gd name="T30" fmla="*/ 16 w 52"/>
                <a:gd name="T31" fmla="*/ 48 h 50"/>
                <a:gd name="T32" fmla="*/ 26 w 52"/>
                <a:gd name="T3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7" name="Freeform 529"/>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8" name="Freeform 530"/>
            <p:cNvSpPr>
              <a:spLocks/>
            </p:cNvSpPr>
            <p:nvPr/>
          </p:nvSpPr>
          <p:spPr bwMode="auto">
            <a:xfrm>
              <a:off x="2930" y="2414"/>
              <a:ext cx="56" cy="78"/>
            </a:xfrm>
            <a:custGeom>
              <a:avLst/>
              <a:gdLst>
                <a:gd name="T0" fmla="*/ 69 w 113"/>
                <a:gd name="T1" fmla="*/ 156 h 156"/>
                <a:gd name="T2" fmla="*/ 44 w 113"/>
                <a:gd name="T3" fmla="*/ 156 h 156"/>
                <a:gd name="T4" fmla="*/ 39 w 113"/>
                <a:gd name="T5" fmla="*/ 149 h 156"/>
                <a:gd name="T6" fmla="*/ 29 w 113"/>
                <a:gd name="T7" fmla="*/ 131 h 156"/>
                <a:gd name="T8" fmla="*/ 17 w 113"/>
                <a:gd name="T9" fmla="*/ 106 h 156"/>
                <a:gd name="T10" fmla="*/ 6 w 113"/>
                <a:gd name="T11" fmla="*/ 77 h 156"/>
                <a:gd name="T12" fmla="*/ 0 w 113"/>
                <a:gd name="T13" fmla="*/ 50 h 156"/>
                <a:gd name="T14" fmla="*/ 5 w 113"/>
                <a:gd name="T15" fmla="*/ 24 h 156"/>
                <a:gd name="T16" fmla="*/ 22 w 113"/>
                <a:gd name="T17" fmla="*/ 7 h 156"/>
                <a:gd name="T18" fmla="*/ 55 w 113"/>
                <a:gd name="T19" fmla="*/ 0 h 156"/>
                <a:gd name="T20" fmla="*/ 91 w 113"/>
                <a:gd name="T21" fmla="*/ 7 h 156"/>
                <a:gd name="T22" fmla="*/ 108 w 113"/>
                <a:gd name="T23" fmla="*/ 24 h 156"/>
                <a:gd name="T24" fmla="*/ 113 w 113"/>
                <a:gd name="T25" fmla="*/ 50 h 156"/>
                <a:gd name="T26" fmla="*/ 107 w 113"/>
                <a:gd name="T27" fmla="*/ 77 h 156"/>
                <a:gd name="T28" fmla="*/ 97 w 113"/>
                <a:gd name="T29" fmla="*/ 106 h 156"/>
                <a:gd name="T30" fmla="*/ 84 w 113"/>
                <a:gd name="T31" fmla="*/ 131 h 156"/>
                <a:gd name="T32" fmla="*/ 74 w 113"/>
                <a:gd name="T33" fmla="*/ 149 h 156"/>
                <a:gd name="T34" fmla="*/ 69 w 113"/>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9" name="Freeform 531"/>
            <p:cNvSpPr>
              <a:spLocks/>
            </p:cNvSpPr>
            <p:nvPr/>
          </p:nvSpPr>
          <p:spPr bwMode="auto">
            <a:xfrm>
              <a:off x="2972" y="2447"/>
              <a:ext cx="76" cy="61"/>
            </a:xfrm>
            <a:custGeom>
              <a:avLst/>
              <a:gdLst>
                <a:gd name="T0" fmla="*/ 13 w 152"/>
                <a:gd name="T1" fmla="*/ 122 h 123"/>
                <a:gd name="T2" fmla="*/ 0 w 152"/>
                <a:gd name="T3" fmla="*/ 100 h 123"/>
                <a:gd name="T4" fmla="*/ 4 w 152"/>
                <a:gd name="T5" fmla="*/ 93 h 123"/>
                <a:gd name="T6" fmla="*/ 14 w 152"/>
                <a:gd name="T7" fmla="*/ 75 h 123"/>
                <a:gd name="T8" fmla="*/ 29 w 152"/>
                <a:gd name="T9" fmla="*/ 52 h 123"/>
                <a:gd name="T10" fmla="*/ 48 w 152"/>
                <a:gd name="T11" fmla="*/ 27 h 123"/>
                <a:gd name="T12" fmla="*/ 70 w 152"/>
                <a:gd name="T13" fmla="*/ 9 h 123"/>
                <a:gd name="T14" fmla="*/ 93 w 152"/>
                <a:gd name="T15" fmla="*/ 0 h 123"/>
                <a:gd name="T16" fmla="*/ 118 w 152"/>
                <a:gd name="T17" fmla="*/ 5 h 123"/>
                <a:gd name="T18" fmla="*/ 141 w 152"/>
                <a:gd name="T19" fmla="*/ 32 h 123"/>
                <a:gd name="T20" fmla="*/ 149 w 152"/>
                <a:gd name="T21" fmla="*/ 50 h 123"/>
                <a:gd name="T22" fmla="*/ 152 w 152"/>
                <a:gd name="T23" fmla="*/ 65 h 123"/>
                <a:gd name="T24" fmla="*/ 151 w 152"/>
                <a:gd name="T25" fmla="*/ 79 h 123"/>
                <a:gd name="T26" fmla="*/ 146 w 152"/>
                <a:gd name="T27" fmla="*/ 91 h 123"/>
                <a:gd name="T28" fmla="*/ 138 w 152"/>
                <a:gd name="T29" fmla="*/ 99 h 123"/>
                <a:gd name="T30" fmla="*/ 127 w 152"/>
                <a:gd name="T31" fmla="*/ 107 h 123"/>
                <a:gd name="T32" fmla="*/ 114 w 152"/>
                <a:gd name="T33" fmla="*/ 113 h 123"/>
                <a:gd name="T34" fmla="*/ 99 w 152"/>
                <a:gd name="T35" fmla="*/ 116 h 123"/>
                <a:gd name="T36" fmla="*/ 84 w 152"/>
                <a:gd name="T37" fmla="*/ 120 h 123"/>
                <a:gd name="T38" fmla="*/ 69 w 152"/>
                <a:gd name="T39" fmla="*/ 121 h 123"/>
                <a:gd name="T40" fmla="*/ 54 w 152"/>
                <a:gd name="T41" fmla="*/ 122 h 123"/>
                <a:gd name="T42" fmla="*/ 42 w 152"/>
                <a:gd name="T43" fmla="*/ 123 h 123"/>
                <a:gd name="T44" fmla="*/ 30 w 152"/>
                <a:gd name="T45" fmla="*/ 123 h 123"/>
                <a:gd name="T46" fmla="*/ 21 w 152"/>
                <a:gd name="T47" fmla="*/ 122 h 123"/>
                <a:gd name="T48" fmla="*/ 15 w 152"/>
                <a:gd name="T49" fmla="*/ 122 h 123"/>
                <a:gd name="T50" fmla="*/ 13 w 152"/>
                <a:gd name="T51"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0" name="Freeform 532"/>
            <p:cNvSpPr>
              <a:spLocks/>
            </p:cNvSpPr>
            <p:nvPr/>
          </p:nvSpPr>
          <p:spPr bwMode="auto">
            <a:xfrm>
              <a:off x="2972" y="2517"/>
              <a:ext cx="76" cy="61"/>
            </a:xfrm>
            <a:custGeom>
              <a:avLst/>
              <a:gdLst>
                <a:gd name="T0" fmla="*/ 0 w 153"/>
                <a:gd name="T1" fmla="*/ 23 h 122"/>
                <a:gd name="T2" fmla="*/ 13 w 153"/>
                <a:gd name="T3" fmla="*/ 1 h 122"/>
                <a:gd name="T4" fmla="*/ 15 w 153"/>
                <a:gd name="T5" fmla="*/ 1 h 122"/>
                <a:gd name="T6" fmla="*/ 21 w 153"/>
                <a:gd name="T7" fmla="*/ 1 h 122"/>
                <a:gd name="T8" fmla="*/ 30 w 153"/>
                <a:gd name="T9" fmla="*/ 0 h 122"/>
                <a:gd name="T10" fmla="*/ 42 w 153"/>
                <a:gd name="T11" fmla="*/ 0 h 122"/>
                <a:gd name="T12" fmla="*/ 54 w 153"/>
                <a:gd name="T13" fmla="*/ 1 h 122"/>
                <a:gd name="T14" fmla="*/ 69 w 153"/>
                <a:gd name="T15" fmla="*/ 2 h 122"/>
                <a:gd name="T16" fmla="*/ 84 w 153"/>
                <a:gd name="T17" fmla="*/ 4 h 122"/>
                <a:gd name="T18" fmla="*/ 99 w 153"/>
                <a:gd name="T19" fmla="*/ 7 h 122"/>
                <a:gd name="T20" fmla="*/ 114 w 153"/>
                <a:gd name="T21" fmla="*/ 10 h 122"/>
                <a:gd name="T22" fmla="*/ 127 w 153"/>
                <a:gd name="T23" fmla="*/ 16 h 122"/>
                <a:gd name="T24" fmla="*/ 138 w 153"/>
                <a:gd name="T25" fmla="*/ 23 h 122"/>
                <a:gd name="T26" fmla="*/ 146 w 153"/>
                <a:gd name="T27" fmla="*/ 32 h 122"/>
                <a:gd name="T28" fmla="*/ 152 w 153"/>
                <a:gd name="T29" fmla="*/ 43 h 122"/>
                <a:gd name="T30" fmla="*/ 153 w 153"/>
                <a:gd name="T31" fmla="*/ 55 h 122"/>
                <a:gd name="T32" fmla="*/ 150 w 153"/>
                <a:gd name="T33" fmla="*/ 70 h 122"/>
                <a:gd name="T34" fmla="*/ 142 w 153"/>
                <a:gd name="T35" fmla="*/ 89 h 122"/>
                <a:gd name="T36" fmla="*/ 118 w 153"/>
                <a:gd name="T37" fmla="*/ 115 h 122"/>
                <a:gd name="T38" fmla="*/ 93 w 153"/>
                <a:gd name="T39" fmla="*/ 122 h 122"/>
                <a:gd name="T40" fmla="*/ 70 w 153"/>
                <a:gd name="T41" fmla="*/ 114 h 122"/>
                <a:gd name="T42" fmla="*/ 48 w 153"/>
                <a:gd name="T43" fmla="*/ 95 h 122"/>
                <a:gd name="T44" fmla="*/ 29 w 153"/>
                <a:gd name="T45" fmla="*/ 72 h 122"/>
                <a:gd name="T46" fmla="*/ 14 w 153"/>
                <a:gd name="T47" fmla="*/ 48 h 122"/>
                <a:gd name="T48" fmla="*/ 4 w 153"/>
                <a:gd name="T49" fmla="*/ 30 h 122"/>
                <a:gd name="T50" fmla="*/ 0 w 153"/>
                <a:gd name="T51"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1" name="Freeform 533"/>
            <p:cNvSpPr>
              <a:spLocks/>
            </p:cNvSpPr>
            <p:nvPr/>
          </p:nvSpPr>
          <p:spPr bwMode="auto">
            <a:xfrm>
              <a:off x="2930" y="2532"/>
              <a:ext cx="55" cy="78"/>
            </a:xfrm>
            <a:custGeom>
              <a:avLst/>
              <a:gdLst>
                <a:gd name="T0" fmla="*/ 43 w 112"/>
                <a:gd name="T1" fmla="*/ 0 h 156"/>
                <a:gd name="T2" fmla="*/ 68 w 112"/>
                <a:gd name="T3" fmla="*/ 0 h 156"/>
                <a:gd name="T4" fmla="*/ 73 w 112"/>
                <a:gd name="T5" fmla="*/ 7 h 156"/>
                <a:gd name="T6" fmla="*/ 83 w 112"/>
                <a:gd name="T7" fmla="*/ 24 h 156"/>
                <a:gd name="T8" fmla="*/ 96 w 112"/>
                <a:gd name="T9" fmla="*/ 50 h 156"/>
                <a:gd name="T10" fmla="*/ 106 w 112"/>
                <a:gd name="T11" fmla="*/ 77 h 156"/>
                <a:gd name="T12" fmla="*/ 112 w 112"/>
                <a:gd name="T13" fmla="*/ 106 h 156"/>
                <a:gd name="T14" fmla="*/ 108 w 112"/>
                <a:gd name="T15" fmla="*/ 131 h 156"/>
                <a:gd name="T16" fmla="*/ 91 w 112"/>
                <a:gd name="T17" fmla="*/ 149 h 156"/>
                <a:gd name="T18" fmla="*/ 56 w 112"/>
                <a:gd name="T19" fmla="*/ 156 h 156"/>
                <a:gd name="T20" fmla="*/ 22 w 112"/>
                <a:gd name="T21" fmla="*/ 149 h 156"/>
                <a:gd name="T22" fmla="*/ 4 w 112"/>
                <a:gd name="T23" fmla="*/ 131 h 156"/>
                <a:gd name="T24" fmla="*/ 0 w 112"/>
                <a:gd name="T25" fmla="*/ 106 h 156"/>
                <a:gd name="T26" fmla="*/ 5 w 112"/>
                <a:gd name="T27" fmla="*/ 77 h 156"/>
                <a:gd name="T28" fmla="*/ 15 w 112"/>
                <a:gd name="T29" fmla="*/ 50 h 156"/>
                <a:gd name="T30" fmla="*/ 28 w 112"/>
                <a:gd name="T31" fmla="*/ 24 h 156"/>
                <a:gd name="T32" fmla="*/ 38 w 112"/>
                <a:gd name="T33" fmla="*/ 7 h 156"/>
                <a:gd name="T34" fmla="*/ 43 w 112"/>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2" name="Freeform 534"/>
            <p:cNvSpPr>
              <a:spLocks/>
            </p:cNvSpPr>
            <p:nvPr/>
          </p:nvSpPr>
          <p:spPr bwMode="auto">
            <a:xfrm>
              <a:off x="2868" y="2515"/>
              <a:ext cx="75" cy="62"/>
            </a:xfrm>
            <a:custGeom>
              <a:avLst/>
              <a:gdLst>
                <a:gd name="T0" fmla="*/ 138 w 151"/>
                <a:gd name="T1" fmla="*/ 1 h 123"/>
                <a:gd name="T2" fmla="*/ 151 w 151"/>
                <a:gd name="T3" fmla="*/ 23 h 123"/>
                <a:gd name="T4" fmla="*/ 147 w 151"/>
                <a:gd name="T5" fmla="*/ 30 h 123"/>
                <a:gd name="T6" fmla="*/ 137 w 151"/>
                <a:gd name="T7" fmla="*/ 48 h 123"/>
                <a:gd name="T8" fmla="*/ 122 w 151"/>
                <a:gd name="T9" fmla="*/ 71 h 123"/>
                <a:gd name="T10" fmla="*/ 103 w 151"/>
                <a:gd name="T11" fmla="*/ 95 h 123"/>
                <a:gd name="T12" fmla="*/ 82 w 151"/>
                <a:gd name="T13" fmla="*/ 114 h 123"/>
                <a:gd name="T14" fmla="*/ 57 w 151"/>
                <a:gd name="T15" fmla="*/ 123 h 123"/>
                <a:gd name="T16" fmla="*/ 34 w 151"/>
                <a:gd name="T17" fmla="*/ 117 h 123"/>
                <a:gd name="T18" fmla="*/ 11 w 151"/>
                <a:gd name="T19" fmla="*/ 91 h 123"/>
                <a:gd name="T20" fmla="*/ 3 w 151"/>
                <a:gd name="T21" fmla="*/ 72 h 123"/>
                <a:gd name="T22" fmla="*/ 0 w 151"/>
                <a:gd name="T23" fmla="*/ 57 h 123"/>
                <a:gd name="T24" fmla="*/ 0 w 151"/>
                <a:gd name="T25" fmla="*/ 44 h 123"/>
                <a:gd name="T26" fmla="*/ 6 w 151"/>
                <a:gd name="T27" fmla="*/ 32 h 123"/>
                <a:gd name="T28" fmla="*/ 14 w 151"/>
                <a:gd name="T29" fmla="*/ 24 h 123"/>
                <a:gd name="T30" fmla="*/ 25 w 151"/>
                <a:gd name="T31" fmla="*/ 16 h 123"/>
                <a:gd name="T32" fmla="*/ 38 w 151"/>
                <a:gd name="T33" fmla="*/ 10 h 123"/>
                <a:gd name="T34" fmla="*/ 52 w 151"/>
                <a:gd name="T35" fmla="*/ 7 h 123"/>
                <a:gd name="T36" fmla="*/ 67 w 151"/>
                <a:gd name="T37" fmla="*/ 3 h 123"/>
                <a:gd name="T38" fmla="*/ 82 w 151"/>
                <a:gd name="T39" fmla="*/ 2 h 123"/>
                <a:gd name="T40" fmla="*/ 97 w 151"/>
                <a:gd name="T41" fmla="*/ 1 h 123"/>
                <a:gd name="T42" fmla="*/ 109 w 151"/>
                <a:gd name="T43" fmla="*/ 0 h 123"/>
                <a:gd name="T44" fmla="*/ 121 w 151"/>
                <a:gd name="T45" fmla="*/ 0 h 123"/>
                <a:gd name="T46" fmla="*/ 130 w 151"/>
                <a:gd name="T47" fmla="*/ 1 h 123"/>
                <a:gd name="T48" fmla="*/ 136 w 151"/>
                <a:gd name="T49" fmla="*/ 1 h 123"/>
                <a:gd name="T50" fmla="*/ 138 w 151"/>
                <a:gd name="T51"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3" name="Freeform 535"/>
            <p:cNvSpPr>
              <a:spLocks/>
            </p:cNvSpPr>
            <p:nvPr/>
          </p:nvSpPr>
          <p:spPr bwMode="auto">
            <a:xfrm>
              <a:off x="2867" y="2446"/>
              <a:ext cx="76" cy="62"/>
            </a:xfrm>
            <a:custGeom>
              <a:avLst/>
              <a:gdLst>
                <a:gd name="T0" fmla="*/ 152 w 152"/>
                <a:gd name="T1" fmla="*/ 99 h 123"/>
                <a:gd name="T2" fmla="*/ 139 w 152"/>
                <a:gd name="T3" fmla="*/ 122 h 123"/>
                <a:gd name="T4" fmla="*/ 137 w 152"/>
                <a:gd name="T5" fmla="*/ 122 h 123"/>
                <a:gd name="T6" fmla="*/ 131 w 152"/>
                <a:gd name="T7" fmla="*/ 122 h 123"/>
                <a:gd name="T8" fmla="*/ 122 w 152"/>
                <a:gd name="T9" fmla="*/ 123 h 123"/>
                <a:gd name="T10" fmla="*/ 110 w 152"/>
                <a:gd name="T11" fmla="*/ 122 h 123"/>
                <a:gd name="T12" fmla="*/ 98 w 152"/>
                <a:gd name="T13" fmla="*/ 122 h 123"/>
                <a:gd name="T14" fmla="*/ 83 w 152"/>
                <a:gd name="T15" fmla="*/ 121 h 123"/>
                <a:gd name="T16" fmla="*/ 68 w 152"/>
                <a:gd name="T17" fmla="*/ 118 h 123"/>
                <a:gd name="T18" fmla="*/ 53 w 152"/>
                <a:gd name="T19" fmla="*/ 116 h 123"/>
                <a:gd name="T20" fmla="*/ 39 w 152"/>
                <a:gd name="T21" fmla="*/ 111 h 123"/>
                <a:gd name="T22" fmla="*/ 26 w 152"/>
                <a:gd name="T23" fmla="*/ 106 h 123"/>
                <a:gd name="T24" fmla="*/ 15 w 152"/>
                <a:gd name="T25" fmla="*/ 99 h 123"/>
                <a:gd name="T26" fmla="*/ 7 w 152"/>
                <a:gd name="T27" fmla="*/ 91 h 123"/>
                <a:gd name="T28" fmla="*/ 1 w 152"/>
                <a:gd name="T29" fmla="*/ 79 h 123"/>
                <a:gd name="T30" fmla="*/ 0 w 152"/>
                <a:gd name="T31" fmla="*/ 66 h 123"/>
                <a:gd name="T32" fmla="*/ 3 w 152"/>
                <a:gd name="T33" fmla="*/ 51 h 123"/>
                <a:gd name="T34" fmla="*/ 11 w 152"/>
                <a:gd name="T35" fmla="*/ 33 h 123"/>
                <a:gd name="T36" fmla="*/ 34 w 152"/>
                <a:gd name="T37" fmla="*/ 6 h 123"/>
                <a:gd name="T38" fmla="*/ 58 w 152"/>
                <a:gd name="T39" fmla="*/ 0 h 123"/>
                <a:gd name="T40" fmla="*/ 83 w 152"/>
                <a:gd name="T41" fmla="*/ 8 h 123"/>
                <a:gd name="T42" fmla="*/ 104 w 152"/>
                <a:gd name="T43" fmla="*/ 27 h 123"/>
                <a:gd name="T44" fmla="*/ 123 w 152"/>
                <a:gd name="T45" fmla="*/ 50 h 123"/>
                <a:gd name="T46" fmla="*/ 138 w 152"/>
                <a:gd name="T47" fmla="*/ 73 h 123"/>
                <a:gd name="T48" fmla="*/ 148 w 152"/>
                <a:gd name="T49" fmla="*/ 92 h 123"/>
                <a:gd name="T50" fmla="*/ 152 w 152"/>
                <a:gd name="T51"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4" name="Freeform 536"/>
            <p:cNvSpPr>
              <a:spLocks/>
            </p:cNvSpPr>
            <p:nvPr/>
          </p:nvSpPr>
          <p:spPr bwMode="auto">
            <a:xfrm>
              <a:off x="2555" y="2447"/>
              <a:ext cx="68" cy="74"/>
            </a:xfrm>
            <a:custGeom>
              <a:avLst/>
              <a:gdLst>
                <a:gd name="T0" fmla="*/ 6 w 136"/>
                <a:gd name="T1" fmla="*/ 67 h 148"/>
                <a:gd name="T2" fmla="*/ 0 w 136"/>
                <a:gd name="T3" fmla="*/ 47 h 148"/>
                <a:gd name="T4" fmla="*/ 7 w 136"/>
                <a:gd name="T5" fmla="*/ 33 h 148"/>
                <a:gd name="T6" fmla="*/ 15 w 136"/>
                <a:gd name="T7" fmla="*/ 27 h 148"/>
                <a:gd name="T8" fmla="*/ 24 w 136"/>
                <a:gd name="T9" fmla="*/ 25 h 148"/>
                <a:gd name="T10" fmla="*/ 35 w 136"/>
                <a:gd name="T11" fmla="*/ 25 h 148"/>
                <a:gd name="T12" fmla="*/ 43 w 136"/>
                <a:gd name="T13" fmla="*/ 16 h 148"/>
                <a:gd name="T14" fmla="*/ 58 w 136"/>
                <a:gd name="T15" fmla="*/ 2 h 148"/>
                <a:gd name="T16" fmla="*/ 79 w 136"/>
                <a:gd name="T17" fmla="*/ 2 h 148"/>
                <a:gd name="T18" fmla="*/ 92 w 136"/>
                <a:gd name="T19" fmla="*/ 16 h 148"/>
                <a:gd name="T20" fmla="*/ 100 w 136"/>
                <a:gd name="T21" fmla="*/ 24 h 148"/>
                <a:gd name="T22" fmla="*/ 111 w 136"/>
                <a:gd name="T23" fmla="*/ 23 h 148"/>
                <a:gd name="T24" fmla="*/ 121 w 136"/>
                <a:gd name="T25" fmla="*/ 26 h 148"/>
                <a:gd name="T26" fmla="*/ 129 w 136"/>
                <a:gd name="T27" fmla="*/ 32 h 148"/>
                <a:gd name="T28" fmla="*/ 136 w 136"/>
                <a:gd name="T29" fmla="*/ 46 h 148"/>
                <a:gd name="T30" fmla="*/ 130 w 136"/>
                <a:gd name="T31" fmla="*/ 65 h 148"/>
                <a:gd name="T32" fmla="*/ 130 w 136"/>
                <a:gd name="T33" fmla="*/ 80 h 148"/>
                <a:gd name="T34" fmla="*/ 136 w 136"/>
                <a:gd name="T35" fmla="*/ 100 h 148"/>
                <a:gd name="T36" fmla="*/ 129 w 136"/>
                <a:gd name="T37" fmla="*/ 115 h 148"/>
                <a:gd name="T38" fmla="*/ 121 w 136"/>
                <a:gd name="T39" fmla="*/ 121 h 148"/>
                <a:gd name="T40" fmla="*/ 112 w 136"/>
                <a:gd name="T41" fmla="*/ 123 h 148"/>
                <a:gd name="T42" fmla="*/ 102 w 136"/>
                <a:gd name="T43" fmla="*/ 122 h 148"/>
                <a:gd name="T44" fmla="*/ 94 w 136"/>
                <a:gd name="T45" fmla="*/ 131 h 148"/>
                <a:gd name="T46" fmla="*/ 80 w 136"/>
                <a:gd name="T47" fmla="*/ 146 h 148"/>
                <a:gd name="T48" fmla="*/ 59 w 136"/>
                <a:gd name="T49" fmla="*/ 146 h 148"/>
                <a:gd name="T50" fmla="*/ 45 w 136"/>
                <a:gd name="T51" fmla="*/ 131 h 148"/>
                <a:gd name="T52" fmla="*/ 36 w 136"/>
                <a:gd name="T53" fmla="*/ 123 h 148"/>
                <a:gd name="T54" fmla="*/ 26 w 136"/>
                <a:gd name="T55" fmla="*/ 124 h 148"/>
                <a:gd name="T56" fmla="*/ 16 w 136"/>
                <a:gd name="T57" fmla="*/ 122 h 148"/>
                <a:gd name="T58" fmla="*/ 8 w 136"/>
                <a:gd name="T59" fmla="*/ 116 h 148"/>
                <a:gd name="T60" fmla="*/ 1 w 136"/>
                <a:gd name="T61" fmla="*/ 101 h 148"/>
                <a:gd name="T62" fmla="*/ 7 w 136"/>
                <a:gd name="T63" fmla="*/ 8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5" name="Freeform 537"/>
            <p:cNvSpPr>
              <a:spLocks/>
            </p:cNvSpPr>
            <p:nvPr/>
          </p:nvSpPr>
          <p:spPr bwMode="auto">
            <a:xfrm>
              <a:off x="2579" y="2473"/>
              <a:ext cx="20" cy="21"/>
            </a:xfrm>
            <a:custGeom>
              <a:avLst/>
              <a:gdLst>
                <a:gd name="T0" fmla="*/ 19 w 39"/>
                <a:gd name="T1" fmla="*/ 40 h 40"/>
                <a:gd name="T2" fmla="*/ 27 w 39"/>
                <a:gd name="T3" fmla="*/ 39 h 40"/>
                <a:gd name="T4" fmla="*/ 33 w 39"/>
                <a:gd name="T5" fmla="*/ 34 h 40"/>
                <a:gd name="T6" fmla="*/ 38 w 39"/>
                <a:gd name="T7" fmla="*/ 27 h 40"/>
                <a:gd name="T8" fmla="*/ 39 w 39"/>
                <a:gd name="T9" fmla="*/ 20 h 40"/>
                <a:gd name="T10" fmla="*/ 38 w 39"/>
                <a:gd name="T11" fmla="*/ 12 h 40"/>
                <a:gd name="T12" fmla="*/ 33 w 39"/>
                <a:gd name="T13" fmla="*/ 5 h 40"/>
                <a:gd name="T14" fmla="*/ 27 w 39"/>
                <a:gd name="T15" fmla="*/ 1 h 40"/>
                <a:gd name="T16" fmla="*/ 19 w 39"/>
                <a:gd name="T17" fmla="*/ 0 h 40"/>
                <a:gd name="T18" fmla="*/ 12 w 39"/>
                <a:gd name="T19" fmla="*/ 1 h 40"/>
                <a:gd name="T20" fmla="*/ 6 w 39"/>
                <a:gd name="T21" fmla="*/ 5 h 40"/>
                <a:gd name="T22" fmla="*/ 1 w 39"/>
                <a:gd name="T23" fmla="*/ 12 h 40"/>
                <a:gd name="T24" fmla="*/ 0 w 39"/>
                <a:gd name="T25" fmla="*/ 20 h 40"/>
                <a:gd name="T26" fmla="*/ 1 w 39"/>
                <a:gd name="T27" fmla="*/ 27 h 40"/>
                <a:gd name="T28" fmla="*/ 6 w 39"/>
                <a:gd name="T29" fmla="*/ 34 h 40"/>
                <a:gd name="T30" fmla="*/ 12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6" name="Freeform 538"/>
            <p:cNvSpPr>
              <a:spLocks/>
            </p:cNvSpPr>
            <p:nvPr/>
          </p:nvSpPr>
          <p:spPr bwMode="auto">
            <a:xfrm>
              <a:off x="2642" y="1923"/>
              <a:ext cx="68" cy="74"/>
            </a:xfrm>
            <a:custGeom>
              <a:avLst/>
              <a:gdLst>
                <a:gd name="T0" fmla="*/ 6 w 136"/>
                <a:gd name="T1" fmla="*/ 66 h 147"/>
                <a:gd name="T2" fmla="*/ 0 w 136"/>
                <a:gd name="T3" fmla="*/ 47 h 147"/>
                <a:gd name="T4" fmla="*/ 7 w 136"/>
                <a:gd name="T5" fmla="*/ 33 h 147"/>
                <a:gd name="T6" fmla="*/ 15 w 136"/>
                <a:gd name="T7" fmla="*/ 26 h 147"/>
                <a:gd name="T8" fmla="*/ 25 w 136"/>
                <a:gd name="T9" fmla="*/ 24 h 147"/>
                <a:gd name="T10" fmla="*/ 35 w 136"/>
                <a:gd name="T11" fmla="*/ 25 h 147"/>
                <a:gd name="T12" fmla="*/ 43 w 136"/>
                <a:gd name="T13" fmla="*/ 16 h 147"/>
                <a:gd name="T14" fmla="*/ 58 w 136"/>
                <a:gd name="T15" fmla="*/ 2 h 147"/>
                <a:gd name="T16" fmla="*/ 79 w 136"/>
                <a:gd name="T17" fmla="*/ 2 h 147"/>
                <a:gd name="T18" fmla="*/ 92 w 136"/>
                <a:gd name="T19" fmla="*/ 16 h 147"/>
                <a:gd name="T20" fmla="*/ 101 w 136"/>
                <a:gd name="T21" fmla="*/ 24 h 147"/>
                <a:gd name="T22" fmla="*/ 111 w 136"/>
                <a:gd name="T23" fmla="*/ 23 h 147"/>
                <a:gd name="T24" fmla="*/ 121 w 136"/>
                <a:gd name="T25" fmla="*/ 25 h 147"/>
                <a:gd name="T26" fmla="*/ 129 w 136"/>
                <a:gd name="T27" fmla="*/ 32 h 147"/>
                <a:gd name="T28" fmla="*/ 136 w 136"/>
                <a:gd name="T29" fmla="*/ 46 h 147"/>
                <a:gd name="T30" fmla="*/ 130 w 136"/>
                <a:gd name="T31" fmla="*/ 65 h 147"/>
                <a:gd name="T32" fmla="*/ 130 w 136"/>
                <a:gd name="T33" fmla="*/ 80 h 147"/>
                <a:gd name="T34" fmla="*/ 136 w 136"/>
                <a:gd name="T35" fmla="*/ 100 h 147"/>
                <a:gd name="T36" fmla="*/ 129 w 136"/>
                <a:gd name="T37" fmla="*/ 114 h 147"/>
                <a:gd name="T38" fmla="*/ 121 w 136"/>
                <a:gd name="T39" fmla="*/ 121 h 147"/>
                <a:gd name="T40" fmla="*/ 112 w 136"/>
                <a:gd name="T41" fmla="*/ 123 h 147"/>
                <a:gd name="T42" fmla="*/ 102 w 136"/>
                <a:gd name="T43" fmla="*/ 122 h 147"/>
                <a:gd name="T44" fmla="*/ 94 w 136"/>
                <a:gd name="T45" fmla="*/ 131 h 147"/>
                <a:gd name="T46" fmla="*/ 80 w 136"/>
                <a:gd name="T47" fmla="*/ 145 h 147"/>
                <a:gd name="T48" fmla="*/ 59 w 136"/>
                <a:gd name="T49" fmla="*/ 145 h 147"/>
                <a:gd name="T50" fmla="*/ 45 w 136"/>
                <a:gd name="T51" fmla="*/ 131 h 147"/>
                <a:gd name="T52" fmla="*/ 36 w 136"/>
                <a:gd name="T53" fmla="*/ 123 h 147"/>
                <a:gd name="T54" fmla="*/ 26 w 136"/>
                <a:gd name="T55" fmla="*/ 124 h 147"/>
                <a:gd name="T56" fmla="*/ 16 w 136"/>
                <a:gd name="T57" fmla="*/ 122 h 147"/>
                <a:gd name="T58" fmla="*/ 8 w 136"/>
                <a:gd name="T59" fmla="*/ 116 h 147"/>
                <a:gd name="T60" fmla="*/ 1 w 136"/>
                <a:gd name="T61" fmla="*/ 101 h 147"/>
                <a:gd name="T62" fmla="*/ 7 w 136"/>
                <a:gd name="T63" fmla="*/ 8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7" name="Freeform 539"/>
            <p:cNvSpPr>
              <a:spLocks/>
            </p:cNvSpPr>
            <p:nvPr/>
          </p:nvSpPr>
          <p:spPr bwMode="auto">
            <a:xfrm>
              <a:off x="2667" y="1949"/>
              <a:ext cx="20" cy="20"/>
            </a:xfrm>
            <a:custGeom>
              <a:avLst/>
              <a:gdLst>
                <a:gd name="T0" fmla="*/ 19 w 39"/>
                <a:gd name="T1" fmla="*/ 39 h 39"/>
                <a:gd name="T2" fmla="*/ 28 w 39"/>
                <a:gd name="T3" fmla="*/ 38 h 39"/>
                <a:gd name="T4" fmla="*/ 33 w 39"/>
                <a:gd name="T5" fmla="*/ 33 h 39"/>
                <a:gd name="T6" fmla="*/ 38 w 39"/>
                <a:gd name="T7" fmla="*/ 27 h 39"/>
                <a:gd name="T8" fmla="*/ 39 w 39"/>
                <a:gd name="T9" fmla="*/ 19 h 39"/>
                <a:gd name="T10" fmla="*/ 38 w 39"/>
                <a:gd name="T11" fmla="*/ 12 h 39"/>
                <a:gd name="T12" fmla="*/ 33 w 39"/>
                <a:gd name="T13" fmla="*/ 5 h 39"/>
                <a:gd name="T14" fmla="*/ 28 w 39"/>
                <a:gd name="T15" fmla="*/ 1 h 39"/>
                <a:gd name="T16" fmla="*/ 19 w 39"/>
                <a:gd name="T17" fmla="*/ 0 h 39"/>
                <a:gd name="T18" fmla="*/ 13 w 39"/>
                <a:gd name="T19" fmla="*/ 1 h 39"/>
                <a:gd name="T20" fmla="*/ 6 w 39"/>
                <a:gd name="T21" fmla="*/ 5 h 39"/>
                <a:gd name="T22" fmla="*/ 1 w 39"/>
                <a:gd name="T23" fmla="*/ 12 h 39"/>
                <a:gd name="T24" fmla="*/ 0 w 39"/>
                <a:gd name="T25" fmla="*/ 19 h 39"/>
                <a:gd name="T26" fmla="*/ 1 w 39"/>
                <a:gd name="T27" fmla="*/ 27 h 39"/>
                <a:gd name="T28" fmla="*/ 6 w 39"/>
                <a:gd name="T29" fmla="*/ 33 h 39"/>
                <a:gd name="T30" fmla="*/ 13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8" name="Freeform 540"/>
            <p:cNvSpPr>
              <a:spLocks/>
            </p:cNvSpPr>
            <p:nvPr/>
          </p:nvSpPr>
          <p:spPr bwMode="auto">
            <a:xfrm>
              <a:off x="2593" y="1695"/>
              <a:ext cx="30" cy="30"/>
            </a:xfrm>
            <a:custGeom>
              <a:avLst/>
              <a:gdLst>
                <a:gd name="T0" fmla="*/ 60 w 60"/>
                <a:gd name="T1" fmla="*/ 29 h 59"/>
                <a:gd name="T2" fmla="*/ 59 w 60"/>
                <a:gd name="T3" fmla="*/ 24 h 59"/>
                <a:gd name="T4" fmla="*/ 58 w 60"/>
                <a:gd name="T5" fmla="*/ 18 h 59"/>
                <a:gd name="T6" fmla="*/ 55 w 60"/>
                <a:gd name="T7" fmla="*/ 13 h 59"/>
                <a:gd name="T8" fmla="*/ 51 w 60"/>
                <a:gd name="T9" fmla="*/ 9 h 59"/>
                <a:gd name="T10" fmla="*/ 47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29 h 59"/>
                <a:gd name="T26" fmla="*/ 2 w 60"/>
                <a:gd name="T27" fmla="*/ 35 h 59"/>
                <a:gd name="T28" fmla="*/ 3 w 60"/>
                <a:gd name="T29" fmla="*/ 41 h 59"/>
                <a:gd name="T30" fmla="*/ 6 w 60"/>
                <a:gd name="T31" fmla="*/ 46 h 59"/>
                <a:gd name="T32" fmla="*/ 10 w 60"/>
                <a:gd name="T33" fmla="*/ 50 h 59"/>
                <a:gd name="T34" fmla="*/ 14 w 60"/>
                <a:gd name="T35" fmla="*/ 54 h 59"/>
                <a:gd name="T36" fmla="*/ 19 w 60"/>
                <a:gd name="T37" fmla="*/ 57 h 59"/>
                <a:gd name="T38" fmla="*/ 25 w 60"/>
                <a:gd name="T39" fmla="*/ 58 h 59"/>
                <a:gd name="T40" fmla="*/ 30 w 60"/>
                <a:gd name="T41" fmla="*/ 59 h 59"/>
                <a:gd name="T42" fmla="*/ 36 w 60"/>
                <a:gd name="T43" fmla="*/ 58 h 59"/>
                <a:gd name="T44" fmla="*/ 42 w 60"/>
                <a:gd name="T45" fmla="*/ 57 h 59"/>
                <a:gd name="T46" fmla="*/ 47 w 60"/>
                <a:gd name="T47" fmla="*/ 54 h 59"/>
                <a:gd name="T48" fmla="*/ 51 w 60"/>
                <a:gd name="T49" fmla="*/ 50 h 59"/>
                <a:gd name="T50" fmla="*/ 55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9" name="Freeform 541"/>
            <p:cNvSpPr>
              <a:spLocks/>
            </p:cNvSpPr>
            <p:nvPr/>
          </p:nvSpPr>
          <p:spPr bwMode="auto">
            <a:xfrm>
              <a:off x="2601" y="1702"/>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4 h 30"/>
                <a:gd name="T12" fmla="*/ 2 w 30"/>
                <a:gd name="T13" fmla="*/ 20 h 30"/>
                <a:gd name="T14" fmla="*/ 0 w 30"/>
                <a:gd name="T15" fmla="*/ 18 h 30"/>
                <a:gd name="T16" fmla="*/ 0 w 30"/>
                <a:gd name="T17" fmla="*/ 15 h 30"/>
                <a:gd name="T18" fmla="*/ 0 w 30"/>
                <a:gd name="T19" fmla="*/ 12 h 30"/>
                <a:gd name="T20" fmla="*/ 2 w 30"/>
                <a:gd name="T21" fmla="*/ 10 h 30"/>
                <a:gd name="T22" fmla="*/ 4 w 30"/>
                <a:gd name="T23" fmla="*/ 7 h 30"/>
                <a:gd name="T24" fmla="*/ 5 w 30"/>
                <a:gd name="T25" fmla="*/ 5 h 30"/>
                <a:gd name="T26" fmla="*/ 7 w 30"/>
                <a:gd name="T27" fmla="*/ 3 h 30"/>
                <a:gd name="T28" fmla="*/ 11 w 30"/>
                <a:gd name="T29" fmla="*/ 2 h 30"/>
                <a:gd name="T30" fmla="*/ 13 w 30"/>
                <a:gd name="T31" fmla="*/ 0 h 30"/>
                <a:gd name="T32" fmla="*/ 15 w 30"/>
                <a:gd name="T33" fmla="*/ 0 h 30"/>
                <a:gd name="T34" fmla="*/ 19 w 30"/>
                <a:gd name="T35" fmla="*/ 0 h 30"/>
                <a:gd name="T36" fmla="*/ 21 w 30"/>
                <a:gd name="T37" fmla="*/ 2 h 30"/>
                <a:gd name="T38" fmla="*/ 23 w 30"/>
                <a:gd name="T39" fmla="*/ 3 h 30"/>
                <a:gd name="T40" fmla="*/ 26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0" name="Freeform 542"/>
            <p:cNvSpPr>
              <a:spLocks/>
            </p:cNvSpPr>
            <p:nvPr/>
          </p:nvSpPr>
          <p:spPr bwMode="auto">
            <a:xfrm>
              <a:off x="2352" y="1812"/>
              <a:ext cx="30" cy="30"/>
            </a:xfrm>
            <a:custGeom>
              <a:avLst/>
              <a:gdLst>
                <a:gd name="T0" fmla="*/ 60 w 60"/>
                <a:gd name="T1" fmla="*/ 30 h 60"/>
                <a:gd name="T2" fmla="*/ 59 w 60"/>
                <a:gd name="T3" fmla="*/ 25 h 60"/>
                <a:gd name="T4" fmla="*/ 57 w 60"/>
                <a:gd name="T5" fmla="*/ 19 h 60"/>
                <a:gd name="T6" fmla="*/ 54 w 60"/>
                <a:gd name="T7" fmla="*/ 14 h 60"/>
                <a:gd name="T8" fmla="*/ 51 w 60"/>
                <a:gd name="T9" fmla="*/ 10 h 60"/>
                <a:gd name="T10" fmla="*/ 46 w 60"/>
                <a:gd name="T11" fmla="*/ 6 h 60"/>
                <a:gd name="T12" fmla="*/ 41 w 60"/>
                <a:gd name="T13" fmla="*/ 3 h 60"/>
                <a:gd name="T14" fmla="*/ 36 w 60"/>
                <a:gd name="T15" fmla="*/ 1 h 60"/>
                <a:gd name="T16" fmla="*/ 30 w 60"/>
                <a:gd name="T17" fmla="*/ 0 h 60"/>
                <a:gd name="T18" fmla="*/ 18 w 60"/>
                <a:gd name="T19" fmla="*/ 3 h 60"/>
                <a:gd name="T20" fmla="*/ 8 w 60"/>
                <a:gd name="T21" fmla="*/ 10 h 60"/>
                <a:gd name="T22" fmla="*/ 2 w 60"/>
                <a:gd name="T23" fmla="*/ 19 h 60"/>
                <a:gd name="T24" fmla="*/ 0 w 60"/>
                <a:gd name="T25" fmla="*/ 30 h 60"/>
                <a:gd name="T26" fmla="*/ 0 w 60"/>
                <a:gd name="T27" fmla="*/ 36 h 60"/>
                <a:gd name="T28" fmla="*/ 2 w 60"/>
                <a:gd name="T29" fmla="*/ 42 h 60"/>
                <a:gd name="T30" fmla="*/ 4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7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1" name="Freeform 543"/>
            <p:cNvSpPr>
              <a:spLocks/>
            </p:cNvSpPr>
            <p:nvPr/>
          </p:nvSpPr>
          <p:spPr bwMode="auto">
            <a:xfrm>
              <a:off x="2359" y="1819"/>
              <a:ext cx="15" cy="15"/>
            </a:xfrm>
            <a:custGeom>
              <a:avLst/>
              <a:gdLst>
                <a:gd name="T0" fmla="*/ 15 w 29"/>
                <a:gd name="T1" fmla="*/ 30 h 30"/>
                <a:gd name="T2" fmla="*/ 11 w 29"/>
                <a:gd name="T3" fmla="*/ 30 h 30"/>
                <a:gd name="T4" fmla="*/ 9 w 29"/>
                <a:gd name="T5" fmla="*/ 29 h 30"/>
                <a:gd name="T6" fmla="*/ 7 w 29"/>
                <a:gd name="T7" fmla="*/ 27 h 30"/>
                <a:gd name="T8" fmla="*/ 4 w 29"/>
                <a:gd name="T9" fmla="*/ 26 h 30"/>
                <a:gd name="T10" fmla="*/ 2 w 29"/>
                <a:gd name="T11" fmla="*/ 23 h 30"/>
                <a:gd name="T12" fmla="*/ 1 w 29"/>
                <a:gd name="T13" fmla="*/ 21 h 30"/>
                <a:gd name="T14" fmla="*/ 0 w 29"/>
                <a:gd name="T15" fmla="*/ 18 h 30"/>
                <a:gd name="T16" fmla="*/ 0 w 29"/>
                <a:gd name="T17" fmla="*/ 15 h 30"/>
                <a:gd name="T18" fmla="*/ 0 w 29"/>
                <a:gd name="T19" fmla="*/ 13 h 30"/>
                <a:gd name="T20" fmla="*/ 1 w 29"/>
                <a:gd name="T21" fmla="*/ 10 h 30"/>
                <a:gd name="T22" fmla="*/ 2 w 29"/>
                <a:gd name="T23" fmla="*/ 7 h 30"/>
                <a:gd name="T24" fmla="*/ 4 w 29"/>
                <a:gd name="T25" fmla="*/ 5 h 30"/>
                <a:gd name="T26" fmla="*/ 7 w 29"/>
                <a:gd name="T27" fmla="*/ 3 h 30"/>
                <a:gd name="T28" fmla="*/ 9 w 29"/>
                <a:gd name="T29" fmla="*/ 1 h 30"/>
                <a:gd name="T30" fmla="*/ 11 w 29"/>
                <a:gd name="T31" fmla="*/ 0 h 30"/>
                <a:gd name="T32" fmla="*/ 15 w 29"/>
                <a:gd name="T33" fmla="*/ 0 h 30"/>
                <a:gd name="T34" fmla="*/ 17 w 29"/>
                <a:gd name="T35" fmla="*/ 0 h 30"/>
                <a:gd name="T36" fmla="*/ 21 w 29"/>
                <a:gd name="T37" fmla="*/ 1 h 30"/>
                <a:gd name="T38" fmla="*/ 23 w 29"/>
                <a:gd name="T39" fmla="*/ 3 h 30"/>
                <a:gd name="T40" fmla="*/ 25 w 29"/>
                <a:gd name="T41" fmla="*/ 5 h 30"/>
                <a:gd name="T42" fmla="*/ 26 w 29"/>
                <a:gd name="T43" fmla="*/ 7 h 30"/>
                <a:gd name="T44" fmla="*/ 28 w 29"/>
                <a:gd name="T45" fmla="*/ 10 h 30"/>
                <a:gd name="T46" fmla="*/ 29 w 29"/>
                <a:gd name="T47" fmla="*/ 13 h 30"/>
                <a:gd name="T48" fmla="*/ 29 w 29"/>
                <a:gd name="T49" fmla="*/ 15 h 30"/>
                <a:gd name="T50" fmla="*/ 28 w 29"/>
                <a:gd name="T51" fmla="*/ 21 h 30"/>
                <a:gd name="T52" fmla="*/ 25 w 29"/>
                <a:gd name="T53" fmla="*/ 26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2" name="Freeform 544"/>
            <p:cNvSpPr>
              <a:spLocks/>
            </p:cNvSpPr>
            <p:nvPr/>
          </p:nvSpPr>
          <p:spPr bwMode="auto">
            <a:xfrm>
              <a:off x="2336" y="1607"/>
              <a:ext cx="30" cy="29"/>
            </a:xfrm>
            <a:custGeom>
              <a:avLst/>
              <a:gdLst>
                <a:gd name="T0" fmla="*/ 60 w 60"/>
                <a:gd name="T1" fmla="*/ 30 h 59"/>
                <a:gd name="T2" fmla="*/ 58 w 60"/>
                <a:gd name="T3" fmla="*/ 24 h 59"/>
                <a:gd name="T4" fmla="*/ 57 w 60"/>
                <a:gd name="T5" fmla="*/ 19 h 59"/>
                <a:gd name="T6" fmla="*/ 54 w 60"/>
                <a:gd name="T7" fmla="*/ 13 h 59"/>
                <a:gd name="T8" fmla="*/ 50 w 60"/>
                <a:gd name="T9" fmla="*/ 8 h 59"/>
                <a:gd name="T10" fmla="*/ 46 w 60"/>
                <a:gd name="T11" fmla="*/ 5 h 59"/>
                <a:gd name="T12" fmla="*/ 41 w 60"/>
                <a:gd name="T13" fmla="*/ 3 h 59"/>
                <a:gd name="T14" fmla="*/ 35 w 60"/>
                <a:gd name="T15" fmla="*/ 0 h 59"/>
                <a:gd name="T16" fmla="*/ 30 w 60"/>
                <a:gd name="T17" fmla="*/ 0 h 59"/>
                <a:gd name="T18" fmla="*/ 18 w 60"/>
                <a:gd name="T19" fmla="*/ 3 h 59"/>
                <a:gd name="T20" fmla="*/ 9 w 60"/>
                <a:gd name="T21" fmla="*/ 8 h 59"/>
                <a:gd name="T22" fmla="*/ 2 w 60"/>
                <a:gd name="T23" fmla="*/ 19 h 59"/>
                <a:gd name="T24" fmla="*/ 0 w 60"/>
                <a:gd name="T25" fmla="*/ 30 h 59"/>
                <a:gd name="T26" fmla="*/ 1 w 60"/>
                <a:gd name="T27" fmla="*/ 36 h 59"/>
                <a:gd name="T28" fmla="*/ 2 w 60"/>
                <a:gd name="T29" fmla="*/ 41 h 59"/>
                <a:gd name="T30" fmla="*/ 5 w 60"/>
                <a:gd name="T31" fmla="*/ 46 h 59"/>
                <a:gd name="T32" fmla="*/ 9 w 60"/>
                <a:gd name="T33" fmla="*/ 51 h 59"/>
                <a:gd name="T34" fmla="*/ 13 w 60"/>
                <a:gd name="T35" fmla="*/ 54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4 h 59"/>
                <a:gd name="T48" fmla="*/ 50 w 60"/>
                <a:gd name="T49" fmla="*/ 51 h 59"/>
                <a:gd name="T50" fmla="*/ 54 w 60"/>
                <a:gd name="T51" fmla="*/ 46 h 59"/>
                <a:gd name="T52" fmla="*/ 57 w 60"/>
                <a:gd name="T53" fmla="*/ 41 h 59"/>
                <a:gd name="T54" fmla="*/ 58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3" name="Freeform 545"/>
            <p:cNvSpPr>
              <a:spLocks/>
            </p:cNvSpPr>
            <p:nvPr/>
          </p:nvSpPr>
          <p:spPr bwMode="auto">
            <a:xfrm>
              <a:off x="2343" y="1614"/>
              <a:ext cx="15" cy="15"/>
            </a:xfrm>
            <a:custGeom>
              <a:avLst/>
              <a:gdLst>
                <a:gd name="T0" fmla="*/ 15 w 30"/>
                <a:gd name="T1" fmla="*/ 29 h 29"/>
                <a:gd name="T2" fmla="*/ 11 w 30"/>
                <a:gd name="T3" fmla="*/ 29 h 29"/>
                <a:gd name="T4" fmla="*/ 9 w 30"/>
                <a:gd name="T5" fmla="*/ 28 h 29"/>
                <a:gd name="T6" fmla="*/ 7 w 30"/>
                <a:gd name="T7" fmla="*/ 27 h 29"/>
                <a:gd name="T8" fmla="*/ 4 w 30"/>
                <a:gd name="T9" fmla="*/ 26 h 29"/>
                <a:gd name="T10" fmla="*/ 2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2 w 30"/>
                <a:gd name="T23" fmla="*/ 6 h 29"/>
                <a:gd name="T24" fmla="*/ 4 w 30"/>
                <a:gd name="T25" fmla="*/ 4 h 29"/>
                <a:gd name="T26" fmla="*/ 7 w 30"/>
                <a:gd name="T27" fmla="*/ 3 h 29"/>
                <a:gd name="T28" fmla="*/ 9 w 30"/>
                <a:gd name="T29" fmla="*/ 1 h 29"/>
                <a:gd name="T30" fmla="*/ 11 w 30"/>
                <a:gd name="T31" fmla="*/ 0 h 29"/>
                <a:gd name="T32" fmla="*/ 15 w 30"/>
                <a:gd name="T33" fmla="*/ 0 h 29"/>
                <a:gd name="T34" fmla="*/ 17 w 30"/>
                <a:gd name="T35" fmla="*/ 0 h 29"/>
                <a:gd name="T36" fmla="*/ 20 w 30"/>
                <a:gd name="T37" fmla="*/ 1 h 29"/>
                <a:gd name="T38" fmla="*/ 23 w 30"/>
                <a:gd name="T39" fmla="*/ 3 h 29"/>
                <a:gd name="T40" fmla="*/ 25 w 30"/>
                <a:gd name="T41" fmla="*/ 4 h 29"/>
                <a:gd name="T42" fmla="*/ 26 w 30"/>
                <a:gd name="T43" fmla="*/ 6 h 29"/>
                <a:gd name="T44" fmla="*/ 28 w 30"/>
                <a:gd name="T45" fmla="*/ 9 h 29"/>
                <a:gd name="T46" fmla="*/ 30 w 30"/>
                <a:gd name="T47" fmla="*/ 12 h 29"/>
                <a:gd name="T48" fmla="*/ 30 w 30"/>
                <a:gd name="T49" fmla="*/ 15 h 29"/>
                <a:gd name="T50" fmla="*/ 28 w 30"/>
                <a:gd name="T51" fmla="*/ 21 h 29"/>
                <a:gd name="T52" fmla="*/ 25 w 30"/>
                <a:gd name="T53" fmla="*/ 26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4" name="Freeform 546"/>
            <p:cNvSpPr>
              <a:spLocks/>
            </p:cNvSpPr>
            <p:nvPr/>
          </p:nvSpPr>
          <p:spPr bwMode="auto">
            <a:xfrm>
              <a:off x="2456" y="1929"/>
              <a:ext cx="30" cy="30"/>
            </a:xfrm>
            <a:custGeom>
              <a:avLst/>
              <a:gdLst>
                <a:gd name="T0" fmla="*/ 60 w 60"/>
                <a:gd name="T1" fmla="*/ 30 h 60"/>
                <a:gd name="T2" fmla="*/ 59 w 60"/>
                <a:gd name="T3" fmla="*/ 24 h 60"/>
                <a:gd name="T4" fmla="*/ 58 w 60"/>
                <a:gd name="T5" fmla="*/ 19 h 60"/>
                <a:gd name="T6" fmla="*/ 55 w 60"/>
                <a:gd name="T7" fmla="*/ 13 h 60"/>
                <a:gd name="T8" fmla="*/ 52 w 60"/>
                <a:gd name="T9" fmla="*/ 8 h 60"/>
                <a:gd name="T10" fmla="*/ 47 w 60"/>
                <a:gd name="T11" fmla="*/ 5 h 60"/>
                <a:gd name="T12" fmla="*/ 42 w 60"/>
                <a:gd name="T13" fmla="*/ 3 h 60"/>
                <a:gd name="T14" fmla="*/ 36 w 60"/>
                <a:gd name="T15" fmla="*/ 0 h 60"/>
                <a:gd name="T16" fmla="*/ 30 w 60"/>
                <a:gd name="T17" fmla="*/ 0 h 60"/>
                <a:gd name="T18" fmla="*/ 19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7 w 60"/>
                <a:gd name="T47" fmla="*/ 54 h 60"/>
                <a:gd name="T48" fmla="*/ 52 w 60"/>
                <a:gd name="T49" fmla="*/ 51 h 60"/>
                <a:gd name="T50" fmla="*/ 55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5" name="Freeform 547"/>
            <p:cNvSpPr>
              <a:spLocks/>
            </p:cNvSpPr>
            <p:nvPr/>
          </p:nvSpPr>
          <p:spPr bwMode="auto">
            <a:xfrm>
              <a:off x="2463" y="1937"/>
              <a:ext cx="15" cy="15"/>
            </a:xfrm>
            <a:custGeom>
              <a:avLst/>
              <a:gdLst>
                <a:gd name="T0" fmla="*/ 15 w 30"/>
                <a:gd name="T1" fmla="*/ 30 h 30"/>
                <a:gd name="T2" fmla="*/ 13 w 30"/>
                <a:gd name="T3" fmla="*/ 30 h 30"/>
                <a:gd name="T4" fmla="*/ 11 w 30"/>
                <a:gd name="T5" fmla="*/ 29 h 30"/>
                <a:gd name="T6" fmla="*/ 7 w 30"/>
                <a:gd name="T7" fmla="*/ 27 h 30"/>
                <a:gd name="T8" fmla="*/ 5 w 30"/>
                <a:gd name="T9" fmla="*/ 26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5 h 30"/>
                <a:gd name="T26" fmla="*/ 7 w 30"/>
                <a:gd name="T27" fmla="*/ 3 h 30"/>
                <a:gd name="T28" fmla="*/ 11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6 w 30"/>
                <a:gd name="T41" fmla="*/ 5 h 30"/>
                <a:gd name="T42" fmla="*/ 28 w 30"/>
                <a:gd name="T43" fmla="*/ 7 h 30"/>
                <a:gd name="T44" fmla="*/ 29 w 30"/>
                <a:gd name="T45" fmla="*/ 9 h 30"/>
                <a:gd name="T46" fmla="*/ 30 w 30"/>
                <a:gd name="T47" fmla="*/ 12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6" name="Freeform 548"/>
            <p:cNvSpPr>
              <a:spLocks/>
            </p:cNvSpPr>
            <p:nvPr/>
          </p:nvSpPr>
          <p:spPr bwMode="auto">
            <a:xfrm>
              <a:off x="2357" y="1988"/>
              <a:ext cx="30" cy="29"/>
            </a:xfrm>
            <a:custGeom>
              <a:avLst/>
              <a:gdLst>
                <a:gd name="T0" fmla="*/ 60 w 60"/>
                <a:gd name="T1" fmla="*/ 30 h 59"/>
                <a:gd name="T2" fmla="*/ 59 w 60"/>
                <a:gd name="T3" fmla="*/ 24 h 59"/>
                <a:gd name="T4" fmla="*/ 58 w 60"/>
                <a:gd name="T5" fmla="*/ 18 h 59"/>
                <a:gd name="T6" fmla="*/ 54 w 60"/>
                <a:gd name="T7" fmla="*/ 12 h 59"/>
                <a:gd name="T8" fmla="*/ 51 w 60"/>
                <a:gd name="T9" fmla="*/ 8 h 59"/>
                <a:gd name="T10" fmla="*/ 46 w 60"/>
                <a:gd name="T11" fmla="*/ 4 h 59"/>
                <a:gd name="T12" fmla="*/ 42 w 60"/>
                <a:gd name="T13" fmla="*/ 2 h 59"/>
                <a:gd name="T14" fmla="*/ 36 w 60"/>
                <a:gd name="T15" fmla="*/ 0 h 59"/>
                <a:gd name="T16" fmla="*/ 30 w 60"/>
                <a:gd name="T17" fmla="*/ 0 h 59"/>
                <a:gd name="T18" fmla="*/ 19 w 60"/>
                <a:gd name="T19" fmla="*/ 2 h 59"/>
                <a:gd name="T20" fmla="*/ 9 w 60"/>
                <a:gd name="T21" fmla="*/ 8 h 59"/>
                <a:gd name="T22" fmla="*/ 3 w 60"/>
                <a:gd name="T23" fmla="*/ 18 h 59"/>
                <a:gd name="T24" fmla="*/ 0 w 60"/>
                <a:gd name="T25" fmla="*/ 30 h 59"/>
                <a:gd name="T26" fmla="*/ 1 w 60"/>
                <a:gd name="T27" fmla="*/ 35 h 59"/>
                <a:gd name="T28" fmla="*/ 3 w 60"/>
                <a:gd name="T29" fmla="*/ 40 h 59"/>
                <a:gd name="T30" fmla="*/ 6 w 60"/>
                <a:gd name="T31" fmla="*/ 46 h 59"/>
                <a:gd name="T32" fmla="*/ 9 w 60"/>
                <a:gd name="T33" fmla="*/ 50 h 59"/>
                <a:gd name="T34" fmla="*/ 14 w 60"/>
                <a:gd name="T35" fmla="*/ 54 h 59"/>
                <a:gd name="T36" fmla="*/ 19 w 60"/>
                <a:gd name="T37" fmla="*/ 56 h 59"/>
                <a:gd name="T38" fmla="*/ 24 w 60"/>
                <a:gd name="T39" fmla="*/ 59 h 59"/>
                <a:gd name="T40" fmla="*/ 30 w 60"/>
                <a:gd name="T41" fmla="*/ 59 h 59"/>
                <a:gd name="T42" fmla="*/ 36 w 60"/>
                <a:gd name="T43" fmla="*/ 59 h 59"/>
                <a:gd name="T44" fmla="*/ 42 w 60"/>
                <a:gd name="T45" fmla="*/ 56 h 59"/>
                <a:gd name="T46" fmla="*/ 46 w 60"/>
                <a:gd name="T47" fmla="*/ 54 h 59"/>
                <a:gd name="T48" fmla="*/ 51 w 60"/>
                <a:gd name="T49" fmla="*/ 50 h 59"/>
                <a:gd name="T50" fmla="*/ 54 w 60"/>
                <a:gd name="T51" fmla="*/ 46 h 59"/>
                <a:gd name="T52" fmla="*/ 58 w 60"/>
                <a:gd name="T53" fmla="*/ 40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7" name="Freeform 549"/>
            <p:cNvSpPr>
              <a:spLocks/>
            </p:cNvSpPr>
            <p:nvPr/>
          </p:nvSpPr>
          <p:spPr bwMode="auto">
            <a:xfrm>
              <a:off x="2365" y="1995"/>
              <a:ext cx="15" cy="15"/>
            </a:xfrm>
            <a:custGeom>
              <a:avLst/>
              <a:gdLst>
                <a:gd name="T0" fmla="*/ 15 w 30"/>
                <a:gd name="T1" fmla="*/ 29 h 29"/>
                <a:gd name="T2" fmla="*/ 13 w 30"/>
                <a:gd name="T3" fmla="*/ 29 h 29"/>
                <a:gd name="T4" fmla="*/ 9 w 30"/>
                <a:gd name="T5" fmla="*/ 27 h 29"/>
                <a:gd name="T6" fmla="*/ 7 w 30"/>
                <a:gd name="T7" fmla="*/ 26 h 29"/>
                <a:gd name="T8" fmla="*/ 5 w 30"/>
                <a:gd name="T9" fmla="*/ 25 h 29"/>
                <a:gd name="T10" fmla="*/ 3 w 30"/>
                <a:gd name="T11" fmla="*/ 23 h 29"/>
                <a:gd name="T12" fmla="*/ 1 w 30"/>
                <a:gd name="T13" fmla="*/ 19 h 29"/>
                <a:gd name="T14" fmla="*/ 0 w 30"/>
                <a:gd name="T15" fmla="*/ 17 h 29"/>
                <a:gd name="T16" fmla="*/ 0 w 30"/>
                <a:gd name="T17" fmla="*/ 15 h 29"/>
                <a:gd name="T18" fmla="*/ 0 w 30"/>
                <a:gd name="T19" fmla="*/ 11 h 29"/>
                <a:gd name="T20" fmla="*/ 1 w 30"/>
                <a:gd name="T21" fmla="*/ 9 h 29"/>
                <a:gd name="T22" fmla="*/ 3 w 30"/>
                <a:gd name="T23" fmla="*/ 6 h 29"/>
                <a:gd name="T24" fmla="*/ 5 w 30"/>
                <a:gd name="T25" fmla="*/ 3 h 29"/>
                <a:gd name="T26" fmla="*/ 7 w 30"/>
                <a:gd name="T27" fmla="*/ 2 h 29"/>
                <a:gd name="T28" fmla="*/ 9 w 30"/>
                <a:gd name="T29" fmla="*/ 1 h 29"/>
                <a:gd name="T30" fmla="*/ 13 w 30"/>
                <a:gd name="T31" fmla="*/ 0 h 29"/>
                <a:gd name="T32" fmla="*/ 15 w 30"/>
                <a:gd name="T33" fmla="*/ 0 h 29"/>
                <a:gd name="T34" fmla="*/ 18 w 30"/>
                <a:gd name="T35" fmla="*/ 0 h 29"/>
                <a:gd name="T36" fmla="*/ 21 w 30"/>
                <a:gd name="T37" fmla="*/ 1 h 29"/>
                <a:gd name="T38" fmla="*/ 23 w 30"/>
                <a:gd name="T39" fmla="*/ 2 h 29"/>
                <a:gd name="T40" fmla="*/ 26 w 30"/>
                <a:gd name="T41" fmla="*/ 3 h 29"/>
                <a:gd name="T42" fmla="*/ 27 w 30"/>
                <a:gd name="T43" fmla="*/ 6 h 29"/>
                <a:gd name="T44" fmla="*/ 29 w 30"/>
                <a:gd name="T45" fmla="*/ 9 h 29"/>
                <a:gd name="T46" fmla="*/ 30 w 30"/>
                <a:gd name="T47" fmla="*/ 11 h 29"/>
                <a:gd name="T48" fmla="*/ 30 w 30"/>
                <a:gd name="T49" fmla="*/ 15 h 29"/>
                <a:gd name="T50" fmla="*/ 29 w 30"/>
                <a:gd name="T51" fmla="*/ 20 h 29"/>
                <a:gd name="T52" fmla="*/ 26 w 30"/>
                <a:gd name="T53" fmla="*/ 25 h 29"/>
                <a:gd name="T54" fmla="*/ 21 w 30"/>
                <a:gd name="T55" fmla="*/ 27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8" name="Freeform 550"/>
            <p:cNvSpPr>
              <a:spLocks/>
            </p:cNvSpPr>
            <p:nvPr/>
          </p:nvSpPr>
          <p:spPr bwMode="auto">
            <a:xfrm>
              <a:off x="2658" y="2044"/>
              <a:ext cx="30" cy="30"/>
            </a:xfrm>
            <a:custGeom>
              <a:avLst/>
              <a:gdLst>
                <a:gd name="T0" fmla="*/ 59 w 59"/>
                <a:gd name="T1" fmla="*/ 30 h 60"/>
                <a:gd name="T2" fmla="*/ 58 w 59"/>
                <a:gd name="T3" fmla="*/ 25 h 60"/>
                <a:gd name="T4" fmla="*/ 57 w 59"/>
                <a:gd name="T5" fmla="*/ 19 h 60"/>
                <a:gd name="T6" fmla="*/ 54 w 59"/>
                <a:gd name="T7" fmla="*/ 13 h 60"/>
                <a:gd name="T8" fmla="*/ 50 w 59"/>
                <a:gd name="T9" fmla="*/ 9 h 60"/>
                <a:gd name="T10" fmla="*/ 46 w 59"/>
                <a:gd name="T11" fmla="*/ 5 h 60"/>
                <a:gd name="T12" fmla="*/ 41 w 59"/>
                <a:gd name="T13" fmla="*/ 3 h 60"/>
                <a:gd name="T14" fmla="*/ 35 w 59"/>
                <a:gd name="T15" fmla="*/ 2 h 60"/>
                <a:gd name="T16" fmla="*/ 30 w 59"/>
                <a:gd name="T17" fmla="*/ 0 h 60"/>
                <a:gd name="T18" fmla="*/ 18 w 59"/>
                <a:gd name="T19" fmla="*/ 3 h 60"/>
                <a:gd name="T20" fmla="*/ 9 w 59"/>
                <a:gd name="T21" fmla="*/ 9 h 60"/>
                <a:gd name="T22" fmla="*/ 2 w 59"/>
                <a:gd name="T23" fmla="*/ 19 h 60"/>
                <a:gd name="T24" fmla="*/ 0 w 59"/>
                <a:gd name="T25" fmla="*/ 30 h 60"/>
                <a:gd name="T26" fmla="*/ 1 w 59"/>
                <a:gd name="T27" fmla="*/ 36 h 60"/>
                <a:gd name="T28" fmla="*/ 2 w 59"/>
                <a:gd name="T29" fmla="*/ 42 h 60"/>
                <a:gd name="T30" fmla="*/ 5 w 59"/>
                <a:gd name="T31" fmla="*/ 47 h 60"/>
                <a:gd name="T32" fmla="*/ 9 w 59"/>
                <a:gd name="T33" fmla="*/ 51 h 60"/>
                <a:gd name="T34" fmla="*/ 13 w 59"/>
                <a:gd name="T35" fmla="*/ 55 h 60"/>
                <a:gd name="T36" fmla="*/ 18 w 59"/>
                <a:gd name="T37" fmla="*/ 58 h 60"/>
                <a:gd name="T38" fmla="*/ 24 w 59"/>
                <a:gd name="T39" fmla="*/ 59 h 60"/>
                <a:gd name="T40" fmla="*/ 30 w 59"/>
                <a:gd name="T41" fmla="*/ 60 h 60"/>
                <a:gd name="T42" fmla="*/ 35 w 59"/>
                <a:gd name="T43" fmla="*/ 59 h 60"/>
                <a:gd name="T44" fmla="*/ 41 w 59"/>
                <a:gd name="T45" fmla="*/ 58 h 60"/>
                <a:gd name="T46" fmla="*/ 46 w 59"/>
                <a:gd name="T47" fmla="*/ 55 h 60"/>
                <a:gd name="T48" fmla="*/ 50 w 59"/>
                <a:gd name="T49" fmla="*/ 51 h 60"/>
                <a:gd name="T50" fmla="*/ 54 w 59"/>
                <a:gd name="T51" fmla="*/ 47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9" name="Freeform 551"/>
            <p:cNvSpPr>
              <a:spLocks/>
            </p:cNvSpPr>
            <p:nvPr/>
          </p:nvSpPr>
          <p:spPr bwMode="auto">
            <a:xfrm>
              <a:off x="2666" y="2051"/>
              <a:ext cx="15" cy="15"/>
            </a:xfrm>
            <a:custGeom>
              <a:avLst/>
              <a:gdLst>
                <a:gd name="T0" fmla="*/ 15 w 30"/>
                <a:gd name="T1" fmla="*/ 30 h 30"/>
                <a:gd name="T2" fmla="*/ 12 w 30"/>
                <a:gd name="T3" fmla="*/ 30 h 30"/>
                <a:gd name="T4" fmla="*/ 9 w 30"/>
                <a:gd name="T5" fmla="*/ 29 h 30"/>
                <a:gd name="T6" fmla="*/ 6 w 30"/>
                <a:gd name="T7" fmla="*/ 27 h 30"/>
                <a:gd name="T8" fmla="*/ 4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4 w 30"/>
                <a:gd name="T25" fmla="*/ 5 h 30"/>
                <a:gd name="T26" fmla="*/ 6 w 30"/>
                <a:gd name="T27" fmla="*/ 3 h 30"/>
                <a:gd name="T28" fmla="*/ 9 w 30"/>
                <a:gd name="T29" fmla="*/ 2 h 30"/>
                <a:gd name="T30" fmla="*/ 12 w 30"/>
                <a:gd name="T31" fmla="*/ 0 h 30"/>
                <a:gd name="T32" fmla="*/ 15 w 30"/>
                <a:gd name="T33" fmla="*/ 0 h 30"/>
                <a:gd name="T34" fmla="*/ 18 w 30"/>
                <a:gd name="T35" fmla="*/ 0 h 30"/>
                <a:gd name="T36" fmla="*/ 20 w 30"/>
                <a:gd name="T37" fmla="*/ 2 h 30"/>
                <a:gd name="T38" fmla="*/ 23 w 30"/>
                <a:gd name="T39" fmla="*/ 3 h 30"/>
                <a:gd name="T40" fmla="*/ 25 w 30"/>
                <a:gd name="T41" fmla="*/ 5 h 30"/>
                <a:gd name="T42" fmla="*/ 27 w 30"/>
                <a:gd name="T43" fmla="*/ 7 h 30"/>
                <a:gd name="T44" fmla="*/ 28 w 30"/>
                <a:gd name="T45" fmla="*/ 10 h 30"/>
                <a:gd name="T46" fmla="*/ 30 w 30"/>
                <a:gd name="T47" fmla="*/ 12 h 30"/>
                <a:gd name="T48" fmla="*/ 30 w 30"/>
                <a:gd name="T49" fmla="*/ 15 h 30"/>
                <a:gd name="T50" fmla="*/ 28 w 30"/>
                <a:gd name="T51" fmla="*/ 21 h 30"/>
                <a:gd name="T52" fmla="*/ 25 w 30"/>
                <a:gd name="T53" fmla="*/ 26 h 30"/>
                <a:gd name="T54" fmla="*/ 20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0" name="Freeform 552"/>
            <p:cNvSpPr>
              <a:spLocks/>
            </p:cNvSpPr>
            <p:nvPr/>
          </p:nvSpPr>
          <p:spPr bwMode="auto">
            <a:xfrm>
              <a:off x="2674" y="1787"/>
              <a:ext cx="30" cy="30"/>
            </a:xfrm>
            <a:custGeom>
              <a:avLst/>
              <a:gdLst>
                <a:gd name="T0" fmla="*/ 60 w 60"/>
                <a:gd name="T1" fmla="*/ 30 h 60"/>
                <a:gd name="T2" fmla="*/ 59 w 60"/>
                <a:gd name="T3" fmla="*/ 24 h 60"/>
                <a:gd name="T4" fmla="*/ 57 w 60"/>
                <a:gd name="T5" fmla="*/ 18 h 60"/>
                <a:gd name="T6" fmla="*/ 54 w 60"/>
                <a:gd name="T7" fmla="*/ 14 h 60"/>
                <a:gd name="T8" fmla="*/ 51 w 60"/>
                <a:gd name="T9" fmla="*/ 9 h 60"/>
                <a:gd name="T10" fmla="*/ 46 w 60"/>
                <a:gd name="T11" fmla="*/ 6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6 w 60"/>
                <a:gd name="T31" fmla="*/ 47 h 60"/>
                <a:gd name="T32" fmla="*/ 9 w 60"/>
                <a:gd name="T33" fmla="*/ 52 h 60"/>
                <a:gd name="T34" fmla="*/ 14 w 60"/>
                <a:gd name="T35" fmla="*/ 55 h 60"/>
                <a:gd name="T36" fmla="*/ 18 w 60"/>
                <a:gd name="T37" fmla="*/ 58 h 60"/>
                <a:gd name="T38" fmla="*/ 24 w 60"/>
                <a:gd name="T39" fmla="*/ 60 h 60"/>
                <a:gd name="T40" fmla="*/ 30 w 60"/>
                <a:gd name="T41" fmla="*/ 60 h 60"/>
                <a:gd name="T42" fmla="*/ 36 w 60"/>
                <a:gd name="T43" fmla="*/ 60 h 60"/>
                <a:gd name="T44" fmla="*/ 41 w 60"/>
                <a:gd name="T45" fmla="*/ 58 h 60"/>
                <a:gd name="T46" fmla="*/ 46 w 60"/>
                <a:gd name="T47" fmla="*/ 55 h 60"/>
                <a:gd name="T48" fmla="*/ 51 w 60"/>
                <a:gd name="T49" fmla="*/ 52 h 60"/>
                <a:gd name="T50" fmla="*/ 54 w 60"/>
                <a:gd name="T51" fmla="*/ 47 h 60"/>
                <a:gd name="T52" fmla="*/ 57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1" name="Freeform 553"/>
            <p:cNvSpPr>
              <a:spLocks/>
            </p:cNvSpPr>
            <p:nvPr/>
          </p:nvSpPr>
          <p:spPr bwMode="auto">
            <a:xfrm>
              <a:off x="2682" y="1795"/>
              <a:ext cx="15" cy="15"/>
            </a:xfrm>
            <a:custGeom>
              <a:avLst/>
              <a:gdLst>
                <a:gd name="T0" fmla="*/ 15 w 30"/>
                <a:gd name="T1" fmla="*/ 30 h 30"/>
                <a:gd name="T2" fmla="*/ 11 w 30"/>
                <a:gd name="T3" fmla="*/ 30 h 30"/>
                <a:gd name="T4" fmla="*/ 9 w 30"/>
                <a:gd name="T5" fmla="*/ 29 h 30"/>
                <a:gd name="T6" fmla="*/ 7 w 30"/>
                <a:gd name="T7" fmla="*/ 28 h 30"/>
                <a:gd name="T8" fmla="*/ 4 w 30"/>
                <a:gd name="T9" fmla="*/ 25 h 30"/>
                <a:gd name="T10" fmla="*/ 2 w 30"/>
                <a:gd name="T11" fmla="*/ 23 h 30"/>
                <a:gd name="T12" fmla="*/ 1 w 30"/>
                <a:gd name="T13" fmla="*/ 21 h 30"/>
                <a:gd name="T14" fmla="*/ 0 w 30"/>
                <a:gd name="T15" fmla="*/ 18 h 30"/>
                <a:gd name="T16" fmla="*/ 0 w 30"/>
                <a:gd name="T17" fmla="*/ 15 h 30"/>
                <a:gd name="T18" fmla="*/ 0 w 30"/>
                <a:gd name="T19" fmla="*/ 13 h 30"/>
                <a:gd name="T20" fmla="*/ 1 w 30"/>
                <a:gd name="T21" fmla="*/ 9 h 30"/>
                <a:gd name="T22" fmla="*/ 2 w 30"/>
                <a:gd name="T23" fmla="*/ 7 h 30"/>
                <a:gd name="T24" fmla="*/ 4 w 30"/>
                <a:gd name="T25" fmla="*/ 5 h 30"/>
                <a:gd name="T26" fmla="*/ 7 w 30"/>
                <a:gd name="T27" fmla="*/ 3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6 w 30"/>
                <a:gd name="T43" fmla="*/ 7 h 30"/>
                <a:gd name="T44" fmla="*/ 29 w 30"/>
                <a:gd name="T45" fmla="*/ 9 h 30"/>
                <a:gd name="T46" fmla="*/ 30 w 30"/>
                <a:gd name="T47" fmla="*/ 13 h 30"/>
                <a:gd name="T48" fmla="*/ 30 w 30"/>
                <a:gd name="T49" fmla="*/ 15 h 30"/>
                <a:gd name="T50" fmla="*/ 29 w 30"/>
                <a:gd name="T51" fmla="*/ 21 h 30"/>
                <a:gd name="T52" fmla="*/ 25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2" name="Freeform 554"/>
            <p:cNvSpPr>
              <a:spLocks/>
            </p:cNvSpPr>
            <p:nvPr/>
          </p:nvSpPr>
          <p:spPr bwMode="auto">
            <a:xfrm>
              <a:off x="2677" y="2164"/>
              <a:ext cx="30" cy="29"/>
            </a:xfrm>
            <a:custGeom>
              <a:avLst/>
              <a:gdLst>
                <a:gd name="T0" fmla="*/ 58 w 58"/>
                <a:gd name="T1" fmla="*/ 30 h 60"/>
                <a:gd name="T2" fmla="*/ 58 w 58"/>
                <a:gd name="T3" fmla="*/ 24 h 60"/>
                <a:gd name="T4" fmla="*/ 56 w 58"/>
                <a:gd name="T5" fmla="*/ 18 h 60"/>
                <a:gd name="T6" fmla="*/ 54 w 58"/>
                <a:gd name="T7" fmla="*/ 14 h 60"/>
                <a:gd name="T8" fmla="*/ 50 w 58"/>
                <a:gd name="T9" fmla="*/ 9 h 60"/>
                <a:gd name="T10" fmla="*/ 46 w 58"/>
                <a:gd name="T11" fmla="*/ 6 h 60"/>
                <a:gd name="T12" fmla="*/ 40 w 58"/>
                <a:gd name="T13" fmla="*/ 2 h 60"/>
                <a:gd name="T14" fmla="*/ 34 w 58"/>
                <a:gd name="T15" fmla="*/ 1 h 60"/>
                <a:gd name="T16" fmla="*/ 28 w 58"/>
                <a:gd name="T17" fmla="*/ 0 h 60"/>
                <a:gd name="T18" fmla="*/ 17 w 58"/>
                <a:gd name="T19" fmla="*/ 2 h 60"/>
                <a:gd name="T20" fmla="*/ 8 w 58"/>
                <a:gd name="T21" fmla="*/ 9 h 60"/>
                <a:gd name="T22" fmla="*/ 2 w 58"/>
                <a:gd name="T23" fmla="*/ 18 h 60"/>
                <a:gd name="T24" fmla="*/ 0 w 58"/>
                <a:gd name="T25" fmla="*/ 30 h 60"/>
                <a:gd name="T26" fmla="*/ 0 w 58"/>
                <a:gd name="T27" fmla="*/ 36 h 60"/>
                <a:gd name="T28" fmla="*/ 2 w 58"/>
                <a:gd name="T29" fmla="*/ 42 h 60"/>
                <a:gd name="T30" fmla="*/ 4 w 58"/>
                <a:gd name="T31" fmla="*/ 46 h 60"/>
                <a:gd name="T32" fmla="*/ 8 w 58"/>
                <a:gd name="T33" fmla="*/ 51 h 60"/>
                <a:gd name="T34" fmla="*/ 12 w 58"/>
                <a:gd name="T35" fmla="*/ 54 h 60"/>
                <a:gd name="T36" fmla="*/ 18 w 58"/>
                <a:gd name="T37" fmla="*/ 58 h 60"/>
                <a:gd name="T38" fmla="*/ 23 w 58"/>
                <a:gd name="T39" fmla="*/ 59 h 60"/>
                <a:gd name="T40" fmla="*/ 28 w 58"/>
                <a:gd name="T41" fmla="*/ 60 h 60"/>
                <a:gd name="T42" fmla="*/ 34 w 58"/>
                <a:gd name="T43" fmla="*/ 59 h 60"/>
                <a:gd name="T44" fmla="*/ 40 w 58"/>
                <a:gd name="T45" fmla="*/ 58 h 60"/>
                <a:gd name="T46" fmla="*/ 46 w 58"/>
                <a:gd name="T47" fmla="*/ 54 h 60"/>
                <a:gd name="T48" fmla="*/ 50 w 58"/>
                <a:gd name="T49" fmla="*/ 51 h 60"/>
                <a:gd name="T50" fmla="*/ 54 w 58"/>
                <a:gd name="T51" fmla="*/ 46 h 60"/>
                <a:gd name="T52" fmla="*/ 56 w 58"/>
                <a:gd name="T53" fmla="*/ 42 h 60"/>
                <a:gd name="T54" fmla="*/ 58 w 58"/>
                <a:gd name="T55" fmla="*/ 36 h 60"/>
                <a:gd name="T56" fmla="*/ 58 w 58"/>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3" name="Freeform 555"/>
            <p:cNvSpPr>
              <a:spLocks/>
            </p:cNvSpPr>
            <p:nvPr/>
          </p:nvSpPr>
          <p:spPr bwMode="auto">
            <a:xfrm>
              <a:off x="2685" y="2171"/>
              <a:ext cx="14" cy="15"/>
            </a:xfrm>
            <a:custGeom>
              <a:avLst/>
              <a:gdLst>
                <a:gd name="T0" fmla="*/ 13 w 28"/>
                <a:gd name="T1" fmla="*/ 30 h 30"/>
                <a:gd name="T2" fmla="*/ 11 w 28"/>
                <a:gd name="T3" fmla="*/ 30 h 30"/>
                <a:gd name="T4" fmla="*/ 9 w 28"/>
                <a:gd name="T5" fmla="*/ 29 h 30"/>
                <a:gd name="T6" fmla="*/ 5 w 28"/>
                <a:gd name="T7" fmla="*/ 28 h 30"/>
                <a:gd name="T8" fmla="*/ 3 w 28"/>
                <a:gd name="T9" fmla="*/ 25 h 30"/>
                <a:gd name="T10" fmla="*/ 2 w 28"/>
                <a:gd name="T11" fmla="*/ 23 h 30"/>
                <a:gd name="T12" fmla="*/ 1 w 28"/>
                <a:gd name="T13" fmla="*/ 21 h 30"/>
                <a:gd name="T14" fmla="*/ 0 w 28"/>
                <a:gd name="T15" fmla="*/ 18 h 30"/>
                <a:gd name="T16" fmla="*/ 0 w 28"/>
                <a:gd name="T17" fmla="*/ 15 h 30"/>
                <a:gd name="T18" fmla="*/ 0 w 28"/>
                <a:gd name="T19" fmla="*/ 13 h 30"/>
                <a:gd name="T20" fmla="*/ 1 w 28"/>
                <a:gd name="T21" fmla="*/ 9 h 30"/>
                <a:gd name="T22" fmla="*/ 2 w 28"/>
                <a:gd name="T23" fmla="*/ 7 h 30"/>
                <a:gd name="T24" fmla="*/ 3 w 28"/>
                <a:gd name="T25" fmla="*/ 5 h 30"/>
                <a:gd name="T26" fmla="*/ 5 w 28"/>
                <a:gd name="T27" fmla="*/ 3 h 30"/>
                <a:gd name="T28" fmla="*/ 9 w 28"/>
                <a:gd name="T29" fmla="*/ 1 h 30"/>
                <a:gd name="T30" fmla="*/ 11 w 28"/>
                <a:gd name="T31" fmla="*/ 0 h 30"/>
                <a:gd name="T32" fmla="*/ 13 w 28"/>
                <a:gd name="T33" fmla="*/ 0 h 30"/>
                <a:gd name="T34" fmla="*/ 17 w 28"/>
                <a:gd name="T35" fmla="*/ 0 h 30"/>
                <a:gd name="T36" fmla="*/ 19 w 28"/>
                <a:gd name="T37" fmla="*/ 1 h 30"/>
                <a:gd name="T38" fmla="*/ 23 w 28"/>
                <a:gd name="T39" fmla="*/ 3 h 30"/>
                <a:gd name="T40" fmla="*/ 25 w 28"/>
                <a:gd name="T41" fmla="*/ 5 h 30"/>
                <a:gd name="T42" fmla="*/ 26 w 28"/>
                <a:gd name="T43" fmla="*/ 7 h 30"/>
                <a:gd name="T44" fmla="*/ 27 w 28"/>
                <a:gd name="T45" fmla="*/ 9 h 30"/>
                <a:gd name="T46" fmla="*/ 28 w 28"/>
                <a:gd name="T47" fmla="*/ 13 h 30"/>
                <a:gd name="T48" fmla="*/ 28 w 28"/>
                <a:gd name="T49" fmla="*/ 15 h 30"/>
                <a:gd name="T50" fmla="*/ 27 w 28"/>
                <a:gd name="T51" fmla="*/ 21 h 30"/>
                <a:gd name="T52" fmla="*/ 25 w 28"/>
                <a:gd name="T53" fmla="*/ 25 h 30"/>
                <a:gd name="T54" fmla="*/ 19 w 28"/>
                <a:gd name="T55" fmla="*/ 29 h 30"/>
                <a:gd name="T56" fmla="*/ 13 w 28"/>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4" name="Freeform 556"/>
            <p:cNvSpPr>
              <a:spLocks/>
            </p:cNvSpPr>
            <p:nvPr/>
          </p:nvSpPr>
          <p:spPr bwMode="auto">
            <a:xfrm>
              <a:off x="2539" y="2259"/>
              <a:ext cx="29"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2 w 60"/>
                <a:gd name="T13" fmla="*/ 3 h 60"/>
                <a:gd name="T14" fmla="*/ 36 w 60"/>
                <a:gd name="T15" fmla="*/ 1 h 60"/>
                <a:gd name="T16" fmla="*/ 30 w 60"/>
                <a:gd name="T17" fmla="*/ 0 h 60"/>
                <a:gd name="T18" fmla="*/ 18 w 60"/>
                <a:gd name="T19" fmla="*/ 3 h 60"/>
                <a:gd name="T20" fmla="*/ 8 w 60"/>
                <a:gd name="T21" fmla="*/ 8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4 h 60"/>
                <a:gd name="T36" fmla="*/ 18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5" name="Freeform 557"/>
            <p:cNvSpPr>
              <a:spLocks/>
            </p:cNvSpPr>
            <p:nvPr/>
          </p:nvSpPr>
          <p:spPr bwMode="auto">
            <a:xfrm>
              <a:off x="2546" y="226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6" name="Freeform 558"/>
            <p:cNvSpPr>
              <a:spLocks/>
            </p:cNvSpPr>
            <p:nvPr/>
          </p:nvSpPr>
          <p:spPr bwMode="auto">
            <a:xfrm>
              <a:off x="2416" y="2291"/>
              <a:ext cx="30" cy="30"/>
            </a:xfrm>
            <a:custGeom>
              <a:avLst/>
              <a:gdLst>
                <a:gd name="T0" fmla="*/ 60 w 60"/>
                <a:gd name="T1" fmla="*/ 30 h 59"/>
                <a:gd name="T2" fmla="*/ 58 w 60"/>
                <a:gd name="T3" fmla="*/ 24 h 59"/>
                <a:gd name="T4" fmla="*/ 57 w 60"/>
                <a:gd name="T5" fmla="*/ 18 h 59"/>
                <a:gd name="T6" fmla="*/ 54 w 60"/>
                <a:gd name="T7" fmla="*/ 13 h 59"/>
                <a:gd name="T8" fmla="*/ 50 w 60"/>
                <a:gd name="T9" fmla="*/ 9 h 59"/>
                <a:gd name="T10" fmla="*/ 46 w 60"/>
                <a:gd name="T11" fmla="*/ 5 h 59"/>
                <a:gd name="T12" fmla="*/ 41 w 60"/>
                <a:gd name="T13" fmla="*/ 2 h 59"/>
                <a:gd name="T14" fmla="*/ 35 w 60"/>
                <a:gd name="T15" fmla="*/ 1 h 59"/>
                <a:gd name="T16" fmla="*/ 30 w 60"/>
                <a:gd name="T17" fmla="*/ 0 h 59"/>
                <a:gd name="T18" fmla="*/ 18 w 60"/>
                <a:gd name="T19" fmla="*/ 2 h 59"/>
                <a:gd name="T20" fmla="*/ 9 w 60"/>
                <a:gd name="T21" fmla="*/ 9 h 59"/>
                <a:gd name="T22" fmla="*/ 2 w 60"/>
                <a:gd name="T23" fmla="*/ 18 h 59"/>
                <a:gd name="T24" fmla="*/ 0 w 60"/>
                <a:gd name="T25" fmla="*/ 30 h 59"/>
                <a:gd name="T26" fmla="*/ 1 w 60"/>
                <a:gd name="T27" fmla="*/ 35 h 59"/>
                <a:gd name="T28" fmla="*/ 2 w 60"/>
                <a:gd name="T29" fmla="*/ 41 h 59"/>
                <a:gd name="T30" fmla="*/ 4 w 60"/>
                <a:gd name="T31" fmla="*/ 47 h 59"/>
                <a:gd name="T32" fmla="*/ 8 w 60"/>
                <a:gd name="T33" fmla="*/ 51 h 59"/>
                <a:gd name="T34" fmla="*/ 12 w 60"/>
                <a:gd name="T35" fmla="*/ 55 h 59"/>
                <a:gd name="T36" fmla="*/ 18 w 60"/>
                <a:gd name="T37" fmla="*/ 57 h 59"/>
                <a:gd name="T38" fmla="*/ 24 w 60"/>
                <a:gd name="T39" fmla="*/ 59 h 59"/>
                <a:gd name="T40" fmla="*/ 30 w 60"/>
                <a:gd name="T41" fmla="*/ 59 h 59"/>
                <a:gd name="T42" fmla="*/ 35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8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7" name="Freeform 559"/>
            <p:cNvSpPr>
              <a:spLocks/>
            </p:cNvSpPr>
            <p:nvPr/>
          </p:nvSpPr>
          <p:spPr bwMode="auto">
            <a:xfrm>
              <a:off x="2423" y="2298"/>
              <a:ext cx="15" cy="15"/>
            </a:xfrm>
            <a:custGeom>
              <a:avLst/>
              <a:gdLst>
                <a:gd name="T0" fmla="*/ 15 w 30"/>
                <a:gd name="T1" fmla="*/ 30 h 30"/>
                <a:gd name="T2" fmla="*/ 11 w 30"/>
                <a:gd name="T3" fmla="*/ 30 h 30"/>
                <a:gd name="T4" fmla="*/ 9 w 30"/>
                <a:gd name="T5" fmla="*/ 28 h 30"/>
                <a:gd name="T6" fmla="*/ 7 w 30"/>
                <a:gd name="T7" fmla="*/ 27 h 30"/>
                <a:gd name="T8" fmla="*/ 4 w 30"/>
                <a:gd name="T9" fmla="*/ 25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2 w 30"/>
                <a:gd name="T23" fmla="*/ 6 h 30"/>
                <a:gd name="T24" fmla="*/ 4 w 30"/>
                <a:gd name="T25" fmla="*/ 4 h 30"/>
                <a:gd name="T26" fmla="*/ 7 w 30"/>
                <a:gd name="T27" fmla="*/ 3 h 30"/>
                <a:gd name="T28" fmla="*/ 9 w 30"/>
                <a:gd name="T29" fmla="*/ 1 h 30"/>
                <a:gd name="T30" fmla="*/ 11 w 30"/>
                <a:gd name="T31" fmla="*/ 0 h 30"/>
                <a:gd name="T32" fmla="*/ 15 w 30"/>
                <a:gd name="T33" fmla="*/ 0 h 30"/>
                <a:gd name="T34" fmla="*/ 17 w 30"/>
                <a:gd name="T35" fmla="*/ 0 h 30"/>
                <a:gd name="T36" fmla="*/ 20 w 30"/>
                <a:gd name="T37" fmla="*/ 1 h 30"/>
                <a:gd name="T38" fmla="*/ 23 w 30"/>
                <a:gd name="T39" fmla="*/ 3 h 30"/>
                <a:gd name="T40" fmla="*/ 25 w 30"/>
                <a:gd name="T41" fmla="*/ 4 h 30"/>
                <a:gd name="T42" fmla="*/ 26 w 30"/>
                <a:gd name="T43" fmla="*/ 6 h 30"/>
                <a:gd name="T44" fmla="*/ 28 w 30"/>
                <a:gd name="T45" fmla="*/ 9 h 30"/>
                <a:gd name="T46" fmla="*/ 30 w 30"/>
                <a:gd name="T47" fmla="*/ 12 h 30"/>
                <a:gd name="T48" fmla="*/ 30 w 30"/>
                <a:gd name="T49" fmla="*/ 15 h 30"/>
                <a:gd name="T50" fmla="*/ 28 w 30"/>
                <a:gd name="T51" fmla="*/ 20 h 30"/>
                <a:gd name="T52" fmla="*/ 25 w 30"/>
                <a:gd name="T53" fmla="*/ 25 h 30"/>
                <a:gd name="T54" fmla="*/ 20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8" name="Freeform 560"/>
            <p:cNvSpPr>
              <a:spLocks/>
            </p:cNvSpPr>
            <p:nvPr/>
          </p:nvSpPr>
          <p:spPr bwMode="auto">
            <a:xfrm>
              <a:off x="2344" y="2212"/>
              <a:ext cx="30" cy="29"/>
            </a:xfrm>
            <a:custGeom>
              <a:avLst/>
              <a:gdLst>
                <a:gd name="T0" fmla="*/ 60 w 60"/>
                <a:gd name="T1" fmla="*/ 27 h 57"/>
                <a:gd name="T2" fmla="*/ 59 w 60"/>
                <a:gd name="T3" fmla="*/ 23 h 57"/>
                <a:gd name="T4" fmla="*/ 57 w 60"/>
                <a:gd name="T5" fmla="*/ 17 h 57"/>
                <a:gd name="T6" fmla="*/ 54 w 60"/>
                <a:gd name="T7" fmla="*/ 12 h 57"/>
                <a:gd name="T8" fmla="*/ 50 w 60"/>
                <a:gd name="T9" fmla="*/ 8 h 57"/>
                <a:gd name="T10" fmla="*/ 46 w 60"/>
                <a:gd name="T11" fmla="*/ 4 h 57"/>
                <a:gd name="T12" fmla="*/ 41 w 60"/>
                <a:gd name="T13" fmla="*/ 2 h 57"/>
                <a:gd name="T14" fmla="*/ 35 w 60"/>
                <a:gd name="T15" fmla="*/ 0 h 57"/>
                <a:gd name="T16" fmla="*/ 30 w 60"/>
                <a:gd name="T17" fmla="*/ 0 h 57"/>
                <a:gd name="T18" fmla="*/ 18 w 60"/>
                <a:gd name="T19" fmla="*/ 2 h 57"/>
                <a:gd name="T20" fmla="*/ 9 w 60"/>
                <a:gd name="T21" fmla="*/ 8 h 57"/>
                <a:gd name="T22" fmla="*/ 2 w 60"/>
                <a:gd name="T23" fmla="*/ 17 h 57"/>
                <a:gd name="T24" fmla="*/ 0 w 60"/>
                <a:gd name="T25" fmla="*/ 27 h 57"/>
                <a:gd name="T26" fmla="*/ 1 w 60"/>
                <a:gd name="T27" fmla="*/ 33 h 57"/>
                <a:gd name="T28" fmla="*/ 2 w 60"/>
                <a:gd name="T29" fmla="*/ 39 h 57"/>
                <a:gd name="T30" fmla="*/ 4 w 60"/>
                <a:gd name="T31" fmla="*/ 45 h 57"/>
                <a:gd name="T32" fmla="*/ 8 w 60"/>
                <a:gd name="T33" fmla="*/ 49 h 57"/>
                <a:gd name="T34" fmla="*/ 12 w 60"/>
                <a:gd name="T35" fmla="*/ 53 h 57"/>
                <a:gd name="T36" fmla="*/ 18 w 60"/>
                <a:gd name="T37" fmla="*/ 55 h 57"/>
                <a:gd name="T38" fmla="*/ 24 w 60"/>
                <a:gd name="T39" fmla="*/ 57 h 57"/>
                <a:gd name="T40" fmla="*/ 30 w 60"/>
                <a:gd name="T41" fmla="*/ 57 h 57"/>
                <a:gd name="T42" fmla="*/ 35 w 60"/>
                <a:gd name="T43" fmla="*/ 57 h 57"/>
                <a:gd name="T44" fmla="*/ 41 w 60"/>
                <a:gd name="T45" fmla="*/ 55 h 57"/>
                <a:gd name="T46" fmla="*/ 46 w 60"/>
                <a:gd name="T47" fmla="*/ 53 h 57"/>
                <a:gd name="T48" fmla="*/ 50 w 60"/>
                <a:gd name="T49" fmla="*/ 49 h 57"/>
                <a:gd name="T50" fmla="*/ 54 w 60"/>
                <a:gd name="T51" fmla="*/ 45 h 57"/>
                <a:gd name="T52" fmla="*/ 57 w 60"/>
                <a:gd name="T53" fmla="*/ 39 h 57"/>
                <a:gd name="T54" fmla="*/ 59 w 60"/>
                <a:gd name="T55" fmla="*/ 33 h 57"/>
                <a:gd name="T56" fmla="*/ 60 w 60"/>
                <a:gd name="T5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9" name="Freeform 561"/>
            <p:cNvSpPr>
              <a:spLocks/>
            </p:cNvSpPr>
            <p:nvPr/>
          </p:nvSpPr>
          <p:spPr bwMode="auto">
            <a:xfrm>
              <a:off x="2351" y="2219"/>
              <a:ext cx="15" cy="14"/>
            </a:xfrm>
            <a:custGeom>
              <a:avLst/>
              <a:gdLst>
                <a:gd name="T0" fmla="*/ 15 w 30"/>
                <a:gd name="T1" fmla="*/ 27 h 27"/>
                <a:gd name="T2" fmla="*/ 11 w 30"/>
                <a:gd name="T3" fmla="*/ 27 h 27"/>
                <a:gd name="T4" fmla="*/ 9 w 30"/>
                <a:gd name="T5" fmla="*/ 26 h 27"/>
                <a:gd name="T6" fmla="*/ 7 w 30"/>
                <a:gd name="T7" fmla="*/ 25 h 27"/>
                <a:gd name="T8" fmla="*/ 4 w 30"/>
                <a:gd name="T9" fmla="*/ 23 h 27"/>
                <a:gd name="T10" fmla="*/ 2 w 30"/>
                <a:gd name="T11" fmla="*/ 21 h 27"/>
                <a:gd name="T12" fmla="*/ 1 w 30"/>
                <a:gd name="T13" fmla="*/ 18 h 27"/>
                <a:gd name="T14" fmla="*/ 0 w 30"/>
                <a:gd name="T15" fmla="*/ 16 h 27"/>
                <a:gd name="T16" fmla="*/ 0 w 30"/>
                <a:gd name="T17" fmla="*/ 12 h 27"/>
                <a:gd name="T18" fmla="*/ 0 w 30"/>
                <a:gd name="T19" fmla="*/ 10 h 27"/>
                <a:gd name="T20" fmla="*/ 1 w 30"/>
                <a:gd name="T21" fmla="*/ 7 h 27"/>
                <a:gd name="T22" fmla="*/ 2 w 30"/>
                <a:gd name="T23" fmla="*/ 4 h 27"/>
                <a:gd name="T24" fmla="*/ 4 w 30"/>
                <a:gd name="T25" fmla="*/ 2 h 27"/>
                <a:gd name="T26" fmla="*/ 7 w 30"/>
                <a:gd name="T27" fmla="*/ 1 h 27"/>
                <a:gd name="T28" fmla="*/ 9 w 30"/>
                <a:gd name="T29" fmla="*/ 0 h 27"/>
                <a:gd name="T30" fmla="*/ 11 w 30"/>
                <a:gd name="T31" fmla="*/ 0 h 27"/>
                <a:gd name="T32" fmla="*/ 15 w 30"/>
                <a:gd name="T33" fmla="*/ 0 h 27"/>
                <a:gd name="T34" fmla="*/ 17 w 30"/>
                <a:gd name="T35" fmla="*/ 0 h 27"/>
                <a:gd name="T36" fmla="*/ 20 w 30"/>
                <a:gd name="T37" fmla="*/ 0 h 27"/>
                <a:gd name="T38" fmla="*/ 23 w 30"/>
                <a:gd name="T39" fmla="*/ 1 h 27"/>
                <a:gd name="T40" fmla="*/ 25 w 30"/>
                <a:gd name="T41" fmla="*/ 2 h 27"/>
                <a:gd name="T42" fmla="*/ 26 w 30"/>
                <a:gd name="T43" fmla="*/ 4 h 27"/>
                <a:gd name="T44" fmla="*/ 29 w 30"/>
                <a:gd name="T45" fmla="*/ 7 h 27"/>
                <a:gd name="T46" fmla="*/ 30 w 30"/>
                <a:gd name="T47" fmla="*/ 10 h 27"/>
                <a:gd name="T48" fmla="*/ 30 w 30"/>
                <a:gd name="T49" fmla="*/ 12 h 27"/>
                <a:gd name="T50" fmla="*/ 29 w 30"/>
                <a:gd name="T51" fmla="*/ 18 h 27"/>
                <a:gd name="T52" fmla="*/ 25 w 30"/>
                <a:gd name="T53" fmla="*/ 23 h 27"/>
                <a:gd name="T54" fmla="*/ 20 w 30"/>
                <a:gd name="T55" fmla="*/ 26 h 27"/>
                <a:gd name="T56" fmla="*/ 15 w 30"/>
                <a:gd name="T5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0" name="Freeform 562"/>
            <p:cNvSpPr>
              <a:spLocks/>
            </p:cNvSpPr>
            <p:nvPr/>
          </p:nvSpPr>
          <p:spPr bwMode="auto">
            <a:xfrm>
              <a:off x="2458" y="2403"/>
              <a:ext cx="30" cy="30"/>
            </a:xfrm>
            <a:custGeom>
              <a:avLst/>
              <a:gdLst>
                <a:gd name="T0" fmla="*/ 60 w 60"/>
                <a:gd name="T1" fmla="*/ 30 h 60"/>
                <a:gd name="T2" fmla="*/ 59 w 60"/>
                <a:gd name="T3" fmla="*/ 24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1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6 h 60"/>
                <a:gd name="T32" fmla="*/ 9 w 60"/>
                <a:gd name="T33" fmla="*/ 51 h 60"/>
                <a:gd name="T34" fmla="*/ 14 w 60"/>
                <a:gd name="T35" fmla="*/ 54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4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1" name="Freeform 563"/>
            <p:cNvSpPr>
              <a:spLocks/>
            </p:cNvSpPr>
            <p:nvPr/>
          </p:nvSpPr>
          <p:spPr bwMode="auto">
            <a:xfrm>
              <a:off x="2466" y="2411"/>
              <a:ext cx="15" cy="15"/>
            </a:xfrm>
            <a:custGeom>
              <a:avLst/>
              <a:gdLst>
                <a:gd name="T0" fmla="*/ 15 w 30"/>
                <a:gd name="T1" fmla="*/ 30 h 30"/>
                <a:gd name="T2" fmla="*/ 11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7 h 30"/>
                <a:gd name="T16" fmla="*/ 0 w 30"/>
                <a:gd name="T17" fmla="*/ 15 h 30"/>
                <a:gd name="T18" fmla="*/ 0 w 30"/>
                <a:gd name="T19" fmla="*/ 12 h 30"/>
                <a:gd name="T20" fmla="*/ 1 w 30"/>
                <a:gd name="T21" fmla="*/ 9 h 30"/>
                <a:gd name="T22" fmla="*/ 2 w 30"/>
                <a:gd name="T23" fmla="*/ 7 h 30"/>
                <a:gd name="T24" fmla="*/ 5 w 30"/>
                <a:gd name="T25" fmla="*/ 5 h 30"/>
                <a:gd name="T26" fmla="*/ 7 w 30"/>
                <a:gd name="T27" fmla="*/ 2 h 30"/>
                <a:gd name="T28" fmla="*/ 9 w 30"/>
                <a:gd name="T29" fmla="*/ 1 h 30"/>
                <a:gd name="T30" fmla="*/ 11 w 30"/>
                <a:gd name="T31" fmla="*/ 0 h 30"/>
                <a:gd name="T32" fmla="*/ 15 w 30"/>
                <a:gd name="T33" fmla="*/ 0 h 30"/>
                <a:gd name="T34" fmla="*/ 17 w 30"/>
                <a:gd name="T35" fmla="*/ 0 h 30"/>
                <a:gd name="T36" fmla="*/ 21 w 30"/>
                <a:gd name="T37" fmla="*/ 1 h 30"/>
                <a:gd name="T38" fmla="*/ 23 w 30"/>
                <a:gd name="T39" fmla="*/ 2 h 30"/>
                <a:gd name="T40" fmla="*/ 25 w 30"/>
                <a:gd name="T41" fmla="*/ 5 h 30"/>
                <a:gd name="T42" fmla="*/ 26 w 30"/>
                <a:gd name="T43" fmla="*/ 7 h 30"/>
                <a:gd name="T44" fmla="*/ 29 w 30"/>
                <a:gd name="T45" fmla="*/ 9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2" name="Freeform 564"/>
            <p:cNvSpPr>
              <a:spLocks/>
            </p:cNvSpPr>
            <p:nvPr/>
          </p:nvSpPr>
          <p:spPr bwMode="auto">
            <a:xfrm>
              <a:off x="2403" y="2539"/>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8 w 60"/>
                <a:gd name="T21" fmla="*/ 9 h 60"/>
                <a:gd name="T22" fmla="*/ 3 w 60"/>
                <a:gd name="T23" fmla="*/ 18 h 60"/>
                <a:gd name="T24" fmla="*/ 0 w 60"/>
                <a:gd name="T25" fmla="*/ 30 h 60"/>
                <a:gd name="T26" fmla="*/ 0 w 60"/>
                <a:gd name="T27" fmla="*/ 36 h 60"/>
                <a:gd name="T28" fmla="*/ 3 w 60"/>
                <a:gd name="T29" fmla="*/ 41 h 60"/>
                <a:gd name="T30" fmla="*/ 5 w 60"/>
                <a:gd name="T31" fmla="*/ 46 h 60"/>
                <a:gd name="T32" fmla="*/ 8 w 60"/>
                <a:gd name="T33" fmla="*/ 51 h 60"/>
                <a:gd name="T34" fmla="*/ 13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3" name="Freeform 565"/>
            <p:cNvSpPr>
              <a:spLocks/>
            </p:cNvSpPr>
            <p:nvPr/>
          </p:nvSpPr>
          <p:spPr bwMode="auto">
            <a:xfrm>
              <a:off x="2410" y="2546"/>
              <a:ext cx="15" cy="15"/>
            </a:xfrm>
            <a:custGeom>
              <a:avLst/>
              <a:gdLst>
                <a:gd name="T0" fmla="*/ 15 w 29"/>
                <a:gd name="T1" fmla="*/ 30 h 30"/>
                <a:gd name="T2" fmla="*/ 12 w 29"/>
                <a:gd name="T3" fmla="*/ 30 h 30"/>
                <a:gd name="T4" fmla="*/ 9 w 29"/>
                <a:gd name="T5" fmla="*/ 29 h 30"/>
                <a:gd name="T6" fmla="*/ 7 w 29"/>
                <a:gd name="T7" fmla="*/ 26 h 30"/>
                <a:gd name="T8" fmla="*/ 5 w 29"/>
                <a:gd name="T9" fmla="*/ 25 h 30"/>
                <a:gd name="T10" fmla="*/ 3 w 29"/>
                <a:gd name="T11" fmla="*/ 23 h 30"/>
                <a:gd name="T12" fmla="*/ 1 w 29"/>
                <a:gd name="T13" fmla="*/ 21 h 30"/>
                <a:gd name="T14" fmla="*/ 0 w 29"/>
                <a:gd name="T15" fmla="*/ 17 h 30"/>
                <a:gd name="T16" fmla="*/ 0 w 29"/>
                <a:gd name="T17" fmla="*/ 15 h 30"/>
                <a:gd name="T18" fmla="*/ 0 w 29"/>
                <a:gd name="T19" fmla="*/ 12 h 30"/>
                <a:gd name="T20" fmla="*/ 1 w 29"/>
                <a:gd name="T21" fmla="*/ 9 h 30"/>
                <a:gd name="T22" fmla="*/ 3 w 29"/>
                <a:gd name="T23" fmla="*/ 7 h 30"/>
                <a:gd name="T24" fmla="*/ 5 w 29"/>
                <a:gd name="T25" fmla="*/ 5 h 30"/>
                <a:gd name="T26" fmla="*/ 7 w 29"/>
                <a:gd name="T27" fmla="*/ 2 h 30"/>
                <a:gd name="T28" fmla="*/ 9 w 29"/>
                <a:gd name="T29" fmla="*/ 1 h 30"/>
                <a:gd name="T30" fmla="*/ 12 w 29"/>
                <a:gd name="T31" fmla="*/ 0 h 30"/>
                <a:gd name="T32" fmla="*/ 15 w 29"/>
                <a:gd name="T33" fmla="*/ 0 h 30"/>
                <a:gd name="T34" fmla="*/ 17 w 29"/>
                <a:gd name="T35" fmla="*/ 0 h 30"/>
                <a:gd name="T36" fmla="*/ 21 w 29"/>
                <a:gd name="T37" fmla="*/ 1 h 30"/>
                <a:gd name="T38" fmla="*/ 23 w 29"/>
                <a:gd name="T39" fmla="*/ 2 h 30"/>
                <a:gd name="T40" fmla="*/ 26 w 29"/>
                <a:gd name="T41" fmla="*/ 5 h 30"/>
                <a:gd name="T42" fmla="*/ 27 w 29"/>
                <a:gd name="T43" fmla="*/ 7 h 30"/>
                <a:gd name="T44" fmla="*/ 28 w 29"/>
                <a:gd name="T45" fmla="*/ 9 h 30"/>
                <a:gd name="T46" fmla="*/ 29 w 29"/>
                <a:gd name="T47" fmla="*/ 12 h 30"/>
                <a:gd name="T48" fmla="*/ 29 w 29"/>
                <a:gd name="T49" fmla="*/ 15 h 30"/>
                <a:gd name="T50" fmla="*/ 28 w 29"/>
                <a:gd name="T51" fmla="*/ 21 h 30"/>
                <a:gd name="T52" fmla="*/ 26 w 29"/>
                <a:gd name="T53" fmla="*/ 25 h 30"/>
                <a:gd name="T54" fmla="*/ 21 w 29"/>
                <a:gd name="T55" fmla="*/ 29 h 30"/>
                <a:gd name="T56" fmla="*/ 15 w 29"/>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4" name="Freeform 566"/>
            <p:cNvSpPr>
              <a:spLocks/>
            </p:cNvSpPr>
            <p:nvPr/>
          </p:nvSpPr>
          <p:spPr bwMode="auto">
            <a:xfrm>
              <a:off x="2480" y="2665"/>
              <a:ext cx="30" cy="29"/>
            </a:xfrm>
            <a:custGeom>
              <a:avLst/>
              <a:gdLst>
                <a:gd name="T0" fmla="*/ 59 w 59"/>
                <a:gd name="T1" fmla="*/ 29 h 59"/>
                <a:gd name="T2" fmla="*/ 58 w 59"/>
                <a:gd name="T3" fmla="*/ 23 h 59"/>
                <a:gd name="T4" fmla="*/ 57 w 59"/>
                <a:gd name="T5" fmla="*/ 19 h 59"/>
                <a:gd name="T6" fmla="*/ 54 w 59"/>
                <a:gd name="T7" fmla="*/ 13 h 59"/>
                <a:gd name="T8" fmla="*/ 50 w 59"/>
                <a:gd name="T9" fmla="*/ 8 h 59"/>
                <a:gd name="T10" fmla="*/ 46 w 59"/>
                <a:gd name="T11" fmla="*/ 5 h 59"/>
                <a:gd name="T12" fmla="*/ 41 w 59"/>
                <a:gd name="T13" fmla="*/ 2 h 59"/>
                <a:gd name="T14" fmla="*/ 35 w 59"/>
                <a:gd name="T15" fmla="*/ 0 h 59"/>
                <a:gd name="T16" fmla="*/ 30 w 59"/>
                <a:gd name="T17" fmla="*/ 0 h 59"/>
                <a:gd name="T18" fmla="*/ 18 w 59"/>
                <a:gd name="T19" fmla="*/ 2 h 59"/>
                <a:gd name="T20" fmla="*/ 9 w 59"/>
                <a:gd name="T21" fmla="*/ 8 h 59"/>
                <a:gd name="T22" fmla="*/ 2 w 59"/>
                <a:gd name="T23" fmla="*/ 17 h 59"/>
                <a:gd name="T24" fmla="*/ 0 w 59"/>
                <a:gd name="T25" fmla="*/ 29 h 59"/>
                <a:gd name="T26" fmla="*/ 1 w 59"/>
                <a:gd name="T27" fmla="*/ 35 h 59"/>
                <a:gd name="T28" fmla="*/ 2 w 59"/>
                <a:gd name="T29" fmla="*/ 40 h 59"/>
                <a:gd name="T30" fmla="*/ 5 w 59"/>
                <a:gd name="T31" fmla="*/ 46 h 59"/>
                <a:gd name="T32" fmla="*/ 9 w 59"/>
                <a:gd name="T33" fmla="*/ 51 h 59"/>
                <a:gd name="T34" fmla="*/ 13 w 59"/>
                <a:gd name="T35" fmla="*/ 54 h 59"/>
                <a:gd name="T36" fmla="*/ 18 w 59"/>
                <a:gd name="T37" fmla="*/ 57 h 59"/>
                <a:gd name="T38" fmla="*/ 24 w 59"/>
                <a:gd name="T39" fmla="*/ 59 h 59"/>
                <a:gd name="T40" fmla="*/ 30 w 59"/>
                <a:gd name="T41" fmla="*/ 59 h 59"/>
                <a:gd name="T42" fmla="*/ 35 w 59"/>
                <a:gd name="T43" fmla="*/ 59 h 59"/>
                <a:gd name="T44" fmla="*/ 41 w 59"/>
                <a:gd name="T45" fmla="*/ 57 h 59"/>
                <a:gd name="T46" fmla="*/ 46 w 59"/>
                <a:gd name="T47" fmla="*/ 54 h 59"/>
                <a:gd name="T48" fmla="*/ 50 w 59"/>
                <a:gd name="T49" fmla="*/ 51 h 59"/>
                <a:gd name="T50" fmla="*/ 54 w 59"/>
                <a:gd name="T51" fmla="*/ 46 h 59"/>
                <a:gd name="T52" fmla="*/ 57 w 59"/>
                <a:gd name="T53" fmla="*/ 40 h 59"/>
                <a:gd name="T54" fmla="*/ 58 w 59"/>
                <a:gd name="T55" fmla="*/ 35 h 59"/>
                <a:gd name="T56" fmla="*/ 59 w 59"/>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5" name="Freeform 567"/>
            <p:cNvSpPr>
              <a:spLocks/>
            </p:cNvSpPr>
            <p:nvPr/>
          </p:nvSpPr>
          <p:spPr bwMode="auto">
            <a:xfrm>
              <a:off x="2487" y="2672"/>
              <a:ext cx="15" cy="14"/>
            </a:xfrm>
            <a:custGeom>
              <a:avLst/>
              <a:gdLst>
                <a:gd name="T0" fmla="*/ 15 w 29"/>
                <a:gd name="T1" fmla="*/ 29 h 29"/>
                <a:gd name="T2" fmla="*/ 11 w 29"/>
                <a:gd name="T3" fmla="*/ 29 h 29"/>
                <a:gd name="T4" fmla="*/ 9 w 29"/>
                <a:gd name="T5" fmla="*/ 28 h 29"/>
                <a:gd name="T6" fmla="*/ 6 w 29"/>
                <a:gd name="T7" fmla="*/ 27 h 29"/>
                <a:gd name="T8" fmla="*/ 4 w 29"/>
                <a:gd name="T9" fmla="*/ 25 h 29"/>
                <a:gd name="T10" fmla="*/ 2 w 29"/>
                <a:gd name="T11" fmla="*/ 23 h 29"/>
                <a:gd name="T12" fmla="*/ 1 w 29"/>
                <a:gd name="T13" fmla="*/ 20 h 29"/>
                <a:gd name="T14" fmla="*/ 0 w 29"/>
                <a:gd name="T15" fmla="*/ 17 h 29"/>
                <a:gd name="T16" fmla="*/ 0 w 29"/>
                <a:gd name="T17" fmla="*/ 14 h 29"/>
                <a:gd name="T18" fmla="*/ 0 w 29"/>
                <a:gd name="T19" fmla="*/ 12 h 29"/>
                <a:gd name="T20" fmla="*/ 1 w 29"/>
                <a:gd name="T21" fmla="*/ 8 h 29"/>
                <a:gd name="T22" fmla="*/ 2 w 29"/>
                <a:gd name="T23" fmla="*/ 6 h 29"/>
                <a:gd name="T24" fmla="*/ 4 w 29"/>
                <a:gd name="T25" fmla="*/ 4 h 29"/>
                <a:gd name="T26" fmla="*/ 6 w 29"/>
                <a:gd name="T27" fmla="*/ 2 h 29"/>
                <a:gd name="T28" fmla="*/ 9 w 29"/>
                <a:gd name="T29" fmla="*/ 1 h 29"/>
                <a:gd name="T30" fmla="*/ 11 w 29"/>
                <a:gd name="T31" fmla="*/ 0 h 29"/>
                <a:gd name="T32" fmla="*/ 15 w 29"/>
                <a:gd name="T33" fmla="*/ 0 h 29"/>
                <a:gd name="T34" fmla="*/ 17 w 29"/>
                <a:gd name="T35" fmla="*/ 0 h 29"/>
                <a:gd name="T36" fmla="*/ 20 w 29"/>
                <a:gd name="T37" fmla="*/ 1 h 29"/>
                <a:gd name="T38" fmla="*/ 23 w 29"/>
                <a:gd name="T39" fmla="*/ 2 h 29"/>
                <a:gd name="T40" fmla="*/ 25 w 29"/>
                <a:gd name="T41" fmla="*/ 4 h 29"/>
                <a:gd name="T42" fmla="*/ 26 w 29"/>
                <a:gd name="T43" fmla="*/ 6 h 29"/>
                <a:gd name="T44" fmla="*/ 28 w 29"/>
                <a:gd name="T45" fmla="*/ 8 h 29"/>
                <a:gd name="T46" fmla="*/ 29 w 29"/>
                <a:gd name="T47" fmla="*/ 12 h 29"/>
                <a:gd name="T48" fmla="*/ 29 w 29"/>
                <a:gd name="T49" fmla="*/ 14 h 29"/>
                <a:gd name="T50" fmla="*/ 28 w 29"/>
                <a:gd name="T51" fmla="*/ 20 h 29"/>
                <a:gd name="T52" fmla="*/ 25 w 29"/>
                <a:gd name="T53" fmla="*/ 24 h 29"/>
                <a:gd name="T54" fmla="*/ 20 w 29"/>
                <a:gd name="T55" fmla="*/ 28 h 29"/>
                <a:gd name="T56" fmla="*/ 15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6" name="Freeform 568"/>
            <p:cNvSpPr>
              <a:spLocks/>
            </p:cNvSpPr>
            <p:nvPr/>
          </p:nvSpPr>
          <p:spPr bwMode="auto">
            <a:xfrm>
              <a:off x="2624" y="2585"/>
              <a:ext cx="30" cy="29"/>
            </a:xfrm>
            <a:custGeom>
              <a:avLst/>
              <a:gdLst>
                <a:gd name="T0" fmla="*/ 60 w 60"/>
                <a:gd name="T1" fmla="*/ 30 h 59"/>
                <a:gd name="T2" fmla="*/ 59 w 60"/>
                <a:gd name="T3" fmla="*/ 24 h 59"/>
                <a:gd name="T4" fmla="*/ 58 w 60"/>
                <a:gd name="T5" fmla="*/ 18 h 59"/>
                <a:gd name="T6" fmla="*/ 55 w 60"/>
                <a:gd name="T7" fmla="*/ 13 h 59"/>
                <a:gd name="T8" fmla="*/ 51 w 60"/>
                <a:gd name="T9" fmla="*/ 8 h 59"/>
                <a:gd name="T10" fmla="*/ 47 w 60"/>
                <a:gd name="T11" fmla="*/ 5 h 59"/>
                <a:gd name="T12" fmla="*/ 42 w 60"/>
                <a:gd name="T13" fmla="*/ 2 h 59"/>
                <a:gd name="T14" fmla="*/ 36 w 60"/>
                <a:gd name="T15" fmla="*/ 0 h 59"/>
                <a:gd name="T16" fmla="*/ 30 w 60"/>
                <a:gd name="T17" fmla="*/ 0 h 59"/>
                <a:gd name="T18" fmla="*/ 19 w 60"/>
                <a:gd name="T19" fmla="*/ 2 h 59"/>
                <a:gd name="T20" fmla="*/ 10 w 60"/>
                <a:gd name="T21" fmla="*/ 8 h 59"/>
                <a:gd name="T22" fmla="*/ 3 w 60"/>
                <a:gd name="T23" fmla="*/ 18 h 59"/>
                <a:gd name="T24" fmla="*/ 0 w 60"/>
                <a:gd name="T25" fmla="*/ 30 h 59"/>
                <a:gd name="T26" fmla="*/ 2 w 60"/>
                <a:gd name="T27" fmla="*/ 36 h 59"/>
                <a:gd name="T28" fmla="*/ 3 w 60"/>
                <a:gd name="T29" fmla="*/ 40 h 59"/>
                <a:gd name="T30" fmla="*/ 6 w 60"/>
                <a:gd name="T31" fmla="*/ 46 h 59"/>
                <a:gd name="T32" fmla="*/ 10 w 60"/>
                <a:gd name="T33" fmla="*/ 51 h 59"/>
                <a:gd name="T34" fmla="*/ 14 w 60"/>
                <a:gd name="T35" fmla="*/ 54 h 59"/>
                <a:gd name="T36" fmla="*/ 19 w 60"/>
                <a:gd name="T37" fmla="*/ 56 h 59"/>
                <a:gd name="T38" fmla="*/ 25 w 60"/>
                <a:gd name="T39" fmla="*/ 59 h 59"/>
                <a:gd name="T40" fmla="*/ 30 w 60"/>
                <a:gd name="T41" fmla="*/ 59 h 59"/>
                <a:gd name="T42" fmla="*/ 36 w 60"/>
                <a:gd name="T43" fmla="*/ 59 h 59"/>
                <a:gd name="T44" fmla="*/ 42 w 60"/>
                <a:gd name="T45" fmla="*/ 56 h 59"/>
                <a:gd name="T46" fmla="*/ 47 w 60"/>
                <a:gd name="T47" fmla="*/ 54 h 59"/>
                <a:gd name="T48" fmla="*/ 51 w 60"/>
                <a:gd name="T49" fmla="*/ 51 h 59"/>
                <a:gd name="T50" fmla="*/ 55 w 60"/>
                <a:gd name="T51" fmla="*/ 46 h 59"/>
                <a:gd name="T52" fmla="*/ 58 w 60"/>
                <a:gd name="T53" fmla="*/ 40 h 59"/>
                <a:gd name="T54" fmla="*/ 59 w 60"/>
                <a:gd name="T55" fmla="*/ 36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7" name="Freeform 569"/>
            <p:cNvSpPr>
              <a:spLocks/>
            </p:cNvSpPr>
            <p:nvPr/>
          </p:nvSpPr>
          <p:spPr bwMode="auto">
            <a:xfrm>
              <a:off x="2631" y="2592"/>
              <a:ext cx="15" cy="14"/>
            </a:xfrm>
            <a:custGeom>
              <a:avLst/>
              <a:gdLst>
                <a:gd name="T0" fmla="*/ 15 w 30"/>
                <a:gd name="T1" fmla="*/ 29 h 29"/>
                <a:gd name="T2" fmla="*/ 12 w 30"/>
                <a:gd name="T3" fmla="*/ 29 h 29"/>
                <a:gd name="T4" fmla="*/ 10 w 30"/>
                <a:gd name="T5" fmla="*/ 28 h 29"/>
                <a:gd name="T6" fmla="*/ 7 w 30"/>
                <a:gd name="T7" fmla="*/ 26 h 29"/>
                <a:gd name="T8" fmla="*/ 5 w 30"/>
                <a:gd name="T9" fmla="*/ 25 h 29"/>
                <a:gd name="T10" fmla="*/ 3 w 30"/>
                <a:gd name="T11" fmla="*/ 23 h 29"/>
                <a:gd name="T12" fmla="*/ 2 w 30"/>
                <a:gd name="T13" fmla="*/ 20 h 29"/>
                <a:gd name="T14" fmla="*/ 0 w 30"/>
                <a:gd name="T15" fmla="*/ 17 h 29"/>
                <a:gd name="T16" fmla="*/ 0 w 30"/>
                <a:gd name="T17" fmla="*/ 15 h 29"/>
                <a:gd name="T18" fmla="*/ 0 w 30"/>
                <a:gd name="T19" fmla="*/ 11 h 29"/>
                <a:gd name="T20" fmla="*/ 2 w 30"/>
                <a:gd name="T21" fmla="*/ 9 h 29"/>
                <a:gd name="T22" fmla="*/ 3 w 30"/>
                <a:gd name="T23" fmla="*/ 7 h 29"/>
                <a:gd name="T24" fmla="*/ 5 w 30"/>
                <a:gd name="T25" fmla="*/ 5 h 29"/>
                <a:gd name="T26" fmla="*/ 7 w 30"/>
                <a:gd name="T27" fmla="*/ 2 h 29"/>
                <a:gd name="T28" fmla="*/ 10 w 30"/>
                <a:gd name="T29" fmla="*/ 1 h 29"/>
                <a:gd name="T30" fmla="*/ 12 w 30"/>
                <a:gd name="T31" fmla="*/ 0 h 29"/>
                <a:gd name="T32" fmla="*/ 15 w 30"/>
                <a:gd name="T33" fmla="*/ 0 h 29"/>
                <a:gd name="T34" fmla="*/ 18 w 30"/>
                <a:gd name="T35" fmla="*/ 0 h 29"/>
                <a:gd name="T36" fmla="*/ 21 w 30"/>
                <a:gd name="T37" fmla="*/ 1 h 29"/>
                <a:gd name="T38" fmla="*/ 23 w 30"/>
                <a:gd name="T39" fmla="*/ 2 h 29"/>
                <a:gd name="T40" fmla="*/ 26 w 30"/>
                <a:gd name="T41" fmla="*/ 5 h 29"/>
                <a:gd name="T42" fmla="*/ 27 w 30"/>
                <a:gd name="T43" fmla="*/ 7 h 29"/>
                <a:gd name="T44" fmla="*/ 29 w 30"/>
                <a:gd name="T45" fmla="*/ 9 h 29"/>
                <a:gd name="T46" fmla="*/ 30 w 30"/>
                <a:gd name="T47" fmla="*/ 11 h 29"/>
                <a:gd name="T48" fmla="*/ 30 w 30"/>
                <a:gd name="T49" fmla="*/ 15 h 29"/>
                <a:gd name="T50" fmla="*/ 29 w 30"/>
                <a:gd name="T51" fmla="*/ 21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8" name="Freeform 570"/>
            <p:cNvSpPr>
              <a:spLocks/>
            </p:cNvSpPr>
            <p:nvPr/>
          </p:nvSpPr>
          <p:spPr bwMode="auto">
            <a:xfrm>
              <a:off x="2621" y="2333"/>
              <a:ext cx="30" cy="30"/>
            </a:xfrm>
            <a:custGeom>
              <a:avLst/>
              <a:gdLst>
                <a:gd name="T0" fmla="*/ 60 w 60"/>
                <a:gd name="T1" fmla="*/ 30 h 60"/>
                <a:gd name="T2" fmla="*/ 58 w 60"/>
                <a:gd name="T3" fmla="*/ 24 h 60"/>
                <a:gd name="T4" fmla="*/ 57 w 60"/>
                <a:gd name="T5" fmla="*/ 18 h 60"/>
                <a:gd name="T6" fmla="*/ 55 w 60"/>
                <a:gd name="T7" fmla="*/ 14 h 60"/>
                <a:gd name="T8" fmla="*/ 52 w 60"/>
                <a:gd name="T9" fmla="*/ 9 h 60"/>
                <a:gd name="T10" fmla="*/ 47 w 60"/>
                <a:gd name="T11" fmla="*/ 6 h 60"/>
                <a:gd name="T12" fmla="*/ 41 w 60"/>
                <a:gd name="T13" fmla="*/ 2 h 60"/>
                <a:gd name="T14" fmla="*/ 35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6 h 60"/>
                <a:gd name="T28" fmla="*/ 2 w 60"/>
                <a:gd name="T29" fmla="*/ 41 h 60"/>
                <a:gd name="T30" fmla="*/ 5 w 60"/>
                <a:gd name="T31" fmla="*/ 47 h 60"/>
                <a:gd name="T32" fmla="*/ 9 w 60"/>
                <a:gd name="T33" fmla="*/ 52 h 60"/>
                <a:gd name="T34" fmla="*/ 14 w 60"/>
                <a:gd name="T35" fmla="*/ 55 h 60"/>
                <a:gd name="T36" fmla="*/ 18 w 60"/>
                <a:gd name="T37" fmla="*/ 57 h 60"/>
                <a:gd name="T38" fmla="*/ 24 w 60"/>
                <a:gd name="T39" fmla="*/ 60 h 60"/>
                <a:gd name="T40" fmla="*/ 30 w 60"/>
                <a:gd name="T41" fmla="*/ 60 h 60"/>
                <a:gd name="T42" fmla="*/ 35 w 60"/>
                <a:gd name="T43" fmla="*/ 60 h 60"/>
                <a:gd name="T44" fmla="*/ 41 w 60"/>
                <a:gd name="T45" fmla="*/ 57 h 60"/>
                <a:gd name="T46" fmla="*/ 47 w 60"/>
                <a:gd name="T47" fmla="*/ 55 h 60"/>
                <a:gd name="T48" fmla="*/ 52 w 60"/>
                <a:gd name="T49" fmla="*/ 52 h 60"/>
                <a:gd name="T50" fmla="*/ 55 w 60"/>
                <a:gd name="T51" fmla="*/ 47 h 60"/>
                <a:gd name="T52" fmla="*/ 57 w 60"/>
                <a:gd name="T53" fmla="*/ 41 h 60"/>
                <a:gd name="T54" fmla="*/ 58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9" name="Freeform 571"/>
            <p:cNvSpPr>
              <a:spLocks/>
            </p:cNvSpPr>
            <p:nvPr/>
          </p:nvSpPr>
          <p:spPr bwMode="auto">
            <a:xfrm>
              <a:off x="2628" y="2341"/>
              <a:ext cx="15" cy="15"/>
            </a:xfrm>
            <a:custGeom>
              <a:avLst/>
              <a:gdLst>
                <a:gd name="T0" fmla="*/ 15 w 30"/>
                <a:gd name="T1" fmla="*/ 29 h 29"/>
                <a:gd name="T2" fmla="*/ 12 w 30"/>
                <a:gd name="T3" fmla="*/ 29 h 29"/>
                <a:gd name="T4" fmla="*/ 10 w 30"/>
                <a:gd name="T5" fmla="*/ 28 h 29"/>
                <a:gd name="T6" fmla="*/ 7 w 30"/>
                <a:gd name="T7" fmla="*/ 26 h 29"/>
                <a:gd name="T8" fmla="*/ 4 w 30"/>
                <a:gd name="T9" fmla="*/ 24 h 29"/>
                <a:gd name="T10" fmla="*/ 3 w 30"/>
                <a:gd name="T11" fmla="*/ 22 h 29"/>
                <a:gd name="T12" fmla="*/ 1 w 30"/>
                <a:gd name="T13" fmla="*/ 20 h 29"/>
                <a:gd name="T14" fmla="*/ 0 w 30"/>
                <a:gd name="T15" fmla="*/ 17 h 29"/>
                <a:gd name="T16" fmla="*/ 0 w 30"/>
                <a:gd name="T17" fmla="*/ 14 h 29"/>
                <a:gd name="T18" fmla="*/ 0 w 30"/>
                <a:gd name="T19" fmla="*/ 11 h 29"/>
                <a:gd name="T20" fmla="*/ 1 w 30"/>
                <a:gd name="T21" fmla="*/ 8 h 29"/>
                <a:gd name="T22" fmla="*/ 3 w 30"/>
                <a:gd name="T23" fmla="*/ 6 h 29"/>
                <a:gd name="T24" fmla="*/ 4 w 30"/>
                <a:gd name="T25" fmla="*/ 3 h 29"/>
                <a:gd name="T26" fmla="*/ 7 w 30"/>
                <a:gd name="T27" fmla="*/ 2 h 29"/>
                <a:gd name="T28" fmla="*/ 10 w 30"/>
                <a:gd name="T29" fmla="*/ 1 h 29"/>
                <a:gd name="T30" fmla="*/ 12 w 30"/>
                <a:gd name="T31" fmla="*/ 0 h 29"/>
                <a:gd name="T32" fmla="*/ 15 w 30"/>
                <a:gd name="T33" fmla="*/ 0 h 29"/>
                <a:gd name="T34" fmla="*/ 18 w 30"/>
                <a:gd name="T35" fmla="*/ 0 h 29"/>
                <a:gd name="T36" fmla="*/ 20 w 30"/>
                <a:gd name="T37" fmla="*/ 1 h 29"/>
                <a:gd name="T38" fmla="*/ 23 w 30"/>
                <a:gd name="T39" fmla="*/ 2 h 29"/>
                <a:gd name="T40" fmla="*/ 25 w 30"/>
                <a:gd name="T41" fmla="*/ 3 h 29"/>
                <a:gd name="T42" fmla="*/ 27 w 30"/>
                <a:gd name="T43" fmla="*/ 6 h 29"/>
                <a:gd name="T44" fmla="*/ 28 w 30"/>
                <a:gd name="T45" fmla="*/ 8 h 29"/>
                <a:gd name="T46" fmla="*/ 30 w 30"/>
                <a:gd name="T47" fmla="*/ 11 h 29"/>
                <a:gd name="T48" fmla="*/ 30 w 30"/>
                <a:gd name="T49" fmla="*/ 14 h 29"/>
                <a:gd name="T50" fmla="*/ 28 w 30"/>
                <a:gd name="T51" fmla="*/ 20 h 29"/>
                <a:gd name="T52" fmla="*/ 25 w 30"/>
                <a:gd name="T53" fmla="*/ 24 h 29"/>
                <a:gd name="T54" fmla="*/ 20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0" name="Freeform 572"/>
            <p:cNvSpPr>
              <a:spLocks/>
            </p:cNvSpPr>
            <p:nvPr/>
          </p:nvSpPr>
          <p:spPr bwMode="auto">
            <a:xfrm>
              <a:off x="2709" y="2526"/>
              <a:ext cx="30" cy="30"/>
            </a:xfrm>
            <a:custGeom>
              <a:avLst/>
              <a:gdLst>
                <a:gd name="T0" fmla="*/ 60 w 60"/>
                <a:gd name="T1" fmla="*/ 29 h 59"/>
                <a:gd name="T2" fmla="*/ 59 w 60"/>
                <a:gd name="T3" fmla="*/ 24 h 59"/>
                <a:gd name="T4" fmla="*/ 58 w 60"/>
                <a:gd name="T5" fmla="*/ 18 h 59"/>
                <a:gd name="T6" fmla="*/ 54 w 60"/>
                <a:gd name="T7" fmla="*/ 12 h 59"/>
                <a:gd name="T8" fmla="*/ 51 w 60"/>
                <a:gd name="T9" fmla="*/ 8 h 59"/>
                <a:gd name="T10" fmla="*/ 46 w 60"/>
                <a:gd name="T11" fmla="*/ 4 h 59"/>
                <a:gd name="T12" fmla="*/ 41 w 60"/>
                <a:gd name="T13" fmla="*/ 2 h 59"/>
                <a:gd name="T14" fmla="*/ 36 w 60"/>
                <a:gd name="T15" fmla="*/ 1 h 59"/>
                <a:gd name="T16" fmla="*/ 30 w 60"/>
                <a:gd name="T17" fmla="*/ 0 h 59"/>
                <a:gd name="T18" fmla="*/ 18 w 60"/>
                <a:gd name="T19" fmla="*/ 2 h 59"/>
                <a:gd name="T20" fmla="*/ 9 w 60"/>
                <a:gd name="T21" fmla="*/ 8 h 59"/>
                <a:gd name="T22" fmla="*/ 2 w 60"/>
                <a:gd name="T23" fmla="*/ 18 h 59"/>
                <a:gd name="T24" fmla="*/ 0 w 60"/>
                <a:gd name="T25" fmla="*/ 29 h 59"/>
                <a:gd name="T26" fmla="*/ 1 w 60"/>
                <a:gd name="T27" fmla="*/ 35 h 59"/>
                <a:gd name="T28" fmla="*/ 2 w 60"/>
                <a:gd name="T29" fmla="*/ 41 h 59"/>
                <a:gd name="T30" fmla="*/ 6 w 60"/>
                <a:gd name="T31" fmla="*/ 46 h 59"/>
                <a:gd name="T32" fmla="*/ 9 w 60"/>
                <a:gd name="T33" fmla="*/ 50 h 59"/>
                <a:gd name="T34" fmla="*/ 14 w 60"/>
                <a:gd name="T35" fmla="*/ 54 h 59"/>
                <a:gd name="T36" fmla="*/ 18 w 60"/>
                <a:gd name="T37" fmla="*/ 57 h 59"/>
                <a:gd name="T38" fmla="*/ 24 w 60"/>
                <a:gd name="T39" fmla="*/ 58 h 59"/>
                <a:gd name="T40" fmla="*/ 30 w 60"/>
                <a:gd name="T41" fmla="*/ 59 h 59"/>
                <a:gd name="T42" fmla="*/ 36 w 60"/>
                <a:gd name="T43" fmla="*/ 58 h 59"/>
                <a:gd name="T44" fmla="*/ 41 w 60"/>
                <a:gd name="T45" fmla="*/ 57 h 59"/>
                <a:gd name="T46" fmla="*/ 46 w 60"/>
                <a:gd name="T47" fmla="*/ 54 h 59"/>
                <a:gd name="T48" fmla="*/ 51 w 60"/>
                <a:gd name="T49" fmla="*/ 50 h 59"/>
                <a:gd name="T50" fmla="*/ 54 w 60"/>
                <a:gd name="T51" fmla="*/ 46 h 59"/>
                <a:gd name="T52" fmla="*/ 58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1" name="Freeform 573"/>
            <p:cNvSpPr>
              <a:spLocks/>
            </p:cNvSpPr>
            <p:nvPr/>
          </p:nvSpPr>
          <p:spPr bwMode="auto">
            <a:xfrm>
              <a:off x="2716" y="2533"/>
              <a:ext cx="15" cy="15"/>
            </a:xfrm>
            <a:custGeom>
              <a:avLst/>
              <a:gdLst>
                <a:gd name="T0" fmla="*/ 15 w 30"/>
                <a:gd name="T1" fmla="*/ 30 h 30"/>
                <a:gd name="T2" fmla="*/ 13 w 30"/>
                <a:gd name="T3" fmla="*/ 30 h 30"/>
                <a:gd name="T4" fmla="*/ 9 w 30"/>
                <a:gd name="T5" fmla="*/ 29 h 30"/>
                <a:gd name="T6" fmla="*/ 7 w 30"/>
                <a:gd name="T7" fmla="*/ 27 h 30"/>
                <a:gd name="T8" fmla="*/ 5 w 30"/>
                <a:gd name="T9" fmla="*/ 26 h 30"/>
                <a:gd name="T10" fmla="*/ 3 w 30"/>
                <a:gd name="T11" fmla="*/ 24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9 w 30"/>
                <a:gd name="T29" fmla="*/ 2 h 30"/>
                <a:gd name="T30" fmla="*/ 13 w 30"/>
                <a:gd name="T31" fmla="*/ 0 h 30"/>
                <a:gd name="T32" fmla="*/ 15 w 30"/>
                <a:gd name="T33" fmla="*/ 0 h 30"/>
                <a:gd name="T34" fmla="*/ 17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2" name="Freeform 574"/>
            <p:cNvSpPr>
              <a:spLocks/>
            </p:cNvSpPr>
            <p:nvPr/>
          </p:nvSpPr>
          <p:spPr bwMode="auto">
            <a:xfrm>
              <a:off x="2821" y="2427"/>
              <a:ext cx="30" cy="30"/>
            </a:xfrm>
            <a:custGeom>
              <a:avLst/>
              <a:gdLst>
                <a:gd name="T0" fmla="*/ 58 w 58"/>
                <a:gd name="T1" fmla="*/ 28 h 58"/>
                <a:gd name="T2" fmla="*/ 58 w 58"/>
                <a:gd name="T3" fmla="*/ 23 h 58"/>
                <a:gd name="T4" fmla="*/ 56 w 58"/>
                <a:gd name="T5" fmla="*/ 18 h 58"/>
                <a:gd name="T6" fmla="*/ 54 w 58"/>
                <a:gd name="T7" fmla="*/ 12 h 58"/>
                <a:gd name="T8" fmla="*/ 50 w 58"/>
                <a:gd name="T9" fmla="*/ 8 h 58"/>
                <a:gd name="T10" fmla="*/ 46 w 58"/>
                <a:gd name="T11" fmla="*/ 4 h 58"/>
                <a:gd name="T12" fmla="*/ 40 w 58"/>
                <a:gd name="T13" fmla="*/ 2 h 58"/>
                <a:gd name="T14" fmla="*/ 34 w 58"/>
                <a:gd name="T15" fmla="*/ 0 h 58"/>
                <a:gd name="T16" fmla="*/ 28 w 58"/>
                <a:gd name="T17" fmla="*/ 0 h 58"/>
                <a:gd name="T18" fmla="*/ 17 w 58"/>
                <a:gd name="T19" fmla="*/ 2 h 58"/>
                <a:gd name="T20" fmla="*/ 8 w 58"/>
                <a:gd name="T21" fmla="*/ 8 h 58"/>
                <a:gd name="T22" fmla="*/ 2 w 58"/>
                <a:gd name="T23" fmla="*/ 17 h 58"/>
                <a:gd name="T24" fmla="*/ 0 w 58"/>
                <a:gd name="T25" fmla="*/ 28 h 58"/>
                <a:gd name="T26" fmla="*/ 0 w 58"/>
                <a:gd name="T27" fmla="*/ 34 h 58"/>
                <a:gd name="T28" fmla="*/ 2 w 58"/>
                <a:gd name="T29" fmla="*/ 40 h 58"/>
                <a:gd name="T30" fmla="*/ 4 w 58"/>
                <a:gd name="T31" fmla="*/ 46 h 58"/>
                <a:gd name="T32" fmla="*/ 8 w 58"/>
                <a:gd name="T33" fmla="*/ 50 h 58"/>
                <a:gd name="T34" fmla="*/ 12 w 58"/>
                <a:gd name="T35" fmla="*/ 54 h 58"/>
                <a:gd name="T36" fmla="*/ 18 w 58"/>
                <a:gd name="T37" fmla="*/ 56 h 58"/>
                <a:gd name="T38" fmla="*/ 23 w 58"/>
                <a:gd name="T39" fmla="*/ 58 h 58"/>
                <a:gd name="T40" fmla="*/ 28 w 58"/>
                <a:gd name="T41" fmla="*/ 58 h 58"/>
                <a:gd name="T42" fmla="*/ 34 w 58"/>
                <a:gd name="T43" fmla="*/ 58 h 58"/>
                <a:gd name="T44" fmla="*/ 40 w 58"/>
                <a:gd name="T45" fmla="*/ 56 h 58"/>
                <a:gd name="T46" fmla="*/ 46 w 58"/>
                <a:gd name="T47" fmla="*/ 54 h 58"/>
                <a:gd name="T48" fmla="*/ 50 w 58"/>
                <a:gd name="T49" fmla="*/ 50 h 58"/>
                <a:gd name="T50" fmla="*/ 54 w 58"/>
                <a:gd name="T51" fmla="*/ 46 h 58"/>
                <a:gd name="T52" fmla="*/ 56 w 58"/>
                <a:gd name="T53" fmla="*/ 40 h 58"/>
                <a:gd name="T54" fmla="*/ 58 w 58"/>
                <a:gd name="T55" fmla="*/ 34 h 58"/>
                <a:gd name="T56" fmla="*/ 58 w 58"/>
                <a:gd name="T5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3" name="Freeform 575"/>
            <p:cNvSpPr>
              <a:spLocks/>
            </p:cNvSpPr>
            <p:nvPr/>
          </p:nvSpPr>
          <p:spPr bwMode="auto">
            <a:xfrm>
              <a:off x="2829" y="2435"/>
              <a:ext cx="14" cy="14"/>
            </a:xfrm>
            <a:custGeom>
              <a:avLst/>
              <a:gdLst>
                <a:gd name="T0" fmla="*/ 14 w 29"/>
                <a:gd name="T1" fmla="*/ 28 h 28"/>
                <a:gd name="T2" fmla="*/ 12 w 29"/>
                <a:gd name="T3" fmla="*/ 28 h 28"/>
                <a:gd name="T4" fmla="*/ 10 w 29"/>
                <a:gd name="T5" fmla="*/ 27 h 28"/>
                <a:gd name="T6" fmla="*/ 6 w 29"/>
                <a:gd name="T7" fmla="*/ 26 h 28"/>
                <a:gd name="T8" fmla="*/ 4 w 29"/>
                <a:gd name="T9" fmla="*/ 24 h 28"/>
                <a:gd name="T10" fmla="*/ 3 w 29"/>
                <a:gd name="T11" fmla="*/ 21 h 28"/>
                <a:gd name="T12" fmla="*/ 2 w 29"/>
                <a:gd name="T13" fmla="*/ 19 h 28"/>
                <a:gd name="T14" fmla="*/ 0 w 29"/>
                <a:gd name="T15" fmla="*/ 17 h 28"/>
                <a:gd name="T16" fmla="*/ 0 w 29"/>
                <a:gd name="T17" fmla="*/ 13 h 28"/>
                <a:gd name="T18" fmla="*/ 0 w 29"/>
                <a:gd name="T19" fmla="*/ 11 h 28"/>
                <a:gd name="T20" fmla="*/ 2 w 29"/>
                <a:gd name="T21" fmla="*/ 8 h 28"/>
                <a:gd name="T22" fmla="*/ 3 w 29"/>
                <a:gd name="T23" fmla="*/ 5 h 28"/>
                <a:gd name="T24" fmla="*/ 4 w 29"/>
                <a:gd name="T25" fmla="*/ 3 h 28"/>
                <a:gd name="T26" fmla="*/ 6 w 29"/>
                <a:gd name="T27" fmla="*/ 2 h 28"/>
                <a:gd name="T28" fmla="*/ 10 w 29"/>
                <a:gd name="T29" fmla="*/ 1 h 28"/>
                <a:gd name="T30" fmla="*/ 12 w 29"/>
                <a:gd name="T31" fmla="*/ 0 h 28"/>
                <a:gd name="T32" fmla="*/ 14 w 29"/>
                <a:gd name="T33" fmla="*/ 0 h 28"/>
                <a:gd name="T34" fmla="*/ 18 w 29"/>
                <a:gd name="T35" fmla="*/ 0 h 28"/>
                <a:gd name="T36" fmla="*/ 20 w 29"/>
                <a:gd name="T37" fmla="*/ 1 h 28"/>
                <a:gd name="T38" fmla="*/ 24 w 29"/>
                <a:gd name="T39" fmla="*/ 2 h 28"/>
                <a:gd name="T40" fmla="*/ 26 w 29"/>
                <a:gd name="T41" fmla="*/ 3 h 28"/>
                <a:gd name="T42" fmla="*/ 27 w 29"/>
                <a:gd name="T43" fmla="*/ 5 h 28"/>
                <a:gd name="T44" fmla="*/ 28 w 29"/>
                <a:gd name="T45" fmla="*/ 8 h 28"/>
                <a:gd name="T46" fmla="*/ 29 w 29"/>
                <a:gd name="T47" fmla="*/ 11 h 28"/>
                <a:gd name="T48" fmla="*/ 29 w 29"/>
                <a:gd name="T49" fmla="*/ 13 h 28"/>
                <a:gd name="T50" fmla="*/ 28 w 29"/>
                <a:gd name="T51" fmla="*/ 19 h 28"/>
                <a:gd name="T52" fmla="*/ 26 w 29"/>
                <a:gd name="T53" fmla="*/ 24 h 28"/>
                <a:gd name="T54" fmla="*/ 20 w 29"/>
                <a:gd name="T55" fmla="*/ 27 h 28"/>
                <a:gd name="T56" fmla="*/ 14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4" name="Freeform 576"/>
            <p:cNvSpPr>
              <a:spLocks/>
            </p:cNvSpPr>
            <p:nvPr/>
          </p:nvSpPr>
          <p:spPr bwMode="auto">
            <a:xfrm>
              <a:off x="2818" y="2606"/>
              <a:ext cx="30" cy="30"/>
            </a:xfrm>
            <a:custGeom>
              <a:avLst/>
              <a:gdLst>
                <a:gd name="T0" fmla="*/ 60 w 60"/>
                <a:gd name="T1" fmla="*/ 30 h 60"/>
                <a:gd name="T2" fmla="*/ 59 w 60"/>
                <a:gd name="T3" fmla="*/ 24 h 60"/>
                <a:gd name="T4" fmla="*/ 57 w 60"/>
                <a:gd name="T5" fmla="*/ 18 h 60"/>
                <a:gd name="T6" fmla="*/ 54 w 60"/>
                <a:gd name="T7" fmla="*/ 12 h 60"/>
                <a:gd name="T8" fmla="*/ 50 w 60"/>
                <a:gd name="T9" fmla="*/ 8 h 60"/>
                <a:gd name="T10" fmla="*/ 46 w 60"/>
                <a:gd name="T11" fmla="*/ 4 h 60"/>
                <a:gd name="T12" fmla="*/ 41 w 60"/>
                <a:gd name="T13" fmla="*/ 2 h 60"/>
                <a:gd name="T14" fmla="*/ 35 w 60"/>
                <a:gd name="T15" fmla="*/ 0 h 60"/>
                <a:gd name="T16" fmla="*/ 30 w 60"/>
                <a:gd name="T17" fmla="*/ 0 h 60"/>
                <a:gd name="T18" fmla="*/ 18 w 60"/>
                <a:gd name="T19" fmla="*/ 2 h 60"/>
                <a:gd name="T20" fmla="*/ 9 w 60"/>
                <a:gd name="T21" fmla="*/ 8 h 60"/>
                <a:gd name="T22" fmla="*/ 2 w 60"/>
                <a:gd name="T23" fmla="*/ 18 h 60"/>
                <a:gd name="T24" fmla="*/ 0 w 60"/>
                <a:gd name="T25" fmla="*/ 30 h 60"/>
                <a:gd name="T26" fmla="*/ 1 w 60"/>
                <a:gd name="T27" fmla="*/ 35 h 60"/>
                <a:gd name="T28" fmla="*/ 2 w 60"/>
                <a:gd name="T29" fmla="*/ 41 h 60"/>
                <a:gd name="T30" fmla="*/ 6 w 60"/>
                <a:gd name="T31" fmla="*/ 46 h 60"/>
                <a:gd name="T32" fmla="*/ 9 w 60"/>
                <a:gd name="T33" fmla="*/ 50 h 60"/>
                <a:gd name="T34" fmla="*/ 14 w 60"/>
                <a:gd name="T35" fmla="*/ 54 h 60"/>
                <a:gd name="T36" fmla="*/ 18 w 60"/>
                <a:gd name="T37" fmla="*/ 57 h 60"/>
                <a:gd name="T38" fmla="*/ 24 w 60"/>
                <a:gd name="T39" fmla="*/ 58 h 60"/>
                <a:gd name="T40" fmla="*/ 30 w 60"/>
                <a:gd name="T41" fmla="*/ 60 h 60"/>
                <a:gd name="T42" fmla="*/ 35 w 60"/>
                <a:gd name="T43" fmla="*/ 58 h 60"/>
                <a:gd name="T44" fmla="*/ 41 w 60"/>
                <a:gd name="T45" fmla="*/ 57 h 60"/>
                <a:gd name="T46" fmla="*/ 46 w 60"/>
                <a:gd name="T47" fmla="*/ 54 h 60"/>
                <a:gd name="T48" fmla="*/ 50 w 60"/>
                <a:gd name="T49" fmla="*/ 50 h 60"/>
                <a:gd name="T50" fmla="*/ 54 w 60"/>
                <a:gd name="T51" fmla="*/ 46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5" name="Freeform 577"/>
            <p:cNvSpPr>
              <a:spLocks/>
            </p:cNvSpPr>
            <p:nvPr/>
          </p:nvSpPr>
          <p:spPr bwMode="auto">
            <a:xfrm>
              <a:off x="2826" y="2613"/>
              <a:ext cx="15" cy="15"/>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7 h 28"/>
                <a:gd name="T24" fmla="*/ 4 w 30"/>
                <a:gd name="T25" fmla="*/ 4 h 28"/>
                <a:gd name="T26" fmla="*/ 7 w 30"/>
                <a:gd name="T27" fmla="*/ 2 h 28"/>
                <a:gd name="T28" fmla="*/ 9 w 30"/>
                <a:gd name="T29" fmla="*/ 1 h 28"/>
                <a:gd name="T30" fmla="*/ 11 w 30"/>
                <a:gd name="T31" fmla="*/ 0 h 28"/>
                <a:gd name="T32" fmla="*/ 15 w 30"/>
                <a:gd name="T33" fmla="*/ 0 h 28"/>
                <a:gd name="T34" fmla="*/ 17 w 30"/>
                <a:gd name="T35" fmla="*/ 0 h 28"/>
                <a:gd name="T36" fmla="*/ 20 w 30"/>
                <a:gd name="T37" fmla="*/ 1 h 28"/>
                <a:gd name="T38" fmla="*/ 23 w 30"/>
                <a:gd name="T39" fmla="*/ 2 h 28"/>
                <a:gd name="T40" fmla="*/ 25 w 30"/>
                <a:gd name="T41" fmla="*/ 4 h 28"/>
                <a:gd name="T42" fmla="*/ 26 w 30"/>
                <a:gd name="T43" fmla="*/ 7 h 28"/>
                <a:gd name="T44" fmla="*/ 29 w 30"/>
                <a:gd name="T45" fmla="*/ 9 h 28"/>
                <a:gd name="T46" fmla="*/ 30 w 30"/>
                <a:gd name="T47" fmla="*/ 11 h 28"/>
                <a:gd name="T48" fmla="*/ 30 w 30"/>
                <a:gd name="T49" fmla="*/ 15 h 28"/>
                <a:gd name="T50" fmla="*/ 29 w 30"/>
                <a:gd name="T51" fmla="*/ 20 h 28"/>
                <a:gd name="T52" fmla="*/ 25 w 30"/>
                <a:gd name="T53" fmla="*/ 25 h 28"/>
                <a:gd name="T54" fmla="*/ 20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6" name="Freeform 578"/>
            <p:cNvSpPr>
              <a:spLocks/>
            </p:cNvSpPr>
            <p:nvPr/>
          </p:nvSpPr>
          <p:spPr bwMode="auto">
            <a:xfrm>
              <a:off x="2802" y="2723"/>
              <a:ext cx="30" cy="30"/>
            </a:xfrm>
            <a:custGeom>
              <a:avLst/>
              <a:gdLst>
                <a:gd name="T0" fmla="*/ 59 w 59"/>
                <a:gd name="T1" fmla="*/ 30 h 60"/>
                <a:gd name="T2" fmla="*/ 58 w 59"/>
                <a:gd name="T3" fmla="*/ 25 h 60"/>
                <a:gd name="T4" fmla="*/ 57 w 59"/>
                <a:gd name="T5" fmla="*/ 19 h 60"/>
                <a:gd name="T6" fmla="*/ 54 w 59"/>
                <a:gd name="T7" fmla="*/ 14 h 60"/>
                <a:gd name="T8" fmla="*/ 50 w 59"/>
                <a:gd name="T9" fmla="*/ 10 h 60"/>
                <a:gd name="T10" fmla="*/ 46 w 59"/>
                <a:gd name="T11" fmla="*/ 6 h 60"/>
                <a:gd name="T12" fmla="*/ 41 w 59"/>
                <a:gd name="T13" fmla="*/ 3 h 60"/>
                <a:gd name="T14" fmla="*/ 35 w 59"/>
                <a:gd name="T15" fmla="*/ 2 h 60"/>
                <a:gd name="T16" fmla="*/ 29 w 59"/>
                <a:gd name="T17" fmla="*/ 0 h 60"/>
                <a:gd name="T18" fmla="*/ 18 w 59"/>
                <a:gd name="T19" fmla="*/ 3 h 60"/>
                <a:gd name="T20" fmla="*/ 9 w 59"/>
                <a:gd name="T21" fmla="*/ 10 h 60"/>
                <a:gd name="T22" fmla="*/ 2 w 59"/>
                <a:gd name="T23" fmla="*/ 19 h 60"/>
                <a:gd name="T24" fmla="*/ 0 w 59"/>
                <a:gd name="T25" fmla="*/ 30 h 60"/>
                <a:gd name="T26" fmla="*/ 1 w 59"/>
                <a:gd name="T27" fmla="*/ 36 h 60"/>
                <a:gd name="T28" fmla="*/ 2 w 59"/>
                <a:gd name="T29" fmla="*/ 42 h 60"/>
                <a:gd name="T30" fmla="*/ 5 w 59"/>
                <a:gd name="T31" fmla="*/ 48 h 60"/>
                <a:gd name="T32" fmla="*/ 9 w 59"/>
                <a:gd name="T33" fmla="*/ 52 h 60"/>
                <a:gd name="T34" fmla="*/ 13 w 59"/>
                <a:gd name="T35" fmla="*/ 56 h 60"/>
                <a:gd name="T36" fmla="*/ 18 w 59"/>
                <a:gd name="T37" fmla="*/ 58 h 60"/>
                <a:gd name="T38" fmla="*/ 24 w 59"/>
                <a:gd name="T39" fmla="*/ 60 h 60"/>
                <a:gd name="T40" fmla="*/ 29 w 59"/>
                <a:gd name="T41" fmla="*/ 60 h 60"/>
                <a:gd name="T42" fmla="*/ 35 w 59"/>
                <a:gd name="T43" fmla="*/ 60 h 60"/>
                <a:gd name="T44" fmla="*/ 41 w 59"/>
                <a:gd name="T45" fmla="*/ 58 h 60"/>
                <a:gd name="T46" fmla="*/ 46 w 59"/>
                <a:gd name="T47" fmla="*/ 56 h 60"/>
                <a:gd name="T48" fmla="*/ 50 w 59"/>
                <a:gd name="T49" fmla="*/ 52 h 60"/>
                <a:gd name="T50" fmla="*/ 54 w 59"/>
                <a:gd name="T51" fmla="*/ 48 h 60"/>
                <a:gd name="T52" fmla="*/ 57 w 59"/>
                <a:gd name="T53" fmla="*/ 42 h 60"/>
                <a:gd name="T54" fmla="*/ 58 w 59"/>
                <a:gd name="T55" fmla="*/ 36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7" name="Freeform 579"/>
            <p:cNvSpPr>
              <a:spLocks/>
            </p:cNvSpPr>
            <p:nvPr/>
          </p:nvSpPr>
          <p:spPr bwMode="auto">
            <a:xfrm>
              <a:off x="2810" y="2730"/>
              <a:ext cx="15" cy="15"/>
            </a:xfrm>
            <a:custGeom>
              <a:avLst/>
              <a:gdLst>
                <a:gd name="T0" fmla="*/ 15 w 30"/>
                <a:gd name="T1" fmla="*/ 30 h 30"/>
                <a:gd name="T2" fmla="*/ 13 w 30"/>
                <a:gd name="T3" fmla="*/ 30 h 30"/>
                <a:gd name="T4" fmla="*/ 10 w 30"/>
                <a:gd name="T5" fmla="*/ 29 h 30"/>
                <a:gd name="T6" fmla="*/ 7 w 30"/>
                <a:gd name="T7" fmla="*/ 28 h 30"/>
                <a:gd name="T8" fmla="*/ 5 w 30"/>
                <a:gd name="T9" fmla="*/ 26 h 30"/>
                <a:gd name="T10" fmla="*/ 4 w 30"/>
                <a:gd name="T11" fmla="*/ 23 h 30"/>
                <a:gd name="T12" fmla="*/ 2 w 30"/>
                <a:gd name="T13" fmla="*/ 21 h 30"/>
                <a:gd name="T14" fmla="*/ 0 w 30"/>
                <a:gd name="T15" fmla="*/ 19 h 30"/>
                <a:gd name="T16" fmla="*/ 0 w 30"/>
                <a:gd name="T17" fmla="*/ 15 h 30"/>
                <a:gd name="T18" fmla="*/ 0 w 30"/>
                <a:gd name="T19" fmla="*/ 13 h 30"/>
                <a:gd name="T20" fmla="*/ 2 w 30"/>
                <a:gd name="T21" fmla="*/ 10 h 30"/>
                <a:gd name="T22" fmla="*/ 4 w 30"/>
                <a:gd name="T23" fmla="*/ 7 h 30"/>
                <a:gd name="T24" fmla="*/ 5 w 30"/>
                <a:gd name="T25" fmla="*/ 5 h 30"/>
                <a:gd name="T26" fmla="*/ 7 w 30"/>
                <a:gd name="T27" fmla="*/ 4 h 30"/>
                <a:gd name="T28" fmla="*/ 10 w 30"/>
                <a:gd name="T29" fmla="*/ 2 h 30"/>
                <a:gd name="T30" fmla="*/ 13 w 30"/>
                <a:gd name="T31" fmla="*/ 0 h 30"/>
                <a:gd name="T32" fmla="*/ 15 w 30"/>
                <a:gd name="T33" fmla="*/ 0 h 30"/>
                <a:gd name="T34" fmla="*/ 19 w 30"/>
                <a:gd name="T35" fmla="*/ 0 h 30"/>
                <a:gd name="T36" fmla="*/ 21 w 30"/>
                <a:gd name="T37" fmla="*/ 2 h 30"/>
                <a:gd name="T38" fmla="*/ 24 w 30"/>
                <a:gd name="T39" fmla="*/ 4 h 30"/>
                <a:gd name="T40" fmla="*/ 26 w 30"/>
                <a:gd name="T41" fmla="*/ 5 h 30"/>
                <a:gd name="T42" fmla="*/ 28 w 30"/>
                <a:gd name="T43" fmla="*/ 7 h 30"/>
                <a:gd name="T44" fmla="*/ 29 w 30"/>
                <a:gd name="T45" fmla="*/ 10 h 30"/>
                <a:gd name="T46" fmla="*/ 30 w 30"/>
                <a:gd name="T47" fmla="*/ 13 h 30"/>
                <a:gd name="T48" fmla="*/ 30 w 30"/>
                <a:gd name="T49" fmla="*/ 15 h 30"/>
                <a:gd name="T50" fmla="*/ 29 w 30"/>
                <a:gd name="T51" fmla="*/ 21 h 30"/>
                <a:gd name="T52" fmla="*/ 26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8" name="Freeform 580"/>
            <p:cNvSpPr>
              <a:spLocks/>
            </p:cNvSpPr>
            <p:nvPr/>
          </p:nvSpPr>
          <p:spPr bwMode="auto">
            <a:xfrm>
              <a:off x="3018" y="2652"/>
              <a:ext cx="30" cy="30"/>
            </a:xfrm>
            <a:custGeom>
              <a:avLst/>
              <a:gdLst>
                <a:gd name="T0" fmla="*/ 60 w 60"/>
                <a:gd name="T1" fmla="*/ 30 h 60"/>
                <a:gd name="T2" fmla="*/ 59 w 60"/>
                <a:gd name="T3" fmla="*/ 24 h 60"/>
                <a:gd name="T4" fmla="*/ 58 w 60"/>
                <a:gd name="T5" fmla="*/ 18 h 60"/>
                <a:gd name="T6" fmla="*/ 54 w 60"/>
                <a:gd name="T7" fmla="*/ 14 h 60"/>
                <a:gd name="T8" fmla="*/ 51 w 60"/>
                <a:gd name="T9" fmla="*/ 9 h 60"/>
                <a:gd name="T10" fmla="*/ 46 w 60"/>
                <a:gd name="T11" fmla="*/ 6 h 60"/>
                <a:gd name="T12" fmla="*/ 42 w 60"/>
                <a:gd name="T13" fmla="*/ 2 h 60"/>
                <a:gd name="T14" fmla="*/ 36 w 60"/>
                <a:gd name="T15" fmla="*/ 1 h 60"/>
                <a:gd name="T16" fmla="*/ 30 w 60"/>
                <a:gd name="T17" fmla="*/ 0 h 60"/>
                <a:gd name="T18" fmla="*/ 19 w 60"/>
                <a:gd name="T19" fmla="*/ 2 h 60"/>
                <a:gd name="T20" fmla="*/ 9 w 60"/>
                <a:gd name="T21" fmla="*/ 9 h 60"/>
                <a:gd name="T22" fmla="*/ 3 w 60"/>
                <a:gd name="T23" fmla="*/ 18 h 60"/>
                <a:gd name="T24" fmla="*/ 0 w 60"/>
                <a:gd name="T25" fmla="*/ 30 h 60"/>
                <a:gd name="T26" fmla="*/ 1 w 60"/>
                <a:gd name="T27" fmla="*/ 36 h 60"/>
                <a:gd name="T28" fmla="*/ 3 w 60"/>
                <a:gd name="T29" fmla="*/ 41 h 60"/>
                <a:gd name="T30" fmla="*/ 6 w 60"/>
                <a:gd name="T31" fmla="*/ 46 h 60"/>
                <a:gd name="T32" fmla="*/ 9 w 60"/>
                <a:gd name="T33" fmla="*/ 51 h 60"/>
                <a:gd name="T34" fmla="*/ 14 w 60"/>
                <a:gd name="T35" fmla="*/ 54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4 h 60"/>
                <a:gd name="T48" fmla="*/ 51 w 60"/>
                <a:gd name="T49" fmla="*/ 51 h 60"/>
                <a:gd name="T50" fmla="*/ 54 w 60"/>
                <a:gd name="T51" fmla="*/ 46 h 60"/>
                <a:gd name="T52" fmla="*/ 58 w 60"/>
                <a:gd name="T53" fmla="*/ 41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9" name="Freeform 581"/>
            <p:cNvSpPr>
              <a:spLocks/>
            </p:cNvSpPr>
            <p:nvPr/>
          </p:nvSpPr>
          <p:spPr bwMode="auto">
            <a:xfrm>
              <a:off x="3025" y="2660"/>
              <a:ext cx="15" cy="15"/>
            </a:xfrm>
            <a:custGeom>
              <a:avLst/>
              <a:gdLst>
                <a:gd name="T0" fmla="*/ 15 w 30"/>
                <a:gd name="T1" fmla="*/ 30 h 30"/>
                <a:gd name="T2" fmla="*/ 13 w 30"/>
                <a:gd name="T3" fmla="*/ 30 h 30"/>
                <a:gd name="T4" fmla="*/ 9 w 30"/>
                <a:gd name="T5" fmla="*/ 29 h 30"/>
                <a:gd name="T6" fmla="*/ 7 w 30"/>
                <a:gd name="T7" fmla="*/ 26 h 30"/>
                <a:gd name="T8" fmla="*/ 5 w 30"/>
                <a:gd name="T9" fmla="*/ 25 h 30"/>
                <a:gd name="T10" fmla="*/ 4 w 30"/>
                <a:gd name="T11" fmla="*/ 23 h 30"/>
                <a:gd name="T12" fmla="*/ 1 w 30"/>
                <a:gd name="T13" fmla="*/ 19 h 30"/>
                <a:gd name="T14" fmla="*/ 0 w 30"/>
                <a:gd name="T15" fmla="*/ 17 h 30"/>
                <a:gd name="T16" fmla="*/ 0 w 30"/>
                <a:gd name="T17" fmla="*/ 15 h 30"/>
                <a:gd name="T18" fmla="*/ 0 w 30"/>
                <a:gd name="T19" fmla="*/ 11 h 30"/>
                <a:gd name="T20" fmla="*/ 1 w 30"/>
                <a:gd name="T21" fmla="*/ 9 h 30"/>
                <a:gd name="T22" fmla="*/ 4 w 30"/>
                <a:gd name="T23" fmla="*/ 7 h 30"/>
                <a:gd name="T24" fmla="*/ 5 w 30"/>
                <a:gd name="T25" fmla="*/ 4 h 30"/>
                <a:gd name="T26" fmla="*/ 7 w 30"/>
                <a:gd name="T27" fmla="*/ 2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2 h 30"/>
                <a:gd name="T40" fmla="*/ 26 w 30"/>
                <a:gd name="T41" fmla="*/ 4 h 30"/>
                <a:gd name="T42" fmla="*/ 28 w 30"/>
                <a:gd name="T43" fmla="*/ 7 h 30"/>
                <a:gd name="T44" fmla="*/ 29 w 30"/>
                <a:gd name="T45" fmla="*/ 9 h 30"/>
                <a:gd name="T46" fmla="*/ 30 w 30"/>
                <a:gd name="T47" fmla="*/ 11 h 30"/>
                <a:gd name="T48" fmla="*/ 30 w 30"/>
                <a:gd name="T49" fmla="*/ 15 h 30"/>
                <a:gd name="T50" fmla="*/ 29 w 30"/>
                <a:gd name="T51" fmla="*/ 21 h 30"/>
                <a:gd name="T52" fmla="*/ 26 w 30"/>
                <a:gd name="T53" fmla="*/ 25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0" name="Freeform 582"/>
            <p:cNvSpPr>
              <a:spLocks/>
            </p:cNvSpPr>
            <p:nvPr/>
          </p:nvSpPr>
          <p:spPr bwMode="auto">
            <a:xfrm>
              <a:off x="3124" y="2731"/>
              <a:ext cx="30" cy="30"/>
            </a:xfrm>
            <a:custGeom>
              <a:avLst/>
              <a:gdLst>
                <a:gd name="T0" fmla="*/ 60 w 60"/>
                <a:gd name="T1" fmla="*/ 30 h 59"/>
                <a:gd name="T2" fmla="*/ 59 w 60"/>
                <a:gd name="T3" fmla="*/ 24 h 59"/>
                <a:gd name="T4" fmla="*/ 58 w 60"/>
                <a:gd name="T5" fmla="*/ 18 h 59"/>
                <a:gd name="T6" fmla="*/ 56 w 60"/>
                <a:gd name="T7" fmla="*/ 13 h 59"/>
                <a:gd name="T8" fmla="*/ 52 w 60"/>
                <a:gd name="T9" fmla="*/ 9 h 59"/>
                <a:gd name="T10" fmla="*/ 48 w 60"/>
                <a:gd name="T11" fmla="*/ 5 h 59"/>
                <a:gd name="T12" fmla="*/ 42 w 60"/>
                <a:gd name="T13" fmla="*/ 2 h 59"/>
                <a:gd name="T14" fmla="*/ 36 w 60"/>
                <a:gd name="T15" fmla="*/ 1 h 59"/>
                <a:gd name="T16" fmla="*/ 30 w 60"/>
                <a:gd name="T17" fmla="*/ 0 h 59"/>
                <a:gd name="T18" fmla="*/ 19 w 60"/>
                <a:gd name="T19" fmla="*/ 2 h 59"/>
                <a:gd name="T20" fmla="*/ 10 w 60"/>
                <a:gd name="T21" fmla="*/ 9 h 59"/>
                <a:gd name="T22" fmla="*/ 3 w 60"/>
                <a:gd name="T23" fmla="*/ 18 h 59"/>
                <a:gd name="T24" fmla="*/ 0 w 60"/>
                <a:gd name="T25" fmla="*/ 30 h 59"/>
                <a:gd name="T26" fmla="*/ 1 w 60"/>
                <a:gd name="T27" fmla="*/ 35 h 59"/>
                <a:gd name="T28" fmla="*/ 3 w 60"/>
                <a:gd name="T29" fmla="*/ 41 h 59"/>
                <a:gd name="T30" fmla="*/ 6 w 60"/>
                <a:gd name="T31" fmla="*/ 47 h 59"/>
                <a:gd name="T32" fmla="*/ 10 w 60"/>
                <a:gd name="T33" fmla="*/ 51 h 59"/>
                <a:gd name="T34" fmla="*/ 14 w 60"/>
                <a:gd name="T35" fmla="*/ 55 h 59"/>
                <a:gd name="T36" fmla="*/ 19 w 60"/>
                <a:gd name="T37" fmla="*/ 57 h 59"/>
                <a:gd name="T38" fmla="*/ 25 w 60"/>
                <a:gd name="T39" fmla="*/ 58 h 59"/>
                <a:gd name="T40" fmla="*/ 30 w 60"/>
                <a:gd name="T41" fmla="*/ 59 h 59"/>
                <a:gd name="T42" fmla="*/ 36 w 60"/>
                <a:gd name="T43" fmla="*/ 58 h 59"/>
                <a:gd name="T44" fmla="*/ 42 w 60"/>
                <a:gd name="T45" fmla="*/ 57 h 59"/>
                <a:gd name="T46" fmla="*/ 48 w 60"/>
                <a:gd name="T47" fmla="*/ 55 h 59"/>
                <a:gd name="T48" fmla="*/ 52 w 60"/>
                <a:gd name="T49" fmla="*/ 51 h 59"/>
                <a:gd name="T50" fmla="*/ 56 w 60"/>
                <a:gd name="T51" fmla="*/ 47 h 59"/>
                <a:gd name="T52" fmla="*/ 58 w 60"/>
                <a:gd name="T53" fmla="*/ 41 h 59"/>
                <a:gd name="T54" fmla="*/ 59 w 60"/>
                <a:gd name="T55" fmla="*/ 35 h 59"/>
                <a:gd name="T56" fmla="*/ 60 w 60"/>
                <a:gd name="T57"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1" name="Freeform 583"/>
            <p:cNvSpPr>
              <a:spLocks/>
            </p:cNvSpPr>
            <p:nvPr/>
          </p:nvSpPr>
          <p:spPr bwMode="auto">
            <a:xfrm>
              <a:off x="3132" y="2738"/>
              <a:ext cx="15" cy="15"/>
            </a:xfrm>
            <a:custGeom>
              <a:avLst/>
              <a:gdLst>
                <a:gd name="T0" fmla="*/ 15 w 30"/>
                <a:gd name="T1" fmla="*/ 29 h 29"/>
                <a:gd name="T2" fmla="*/ 13 w 30"/>
                <a:gd name="T3" fmla="*/ 29 h 29"/>
                <a:gd name="T4" fmla="*/ 11 w 30"/>
                <a:gd name="T5" fmla="*/ 28 h 29"/>
                <a:gd name="T6" fmla="*/ 7 w 30"/>
                <a:gd name="T7" fmla="*/ 27 h 29"/>
                <a:gd name="T8" fmla="*/ 5 w 30"/>
                <a:gd name="T9" fmla="*/ 25 h 29"/>
                <a:gd name="T10" fmla="*/ 4 w 30"/>
                <a:gd name="T11" fmla="*/ 23 h 29"/>
                <a:gd name="T12" fmla="*/ 1 w 30"/>
                <a:gd name="T13" fmla="*/ 20 h 29"/>
                <a:gd name="T14" fmla="*/ 0 w 30"/>
                <a:gd name="T15" fmla="*/ 18 h 29"/>
                <a:gd name="T16" fmla="*/ 0 w 30"/>
                <a:gd name="T17" fmla="*/ 15 h 29"/>
                <a:gd name="T18" fmla="*/ 0 w 30"/>
                <a:gd name="T19" fmla="*/ 12 h 29"/>
                <a:gd name="T20" fmla="*/ 1 w 30"/>
                <a:gd name="T21" fmla="*/ 9 h 29"/>
                <a:gd name="T22" fmla="*/ 4 w 30"/>
                <a:gd name="T23" fmla="*/ 6 h 29"/>
                <a:gd name="T24" fmla="*/ 5 w 30"/>
                <a:gd name="T25" fmla="*/ 4 h 29"/>
                <a:gd name="T26" fmla="*/ 7 w 30"/>
                <a:gd name="T27" fmla="*/ 3 h 29"/>
                <a:gd name="T28" fmla="*/ 11 w 30"/>
                <a:gd name="T29" fmla="*/ 1 h 29"/>
                <a:gd name="T30" fmla="*/ 13 w 30"/>
                <a:gd name="T31" fmla="*/ 0 h 29"/>
                <a:gd name="T32" fmla="*/ 15 w 30"/>
                <a:gd name="T33" fmla="*/ 0 h 29"/>
                <a:gd name="T34" fmla="*/ 19 w 30"/>
                <a:gd name="T35" fmla="*/ 0 h 29"/>
                <a:gd name="T36" fmla="*/ 21 w 30"/>
                <a:gd name="T37" fmla="*/ 1 h 29"/>
                <a:gd name="T38" fmla="*/ 23 w 30"/>
                <a:gd name="T39" fmla="*/ 3 h 29"/>
                <a:gd name="T40" fmla="*/ 26 w 30"/>
                <a:gd name="T41" fmla="*/ 4 h 29"/>
                <a:gd name="T42" fmla="*/ 28 w 30"/>
                <a:gd name="T43" fmla="*/ 6 h 29"/>
                <a:gd name="T44" fmla="*/ 29 w 30"/>
                <a:gd name="T45" fmla="*/ 9 h 29"/>
                <a:gd name="T46" fmla="*/ 30 w 30"/>
                <a:gd name="T47" fmla="*/ 12 h 29"/>
                <a:gd name="T48" fmla="*/ 30 w 30"/>
                <a:gd name="T49" fmla="*/ 15 h 29"/>
                <a:gd name="T50" fmla="*/ 29 w 30"/>
                <a:gd name="T51" fmla="*/ 20 h 29"/>
                <a:gd name="T52" fmla="*/ 26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2" name="Freeform 584"/>
            <p:cNvSpPr>
              <a:spLocks/>
            </p:cNvSpPr>
            <p:nvPr/>
          </p:nvSpPr>
          <p:spPr bwMode="auto">
            <a:xfrm>
              <a:off x="3079" y="2462"/>
              <a:ext cx="30" cy="30"/>
            </a:xfrm>
            <a:custGeom>
              <a:avLst/>
              <a:gdLst>
                <a:gd name="T0" fmla="*/ 59 w 59"/>
                <a:gd name="T1" fmla="*/ 30 h 60"/>
                <a:gd name="T2" fmla="*/ 59 w 59"/>
                <a:gd name="T3" fmla="*/ 24 h 60"/>
                <a:gd name="T4" fmla="*/ 57 w 59"/>
                <a:gd name="T5" fmla="*/ 18 h 60"/>
                <a:gd name="T6" fmla="*/ 55 w 59"/>
                <a:gd name="T7" fmla="*/ 12 h 60"/>
                <a:gd name="T8" fmla="*/ 51 w 59"/>
                <a:gd name="T9" fmla="*/ 8 h 60"/>
                <a:gd name="T10" fmla="*/ 47 w 59"/>
                <a:gd name="T11" fmla="*/ 4 h 60"/>
                <a:gd name="T12" fmla="*/ 41 w 59"/>
                <a:gd name="T13" fmla="*/ 2 h 60"/>
                <a:gd name="T14" fmla="*/ 36 w 59"/>
                <a:gd name="T15" fmla="*/ 0 h 60"/>
                <a:gd name="T16" fmla="*/ 30 w 59"/>
                <a:gd name="T17" fmla="*/ 0 h 60"/>
                <a:gd name="T18" fmla="*/ 19 w 59"/>
                <a:gd name="T19" fmla="*/ 2 h 60"/>
                <a:gd name="T20" fmla="*/ 9 w 59"/>
                <a:gd name="T21" fmla="*/ 8 h 60"/>
                <a:gd name="T22" fmla="*/ 3 w 59"/>
                <a:gd name="T23" fmla="*/ 18 h 60"/>
                <a:gd name="T24" fmla="*/ 0 w 59"/>
                <a:gd name="T25" fmla="*/ 30 h 60"/>
                <a:gd name="T26" fmla="*/ 0 w 59"/>
                <a:gd name="T27" fmla="*/ 35 h 60"/>
                <a:gd name="T28" fmla="*/ 3 w 59"/>
                <a:gd name="T29" fmla="*/ 41 h 60"/>
                <a:gd name="T30" fmla="*/ 5 w 59"/>
                <a:gd name="T31" fmla="*/ 46 h 60"/>
                <a:gd name="T32" fmla="*/ 9 w 59"/>
                <a:gd name="T33" fmla="*/ 50 h 60"/>
                <a:gd name="T34" fmla="*/ 13 w 59"/>
                <a:gd name="T35" fmla="*/ 54 h 60"/>
                <a:gd name="T36" fmla="*/ 19 w 59"/>
                <a:gd name="T37" fmla="*/ 57 h 60"/>
                <a:gd name="T38" fmla="*/ 25 w 59"/>
                <a:gd name="T39" fmla="*/ 58 h 60"/>
                <a:gd name="T40" fmla="*/ 30 w 59"/>
                <a:gd name="T41" fmla="*/ 60 h 60"/>
                <a:gd name="T42" fmla="*/ 36 w 59"/>
                <a:gd name="T43" fmla="*/ 58 h 60"/>
                <a:gd name="T44" fmla="*/ 41 w 59"/>
                <a:gd name="T45" fmla="*/ 57 h 60"/>
                <a:gd name="T46" fmla="*/ 47 w 59"/>
                <a:gd name="T47" fmla="*/ 54 h 60"/>
                <a:gd name="T48" fmla="*/ 51 w 59"/>
                <a:gd name="T49" fmla="*/ 50 h 60"/>
                <a:gd name="T50" fmla="*/ 55 w 59"/>
                <a:gd name="T51" fmla="*/ 46 h 60"/>
                <a:gd name="T52" fmla="*/ 57 w 59"/>
                <a:gd name="T53" fmla="*/ 41 h 60"/>
                <a:gd name="T54" fmla="*/ 59 w 59"/>
                <a:gd name="T55" fmla="*/ 35 h 60"/>
                <a:gd name="T56" fmla="*/ 59 w 59"/>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3" name="Freeform 585"/>
            <p:cNvSpPr>
              <a:spLocks/>
            </p:cNvSpPr>
            <p:nvPr/>
          </p:nvSpPr>
          <p:spPr bwMode="auto">
            <a:xfrm>
              <a:off x="3087" y="2469"/>
              <a:ext cx="14" cy="15"/>
            </a:xfrm>
            <a:custGeom>
              <a:avLst/>
              <a:gdLst>
                <a:gd name="T0" fmla="*/ 15 w 29"/>
                <a:gd name="T1" fmla="*/ 28 h 28"/>
                <a:gd name="T2" fmla="*/ 12 w 29"/>
                <a:gd name="T3" fmla="*/ 28 h 28"/>
                <a:gd name="T4" fmla="*/ 10 w 29"/>
                <a:gd name="T5" fmla="*/ 27 h 28"/>
                <a:gd name="T6" fmla="*/ 6 w 29"/>
                <a:gd name="T7" fmla="*/ 26 h 28"/>
                <a:gd name="T8" fmla="*/ 4 w 29"/>
                <a:gd name="T9" fmla="*/ 25 h 28"/>
                <a:gd name="T10" fmla="*/ 3 w 29"/>
                <a:gd name="T11" fmla="*/ 23 h 28"/>
                <a:gd name="T12" fmla="*/ 2 w 29"/>
                <a:gd name="T13" fmla="*/ 19 h 28"/>
                <a:gd name="T14" fmla="*/ 0 w 29"/>
                <a:gd name="T15" fmla="*/ 17 h 28"/>
                <a:gd name="T16" fmla="*/ 0 w 29"/>
                <a:gd name="T17" fmla="*/ 15 h 28"/>
                <a:gd name="T18" fmla="*/ 0 w 29"/>
                <a:gd name="T19" fmla="*/ 11 h 28"/>
                <a:gd name="T20" fmla="*/ 2 w 29"/>
                <a:gd name="T21" fmla="*/ 9 h 28"/>
                <a:gd name="T22" fmla="*/ 3 w 29"/>
                <a:gd name="T23" fmla="*/ 7 h 28"/>
                <a:gd name="T24" fmla="*/ 4 w 29"/>
                <a:gd name="T25" fmla="*/ 4 h 28"/>
                <a:gd name="T26" fmla="*/ 6 w 29"/>
                <a:gd name="T27" fmla="*/ 2 h 28"/>
                <a:gd name="T28" fmla="*/ 10 w 29"/>
                <a:gd name="T29" fmla="*/ 1 h 28"/>
                <a:gd name="T30" fmla="*/ 12 w 29"/>
                <a:gd name="T31" fmla="*/ 0 h 28"/>
                <a:gd name="T32" fmla="*/ 15 w 29"/>
                <a:gd name="T33" fmla="*/ 0 h 28"/>
                <a:gd name="T34" fmla="*/ 18 w 29"/>
                <a:gd name="T35" fmla="*/ 0 h 28"/>
                <a:gd name="T36" fmla="*/ 21 w 29"/>
                <a:gd name="T37" fmla="*/ 1 h 28"/>
                <a:gd name="T38" fmla="*/ 23 w 29"/>
                <a:gd name="T39" fmla="*/ 2 h 28"/>
                <a:gd name="T40" fmla="*/ 26 w 29"/>
                <a:gd name="T41" fmla="*/ 4 h 28"/>
                <a:gd name="T42" fmla="*/ 27 w 29"/>
                <a:gd name="T43" fmla="*/ 7 h 28"/>
                <a:gd name="T44" fmla="*/ 28 w 29"/>
                <a:gd name="T45" fmla="*/ 9 h 28"/>
                <a:gd name="T46" fmla="*/ 29 w 29"/>
                <a:gd name="T47" fmla="*/ 11 h 28"/>
                <a:gd name="T48" fmla="*/ 29 w 29"/>
                <a:gd name="T49" fmla="*/ 15 h 28"/>
                <a:gd name="T50" fmla="*/ 28 w 29"/>
                <a:gd name="T51" fmla="*/ 20 h 28"/>
                <a:gd name="T52" fmla="*/ 26 w 29"/>
                <a:gd name="T53" fmla="*/ 25 h 28"/>
                <a:gd name="T54" fmla="*/ 21 w 29"/>
                <a:gd name="T55" fmla="*/ 27 h 28"/>
                <a:gd name="T56" fmla="*/ 15 w 29"/>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4" name="Freeform 586"/>
            <p:cNvSpPr>
              <a:spLocks/>
            </p:cNvSpPr>
            <p:nvPr/>
          </p:nvSpPr>
          <p:spPr bwMode="auto">
            <a:xfrm>
              <a:off x="3234" y="2443"/>
              <a:ext cx="30" cy="30"/>
            </a:xfrm>
            <a:custGeom>
              <a:avLst/>
              <a:gdLst>
                <a:gd name="T0" fmla="*/ 60 w 60"/>
                <a:gd name="T1" fmla="*/ 30 h 60"/>
                <a:gd name="T2" fmla="*/ 59 w 60"/>
                <a:gd name="T3" fmla="*/ 24 h 60"/>
                <a:gd name="T4" fmla="*/ 58 w 60"/>
                <a:gd name="T5" fmla="*/ 18 h 60"/>
                <a:gd name="T6" fmla="*/ 54 w 60"/>
                <a:gd name="T7" fmla="*/ 13 h 60"/>
                <a:gd name="T8" fmla="*/ 51 w 60"/>
                <a:gd name="T9" fmla="*/ 9 h 60"/>
                <a:gd name="T10" fmla="*/ 46 w 60"/>
                <a:gd name="T11" fmla="*/ 5 h 60"/>
                <a:gd name="T12" fmla="*/ 42 w 60"/>
                <a:gd name="T13" fmla="*/ 2 h 60"/>
                <a:gd name="T14" fmla="*/ 36 w 60"/>
                <a:gd name="T15" fmla="*/ 1 h 60"/>
                <a:gd name="T16" fmla="*/ 30 w 60"/>
                <a:gd name="T17" fmla="*/ 0 h 60"/>
                <a:gd name="T18" fmla="*/ 19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2 h 60"/>
                <a:gd name="T34" fmla="*/ 14 w 60"/>
                <a:gd name="T35" fmla="*/ 55 h 60"/>
                <a:gd name="T36" fmla="*/ 19 w 60"/>
                <a:gd name="T37" fmla="*/ 57 h 60"/>
                <a:gd name="T38" fmla="*/ 24 w 60"/>
                <a:gd name="T39" fmla="*/ 58 h 60"/>
                <a:gd name="T40" fmla="*/ 30 w 60"/>
                <a:gd name="T41" fmla="*/ 60 h 60"/>
                <a:gd name="T42" fmla="*/ 36 w 60"/>
                <a:gd name="T43" fmla="*/ 58 h 60"/>
                <a:gd name="T44" fmla="*/ 42 w 60"/>
                <a:gd name="T45" fmla="*/ 57 h 60"/>
                <a:gd name="T46" fmla="*/ 46 w 60"/>
                <a:gd name="T47" fmla="*/ 55 h 60"/>
                <a:gd name="T48" fmla="*/ 51 w 60"/>
                <a:gd name="T49" fmla="*/ 52 h 60"/>
                <a:gd name="T50" fmla="*/ 54 w 60"/>
                <a:gd name="T51" fmla="*/ 47 h 60"/>
                <a:gd name="T52" fmla="*/ 58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5" name="Freeform 587"/>
            <p:cNvSpPr>
              <a:spLocks/>
            </p:cNvSpPr>
            <p:nvPr/>
          </p:nvSpPr>
          <p:spPr bwMode="auto">
            <a:xfrm>
              <a:off x="3241" y="2450"/>
              <a:ext cx="15" cy="15"/>
            </a:xfrm>
            <a:custGeom>
              <a:avLst/>
              <a:gdLst>
                <a:gd name="T0" fmla="*/ 15 w 30"/>
                <a:gd name="T1" fmla="*/ 30 h 30"/>
                <a:gd name="T2" fmla="*/ 13 w 30"/>
                <a:gd name="T3" fmla="*/ 30 h 30"/>
                <a:gd name="T4" fmla="*/ 9 w 30"/>
                <a:gd name="T5" fmla="*/ 28 h 30"/>
                <a:gd name="T6" fmla="*/ 7 w 30"/>
                <a:gd name="T7" fmla="*/ 27 h 30"/>
                <a:gd name="T8" fmla="*/ 5 w 30"/>
                <a:gd name="T9" fmla="*/ 25 h 30"/>
                <a:gd name="T10" fmla="*/ 4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4 w 30"/>
                <a:gd name="T23" fmla="*/ 7 h 30"/>
                <a:gd name="T24" fmla="*/ 5 w 30"/>
                <a:gd name="T25" fmla="*/ 4 h 30"/>
                <a:gd name="T26" fmla="*/ 7 w 30"/>
                <a:gd name="T27" fmla="*/ 3 h 30"/>
                <a:gd name="T28" fmla="*/ 9 w 30"/>
                <a:gd name="T29" fmla="*/ 1 h 30"/>
                <a:gd name="T30" fmla="*/ 13 w 30"/>
                <a:gd name="T31" fmla="*/ 0 h 30"/>
                <a:gd name="T32" fmla="*/ 15 w 30"/>
                <a:gd name="T33" fmla="*/ 0 h 30"/>
                <a:gd name="T34" fmla="*/ 19 w 30"/>
                <a:gd name="T35" fmla="*/ 0 h 30"/>
                <a:gd name="T36" fmla="*/ 21 w 30"/>
                <a:gd name="T37" fmla="*/ 1 h 30"/>
                <a:gd name="T38" fmla="*/ 23 w 30"/>
                <a:gd name="T39" fmla="*/ 3 h 30"/>
                <a:gd name="T40" fmla="*/ 25 w 30"/>
                <a:gd name="T41" fmla="*/ 4 h 30"/>
                <a:gd name="T42" fmla="*/ 28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6" name="Freeform 588"/>
            <p:cNvSpPr>
              <a:spLocks/>
            </p:cNvSpPr>
            <p:nvPr/>
          </p:nvSpPr>
          <p:spPr bwMode="auto">
            <a:xfrm>
              <a:off x="3207" y="2590"/>
              <a:ext cx="30" cy="30"/>
            </a:xfrm>
            <a:custGeom>
              <a:avLst/>
              <a:gdLst>
                <a:gd name="T0" fmla="*/ 60 w 60"/>
                <a:gd name="T1" fmla="*/ 30 h 60"/>
                <a:gd name="T2" fmla="*/ 59 w 60"/>
                <a:gd name="T3" fmla="*/ 25 h 60"/>
                <a:gd name="T4" fmla="*/ 58 w 60"/>
                <a:gd name="T5" fmla="*/ 19 h 60"/>
                <a:gd name="T6" fmla="*/ 54 w 60"/>
                <a:gd name="T7" fmla="*/ 14 h 60"/>
                <a:gd name="T8" fmla="*/ 51 w 60"/>
                <a:gd name="T9" fmla="*/ 10 h 60"/>
                <a:gd name="T10" fmla="*/ 46 w 60"/>
                <a:gd name="T11" fmla="*/ 6 h 60"/>
                <a:gd name="T12" fmla="*/ 42 w 60"/>
                <a:gd name="T13" fmla="*/ 3 h 60"/>
                <a:gd name="T14" fmla="*/ 36 w 60"/>
                <a:gd name="T15" fmla="*/ 2 h 60"/>
                <a:gd name="T16" fmla="*/ 30 w 60"/>
                <a:gd name="T17" fmla="*/ 0 h 60"/>
                <a:gd name="T18" fmla="*/ 19 w 60"/>
                <a:gd name="T19" fmla="*/ 3 h 60"/>
                <a:gd name="T20" fmla="*/ 9 w 60"/>
                <a:gd name="T21" fmla="*/ 10 h 60"/>
                <a:gd name="T22" fmla="*/ 2 w 60"/>
                <a:gd name="T23" fmla="*/ 19 h 60"/>
                <a:gd name="T24" fmla="*/ 0 w 60"/>
                <a:gd name="T25" fmla="*/ 30 h 60"/>
                <a:gd name="T26" fmla="*/ 1 w 60"/>
                <a:gd name="T27" fmla="*/ 36 h 60"/>
                <a:gd name="T28" fmla="*/ 2 w 60"/>
                <a:gd name="T29" fmla="*/ 42 h 60"/>
                <a:gd name="T30" fmla="*/ 5 w 60"/>
                <a:gd name="T31" fmla="*/ 46 h 60"/>
                <a:gd name="T32" fmla="*/ 8 w 60"/>
                <a:gd name="T33" fmla="*/ 51 h 60"/>
                <a:gd name="T34" fmla="*/ 13 w 60"/>
                <a:gd name="T35" fmla="*/ 55 h 60"/>
                <a:gd name="T36" fmla="*/ 19 w 60"/>
                <a:gd name="T37" fmla="*/ 58 h 60"/>
                <a:gd name="T38" fmla="*/ 24 w 60"/>
                <a:gd name="T39" fmla="*/ 59 h 60"/>
                <a:gd name="T40" fmla="*/ 30 w 60"/>
                <a:gd name="T41" fmla="*/ 60 h 60"/>
                <a:gd name="T42" fmla="*/ 36 w 60"/>
                <a:gd name="T43" fmla="*/ 59 h 60"/>
                <a:gd name="T44" fmla="*/ 42 w 60"/>
                <a:gd name="T45" fmla="*/ 58 h 60"/>
                <a:gd name="T46" fmla="*/ 46 w 60"/>
                <a:gd name="T47" fmla="*/ 55 h 60"/>
                <a:gd name="T48" fmla="*/ 51 w 60"/>
                <a:gd name="T49" fmla="*/ 51 h 60"/>
                <a:gd name="T50" fmla="*/ 54 w 60"/>
                <a:gd name="T51" fmla="*/ 46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7" name="Freeform 589"/>
            <p:cNvSpPr>
              <a:spLocks/>
            </p:cNvSpPr>
            <p:nvPr/>
          </p:nvSpPr>
          <p:spPr bwMode="auto">
            <a:xfrm>
              <a:off x="3215" y="2597"/>
              <a:ext cx="15" cy="15"/>
            </a:xfrm>
            <a:custGeom>
              <a:avLst/>
              <a:gdLst>
                <a:gd name="T0" fmla="*/ 15 w 30"/>
                <a:gd name="T1" fmla="*/ 30 h 30"/>
                <a:gd name="T2" fmla="*/ 12 w 30"/>
                <a:gd name="T3" fmla="*/ 30 h 30"/>
                <a:gd name="T4" fmla="*/ 9 w 30"/>
                <a:gd name="T5" fmla="*/ 29 h 30"/>
                <a:gd name="T6" fmla="*/ 7 w 30"/>
                <a:gd name="T7" fmla="*/ 27 h 30"/>
                <a:gd name="T8" fmla="*/ 5 w 30"/>
                <a:gd name="T9" fmla="*/ 26 h 30"/>
                <a:gd name="T10" fmla="*/ 2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2 w 30"/>
                <a:gd name="T23" fmla="*/ 7 h 30"/>
                <a:gd name="T24" fmla="*/ 5 w 30"/>
                <a:gd name="T25" fmla="*/ 5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5 h 30"/>
                <a:gd name="T42" fmla="*/ 27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8" name="Freeform 590"/>
            <p:cNvSpPr>
              <a:spLocks/>
            </p:cNvSpPr>
            <p:nvPr/>
          </p:nvSpPr>
          <p:spPr bwMode="auto">
            <a:xfrm>
              <a:off x="3231" y="2715"/>
              <a:ext cx="30" cy="30"/>
            </a:xfrm>
            <a:custGeom>
              <a:avLst/>
              <a:gdLst>
                <a:gd name="T0" fmla="*/ 58 w 58"/>
                <a:gd name="T1" fmla="*/ 29 h 59"/>
                <a:gd name="T2" fmla="*/ 58 w 58"/>
                <a:gd name="T3" fmla="*/ 23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8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9" name="Freeform 591"/>
            <p:cNvSpPr>
              <a:spLocks/>
            </p:cNvSpPr>
            <p:nvPr/>
          </p:nvSpPr>
          <p:spPr bwMode="auto">
            <a:xfrm>
              <a:off x="3239" y="2723"/>
              <a:ext cx="14" cy="14"/>
            </a:xfrm>
            <a:custGeom>
              <a:avLst/>
              <a:gdLst>
                <a:gd name="T0" fmla="*/ 13 w 28"/>
                <a:gd name="T1" fmla="*/ 29 h 29"/>
                <a:gd name="T2" fmla="*/ 11 w 28"/>
                <a:gd name="T3" fmla="*/ 29 h 29"/>
                <a:gd name="T4" fmla="*/ 9 w 28"/>
                <a:gd name="T5" fmla="*/ 28 h 29"/>
                <a:gd name="T6" fmla="*/ 5 w 28"/>
                <a:gd name="T7" fmla="*/ 27 h 29"/>
                <a:gd name="T8" fmla="*/ 3 w 28"/>
                <a:gd name="T9" fmla="*/ 25 h 29"/>
                <a:gd name="T10" fmla="*/ 2 w 28"/>
                <a:gd name="T11" fmla="*/ 22 h 29"/>
                <a:gd name="T12" fmla="*/ 1 w 28"/>
                <a:gd name="T13" fmla="*/ 20 h 29"/>
                <a:gd name="T14" fmla="*/ 0 w 28"/>
                <a:gd name="T15" fmla="*/ 18 h 29"/>
                <a:gd name="T16" fmla="*/ 0 w 28"/>
                <a:gd name="T17" fmla="*/ 14 h 29"/>
                <a:gd name="T18" fmla="*/ 0 w 28"/>
                <a:gd name="T19" fmla="*/ 12 h 29"/>
                <a:gd name="T20" fmla="*/ 1 w 28"/>
                <a:gd name="T21" fmla="*/ 8 h 29"/>
                <a:gd name="T22" fmla="*/ 2 w 28"/>
                <a:gd name="T23" fmla="*/ 6 h 29"/>
                <a:gd name="T24" fmla="*/ 3 w 28"/>
                <a:gd name="T25" fmla="*/ 4 h 29"/>
                <a:gd name="T26" fmla="*/ 5 w 28"/>
                <a:gd name="T27" fmla="*/ 3 h 29"/>
                <a:gd name="T28" fmla="*/ 9 w 28"/>
                <a:gd name="T29" fmla="*/ 2 h 29"/>
                <a:gd name="T30" fmla="*/ 11 w 28"/>
                <a:gd name="T31" fmla="*/ 0 h 29"/>
                <a:gd name="T32" fmla="*/ 13 w 28"/>
                <a:gd name="T33" fmla="*/ 0 h 29"/>
                <a:gd name="T34" fmla="*/ 17 w 28"/>
                <a:gd name="T35" fmla="*/ 0 h 29"/>
                <a:gd name="T36" fmla="*/ 19 w 28"/>
                <a:gd name="T37" fmla="*/ 2 h 29"/>
                <a:gd name="T38" fmla="*/ 23 w 28"/>
                <a:gd name="T39" fmla="*/ 3 h 29"/>
                <a:gd name="T40" fmla="*/ 25 w 28"/>
                <a:gd name="T41" fmla="*/ 4 h 29"/>
                <a:gd name="T42" fmla="*/ 26 w 28"/>
                <a:gd name="T43" fmla="*/ 6 h 29"/>
                <a:gd name="T44" fmla="*/ 27 w 28"/>
                <a:gd name="T45" fmla="*/ 8 h 29"/>
                <a:gd name="T46" fmla="*/ 28 w 28"/>
                <a:gd name="T47" fmla="*/ 12 h 29"/>
                <a:gd name="T48" fmla="*/ 28 w 28"/>
                <a:gd name="T49" fmla="*/ 14 h 29"/>
                <a:gd name="T50" fmla="*/ 27 w 28"/>
                <a:gd name="T51" fmla="*/ 20 h 29"/>
                <a:gd name="T52" fmla="*/ 25 w 28"/>
                <a:gd name="T53" fmla="*/ 25 h 29"/>
                <a:gd name="T54" fmla="*/ 19 w 28"/>
                <a:gd name="T55" fmla="*/ 28 h 29"/>
                <a:gd name="T56" fmla="*/ 13 w 28"/>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0" name="Freeform 592"/>
            <p:cNvSpPr>
              <a:spLocks/>
            </p:cNvSpPr>
            <p:nvPr/>
          </p:nvSpPr>
          <p:spPr bwMode="auto">
            <a:xfrm>
              <a:off x="3380" y="2742"/>
              <a:ext cx="30" cy="30"/>
            </a:xfrm>
            <a:custGeom>
              <a:avLst/>
              <a:gdLst>
                <a:gd name="T0" fmla="*/ 60 w 60"/>
                <a:gd name="T1" fmla="*/ 30 h 58"/>
                <a:gd name="T2" fmla="*/ 59 w 60"/>
                <a:gd name="T3" fmla="*/ 24 h 58"/>
                <a:gd name="T4" fmla="*/ 57 w 60"/>
                <a:gd name="T5" fmla="*/ 18 h 58"/>
                <a:gd name="T6" fmla="*/ 54 w 60"/>
                <a:gd name="T7" fmla="*/ 12 h 58"/>
                <a:gd name="T8" fmla="*/ 51 w 60"/>
                <a:gd name="T9" fmla="*/ 8 h 58"/>
                <a:gd name="T10" fmla="*/ 46 w 60"/>
                <a:gd name="T11" fmla="*/ 4 h 58"/>
                <a:gd name="T12" fmla="*/ 41 w 60"/>
                <a:gd name="T13" fmla="*/ 2 h 58"/>
                <a:gd name="T14" fmla="*/ 36 w 60"/>
                <a:gd name="T15" fmla="*/ 0 h 58"/>
                <a:gd name="T16" fmla="*/ 30 w 60"/>
                <a:gd name="T17" fmla="*/ 0 h 58"/>
                <a:gd name="T18" fmla="*/ 18 w 60"/>
                <a:gd name="T19" fmla="*/ 2 h 58"/>
                <a:gd name="T20" fmla="*/ 8 w 60"/>
                <a:gd name="T21" fmla="*/ 8 h 58"/>
                <a:gd name="T22" fmla="*/ 2 w 60"/>
                <a:gd name="T23" fmla="*/ 18 h 58"/>
                <a:gd name="T24" fmla="*/ 0 w 60"/>
                <a:gd name="T25" fmla="*/ 30 h 58"/>
                <a:gd name="T26" fmla="*/ 1 w 60"/>
                <a:gd name="T27" fmla="*/ 35 h 58"/>
                <a:gd name="T28" fmla="*/ 2 w 60"/>
                <a:gd name="T29" fmla="*/ 40 h 58"/>
                <a:gd name="T30" fmla="*/ 4 w 60"/>
                <a:gd name="T31" fmla="*/ 46 h 58"/>
                <a:gd name="T32" fmla="*/ 8 w 60"/>
                <a:gd name="T33" fmla="*/ 50 h 58"/>
                <a:gd name="T34" fmla="*/ 12 w 60"/>
                <a:gd name="T35" fmla="*/ 54 h 58"/>
                <a:gd name="T36" fmla="*/ 18 w 60"/>
                <a:gd name="T37" fmla="*/ 56 h 58"/>
                <a:gd name="T38" fmla="*/ 24 w 60"/>
                <a:gd name="T39" fmla="*/ 58 h 58"/>
                <a:gd name="T40" fmla="*/ 30 w 60"/>
                <a:gd name="T41" fmla="*/ 58 h 58"/>
                <a:gd name="T42" fmla="*/ 36 w 60"/>
                <a:gd name="T43" fmla="*/ 58 h 58"/>
                <a:gd name="T44" fmla="*/ 41 w 60"/>
                <a:gd name="T45" fmla="*/ 56 h 58"/>
                <a:gd name="T46" fmla="*/ 46 w 60"/>
                <a:gd name="T47" fmla="*/ 54 h 58"/>
                <a:gd name="T48" fmla="*/ 51 w 60"/>
                <a:gd name="T49" fmla="*/ 50 h 58"/>
                <a:gd name="T50" fmla="*/ 54 w 60"/>
                <a:gd name="T51" fmla="*/ 46 h 58"/>
                <a:gd name="T52" fmla="*/ 57 w 60"/>
                <a:gd name="T53" fmla="*/ 40 h 58"/>
                <a:gd name="T54" fmla="*/ 59 w 60"/>
                <a:gd name="T55" fmla="*/ 35 h 58"/>
                <a:gd name="T56" fmla="*/ 60 w 60"/>
                <a:gd name="T5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1" name="Freeform 593"/>
            <p:cNvSpPr>
              <a:spLocks/>
            </p:cNvSpPr>
            <p:nvPr/>
          </p:nvSpPr>
          <p:spPr bwMode="auto">
            <a:xfrm>
              <a:off x="3388" y="2750"/>
              <a:ext cx="15" cy="14"/>
            </a:xfrm>
            <a:custGeom>
              <a:avLst/>
              <a:gdLst>
                <a:gd name="T0" fmla="*/ 15 w 30"/>
                <a:gd name="T1" fmla="*/ 28 h 28"/>
                <a:gd name="T2" fmla="*/ 11 w 30"/>
                <a:gd name="T3" fmla="*/ 28 h 28"/>
                <a:gd name="T4" fmla="*/ 9 w 30"/>
                <a:gd name="T5" fmla="*/ 27 h 28"/>
                <a:gd name="T6" fmla="*/ 7 w 30"/>
                <a:gd name="T7" fmla="*/ 26 h 28"/>
                <a:gd name="T8" fmla="*/ 4 w 30"/>
                <a:gd name="T9" fmla="*/ 25 h 28"/>
                <a:gd name="T10" fmla="*/ 2 w 30"/>
                <a:gd name="T11" fmla="*/ 23 h 28"/>
                <a:gd name="T12" fmla="*/ 1 w 30"/>
                <a:gd name="T13" fmla="*/ 19 h 28"/>
                <a:gd name="T14" fmla="*/ 0 w 30"/>
                <a:gd name="T15" fmla="*/ 17 h 28"/>
                <a:gd name="T16" fmla="*/ 0 w 30"/>
                <a:gd name="T17" fmla="*/ 15 h 28"/>
                <a:gd name="T18" fmla="*/ 0 w 30"/>
                <a:gd name="T19" fmla="*/ 11 h 28"/>
                <a:gd name="T20" fmla="*/ 1 w 30"/>
                <a:gd name="T21" fmla="*/ 9 h 28"/>
                <a:gd name="T22" fmla="*/ 2 w 30"/>
                <a:gd name="T23" fmla="*/ 5 h 28"/>
                <a:gd name="T24" fmla="*/ 4 w 30"/>
                <a:gd name="T25" fmla="*/ 3 h 28"/>
                <a:gd name="T26" fmla="*/ 7 w 30"/>
                <a:gd name="T27" fmla="*/ 2 h 28"/>
                <a:gd name="T28" fmla="*/ 9 w 30"/>
                <a:gd name="T29" fmla="*/ 1 h 28"/>
                <a:gd name="T30" fmla="*/ 11 w 30"/>
                <a:gd name="T31" fmla="*/ 0 h 28"/>
                <a:gd name="T32" fmla="*/ 15 w 30"/>
                <a:gd name="T33" fmla="*/ 0 h 28"/>
                <a:gd name="T34" fmla="*/ 17 w 30"/>
                <a:gd name="T35" fmla="*/ 0 h 28"/>
                <a:gd name="T36" fmla="*/ 21 w 30"/>
                <a:gd name="T37" fmla="*/ 1 h 28"/>
                <a:gd name="T38" fmla="*/ 23 w 30"/>
                <a:gd name="T39" fmla="*/ 2 h 28"/>
                <a:gd name="T40" fmla="*/ 25 w 30"/>
                <a:gd name="T41" fmla="*/ 3 h 28"/>
                <a:gd name="T42" fmla="*/ 26 w 30"/>
                <a:gd name="T43" fmla="*/ 5 h 28"/>
                <a:gd name="T44" fmla="*/ 29 w 30"/>
                <a:gd name="T45" fmla="*/ 9 h 28"/>
                <a:gd name="T46" fmla="*/ 30 w 30"/>
                <a:gd name="T47" fmla="*/ 11 h 28"/>
                <a:gd name="T48" fmla="*/ 30 w 30"/>
                <a:gd name="T49" fmla="*/ 15 h 28"/>
                <a:gd name="T50" fmla="*/ 29 w 30"/>
                <a:gd name="T51" fmla="*/ 20 h 28"/>
                <a:gd name="T52" fmla="*/ 25 w 30"/>
                <a:gd name="T53" fmla="*/ 25 h 28"/>
                <a:gd name="T54" fmla="*/ 21 w 30"/>
                <a:gd name="T55" fmla="*/ 27 h 28"/>
                <a:gd name="T56" fmla="*/ 15 w 30"/>
                <a:gd name="T5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2" name="Freeform 594"/>
            <p:cNvSpPr>
              <a:spLocks/>
            </p:cNvSpPr>
            <p:nvPr/>
          </p:nvSpPr>
          <p:spPr bwMode="auto">
            <a:xfrm>
              <a:off x="3407" y="2643"/>
              <a:ext cx="30" cy="30"/>
            </a:xfrm>
            <a:custGeom>
              <a:avLst/>
              <a:gdLst>
                <a:gd name="T0" fmla="*/ 60 w 60"/>
                <a:gd name="T1" fmla="*/ 29 h 59"/>
                <a:gd name="T2" fmla="*/ 59 w 60"/>
                <a:gd name="T3" fmla="*/ 24 h 59"/>
                <a:gd name="T4" fmla="*/ 57 w 60"/>
                <a:gd name="T5" fmla="*/ 19 h 59"/>
                <a:gd name="T6" fmla="*/ 54 w 60"/>
                <a:gd name="T7" fmla="*/ 13 h 59"/>
                <a:gd name="T8" fmla="*/ 50 w 60"/>
                <a:gd name="T9" fmla="*/ 9 h 59"/>
                <a:gd name="T10" fmla="*/ 46 w 60"/>
                <a:gd name="T11" fmla="*/ 5 h 59"/>
                <a:gd name="T12" fmla="*/ 41 w 60"/>
                <a:gd name="T13" fmla="*/ 3 h 59"/>
                <a:gd name="T14" fmla="*/ 36 w 60"/>
                <a:gd name="T15" fmla="*/ 0 h 59"/>
                <a:gd name="T16" fmla="*/ 30 w 60"/>
                <a:gd name="T17" fmla="*/ 0 h 59"/>
                <a:gd name="T18" fmla="*/ 18 w 60"/>
                <a:gd name="T19" fmla="*/ 3 h 59"/>
                <a:gd name="T20" fmla="*/ 9 w 60"/>
                <a:gd name="T21" fmla="*/ 9 h 59"/>
                <a:gd name="T22" fmla="*/ 2 w 60"/>
                <a:gd name="T23" fmla="*/ 18 h 59"/>
                <a:gd name="T24" fmla="*/ 0 w 60"/>
                <a:gd name="T25" fmla="*/ 29 h 59"/>
                <a:gd name="T26" fmla="*/ 1 w 60"/>
                <a:gd name="T27" fmla="*/ 35 h 59"/>
                <a:gd name="T28" fmla="*/ 2 w 60"/>
                <a:gd name="T29" fmla="*/ 41 h 59"/>
                <a:gd name="T30" fmla="*/ 6 w 60"/>
                <a:gd name="T31" fmla="*/ 47 h 59"/>
                <a:gd name="T32" fmla="*/ 9 w 60"/>
                <a:gd name="T33" fmla="*/ 51 h 59"/>
                <a:gd name="T34" fmla="*/ 14 w 60"/>
                <a:gd name="T35" fmla="*/ 55 h 59"/>
                <a:gd name="T36" fmla="*/ 18 w 60"/>
                <a:gd name="T37" fmla="*/ 57 h 59"/>
                <a:gd name="T38" fmla="*/ 24 w 60"/>
                <a:gd name="T39" fmla="*/ 59 h 59"/>
                <a:gd name="T40" fmla="*/ 30 w 60"/>
                <a:gd name="T41" fmla="*/ 59 h 59"/>
                <a:gd name="T42" fmla="*/ 36 w 60"/>
                <a:gd name="T43" fmla="*/ 59 h 59"/>
                <a:gd name="T44" fmla="*/ 41 w 60"/>
                <a:gd name="T45" fmla="*/ 57 h 59"/>
                <a:gd name="T46" fmla="*/ 46 w 60"/>
                <a:gd name="T47" fmla="*/ 55 h 59"/>
                <a:gd name="T48" fmla="*/ 50 w 60"/>
                <a:gd name="T49" fmla="*/ 51 h 59"/>
                <a:gd name="T50" fmla="*/ 54 w 60"/>
                <a:gd name="T51" fmla="*/ 47 h 59"/>
                <a:gd name="T52" fmla="*/ 57 w 60"/>
                <a:gd name="T53" fmla="*/ 41 h 59"/>
                <a:gd name="T54" fmla="*/ 59 w 60"/>
                <a:gd name="T55" fmla="*/ 35 h 59"/>
                <a:gd name="T56" fmla="*/ 60 w 60"/>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3" name="Freeform 595"/>
            <p:cNvSpPr>
              <a:spLocks/>
            </p:cNvSpPr>
            <p:nvPr/>
          </p:nvSpPr>
          <p:spPr bwMode="auto">
            <a:xfrm>
              <a:off x="3414" y="2651"/>
              <a:ext cx="15" cy="14"/>
            </a:xfrm>
            <a:custGeom>
              <a:avLst/>
              <a:gdLst>
                <a:gd name="T0" fmla="*/ 15 w 30"/>
                <a:gd name="T1" fmla="*/ 29 h 29"/>
                <a:gd name="T2" fmla="*/ 12 w 30"/>
                <a:gd name="T3" fmla="*/ 29 h 29"/>
                <a:gd name="T4" fmla="*/ 9 w 30"/>
                <a:gd name="T5" fmla="*/ 28 h 29"/>
                <a:gd name="T6" fmla="*/ 7 w 30"/>
                <a:gd name="T7" fmla="*/ 27 h 29"/>
                <a:gd name="T8" fmla="*/ 4 w 30"/>
                <a:gd name="T9" fmla="*/ 25 h 29"/>
                <a:gd name="T10" fmla="*/ 3 w 30"/>
                <a:gd name="T11" fmla="*/ 22 h 29"/>
                <a:gd name="T12" fmla="*/ 1 w 30"/>
                <a:gd name="T13" fmla="*/ 20 h 29"/>
                <a:gd name="T14" fmla="*/ 0 w 30"/>
                <a:gd name="T15" fmla="*/ 18 h 29"/>
                <a:gd name="T16" fmla="*/ 0 w 30"/>
                <a:gd name="T17" fmla="*/ 14 h 29"/>
                <a:gd name="T18" fmla="*/ 0 w 30"/>
                <a:gd name="T19" fmla="*/ 12 h 29"/>
                <a:gd name="T20" fmla="*/ 1 w 30"/>
                <a:gd name="T21" fmla="*/ 9 h 29"/>
                <a:gd name="T22" fmla="*/ 3 w 30"/>
                <a:gd name="T23" fmla="*/ 6 h 29"/>
                <a:gd name="T24" fmla="*/ 4 w 30"/>
                <a:gd name="T25" fmla="*/ 4 h 29"/>
                <a:gd name="T26" fmla="*/ 7 w 30"/>
                <a:gd name="T27" fmla="*/ 3 h 29"/>
                <a:gd name="T28" fmla="*/ 9 w 30"/>
                <a:gd name="T29" fmla="*/ 2 h 29"/>
                <a:gd name="T30" fmla="*/ 12 w 30"/>
                <a:gd name="T31" fmla="*/ 0 h 29"/>
                <a:gd name="T32" fmla="*/ 15 w 30"/>
                <a:gd name="T33" fmla="*/ 0 h 29"/>
                <a:gd name="T34" fmla="*/ 17 w 30"/>
                <a:gd name="T35" fmla="*/ 0 h 29"/>
                <a:gd name="T36" fmla="*/ 21 w 30"/>
                <a:gd name="T37" fmla="*/ 2 h 29"/>
                <a:gd name="T38" fmla="*/ 23 w 30"/>
                <a:gd name="T39" fmla="*/ 3 h 29"/>
                <a:gd name="T40" fmla="*/ 25 w 30"/>
                <a:gd name="T41" fmla="*/ 4 h 29"/>
                <a:gd name="T42" fmla="*/ 26 w 30"/>
                <a:gd name="T43" fmla="*/ 6 h 29"/>
                <a:gd name="T44" fmla="*/ 29 w 30"/>
                <a:gd name="T45" fmla="*/ 9 h 29"/>
                <a:gd name="T46" fmla="*/ 30 w 30"/>
                <a:gd name="T47" fmla="*/ 12 h 29"/>
                <a:gd name="T48" fmla="*/ 30 w 30"/>
                <a:gd name="T49" fmla="*/ 14 h 29"/>
                <a:gd name="T50" fmla="*/ 29 w 30"/>
                <a:gd name="T51" fmla="*/ 20 h 29"/>
                <a:gd name="T52" fmla="*/ 25 w 30"/>
                <a:gd name="T53" fmla="*/ 25 h 29"/>
                <a:gd name="T54" fmla="*/ 21 w 30"/>
                <a:gd name="T55" fmla="*/ 28 h 29"/>
                <a:gd name="T56" fmla="*/ 15 w 30"/>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4" name="Freeform 596"/>
            <p:cNvSpPr>
              <a:spLocks/>
            </p:cNvSpPr>
            <p:nvPr/>
          </p:nvSpPr>
          <p:spPr bwMode="auto">
            <a:xfrm>
              <a:off x="3407" y="2515"/>
              <a:ext cx="30" cy="30"/>
            </a:xfrm>
            <a:custGeom>
              <a:avLst/>
              <a:gdLst>
                <a:gd name="T0" fmla="*/ 60 w 60"/>
                <a:gd name="T1" fmla="*/ 30 h 60"/>
                <a:gd name="T2" fmla="*/ 59 w 60"/>
                <a:gd name="T3" fmla="*/ 24 h 60"/>
                <a:gd name="T4" fmla="*/ 57 w 60"/>
                <a:gd name="T5" fmla="*/ 18 h 60"/>
                <a:gd name="T6" fmla="*/ 54 w 60"/>
                <a:gd name="T7" fmla="*/ 13 h 60"/>
                <a:gd name="T8" fmla="*/ 50 w 60"/>
                <a:gd name="T9" fmla="*/ 9 h 60"/>
                <a:gd name="T10" fmla="*/ 46 w 60"/>
                <a:gd name="T11" fmla="*/ 5 h 60"/>
                <a:gd name="T12" fmla="*/ 41 w 60"/>
                <a:gd name="T13" fmla="*/ 2 h 60"/>
                <a:gd name="T14" fmla="*/ 36 w 60"/>
                <a:gd name="T15" fmla="*/ 1 h 60"/>
                <a:gd name="T16" fmla="*/ 30 w 60"/>
                <a:gd name="T17" fmla="*/ 0 h 60"/>
                <a:gd name="T18" fmla="*/ 18 w 60"/>
                <a:gd name="T19" fmla="*/ 2 h 60"/>
                <a:gd name="T20" fmla="*/ 9 w 60"/>
                <a:gd name="T21" fmla="*/ 9 h 60"/>
                <a:gd name="T22" fmla="*/ 2 w 60"/>
                <a:gd name="T23" fmla="*/ 18 h 60"/>
                <a:gd name="T24" fmla="*/ 0 w 60"/>
                <a:gd name="T25" fmla="*/ 30 h 60"/>
                <a:gd name="T26" fmla="*/ 1 w 60"/>
                <a:gd name="T27" fmla="*/ 35 h 60"/>
                <a:gd name="T28" fmla="*/ 2 w 60"/>
                <a:gd name="T29" fmla="*/ 41 h 60"/>
                <a:gd name="T30" fmla="*/ 6 w 60"/>
                <a:gd name="T31" fmla="*/ 47 h 60"/>
                <a:gd name="T32" fmla="*/ 9 w 60"/>
                <a:gd name="T33" fmla="*/ 51 h 60"/>
                <a:gd name="T34" fmla="*/ 14 w 60"/>
                <a:gd name="T35" fmla="*/ 55 h 60"/>
                <a:gd name="T36" fmla="*/ 18 w 60"/>
                <a:gd name="T37" fmla="*/ 57 h 60"/>
                <a:gd name="T38" fmla="*/ 24 w 60"/>
                <a:gd name="T39" fmla="*/ 58 h 60"/>
                <a:gd name="T40" fmla="*/ 30 w 60"/>
                <a:gd name="T41" fmla="*/ 60 h 60"/>
                <a:gd name="T42" fmla="*/ 36 w 60"/>
                <a:gd name="T43" fmla="*/ 58 h 60"/>
                <a:gd name="T44" fmla="*/ 41 w 60"/>
                <a:gd name="T45" fmla="*/ 57 h 60"/>
                <a:gd name="T46" fmla="*/ 46 w 60"/>
                <a:gd name="T47" fmla="*/ 55 h 60"/>
                <a:gd name="T48" fmla="*/ 50 w 60"/>
                <a:gd name="T49" fmla="*/ 51 h 60"/>
                <a:gd name="T50" fmla="*/ 54 w 60"/>
                <a:gd name="T51" fmla="*/ 47 h 60"/>
                <a:gd name="T52" fmla="*/ 57 w 60"/>
                <a:gd name="T53" fmla="*/ 41 h 60"/>
                <a:gd name="T54" fmla="*/ 59 w 60"/>
                <a:gd name="T55" fmla="*/ 35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5" name="Freeform 597"/>
            <p:cNvSpPr>
              <a:spLocks/>
            </p:cNvSpPr>
            <p:nvPr/>
          </p:nvSpPr>
          <p:spPr bwMode="auto">
            <a:xfrm>
              <a:off x="3414" y="2522"/>
              <a:ext cx="15" cy="15"/>
            </a:xfrm>
            <a:custGeom>
              <a:avLst/>
              <a:gdLst>
                <a:gd name="T0" fmla="*/ 15 w 30"/>
                <a:gd name="T1" fmla="*/ 30 h 30"/>
                <a:gd name="T2" fmla="*/ 12 w 30"/>
                <a:gd name="T3" fmla="*/ 30 h 30"/>
                <a:gd name="T4" fmla="*/ 9 w 30"/>
                <a:gd name="T5" fmla="*/ 28 h 30"/>
                <a:gd name="T6" fmla="*/ 7 w 30"/>
                <a:gd name="T7" fmla="*/ 27 h 30"/>
                <a:gd name="T8" fmla="*/ 4 w 30"/>
                <a:gd name="T9" fmla="*/ 25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9 h 30"/>
                <a:gd name="T22" fmla="*/ 3 w 30"/>
                <a:gd name="T23" fmla="*/ 7 h 30"/>
                <a:gd name="T24" fmla="*/ 4 w 30"/>
                <a:gd name="T25" fmla="*/ 4 h 30"/>
                <a:gd name="T26" fmla="*/ 7 w 30"/>
                <a:gd name="T27" fmla="*/ 3 h 30"/>
                <a:gd name="T28" fmla="*/ 9 w 30"/>
                <a:gd name="T29" fmla="*/ 1 h 30"/>
                <a:gd name="T30" fmla="*/ 12 w 30"/>
                <a:gd name="T31" fmla="*/ 0 h 30"/>
                <a:gd name="T32" fmla="*/ 15 w 30"/>
                <a:gd name="T33" fmla="*/ 0 h 30"/>
                <a:gd name="T34" fmla="*/ 17 w 30"/>
                <a:gd name="T35" fmla="*/ 0 h 30"/>
                <a:gd name="T36" fmla="*/ 21 w 30"/>
                <a:gd name="T37" fmla="*/ 1 h 30"/>
                <a:gd name="T38" fmla="*/ 23 w 30"/>
                <a:gd name="T39" fmla="*/ 3 h 30"/>
                <a:gd name="T40" fmla="*/ 25 w 30"/>
                <a:gd name="T41" fmla="*/ 4 h 30"/>
                <a:gd name="T42" fmla="*/ 26 w 30"/>
                <a:gd name="T43" fmla="*/ 7 h 30"/>
                <a:gd name="T44" fmla="*/ 29 w 30"/>
                <a:gd name="T45" fmla="*/ 9 h 30"/>
                <a:gd name="T46" fmla="*/ 30 w 30"/>
                <a:gd name="T47" fmla="*/ 12 h 30"/>
                <a:gd name="T48" fmla="*/ 30 w 30"/>
                <a:gd name="T49" fmla="*/ 15 h 30"/>
                <a:gd name="T50" fmla="*/ 29 w 30"/>
                <a:gd name="T51" fmla="*/ 20 h 30"/>
                <a:gd name="T52" fmla="*/ 25 w 30"/>
                <a:gd name="T53" fmla="*/ 25 h 30"/>
                <a:gd name="T54" fmla="*/ 21 w 30"/>
                <a:gd name="T55" fmla="*/ 28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6" name="Freeform 598"/>
            <p:cNvSpPr>
              <a:spLocks/>
            </p:cNvSpPr>
            <p:nvPr/>
          </p:nvSpPr>
          <p:spPr bwMode="auto">
            <a:xfrm>
              <a:off x="2347" y="2643"/>
              <a:ext cx="29" cy="30"/>
            </a:xfrm>
            <a:custGeom>
              <a:avLst/>
              <a:gdLst>
                <a:gd name="T0" fmla="*/ 58 w 58"/>
                <a:gd name="T1" fmla="*/ 29 h 59"/>
                <a:gd name="T2" fmla="*/ 58 w 58"/>
                <a:gd name="T3" fmla="*/ 24 h 59"/>
                <a:gd name="T4" fmla="*/ 56 w 58"/>
                <a:gd name="T5" fmla="*/ 19 h 59"/>
                <a:gd name="T6" fmla="*/ 54 w 58"/>
                <a:gd name="T7" fmla="*/ 13 h 59"/>
                <a:gd name="T8" fmla="*/ 50 w 58"/>
                <a:gd name="T9" fmla="*/ 9 h 59"/>
                <a:gd name="T10" fmla="*/ 46 w 58"/>
                <a:gd name="T11" fmla="*/ 5 h 59"/>
                <a:gd name="T12" fmla="*/ 40 w 58"/>
                <a:gd name="T13" fmla="*/ 3 h 59"/>
                <a:gd name="T14" fmla="*/ 34 w 58"/>
                <a:gd name="T15" fmla="*/ 0 h 59"/>
                <a:gd name="T16" fmla="*/ 28 w 58"/>
                <a:gd name="T17" fmla="*/ 0 h 59"/>
                <a:gd name="T18" fmla="*/ 17 w 58"/>
                <a:gd name="T19" fmla="*/ 3 h 59"/>
                <a:gd name="T20" fmla="*/ 8 w 58"/>
                <a:gd name="T21" fmla="*/ 9 h 59"/>
                <a:gd name="T22" fmla="*/ 2 w 58"/>
                <a:gd name="T23" fmla="*/ 18 h 59"/>
                <a:gd name="T24" fmla="*/ 0 w 58"/>
                <a:gd name="T25" fmla="*/ 29 h 59"/>
                <a:gd name="T26" fmla="*/ 0 w 58"/>
                <a:gd name="T27" fmla="*/ 35 h 59"/>
                <a:gd name="T28" fmla="*/ 2 w 58"/>
                <a:gd name="T29" fmla="*/ 41 h 59"/>
                <a:gd name="T30" fmla="*/ 4 w 58"/>
                <a:gd name="T31" fmla="*/ 47 h 59"/>
                <a:gd name="T32" fmla="*/ 8 w 58"/>
                <a:gd name="T33" fmla="*/ 51 h 59"/>
                <a:gd name="T34" fmla="*/ 12 w 58"/>
                <a:gd name="T35" fmla="*/ 55 h 59"/>
                <a:gd name="T36" fmla="*/ 17 w 58"/>
                <a:gd name="T37" fmla="*/ 57 h 59"/>
                <a:gd name="T38" fmla="*/ 23 w 58"/>
                <a:gd name="T39" fmla="*/ 59 h 59"/>
                <a:gd name="T40" fmla="*/ 28 w 58"/>
                <a:gd name="T41" fmla="*/ 59 h 59"/>
                <a:gd name="T42" fmla="*/ 34 w 58"/>
                <a:gd name="T43" fmla="*/ 59 h 59"/>
                <a:gd name="T44" fmla="*/ 40 w 58"/>
                <a:gd name="T45" fmla="*/ 57 h 59"/>
                <a:gd name="T46" fmla="*/ 46 w 58"/>
                <a:gd name="T47" fmla="*/ 55 h 59"/>
                <a:gd name="T48" fmla="*/ 50 w 58"/>
                <a:gd name="T49" fmla="*/ 51 h 59"/>
                <a:gd name="T50" fmla="*/ 54 w 58"/>
                <a:gd name="T51" fmla="*/ 47 h 59"/>
                <a:gd name="T52" fmla="*/ 56 w 58"/>
                <a:gd name="T53" fmla="*/ 41 h 59"/>
                <a:gd name="T54" fmla="*/ 58 w 58"/>
                <a:gd name="T55" fmla="*/ 35 h 59"/>
                <a:gd name="T56" fmla="*/ 58 w 58"/>
                <a:gd name="T5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7" name="Freeform 599"/>
            <p:cNvSpPr>
              <a:spLocks/>
            </p:cNvSpPr>
            <p:nvPr/>
          </p:nvSpPr>
          <p:spPr bwMode="auto">
            <a:xfrm>
              <a:off x="2354" y="2651"/>
              <a:ext cx="15" cy="14"/>
            </a:xfrm>
            <a:custGeom>
              <a:avLst/>
              <a:gdLst>
                <a:gd name="T0" fmla="*/ 14 w 29"/>
                <a:gd name="T1" fmla="*/ 29 h 29"/>
                <a:gd name="T2" fmla="*/ 12 w 29"/>
                <a:gd name="T3" fmla="*/ 29 h 29"/>
                <a:gd name="T4" fmla="*/ 10 w 29"/>
                <a:gd name="T5" fmla="*/ 28 h 29"/>
                <a:gd name="T6" fmla="*/ 6 w 29"/>
                <a:gd name="T7" fmla="*/ 27 h 29"/>
                <a:gd name="T8" fmla="*/ 4 w 29"/>
                <a:gd name="T9" fmla="*/ 25 h 29"/>
                <a:gd name="T10" fmla="*/ 3 w 29"/>
                <a:gd name="T11" fmla="*/ 22 h 29"/>
                <a:gd name="T12" fmla="*/ 2 w 29"/>
                <a:gd name="T13" fmla="*/ 20 h 29"/>
                <a:gd name="T14" fmla="*/ 0 w 29"/>
                <a:gd name="T15" fmla="*/ 18 h 29"/>
                <a:gd name="T16" fmla="*/ 0 w 29"/>
                <a:gd name="T17" fmla="*/ 14 h 29"/>
                <a:gd name="T18" fmla="*/ 0 w 29"/>
                <a:gd name="T19" fmla="*/ 12 h 29"/>
                <a:gd name="T20" fmla="*/ 2 w 29"/>
                <a:gd name="T21" fmla="*/ 9 h 29"/>
                <a:gd name="T22" fmla="*/ 3 w 29"/>
                <a:gd name="T23" fmla="*/ 6 h 29"/>
                <a:gd name="T24" fmla="*/ 4 w 29"/>
                <a:gd name="T25" fmla="*/ 4 h 29"/>
                <a:gd name="T26" fmla="*/ 6 w 29"/>
                <a:gd name="T27" fmla="*/ 3 h 29"/>
                <a:gd name="T28" fmla="*/ 10 w 29"/>
                <a:gd name="T29" fmla="*/ 2 h 29"/>
                <a:gd name="T30" fmla="*/ 12 w 29"/>
                <a:gd name="T31" fmla="*/ 0 h 29"/>
                <a:gd name="T32" fmla="*/ 14 w 29"/>
                <a:gd name="T33" fmla="*/ 0 h 29"/>
                <a:gd name="T34" fmla="*/ 18 w 29"/>
                <a:gd name="T35" fmla="*/ 0 h 29"/>
                <a:gd name="T36" fmla="*/ 20 w 29"/>
                <a:gd name="T37" fmla="*/ 2 h 29"/>
                <a:gd name="T38" fmla="*/ 22 w 29"/>
                <a:gd name="T39" fmla="*/ 3 h 29"/>
                <a:gd name="T40" fmla="*/ 25 w 29"/>
                <a:gd name="T41" fmla="*/ 4 h 29"/>
                <a:gd name="T42" fmla="*/ 27 w 29"/>
                <a:gd name="T43" fmla="*/ 6 h 29"/>
                <a:gd name="T44" fmla="*/ 28 w 29"/>
                <a:gd name="T45" fmla="*/ 9 h 29"/>
                <a:gd name="T46" fmla="*/ 29 w 29"/>
                <a:gd name="T47" fmla="*/ 12 h 29"/>
                <a:gd name="T48" fmla="*/ 29 w 29"/>
                <a:gd name="T49" fmla="*/ 14 h 29"/>
                <a:gd name="T50" fmla="*/ 28 w 29"/>
                <a:gd name="T51" fmla="*/ 20 h 29"/>
                <a:gd name="T52" fmla="*/ 25 w 29"/>
                <a:gd name="T53" fmla="*/ 25 h 29"/>
                <a:gd name="T54" fmla="*/ 20 w 29"/>
                <a:gd name="T55" fmla="*/ 28 h 29"/>
                <a:gd name="T56" fmla="*/ 14 w 29"/>
                <a:gd name="T5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8" name="Freeform 600"/>
            <p:cNvSpPr>
              <a:spLocks/>
            </p:cNvSpPr>
            <p:nvPr/>
          </p:nvSpPr>
          <p:spPr bwMode="auto">
            <a:xfrm>
              <a:off x="2485" y="1569"/>
              <a:ext cx="30" cy="30"/>
            </a:xfrm>
            <a:custGeom>
              <a:avLst/>
              <a:gdLst>
                <a:gd name="T0" fmla="*/ 60 w 60"/>
                <a:gd name="T1" fmla="*/ 30 h 60"/>
                <a:gd name="T2" fmla="*/ 59 w 60"/>
                <a:gd name="T3" fmla="*/ 25 h 60"/>
                <a:gd name="T4" fmla="*/ 58 w 60"/>
                <a:gd name="T5" fmla="*/ 19 h 60"/>
                <a:gd name="T6" fmla="*/ 54 w 60"/>
                <a:gd name="T7" fmla="*/ 13 h 60"/>
                <a:gd name="T8" fmla="*/ 51 w 60"/>
                <a:gd name="T9" fmla="*/ 8 h 60"/>
                <a:gd name="T10" fmla="*/ 46 w 60"/>
                <a:gd name="T11" fmla="*/ 5 h 60"/>
                <a:gd name="T12" fmla="*/ 41 w 60"/>
                <a:gd name="T13" fmla="*/ 3 h 60"/>
                <a:gd name="T14" fmla="*/ 36 w 60"/>
                <a:gd name="T15" fmla="*/ 0 h 60"/>
                <a:gd name="T16" fmla="*/ 30 w 60"/>
                <a:gd name="T17" fmla="*/ 0 h 60"/>
                <a:gd name="T18" fmla="*/ 18 w 60"/>
                <a:gd name="T19" fmla="*/ 3 h 60"/>
                <a:gd name="T20" fmla="*/ 9 w 60"/>
                <a:gd name="T21" fmla="*/ 8 h 60"/>
                <a:gd name="T22" fmla="*/ 2 w 60"/>
                <a:gd name="T23" fmla="*/ 19 h 60"/>
                <a:gd name="T24" fmla="*/ 0 w 60"/>
                <a:gd name="T25" fmla="*/ 30 h 60"/>
                <a:gd name="T26" fmla="*/ 1 w 60"/>
                <a:gd name="T27" fmla="*/ 36 h 60"/>
                <a:gd name="T28" fmla="*/ 2 w 60"/>
                <a:gd name="T29" fmla="*/ 42 h 60"/>
                <a:gd name="T30" fmla="*/ 6 w 60"/>
                <a:gd name="T31" fmla="*/ 47 h 60"/>
                <a:gd name="T32" fmla="*/ 9 w 60"/>
                <a:gd name="T33" fmla="*/ 51 h 60"/>
                <a:gd name="T34" fmla="*/ 14 w 60"/>
                <a:gd name="T35" fmla="*/ 55 h 60"/>
                <a:gd name="T36" fmla="*/ 18 w 60"/>
                <a:gd name="T37" fmla="*/ 58 h 60"/>
                <a:gd name="T38" fmla="*/ 24 w 60"/>
                <a:gd name="T39" fmla="*/ 59 h 60"/>
                <a:gd name="T40" fmla="*/ 30 w 60"/>
                <a:gd name="T41" fmla="*/ 60 h 60"/>
                <a:gd name="T42" fmla="*/ 36 w 60"/>
                <a:gd name="T43" fmla="*/ 59 h 60"/>
                <a:gd name="T44" fmla="*/ 41 w 60"/>
                <a:gd name="T45" fmla="*/ 58 h 60"/>
                <a:gd name="T46" fmla="*/ 46 w 60"/>
                <a:gd name="T47" fmla="*/ 55 h 60"/>
                <a:gd name="T48" fmla="*/ 51 w 60"/>
                <a:gd name="T49" fmla="*/ 51 h 60"/>
                <a:gd name="T50" fmla="*/ 54 w 60"/>
                <a:gd name="T51" fmla="*/ 47 h 60"/>
                <a:gd name="T52" fmla="*/ 58 w 60"/>
                <a:gd name="T53" fmla="*/ 42 h 60"/>
                <a:gd name="T54" fmla="*/ 59 w 60"/>
                <a:gd name="T55" fmla="*/ 36 h 60"/>
                <a:gd name="T56" fmla="*/ 60 w 60"/>
                <a:gd name="T5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9" name="Freeform 601"/>
            <p:cNvSpPr>
              <a:spLocks/>
            </p:cNvSpPr>
            <p:nvPr/>
          </p:nvSpPr>
          <p:spPr bwMode="auto">
            <a:xfrm>
              <a:off x="2492" y="1577"/>
              <a:ext cx="15" cy="15"/>
            </a:xfrm>
            <a:custGeom>
              <a:avLst/>
              <a:gdLst>
                <a:gd name="T0" fmla="*/ 15 w 30"/>
                <a:gd name="T1" fmla="*/ 30 h 30"/>
                <a:gd name="T2" fmla="*/ 13 w 30"/>
                <a:gd name="T3" fmla="*/ 30 h 30"/>
                <a:gd name="T4" fmla="*/ 10 w 30"/>
                <a:gd name="T5" fmla="*/ 29 h 30"/>
                <a:gd name="T6" fmla="*/ 7 w 30"/>
                <a:gd name="T7" fmla="*/ 27 h 30"/>
                <a:gd name="T8" fmla="*/ 5 w 30"/>
                <a:gd name="T9" fmla="*/ 26 h 30"/>
                <a:gd name="T10" fmla="*/ 3 w 30"/>
                <a:gd name="T11" fmla="*/ 23 h 30"/>
                <a:gd name="T12" fmla="*/ 1 w 30"/>
                <a:gd name="T13" fmla="*/ 20 h 30"/>
                <a:gd name="T14" fmla="*/ 0 w 30"/>
                <a:gd name="T15" fmla="*/ 18 h 30"/>
                <a:gd name="T16" fmla="*/ 0 w 30"/>
                <a:gd name="T17" fmla="*/ 15 h 30"/>
                <a:gd name="T18" fmla="*/ 0 w 30"/>
                <a:gd name="T19" fmla="*/ 12 h 30"/>
                <a:gd name="T20" fmla="*/ 1 w 30"/>
                <a:gd name="T21" fmla="*/ 10 h 30"/>
                <a:gd name="T22" fmla="*/ 3 w 30"/>
                <a:gd name="T23" fmla="*/ 7 h 30"/>
                <a:gd name="T24" fmla="*/ 5 w 30"/>
                <a:gd name="T25" fmla="*/ 5 h 30"/>
                <a:gd name="T26" fmla="*/ 7 w 30"/>
                <a:gd name="T27" fmla="*/ 3 h 30"/>
                <a:gd name="T28" fmla="*/ 10 w 30"/>
                <a:gd name="T29" fmla="*/ 2 h 30"/>
                <a:gd name="T30" fmla="*/ 13 w 30"/>
                <a:gd name="T31" fmla="*/ 0 h 30"/>
                <a:gd name="T32" fmla="*/ 15 w 30"/>
                <a:gd name="T33" fmla="*/ 0 h 30"/>
                <a:gd name="T34" fmla="*/ 18 w 30"/>
                <a:gd name="T35" fmla="*/ 0 h 30"/>
                <a:gd name="T36" fmla="*/ 21 w 30"/>
                <a:gd name="T37" fmla="*/ 2 h 30"/>
                <a:gd name="T38" fmla="*/ 23 w 30"/>
                <a:gd name="T39" fmla="*/ 3 h 30"/>
                <a:gd name="T40" fmla="*/ 25 w 30"/>
                <a:gd name="T41" fmla="*/ 5 h 30"/>
                <a:gd name="T42" fmla="*/ 28 w 30"/>
                <a:gd name="T43" fmla="*/ 7 h 30"/>
                <a:gd name="T44" fmla="*/ 29 w 30"/>
                <a:gd name="T45" fmla="*/ 10 h 30"/>
                <a:gd name="T46" fmla="*/ 30 w 30"/>
                <a:gd name="T47" fmla="*/ 12 h 30"/>
                <a:gd name="T48" fmla="*/ 30 w 30"/>
                <a:gd name="T49" fmla="*/ 15 h 30"/>
                <a:gd name="T50" fmla="*/ 29 w 30"/>
                <a:gd name="T51" fmla="*/ 21 h 30"/>
                <a:gd name="T52" fmla="*/ 25 w 30"/>
                <a:gd name="T53" fmla="*/ 26 h 30"/>
                <a:gd name="T54" fmla="*/ 21 w 30"/>
                <a:gd name="T55" fmla="*/ 29 h 30"/>
                <a:gd name="T56" fmla="*/ 15 w 30"/>
                <a:gd name="T5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650" name="Text Box 602"/>
          <p:cNvSpPr txBox="1">
            <a:spLocks noChangeArrowheads="1"/>
          </p:cNvSpPr>
          <p:nvPr/>
        </p:nvSpPr>
        <p:spPr bwMode="auto">
          <a:xfrm>
            <a:off x="195293" y="3861048"/>
            <a:ext cx="8686800" cy="50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75" tIns="43638" rIns="87275" bIns="43638">
            <a:spAutoFit/>
          </a:bodyPr>
          <a:lstStyle>
            <a:lvl1pPr defTabSz="873125">
              <a:defRPr>
                <a:solidFill>
                  <a:schemeClr val="tx1"/>
                </a:solidFill>
                <a:latin typeface="Arial" panose="020B0604020202020204" pitchFamily="34" charset="0"/>
              </a:defRPr>
            </a:lvl1pPr>
            <a:lvl2pPr marL="434975" defTabSz="873125">
              <a:defRPr>
                <a:solidFill>
                  <a:schemeClr val="tx1"/>
                </a:solidFill>
                <a:latin typeface="Arial" panose="020B0604020202020204" pitchFamily="34" charset="0"/>
              </a:defRPr>
            </a:lvl2pPr>
            <a:lvl3pPr marL="873125" defTabSz="873125">
              <a:defRPr>
                <a:solidFill>
                  <a:schemeClr val="tx1"/>
                </a:solidFill>
                <a:latin typeface="Arial" panose="020B0604020202020204" pitchFamily="34" charset="0"/>
              </a:defRPr>
            </a:lvl3pPr>
            <a:lvl4pPr marL="1308100" defTabSz="873125">
              <a:defRPr>
                <a:solidFill>
                  <a:schemeClr val="tx1"/>
                </a:solidFill>
                <a:latin typeface="Arial" panose="020B0604020202020204" pitchFamily="34" charset="0"/>
              </a:defRPr>
            </a:lvl4pPr>
            <a:lvl5pPr marL="1746250" defTabSz="873125">
              <a:defRPr>
                <a:solidFill>
                  <a:schemeClr val="tx1"/>
                </a:solidFill>
                <a:latin typeface="Arial" panose="020B0604020202020204" pitchFamily="34" charset="0"/>
              </a:defRPr>
            </a:lvl5pPr>
            <a:lvl6pPr marL="2203450" defTabSz="873125" fontAlgn="base">
              <a:spcBef>
                <a:spcPct val="0"/>
              </a:spcBef>
              <a:spcAft>
                <a:spcPct val="0"/>
              </a:spcAft>
              <a:defRPr>
                <a:solidFill>
                  <a:schemeClr val="tx1"/>
                </a:solidFill>
                <a:latin typeface="Arial" panose="020B0604020202020204" pitchFamily="34" charset="0"/>
              </a:defRPr>
            </a:lvl6pPr>
            <a:lvl7pPr marL="2660650" defTabSz="873125" fontAlgn="base">
              <a:spcBef>
                <a:spcPct val="0"/>
              </a:spcBef>
              <a:spcAft>
                <a:spcPct val="0"/>
              </a:spcAft>
              <a:defRPr>
                <a:solidFill>
                  <a:schemeClr val="tx1"/>
                </a:solidFill>
                <a:latin typeface="Arial" panose="020B0604020202020204" pitchFamily="34" charset="0"/>
              </a:defRPr>
            </a:lvl7pPr>
            <a:lvl8pPr marL="3117850" defTabSz="873125" fontAlgn="base">
              <a:spcBef>
                <a:spcPct val="0"/>
              </a:spcBef>
              <a:spcAft>
                <a:spcPct val="0"/>
              </a:spcAft>
              <a:defRPr>
                <a:solidFill>
                  <a:schemeClr val="tx1"/>
                </a:solidFill>
                <a:latin typeface="Arial" panose="020B0604020202020204" pitchFamily="34" charset="0"/>
              </a:defRPr>
            </a:lvl8pPr>
            <a:lvl9pPr marL="3575050" defTabSz="873125" fontAlgn="base">
              <a:spcBef>
                <a:spcPct val="0"/>
              </a:spcBef>
              <a:spcAft>
                <a:spcPct val="0"/>
              </a:spcAft>
              <a:defRPr>
                <a:solidFill>
                  <a:schemeClr val="tx1"/>
                </a:solidFill>
                <a:latin typeface="Arial" panose="020B0604020202020204" pitchFamily="34" charset="0"/>
              </a:defRPr>
            </a:lvl9pPr>
          </a:lstStyle>
          <a:p>
            <a:pPr marL="0" marR="0" lvl="0" indent="0" algn="just" defTabSz="873125" rtl="0" eaLnBrk="1" fontAlgn="auto" latinLnBrk="0" hangingPunct="1">
              <a:lnSpc>
                <a:spcPct val="100000"/>
              </a:lnSpc>
              <a:spcBef>
                <a:spcPts val="0"/>
              </a:spcBef>
              <a:spcAft>
                <a:spcPts val="0"/>
              </a:spcAft>
              <a:buClrTx/>
              <a:buSzTx/>
              <a:buFontTx/>
              <a:buNone/>
              <a:tabLst/>
              <a:defRPr/>
            </a:pPr>
            <a:r>
              <a:rPr kumimoji="0" lang="en-US" altLang="en-US" sz="27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US" altLang="en-US" sz="2700" b="0" i="0" u="none" strike="noStrike" kern="1200" cap="none" spc="0" normalizeH="0" baseline="0" noProof="0">
                <a:ln>
                  <a:noFill/>
                </a:ln>
                <a:solidFill>
                  <a:srgbClr val="9900FF"/>
                </a:solidFill>
                <a:effectLst/>
                <a:uLnTx/>
                <a:uFillTx/>
                <a:latin typeface="Arial" panose="020B0604020202020204" pitchFamily="34" charset="0"/>
                <a:ea typeface="+mn-ea"/>
                <a:cs typeface="+mn-cs"/>
              </a:rPr>
              <a:t> </a:t>
            </a:r>
            <a:endParaRPr kumimoji="0" lang="en-US" altLang="en-US" sz="2700" b="0" i="1" u="none" strike="noStrike" kern="1200" cap="none" spc="0" normalizeH="0" baseline="0" noProof="0">
              <a:ln>
                <a:noFill/>
              </a:ln>
              <a:solidFill>
                <a:srgbClr val="FF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023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85"/>
                                        </p:tgtEl>
                                        <p:attrNameLst>
                                          <p:attrName>style.visibility</p:attrName>
                                        </p:attrNameLst>
                                      </p:cBhvr>
                                      <p:to>
                                        <p:strVal val="visible"/>
                                      </p:to>
                                    </p:set>
                                    <p:animEffect transition="in" filter="box(in)">
                                      <p:cBhvr>
                                        <p:cTn id="7" dur="500"/>
                                        <p:tgtEl>
                                          <p:spTgt spid="2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50"/>
                                        </p:tgtEl>
                                        <p:attrNameLst>
                                          <p:attrName>style.visibility</p:attrName>
                                        </p:attrNameLst>
                                      </p:cBhvr>
                                      <p:to>
                                        <p:strVal val="visible"/>
                                      </p:to>
                                    </p:set>
                                    <p:animEffect transition="in" filter="box(in)">
                                      <p:cBhvr>
                                        <p:cTn id="12" dur="500"/>
                                        <p:tgtEl>
                                          <p:spTgt spid="2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p:bldP spid="26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endParaRPr lang="en-US" sz="3200" b="1"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5257800"/>
          </a:xfrm>
        </p:spPr>
        <p:txBody>
          <a:bodyPr/>
          <a:lstStyle/>
          <a:p>
            <a:pPr marL="742950" indent="-742950">
              <a:buAutoNum type="arabicPeriod"/>
            </a:pPr>
            <a:r>
              <a:rPr lang="en-US" sz="3600" b="1" smtClean="0">
                <a:latin typeface="Times New Roman" pitchFamily="18" charset="0"/>
                <a:cs typeface="Times New Roman" pitchFamily="18" charset="0"/>
                <a:sym typeface="Wingdings"/>
              </a:rPr>
              <a:t>Luyện đọc</a:t>
            </a:r>
          </a:p>
          <a:p>
            <a:pPr marL="0" indent="0">
              <a:buNone/>
            </a:pPr>
            <a:r>
              <a:rPr lang="en-US" sz="3600" b="1">
                <a:latin typeface="Times New Roman" pitchFamily="18" charset="0"/>
                <a:cs typeface="Times New Roman" pitchFamily="18" charset="0"/>
                <a:sym typeface="Wingdings"/>
              </a:rPr>
              <a:t> </a:t>
            </a:r>
            <a:r>
              <a:rPr lang="en-US" sz="3600" b="1" smtClean="0">
                <a:latin typeface="Times New Roman" pitchFamily="18" charset="0"/>
                <a:cs typeface="Times New Roman" pitchFamily="18" charset="0"/>
                <a:sym typeface="Wingdings"/>
              </a:rPr>
              <a:t>                   </a:t>
            </a:r>
            <a:r>
              <a:rPr lang="en-US" sz="3600" i="1" smtClean="0">
                <a:latin typeface="Times New Roman" pitchFamily="18" charset="0"/>
                <a:cs typeface="Times New Roman" pitchFamily="18" charset="0"/>
                <a:sym typeface="Wingdings"/>
              </a:rPr>
              <a:t>Bài văn chia làm mấy đoạn?</a:t>
            </a:r>
            <a:endParaRPr lang="en-US" sz="3600" i="1" dirty="0" smtClean="0">
              <a:latin typeface="Times New Roman" pitchFamily="18" charset="0"/>
              <a:cs typeface="Times New Roman" pitchFamily="18" charset="0"/>
              <a:sym typeface="Wingdings"/>
            </a:endParaRPr>
          </a:p>
          <a:p>
            <a:pPr marL="0" indent="0">
              <a:buNone/>
            </a:pPr>
            <a:r>
              <a:rPr lang="en-US" sz="3600" dirty="0" err="1" smtClean="0">
                <a:latin typeface="Times New Roman" pitchFamily="18" charset="0"/>
                <a:cs typeface="Times New Roman" pitchFamily="18" charset="0"/>
                <a:sym typeface="Wingdings"/>
              </a:rPr>
              <a:t>Bài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văn</a:t>
            </a:r>
            <a:r>
              <a:rPr lang="en-US" sz="3600" dirty="0" smtClean="0">
                <a:latin typeface="Times New Roman" pitchFamily="18" charset="0"/>
                <a:cs typeface="Times New Roman" pitchFamily="18" charset="0"/>
                <a:sym typeface="Wingdings"/>
              </a:rPr>
              <a:t> chia </a:t>
            </a:r>
            <a:r>
              <a:rPr lang="en-US" sz="3600" dirty="0" err="1" smtClean="0">
                <a:latin typeface="Times New Roman" pitchFamily="18" charset="0"/>
                <a:cs typeface="Times New Roman" pitchFamily="18" charset="0"/>
                <a:sym typeface="Wingdings"/>
              </a:rPr>
              <a:t>thành</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1: </a:t>
            </a:r>
            <a:r>
              <a:rPr lang="en-US" sz="3600" dirty="0" err="1" smtClean="0">
                <a:latin typeface="Times New Roman" pitchFamily="18" charset="0"/>
                <a:cs typeface="Times New Roman" pitchFamily="18" charset="0"/>
                <a:sym typeface="Wingdings"/>
              </a:rPr>
              <a:t>Từ</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ngày</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còn</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tuổi</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tươi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vui</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2: </a:t>
            </a:r>
            <a:r>
              <a:rPr lang="en-US" sz="3600" dirty="0" err="1" smtClean="0">
                <a:latin typeface="Times New Roman" pitchFamily="18" charset="0"/>
                <a:cs typeface="Times New Roman" pitchFamily="18" charset="0"/>
                <a:sym typeface="Wingdings"/>
              </a:rPr>
              <a:t>Phải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yêu</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mến</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gà</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mái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mẹ</a:t>
            </a:r>
            <a:r>
              <a:rPr lang="en-US" sz="3600" dirty="0" smtClean="0">
                <a:latin typeface="Times New Roman" pitchFamily="18" charset="0"/>
                <a:cs typeface="Times New Roman" pitchFamily="18" charset="0"/>
                <a:sym typeface="Wingdings"/>
              </a:rPr>
              <a:t>.</a:t>
            </a:r>
          </a:p>
          <a:p>
            <a:pPr marL="0" indent="0">
              <a:buNone/>
            </a:pP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Đoạn</a:t>
            </a:r>
            <a:r>
              <a:rPr lang="en-US" sz="3600" dirty="0" smtClean="0">
                <a:latin typeface="Times New Roman" pitchFamily="18" charset="0"/>
                <a:cs typeface="Times New Roman" pitchFamily="18" charset="0"/>
                <a:sym typeface="Wingdings"/>
              </a:rPr>
              <a:t> 3: </a:t>
            </a:r>
            <a:r>
              <a:rPr lang="en-US" sz="3600" dirty="0" err="1" smtClean="0">
                <a:latin typeface="Times New Roman" pitchFamily="18" charset="0"/>
                <a:cs typeface="Times New Roman" pitchFamily="18" charset="0"/>
                <a:sym typeface="Wingdings"/>
              </a:rPr>
              <a:t>Kĩ</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thuật</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làng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Hồ</a:t>
            </a:r>
            <a:r>
              <a:rPr lang="en-US" sz="3600" dirty="0" smtClean="0">
                <a:latin typeface="Times New Roman" pitchFamily="18" charset="0"/>
                <a:cs typeface="Times New Roman" pitchFamily="18" charset="0"/>
                <a:sym typeface="Wingdings"/>
              </a:rPr>
              <a:t>…………</a:t>
            </a:r>
            <a:r>
              <a:rPr lang="en-US" sz="3600" dirty="0" err="1" smtClean="0">
                <a:latin typeface="Times New Roman" pitchFamily="18" charset="0"/>
                <a:cs typeface="Times New Roman" pitchFamily="18" charset="0"/>
                <a:sym typeface="Wingdings"/>
              </a:rPr>
              <a:t>dáng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người</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trong</a:t>
            </a:r>
            <a:r>
              <a:rPr lang="en-US" sz="3600" dirty="0" smtClean="0">
                <a:latin typeface="Times New Roman" pitchFamily="18" charset="0"/>
                <a:cs typeface="Times New Roman" pitchFamily="18" charset="0"/>
                <a:sym typeface="Wingdings"/>
              </a:rPr>
              <a:t> </a:t>
            </a:r>
            <a:r>
              <a:rPr lang="en-US" sz="3600" dirty="0" err="1" smtClean="0">
                <a:latin typeface="Times New Roman" pitchFamily="18" charset="0"/>
                <a:cs typeface="Times New Roman" pitchFamily="18" charset="0"/>
                <a:sym typeface="Wingdings"/>
              </a:rPr>
              <a:t>tranh</a:t>
            </a:r>
            <a:r>
              <a:rPr lang="en-US" sz="3600" dirty="0" smtClean="0">
                <a:latin typeface="Times New Roman" pitchFamily="18" charset="0"/>
                <a:cs typeface="Times New Roman" pitchFamily="18" charset="0"/>
                <a:sym typeface="Wingdings"/>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21481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197"/>
            <a:ext cx="9144000" cy="1658203"/>
          </a:xfrm>
        </p:spPr>
        <p:txBody>
          <a:bodyPr>
            <a:normAutofit/>
          </a:bodyPr>
          <a:lstStyle/>
          <a:p>
            <a:r>
              <a:rPr lang="en-US" sz="3200" smtClean="0">
                <a:latin typeface="Times New Roman" pitchFamily="18" charset="0"/>
                <a:cs typeface="Times New Roman" pitchFamily="18" charset="0"/>
              </a:rPr>
              <a:t>Tập đọc</a:t>
            </a:r>
            <a:br>
              <a:rPr lang="en-US" sz="3200" smtClean="0">
                <a:latin typeface="Times New Roman" pitchFamily="18" charset="0"/>
                <a:cs typeface="Times New Roman" pitchFamily="18" charset="0"/>
              </a:rPr>
            </a:br>
            <a:r>
              <a:rPr lang="en-US" sz="4000" b="1" smtClean="0">
                <a:solidFill>
                  <a:srgbClr val="FF0000"/>
                </a:solidFill>
                <a:latin typeface="Times New Roman" pitchFamily="18" charset="0"/>
                <a:cs typeface="Times New Roman" pitchFamily="18" charset="0"/>
              </a:rPr>
              <a:t>Tranh </a:t>
            </a:r>
            <a:r>
              <a:rPr lang="en-US" sz="4000" b="1" dirty="0" err="1" smtClean="0">
                <a:solidFill>
                  <a:srgbClr val="FF0000"/>
                </a:solidFill>
                <a:latin typeface="Times New Roman" pitchFamily="18" charset="0"/>
                <a:cs typeface="Times New Roman" pitchFamily="18" charset="0"/>
              </a:rPr>
              <a:t>làng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Hồ</a:t>
            </a:r>
            <a:endParaRPr lang="en-US" sz="40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2746" y="1600200"/>
            <a:ext cx="9067800" cy="5257800"/>
          </a:xfrm>
        </p:spPr>
        <p:txBody>
          <a:bodyPr/>
          <a:lstStyle/>
          <a:p>
            <a:pPr algn="l"/>
            <a:r>
              <a:rPr lang="en-US" b="1" smtClean="0">
                <a:solidFill>
                  <a:schemeClr val="tx1"/>
                </a:solidFill>
                <a:latin typeface="Times New Roman" pitchFamily="18" charset="0"/>
                <a:cs typeface="Times New Roman" pitchFamily="18" charset="0"/>
                <a:sym typeface="Wingdings"/>
              </a:rPr>
              <a:t>   1.  Luyện </a:t>
            </a:r>
            <a:r>
              <a:rPr lang="en-US" b="1" dirty="0" err="1" smtClean="0">
                <a:solidFill>
                  <a:schemeClr val="tx1"/>
                </a:solidFill>
                <a:latin typeface="Times New Roman" pitchFamily="18" charset="0"/>
                <a:cs typeface="Times New Roman" pitchFamily="18" charset="0"/>
                <a:sym typeface="Wingdings"/>
              </a:rPr>
              <a:t>đọc</a:t>
            </a:r>
            <a:endParaRPr lang="en-US" b="1" dirty="0" smtClean="0">
              <a:solidFill>
                <a:schemeClr val="tx1"/>
              </a:solidFill>
              <a:latin typeface="Times New Roman" pitchFamily="18" charset="0"/>
              <a:cs typeface="Times New Roman" pitchFamily="18" charset="0"/>
              <a:sym typeface="Wingdings"/>
            </a:endParaRPr>
          </a:p>
          <a:p>
            <a:pPr algn="l"/>
            <a:r>
              <a:rPr lang="en-US" sz="36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Luyện</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đọc</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từ</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khó</a:t>
            </a:r>
            <a:r>
              <a:rPr lang="en-US" sz="4000" dirty="0" smtClean="0">
                <a:solidFill>
                  <a:schemeClr val="tx1"/>
                </a:solidFill>
                <a:latin typeface="Times New Roman" pitchFamily="18" charset="0"/>
                <a:cs typeface="Times New Roman" pitchFamily="18" charset="0"/>
                <a:sym typeface="Wingdings"/>
              </a:rPr>
              <a:t>: </a:t>
            </a:r>
          </a:p>
          <a:p>
            <a:pPr algn="l"/>
            <a:r>
              <a:rPr lang="en-US" sz="4000" smtClean="0">
                <a:solidFill>
                  <a:schemeClr val="tx1"/>
                </a:solidFill>
                <a:latin typeface="Times New Roman" pitchFamily="18" charset="0"/>
                <a:cs typeface="Times New Roman" pitchFamily="18" charset="0"/>
                <a:sym typeface="Wingdings"/>
              </a:rPr>
              <a:t>           thuần phác</a:t>
            </a:r>
          </a:p>
          <a:p>
            <a:pPr algn="l"/>
            <a:r>
              <a:rPr lang="en-US" sz="4000" smtClean="0">
                <a:solidFill>
                  <a:schemeClr val="tx1"/>
                </a:solidFill>
                <a:latin typeface="Times New Roman" pitchFamily="18" charset="0"/>
                <a:cs typeface="Times New Roman" pitchFamily="18" charset="0"/>
                <a:sym typeface="Wingdings"/>
              </a:rPr>
              <a:t>           lợn </a:t>
            </a:r>
            <a:r>
              <a:rPr lang="en-US" sz="4000" dirty="0" err="1" smtClean="0">
                <a:solidFill>
                  <a:schemeClr val="tx1"/>
                </a:solidFill>
                <a:latin typeface="Times New Roman" pitchFamily="18" charset="0"/>
                <a:cs typeface="Times New Roman" pitchFamily="18" charset="0"/>
                <a:sym typeface="Wingdings"/>
              </a:rPr>
              <a:t>ráy</a:t>
            </a:r>
            <a:endParaRPr lang="en-US" sz="4000" dirty="0" smtClean="0">
              <a:solidFill>
                <a:schemeClr val="tx1"/>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khoáy </a:t>
            </a:r>
            <a:r>
              <a:rPr lang="en-US" sz="4000" dirty="0" err="1" smtClean="0">
                <a:solidFill>
                  <a:schemeClr val="tx1"/>
                </a:solidFill>
                <a:latin typeface="Times New Roman" pitchFamily="18" charset="0"/>
                <a:cs typeface="Times New Roman" pitchFamily="18" charset="0"/>
                <a:sym typeface="Wingdings"/>
              </a:rPr>
              <a:t>âm</a:t>
            </a:r>
            <a:r>
              <a:rPr lang="en-US" sz="4000" dirty="0" smtClean="0">
                <a:solidFill>
                  <a:schemeClr val="tx1"/>
                </a:solidFill>
                <a:latin typeface="Times New Roman" pitchFamily="18" charset="0"/>
                <a:cs typeface="Times New Roman" pitchFamily="18" charset="0"/>
                <a:sym typeface="Wingdings"/>
              </a:rPr>
              <a:t> </a:t>
            </a:r>
            <a:r>
              <a:rPr lang="en-US" sz="4000" dirty="0" err="1" smtClean="0">
                <a:solidFill>
                  <a:schemeClr val="tx1"/>
                </a:solidFill>
                <a:latin typeface="Times New Roman" pitchFamily="18" charset="0"/>
                <a:cs typeface="Times New Roman" pitchFamily="18" charset="0"/>
                <a:sym typeface="Wingdings"/>
              </a:rPr>
              <a:t>dương</a:t>
            </a:r>
            <a:endParaRPr lang="en-US" sz="4000" dirty="0" smtClean="0">
              <a:solidFill>
                <a:schemeClr val="tx1"/>
              </a:solidFill>
              <a:latin typeface="Times New Roman" pitchFamily="18" charset="0"/>
              <a:cs typeface="Times New Roman" pitchFamily="18" charset="0"/>
              <a:sym typeface="Wingdings"/>
            </a:endParaRPr>
          </a:p>
          <a:p>
            <a:pPr algn="l"/>
            <a:r>
              <a:rPr lang="en-US" sz="4000" smtClean="0">
                <a:solidFill>
                  <a:schemeClr val="tx1"/>
                </a:solidFill>
                <a:latin typeface="Times New Roman" pitchFamily="18" charset="0"/>
                <a:cs typeface="Times New Roman" pitchFamily="18" charset="0"/>
                <a:sym typeface="Wingdings"/>
              </a:rPr>
              <a:t>           đen </a:t>
            </a:r>
            <a:r>
              <a:rPr lang="en-US" sz="4000" dirty="0" err="1" smtClean="0">
                <a:solidFill>
                  <a:schemeClr val="tx1"/>
                </a:solidFill>
                <a:latin typeface="Times New Roman" pitchFamily="18" charset="0"/>
                <a:cs typeface="Times New Roman" pitchFamily="18" charset="0"/>
                <a:sym typeface="Wingdings"/>
              </a:rPr>
              <a:t>lĩnh</a:t>
            </a:r>
            <a:endParaRPr lang="en-US" sz="4000" dirty="0">
              <a:solidFill>
                <a:schemeClr val="tx1"/>
              </a:solidFill>
              <a:latin typeface="Times New Roman" pitchFamily="18" charset="0"/>
              <a:cs typeface="Times New Roman" pitchFamily="18" charset="0"/>
            </a:endParaRPr>
          </a:p>
        </p:txBody>
      </p:sp>
      <p:cxnSp>
        <p:nvCxnSpPr>
          <p:cNvPr id="5" name="Straight Connector 4"/>
          <p:cNvCxnSpPr/>
          <p:nvPr/>
        </p:nvCxnSpPr>
        <p:spPr>
          <a:xfrm>
            <a:off x="1907704" y="3573016"/>
            <a:ext cx="7200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3275856" y="3573016"/>
            <a:ext cx="432048"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2411760" y="4293096"/>
            <a:ext cx="36004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2051720" y="5013176"/>
            <a:ext cx="72008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a:off x="2411760" y="5805264"/>
            <a:ext cx="720080"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184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5257800"/>
          </a:xfrm>
        </p:spPr>
        <p:txBody>
          <a:bodyPr>
            <a:normAutofit fontScale="92500"/>
          </a:bodyPr>
          <a:lstStyle/>
          <a:p>
            <a:pPr marL="0" indent="0">
              <a:buNone/>
            </a:pPr>
            <a:r>
              <a:rPr lang="en-US" b="1" smtClean="0">
                <a:latin typeface="Times New Roman" pitchFamily="18" charset="0"/>
                <a:cs typeface="Times New Roman" pitchFamily="18" charset="0"/>
                <a:sym typeface="Wingdings"/>
              </a:rPr>
              <a:t>1. </a:t>
            </a:r>
            <a:r>
              <a:rPr lang="en-US" b="1" dirty="0" err="1" smtClean="0">
                <a:latin typeface="Times New Roman" pitchFamily="18" charset="0"/>
                <a:cs typeface="Times New Roman" pitchFamily="18" charset="0"/>
                <a:sym typeface="Wingdings"/>
              </a:rPr>
              <a:t>Luyện</a:t>
            </a:r>
            <a:r>
              <a:rPr lang="en-US" b="1" dirty="0" smtClean="0">
                <a:latin typeface="Times New Roman" pitchFamily="18" charset="0"/>
                <a:cs typeface="Times New Roman" pitchFamily="18" charset="0"/>
                <a:sym typeface="Wingdings"/>
              </a:rPr>
              <a:t> </a:t>
            </a:r>
            <a:r>
              <a:rPr lang="en-US" b="1" dirty="0" err="1" smtClean="0">
                <a:latin typeface="Times New Roman" pitchFamily="18" charset="0"/>
                <a:cs typeface="Times New Roman" pitchFamily="18" charset="0"/>
                <a:sym typeface="Wingdings"/>
              </a:rPr>
              <a:t>đọc</a:t>
            </a:r>
            <a:endParaRPr lang="en-US" b="1" dirty="0" smtClean="0">
              <a:latin typeface="Times New Roman" pitchFamily="18" charset="0"/>
              <a:cs typeface="Times New Roman" pitchFamily="18" charset="0"/>
              <a:sym typeface="Wingdings"/>
            </a:endParaRPr>
          </a:p>
          <a:p>
            <a:pPr marL="0" indent="0">
              <a:buNone/>
            </a:pP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Phải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yêu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mến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cuộc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đời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trồng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trọt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chăn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nuôi</a:t>
            </a:r>
            <a:r>
              <a:rPr lang="en-US" sz="3700" smtClean="0">
                <a:latin typeface="Times New Roman" pitchFamily="18" charset="0"/>
                <a:cs typeface="Times New Roman" pitchFamily="18" charset="0"/>
                <a:sym typeface="Wingdings"/>
              </a:rPr>
              <a:t> lắm </a:t>
            </a:r>
            <a:r>
              <a:rPr lang="en-US" sz="3700" b="1"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tranh</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lợn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ráy</a:t>
            </a:r>
            <a:r>
              <a:rPr lang="en-US" sz="3700" smtClean="0">
                <a:latin typeface="Times New Roman" pitchFamily="18" charset="0"/>
                <a:cs typeface="Times New Roman" pitchFamily="18" charset="0"/>
                <a:sym typeface="Wingdings"/>
              </a:rPr>
              <a:t> có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khoáy</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âm</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dương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rất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có</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duyên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mới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vẽ</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được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những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đàn</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gà</a:t>
            </a:r>
            <a:r>
              <a:rPr lang="en-US" sz="3700" smtClean="0">
                <a:latin typeface="Times New Roman" pitchFamily="18" charset="0"/>
                <a:cs typeface="Times New Roman" pitchFamily="18" charset="0"/>
                <a:sym typeface="Wingdings"/>
              </a:rPr>
              <a:t> con  tưng </a:t>
            </a:r>
            <a:r>
              <a:rPr lang="en-US" sz="3700" dirty="0" err="1" smtClean="0">
                <a:latin typeface="Times New Roman" pitchFamily="18" charset="0"/>
                <a:cs typeface="Times New Roman" pitchFamily="18" charset="0"/>
                <a:sym typeface="Wingdings"/>
              </a:rPr>
              <a:t>bừng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như</a:t>
            </a:r>
            <a:r>
              <a:rPr lang="en-US" sz="3700" dirty="0" smtClean="0">
                <a:latin typeface="Times New Roman" pitchFamily="18" charset="0"/>
                <a:cs typeface="Times New Roman" pitchFamily="18" charset="0"/>
                <a:sym typeface="Wingdings"/>
              </a:rPr>
              <a:t> ca </a:t>
            </a:r>
            <a:r>
              <a:rPr lang="en-US" sz="3700" dirty="0" err="1" smtClean="0">
                <a:latin typeface="Times New Roman" pitchFamily="18" charset="0"/>
                <a:cs typeface="Times New Roman" pitchFamily="18" charset="0"/>
                <a:sym typeface="Wingdings"/>
              </a:rPr>
              <a:t>múa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bên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gà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mẹ</a:t>
            </a:r>
            <a:r>
              <a:rPr lang="en-US" sz="3700" dirty="0" smtClean="0">
                <a:latin typeface="Times New Roman" pitchFamily="18" charset="0"/>
                <a:cs typeface="Times New Roman" pitchFamily="18" charset="0"/>
                <a:sym typeface="Wingdings"/>
              </a:rPr>
              <a:t>.</a:t>
            </a:r>
          </a:p>
          <a:p>
            <a:pPr marL="0" indent="0">
              <a:buNone/>
            </a:pPr>
            <a:endParaRPr lang="en-US" sz="3700" dirty="0" smtClean="0">
              <a:latin typeface="Times New Roman" pitchFamily="18" charset="0"/>
              <a:cs typeface="Times New Roman" pitchFamily="18" charset="0"/>
              <a:sym typeface="Wingdings"/>
            </a:endParaRPr>
          </a:p>
          <a:p>
            <a:pPr marL="0" indent="0">
              <a:buNone/>
            </a:pPr>
            <a:r>
              <a:rPr lang="en-US" sz="3700" b="1"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Cái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trắng</a:t>
            </a:r>
            <a:r>
              <a:rPr lang="en-US" sz="3700" smtClean="0">
                <a:latin typeface="Times New Roman" pitchFamily="18" charset="0"/>
                <a:cs typeface="Times New Roman" pitchFamily="18" charset="0"/>
                <a:sym typeface="Wingdings"/>
              </a:rPr>
              <a:t> điệp </a:t>
            </a:r>
            <a:r>
              <a:rPr lang="en-US" sz="3700" dirty="0" err="1" smtClean="0">
                <a:latin typeface="Times New Roman" pitchFamily="18" charset="0"/>
                <a:cs typeface="Times New Roman" pitchFamily="18" charset="0"/>
                <a:sym typeface="Wingdings"/>
              </a:rPr>
              <a:t>cũng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là</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một</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sự</a:t>
            </a:r>
            <a:r>
              <a:rPr lang="en-US" sz="3700" dirty="0" smtClean="0">
                <a:latin typeface="Times New Roman" pitchFamily="18" charset="0"/>
                <a:cs typeface="Times New Roman" pitchFamily="18" charset="0"/>
                <a:sym typeface="Wingdings"/>
              </a:rPr>
              <a:t> </a:t>
            </a:r>
            <a:r>
              <a:rPr lang="en-US" sz="3700" err="1" smtClean="0">
                <a:latin typeface="Times New Roman" pitchFamily="18" charset="0"/>
                <a:cs typeface="Times New Roman" pitchFamily="18" charset="0"/>
                <a:sym typeface="Wingdings"/>
              </a:rPr>
              <a:t>sáng</a:t>
            </a:r>
            <a:r>
              <a:rPr lang="en-US" sz="3700" smtClean="0">
                <a:latin typeface="Times New Roman" pitchFamily="18" charset="0"/>
                <a:cs typeface="Times New Roman" pitchFamily="18" charset="0"/>
                <a:sym typeface="Wingdings"/>
              </a:rPr>
              <a:t> tạo </a:t>
            </a:r>
            <a:r>
              <a:rPr lang="en-US" sz="3700" dirty="0" err="1" smtClean="0">
                <a:latin typeface="Times New Roman" pitchFamily="18" charset="0"/>
                <a:cs typeface="Times New Roman" pitchFamily="18" charset="0"/>
                <a:sym typeface="Wingdings"/>
              </a:rPr>
              <a:t>góp</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phần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vào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kho</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tàng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màu</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sắc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của</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dân</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tộc</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trong</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hội</a:t>
            </a:r>
            <a:r>
              <a:rPr lang="en-US" sz="3700" dirty="0" smtClean="0">
                <a:latin typeface="Times New Roman" pitchFamily="18" charset="0"/>
                <a:cs typeface="Times New Roman" pitchFamily="18" charset="0"/>
                <a:sym typeface="Wingdings"/>
              </a:rPr>
              <a:t> </a:t>
            </a:r>
            <a:r>
              <a:rPr lang="en-US" sz="3700" dirty="0" err="1" smtClean="0">
                <a:latin typeface="Times New Roman" pitchFamily="18" charset="0"/>
                <a:cs typeface="Times New Roman" pitchFamily="18" charset="0"/>
                <a:sym typeface="Wingdings"/>
              </a:rPr>
              <a:t>họa</a:t>
            </a:r>
            <a:r>
              <a:rPr lang="en-US" sz="3700" dirty="0" smtClean="0">
                <a:latin typeface="Times New Roman" pitchFamily="18" charset="0"/>
                <a:cs typeface="Times New Roman" pitchFamily="18" charset="0"/>
                <a:sym typeface="Wingdings"/>
              </a:rPr>
              <a:t>.</a:t>
            </a:r>
            <a:endParaRPr lang="en-US" sz="3700" b="1" dirty="0">
              <a:latin typeface="Times New Roman" pitchFamily="18" charset="0"/>
              <a:cs typeface="Times New Roman" pitchFamily="18" charset="0"/>
            </a:endParaRPr>
          </a:p>
        </p:txBody>
      </p:sp>
      <p:sp>
        <p:nvSpPr>
          <p:cNvPr id="2" name="TextBox 1"/>
          <p:cNvSpPr txBox="1"/>
          <p:nvPr/>
        </p:nvSpPr>
        <p:spPr>
          <a:xfrm>
            <a:off x="8681797" y="908720"/>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4" name="TextBox 3"/>
          <p:cNvSpPr txBox="1"/>
          <p:nvPr/>
        </p:nvSpPr>
        <p:spPr>
          <a:xfrm>
            <a:off x="6084168" y="1431940"/>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5" name="TextBox 4"/>
          <p:cNvSpPr txBox="1"/>
          <p:nvPr/>
        </p:nvSpPr>
        <p:spPr>
          <a:xfrm>
            <a:off x="1907704" y="2448726"/>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6" name="TextBox 5"/>
          <p:cNvSpPr txBox="1"/>
          <p:nvPr/>
        </p:nvSpPr>
        <p:spPr>
          <a:xfrm>
            <a:off x="3563888" y="3717032"/>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
        <p:nvSpPr>
          <p:cNvPr id="7" name="TextBox 6"/>
          <p:cNvSpPr txBox="1"/>
          <p:nvPr/>
        </p:nvSpPr>
        <p:spPr>
          <a:xfrm>
            <a:off x="7740352" y="3717032"/>
            <a:ext cx="432048" cy="523220"/>
          </a:xfrm>
          <a:prstGeom prst="rect">
            <a:avLst/>
          </a:prstGeom>
          <a:noFill/>
        </p:spPr>
        <p:txBody>
          <a:bodyPr wrap="square" rtlCol="0">
            <a:spAutoFit/>
          </a:bodyPr>
          <a:lstStyle/>
          <a:p>
            <a:r>
              <a:rPr lang="en-US" sz="2800" b="1" smtClean="0">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152549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2538</TotalTime>
  <Words>1245</Words>
  <Application>Microsoft Office PowerPoint</Application>
  <PresentationFormat>On-screen Show (4:3)</PresentationFormat>
  <Paragraphs>131</Paragraphs>
  <Slides>34</Slides>
  <Notes>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 Tranh làng Hồ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Rơm bếp</vt:lpstr>
      <vt:lpstr>PowerPoint Presentation</vt:lpstr>
      <vt:lpstr>    2. Tìm hiểu bài    </vt:lpstr>
      <vt:lpstr>    2. Tìm hiểu bài    </vt:lpstr>
      <vt:lpstr>PowerPoint Presentation</vt:lpstr>
      <vt:lpstr>PowerPoint Presentation</vt:lpstr>
      <vt:lpstr>PowerPoint Presentation</vt:lpstr>
      <vt:lpstr>PowerPoint Presentation</vt:lpstr>
      <vt:lpstr>PowerPoint Presentation</vt:lpstr>
      <vt:lpstr>Thứ hai ngày 22 tháng 3 năm 2021 Tập đọc  Tranh làng Hồ</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18 tháng 03 năm 2019 Tập đọc</dc:title>
  <dc:creator>HOANG</dc:creator>
  <cp:lastModifiedBy>Admin</cp:lastModifiedBy>
  <cp:revision>100</cp:revision>
  <dcterms:created xsi:type="dcterms:W3CDTF">2019-03-15T10:48:49Z</dcterms:created>
  <dcterms:modified xsi:type="dcterms:W3CDTF">2021-03-20T01:39:02Z</dcterms:modified>
</cp:coreProperties>
</file>