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2.wav" ContentType="audio/x-wav"/>
  <Override PartName="/ppt/media/audio3.wav" ContentType="audio/x-wav"/>
  <Override PartName="/ppt/media/audio4.wav" ContentType="audio/x-wav"/>
  <Override PartName="/ppt/media/audio5.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8" r:id="rId3"/>
    <p:sldId id="259" r:id="rId4"/>
    <p:sldId id="267" r:id="rId5"/>
    <p:sldId id="261" r:id="rId6"/>
    <p:sldId id="268" r:id="rId7"/>
    <p:sldId id="284" r:id="rId8"/>
    <p:sldId id="269" r:id="rId9"/>
    <p:sldId id="270" r:id="rId10"/>
    <p:sldId id="263" r:id="rId11"/>
    <p:sldId id="264" r:id="rId12"/>
    <p:sldId id="265" r:id="rId13"/>
    <p:sldId id="266" r:id="rId14"/>
    <p:sldId id="272" r:id="rId15"/>
    <p:sldId id="280" r:id="rId16"/>
    <p:sldId id="278" r:id="rId17"/>
    <p:sldId id="279" r:id="rId18"/>
    <p:sldId id="273" r:id="rId19"/>
    <p:sldId id="275" r:id="rId20"/>
    <p:sldId id="277"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p:scale>
          <a:sx n="72" d="100"/>
          <a:sy n="72" d="100"/>
        </p:scale>
        <p:origin x="-1164"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48004F-AFAF-4C34-B82C-44AE3B4C8C07}"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698E2-A858-4DE8-93F5-D44E371EEBFE}" type="slidenum">
              <a:rPr lang="en-US" smtClean="0"/>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8004F-AFAF-4C34-B82C-44AE3B4C8C07}"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698E2-A858-4DE8-93F5-D44E371EEBFE}"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8004F-AFAF-4C34-B82C-44AE3B4C8C07}"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698E2-A858-4DE8-93F5-D44E371EEBFE}"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8004F-AFAF-4C34-B82C-44AE3B4C8C07}"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698E2-A858-4DE8-93F5-D44E371EEBFE}"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48004F-AFAF-4C34-B82C-44AE3B4C8C07}"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698E2-A858-4DE8-93F5-D44E371EEBFE}" type="slidenum">
              <a:rPr lang="en-US" smtClean="0"/>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48004F-AFAF-4C34-B82C-44AE3B4C8C07}"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698E2-A858-4DE8-93F5-D44E371EEBFE}" type="slidenum">
              <a:rPr lang="en-US" smtClean="0"/>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48004F-AFAF-4C34-B82C-44AE3B4C8C07}" type="datetimeFigureOut">
              <a:rPr lang="en-US" smtClean="0"/>
              <a:pPr/>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2698E2-A858-4DE8-93F5-D44E371EEBFE}" type="slidenum">
              <a:rPr lang="en-US" smtClean="0"/>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48004F-AFAF-4C34-B82C-44AE3B4C8C07}" type="datetimeFigureOut">
              <a:rPr lang="en-US" smtClean="0"/>
              <a:pPr/>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2698E2-A858-4DE8-93F5-D44E371EEBFE}"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8004F-AFAF-4C34-B82C-44AE3B4C8C07}" type="datetimeFigureOut">
              <a:rPr lang="en-US" smtClean="0"/>
              <a:pPr/>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2698E2-A858-4DE8-93F5-D44E371EEBFE}"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8004F-AFAF-4C34-B82C-44AE3B4C8C07}"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698E2-A858-4DE8-93F5-D44E371EEBFE}" type="slidenum">
              <a:rPr lang="en-US" smtClean="0"/>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8004F-AFAF-4C34-B82C-44AE3B4C8C07}"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698E2-A858-4DE8-93F5-D44E371EEBFE}" type="slidenum">
              <a:rPr lang="en-US" smtClean="0"/>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8004F-AFAF-4C34-B82C-44AE3B4C8C07}" type="datetimeFigureOut">
              <a:rPr lang="en-US" smtClean="0"/>
              <a:pPr/>
              <a:t>3/22/2021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698E2-A858-4DE8-93F5-D44E371EEB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0"/>
            <a:ext cx="8229600" cy="2209800"/>
          </a:xfrm>
        </p:spPr>
        <p:txBody>
          <a:bodyPr>
            <a:noAutofit/>
          </a:bodyPr>
          <a:lstStyle/>
          <a:p>
            <a:pPr algn="ctr">
              <a:buNone/>
            </a:pP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Phân môn: </a:t>
            </a:r>
            <a:r>
              <a:rPr lang="en-US" sz="4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Chính</a:t>
            </a: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tả</a:t>
            </a:r>
            <a:endPar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2" name="Title 1"/>
          <p:cNvSpPr>
            <a:spLocks noGrp="1"/>
          </p:cNvSpPr>
          <p:nvPr>
            <p:ph type="title"/>
          </p:nvPr>
        </p:nvSpPr>
        <p:spPr>
          <a:xfrm>
            <a:off x="0" y="2819400"/>
            <a:ext cx="9144000" cy="1447800"/>
          </a:xfrm>
        </p:spPr>
        <p:txBody>
          <a:bodyPr>
            <a:prstTxWarp prst="textArchUp">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Chào</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mừng</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quý</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thầy</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cô</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đến</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dự</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giờ</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 </a:t>
            </a:r>
            <a:b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b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t/>
            </a:r>
            <a:b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itchFamily="34" charset="0"/>
                <a:cs typeface="Times New Roman" pitchFamily="18" charset="0"/>
              </a:rPr>
            </a:b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2"/>
                                        </p:tgtEl>
                                        <p:attrNameLst>
                                          <p:attrName>ppt_x</p:attrName>
                                          <p:attrName>ppt_y</p:attrName>
                                        </p:attrNameLst>
                                      </p:cBhvr>
                                    </p:animMotion>
                                    <p:animRot by="1500000">
                                      <p:cBhvr>
                                        <p:cTn id="7" dur="500" fill="hold">
                                          <p:stCondLst>
                                            <p:cond delay="0"/>
                                          </p:stCondLst>
                                        </p:cTn>
                                        <p:tgtEl>
                                          <p:spTgt spid="2"/>
                                        </p:tgtEl>
                                        <p:attrNameLst>
                                          <p:attrName>r</p:attrName>
                                        </p:attrNameLst>
                                      </p:cBhvr>
                                    </p:animRot>
                                    <p:animRot by="-1500000">
                                      <p:cBhvr>
                                        <p:cTn id="8" dur="500" fill="hold">
                                          <p:stCondLst>
                                            <p:cond delay="500"/>
                                          </p:stCondLst>
                                        </p:cTn>
                                        <p:tgtEl>
                                          <p:spTgt spid="2"/>
                                        </p:tgtEl>
                                        <p:attrNameLst>
                                          <p:attrName>r</p:attrName>
                                        </p:attrNameLst>
                                      </p:cBhvr>
                                    </p:animRot>
                                    <p:animRot by="-1500000">
                                      <p:cBhvr>
                                        <p:cTn id="9" dur="500" fill="hold">
                                          <p:stCondLst>
                                            <p:cond delay="1000"/>
                                          </p:stCondLst>
                                        </p:cTn>
                                        <p:tgtEl>
                                          <p:spTgt spid="2"/>
                                        </p:tgtEl>
                                        <p:attrNameLst>
                                          <p:attrName>r</p:attrName>
                                        </p:attrNameLst>
                                      </p:cBhvr>
                                    </p:animRot>
                                    <p:animRot by="1500000">
                                      <p:cBhvr>
                                        <p:cTn id="10" dur="500" fill="hold">
                                          <p:stCondLst>
                                            <p:cond delay="1500"/>
                                          </p:stCondLst>
                                        </p:cTn>
                                        <p:tgtEl>
                                          <p:spTgt spid="2"/>
                                        </p:tgtEl>
                                        <p:attrNameLst>
                                          <p:attrName>r</p:attrName>
                                        </p:attrNameLst>
                                      </p:cBhvr>
                                    </p:animRot>
                                  </p:childTnLst>
                                </p:cTn>
                              </p:par>
                            </p:childTnLst>
                          </p:cTn>
                        </p:par>
                        <p:par>
                          <p:cTn id="11" fill="hold">
                            <p:stCondLst>
                              <p:cond delay="6800"/>
                            </p:stCondLst>
                            <p:childTnLst>
                              <p:par>
                                <p:cTn id="12" presetID="34" presetClass="emph" presetSubtype="0" fill="hold" nodeType="afterEffect">
                                  <p:stCondLst>
                                    <p:cond delay="0"/>
                                  </p:stCondLst>
                                  <p:iterate type="lt">
                                    <p:tmPct val="10000"/>
                                  </p:iterate>
                                  <p:childTnLst>
                                    <p:animMotion origin="layout" path="M 0.0 0.0 L 0.0 -0.07213" pathEditMode="relative" ptsTypes="">
                                      <p:cBhvr>
                                        <p:cTn id="13" dur="1000" accel="50000" decel="50000" autoRev="1" fill="hold">
                                          <p:stCondLst>
                                            <p:cond delay="0"/>
                                          </p:stCondLst>
                                        </p:cTn>
                                        <p:tgtEl>
                                          <p:spTgt spid="3">
                                            <p:txEl>
                                              <p:pRg st="0" end="0"/>
                                            </p:txEl>
                                          </p:spTgt>
                                        </p:tgtEl>
                                        <p:attrNameLst>
                                          <p:attrName>ppt_x</p:attrName>
                                          <p:attrName>ppt_y</p:attrName>
                                        </p:attrNameLst>
                                      </p:cBhvr>
                                    </p:animMotion>
                                    <p:animRot by="1500000">
                                      <p:cBhvr>
                                        <p:cTn id="14" dur="500" fill="hold">
                                          <p:stCondLst>
                                            <p:cond delay="0"/>
                                          </p:stCondLst>
                                        </p:cTn>
                                        <p:tgtEl>
                                          <p:spTgt spid="3">
                                            <p:txEl>
                                              <p:pRg st="0" end="0"/>
                                            </p:txEl>
                                          </p:spTgt>
                                        </p:tgtEl>
                                        <p:attrNameLst>
                                          <p:attrName>r</p:attrName>
                                        </p:attrNameLst>
                                      </p:cBhvr>
                                    </p:animRot>
                                    <p:animRot by="-1500000">
                                      <p:cBhvr>
                                        <p:cTn id="15" dur="500" fill="hold">
                                          <p:stCondLst>
                                            <p:cond delay="500"/>
                                          </p:stCondLst>
                                        </p:cTn>
                                        <p:tgtEl>
                                          <p:spTgt spid="3">
                                            <p:txEl>
                                              <p:pRg st="0" end="0"/>
                                            </p:txEl>
                                          </p:spTgt>
                                        </p:tgtEl>
                                        <p:attrNameLst>
                                          <p:attrName>r</p:attrName>
                                        </p:attrNameLst>
                                      </p:cBhvr>
                                    </p:animRot>
                                    <p:animRot by="-1500000">
                                      <p:cBhvr>
                                        <p:cTn id="16" dur="500" fill="hold">
                                          <p:stCondLst>
                                            <p:cond delay="1000"/>
                                          </p:stCondLst>
                                        </p:cTn>
                                        <p:tgtEl>
                                          <p:spTgt spid="3">
                                            <p:txEl>
                                              <p:pRg st="0" end="0"/>
                                            </p:txEl>
                                          </p:spTgt>
                                        </p:tgtEl>
                                        <p:attrNameLst>
                                          <p:attrName>r</p:attrName>
                                        </p:attrNameLst>
                                      </p:cBhvr>
                                    </p:animRot>
                                    <p:animRot by="1500000">
                                      <p:cBhvr>
                                        <p:cTn id="17" dur="500" fill="hold">
                                          <p:stCondLst>
                                            <p:cond delay="15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Viết</a:t>
            </a: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từ</a:t>
            </a: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khó</a:t>
            </a:r>
            <a:endPar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Content Placeholder 2"/>
          <p:cNvSpPr>
            <a:spLocks noGrp="1"/>
          </p:cNvSpPr>
          <p:nvPr>
            <p:ph idx="1"/>
          </p:nvPr>
        </p:nvSpPr>
        <p:spPr>
          <a:xfrm>
            <a:off x="2209800" y="1600200"/>
            <a:ext cx="6477000" cy="4525963"/>
          </a:xfrm>
        </p:spPr>
        <p:txBody>
          <a:bodyPr>
            <a:normAutofit/>
          </a:bodyPr>
          <a:lstStyle/>
          <a:p>
            <a:r>
              <a:rPr lang="en-US" sz="4000" dirty="0">
                <a:latin typeface="Times New Roman" pitchFamily="18" charset="0"/>
                <a:cs typeface="Times New Roman" pitchFamily="18" charset="0"/>
              </a:rPr>
              <a:t>Q</a:t>
            </a:r>
            <a:r>
              <a:rPr lang="en-US" sz="4000" dirty="0" smtClean="0">
                <a:latin typeface="Times New Roman" pitchFamily="18" charset="0"/>
                <a:cs typeface="Times New Roman" pitchFamily="18" charset="0"/>
              </a:rPr>
              <a:t>uanh năm</a:t>
            </a:r>
          </a:p>
          <a:p>
            <a:r>
              <a:rPr lang="en-US" sz="4000" dirty="0" err="1" smtClean="0">
                <a:latin typeface="Times New Roman" pitchFamily="18" charset="0"/>
                <a:cs typeface="Times New Roman" pitchFamily="18" charset="0"/>
              </a:rPr>
              <a:t>Sương</a:t>
            </a:r>
            <a:endParaRPr lang="en-US" sz="4000" dirty="0" smtClean="0">
              <a:latin typeface="Times New Roman" pitchFamily="18" charset="0"/>
              <a:cs typeface="Times New Roman" pitchFamily="18" charset="0"/>
            </a:endParaRPr>
          </a:p>
          <a:p>
            <a:r>
              <a:rPr lang="en-US" sz="4000" dirty="0">
                <a:latin typeface="Times New Roman" pitchFamily="18" charset="0"/>
                <a:cs typeface="Times New Roman" pitchFamily="18" charset="0"/>
              </a:rPr>
              <a:t>C</a:t>
            </a:r>
            <a:r>
              <a:rPr lang="en-US" sz="4000" dirty="0" smtClean="0">
                <a:latin typeface="Times New Roman" pitchFamily="18" charset="0"/>
                <a:cs typeface="Times New Roman" pitchFamily="18" charset="0"/>
              </a:rPr>
              <a:t>uốc bẫm</a:t>
            </a:r>
          </a:p>
          <a:p>
            <a:r>
              <a:rPr lang="en-US" sz="4000" dirty="0" smtClean="0">
                <a:latin typeface="Times New Roman" pitchFamily="18" charset="0"/>
                <a:cs typeface="Times New Roman" pitchFamily="18" charset="0"/>
              </a:rPr>
              <a:t>Gà gáy</a:t>
            </a:r>
          </a:p>
          <a:p>
            <a:pPr marL="0" indent="0">
              <a:buNone/>
            </a:pP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Trồng khoai</a:t>
            </a:r>
            <a:endParaRPr lang="en-US" sz="4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981200"/>
            <a:ext cx="7924800" cy="3048001"/>
          </a:xfrm>
        </p:spPr>
        <p:txBody>
          <a:bodyPr>
            <a:normAutofit/>
          </a:bodyPr>
          <a:lstStyle/>
          <a:p>
            <a:pPr algn="just">
              <a:buNone/>
            </a:pPr>
            <a:r>
              <a:rPr lang="en-US" sz="8000" b="1" kern="10" dirty="0" smtClean="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  </a:t>
            </a:r>
            <a:r>
              <a:rPr lang="en-US" sz="8000" b="1" kern="10" dirty="0" err="1" smtClean="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Viết</a:t>
            </a:r>
            <a:r>
              <a:rPr lang="en-US" sz="8000" b="1" kern="10" dirty="0" smtClean="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 </a:t>
            </a:r>
            <a:r>
              <a:rPr lang="en-US" sz="8000" b="1" kern="10" dirty="0" err="1" smtClean="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bài</a:t>
            </a:r>
            <a:r>
              <a:rPr lang="en-US" sz="8000" b="1" kern="10" dirty="0" smtClean="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 </a:t>
            </a:r>
            <a:r>
              <a:rPr lang="en-US" sz="8000" b="1" kern="10" dirty="0" err="1" smtClean="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vào</a:t>
            </a:r>
            <a:r>
              <a:rPr lang="en-US" sz="8000" b="1" kern="10" dirty="0" smtClean="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 </a:t>
            </a:r>
            <a:r>
              <a:rPr lang="en-US" sz="8000" b="1" kern="10" dirty="0" err="1" smtClean="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vở</a:t>
            </a:r>
            <a:r>
              <a:rPr lang="en-US" sz="8000" b="1" kern="10" dirty="0" smtClean="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 </a:t>
            </a:r>
          </a:p>
          <a:p>
            <a:pPr>
              <a:buNone/>
            </a:pPr>
            <a:endParaRPr lang="en-US" sz="8000"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752601"/>
            <a:ext cx="7315200" cy="5105400"/>
          </a:xfrm>
        </p:spPr>
        <p:txBody>
          <a:bodyPr>
            <a:normAutofit/>
          </a:bodyPr>
          <a:lstStyle/>
          <a:p>
            <a:pPr>
              <a:buNone/>
            </a:pPr>
            <a:r>
              <a:rPr lang="en-US" sz="4000" dirty="0" err="1" smtClean="0">
                <a:latin typeface="Times New Roman" pitchFamily="18" charset="0"/>
                <a:cs typeface="Times New Roman" pitchFamily="18" charset="0"/>
              </a:rPr>
              <a:t>Lỗi</a:t>
            </a:r>
            <a:endParaRPr lang="en-US" sz="4000" dirty="0">
              <a:latin typeface="Times New Roman" pitchFamily="18" charset="0"/>
              <a:cs typeface="Times New Roman" pitchFamily="18" charset="0"/>
            </a:endParaRPr>
          </a:p>
        </p:txBody>
      </p:sp>
      <p:sp>
        <p:nvSpPr>
          <p:cNvPr id="4" name="Title 1"/>
          <p:cNvSpPr>
            <a:spLocks noGrp="1"/>
          </p:cNvSpPr>
          <p:nvPr>
            <p:ph type="title"/>
          </p:nvPr>
        </p:nvSpPr>
        <p:spPr/>
        <p:txBody>
          <a:bodyPr>
            <a:noAutofit/>
          </a:bodyPr>
          <a:lstStyle/>
          <a:p>
            <a:pPr>
              <a:lnSpc>
                <a:spcPct val="150000"/>
              </a:lnSpc>
            </a:pPr>
            <a:r>
              <a:rPr lang="en-US" sz="3600" dirty="0" smtClean="0">
                <a:latin typeface="Times New Roman" pitchFamily="18" charset="0"/>
                <a:cs typeface="Times New Roman" pitchFamily="18" charset="0"/>
              </a:rPr>
              <a:t>Thứ ba, ngày 20 tháng 03 năm 2018</a:t>
            </a:r>
            <a:br>
              <a:rPr lang="en-US" sz="3600" dirty="0" smtClean="0">
                <a:latin typeface="Times New Roman" pitchFamily="18" charset="0"/>
                <a:cs typeface="Times New Roman" pitchFamily="18" charset="0"/>
              </a:rPr>
            </a:br>
            <a:r>
              <a:rPr lang="en-US" sz="3600" u="sng" dirty="0" smtClean="0">
                <a:latin typeface="Times New Roman" pitchFamily="18" charset="0"/>
                <a:cs typeface="Times New Roman" pitchFamily="18" charset="0"/>
              </a:rPr>
              <a:t>Chính tả ( Nghe – viết)</a:t>
            </a:r>
            <a:endParaRPr lang="en-US" sz="3600" dirty="0"/>
          </a:p>
        </p:txBody>
      </p:sp>
      <p:sp>
        <p:nvSpPr>
          <p:cNvPr id="5" name="Rectangle 4"/>
          <p:cNvSpPr/>
          <p:nvPr/>
        </p:nvSpPr>
        <p:spPr>
          <a:xfrm>
            <a:off x="3505200" y="1600200"/>
            <a:ext cx="2362200" cy="60960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smtClean="0">
                <a:solidFill>
                  <a:srgbClr val="D60093"/>
                </a:solidFill>
                <a:latin typeface="Times New Roman" pitchFamily="18" charset="0"/>
                <a:cs typeface="Times New Roman" pitchFamily="18" charset="0"/>
              </a:rPr>
              <a:t>Kho</a:t>
            </a:r>
            <a:r>
              <a:rPr lang="en-US" sz="4400" b="1" dirty="0" smtClean="0">
                <a:solidFill>
                  <a:srgbClr val="D60093"/>
                </a:solidFill>
                <a:latin typeface="Times New Roman" pitchFamily="18" charset="0"/>
                <a:cs typeface="Times New Roman" pitchFamily="18" charset="0"/>
              </a:rPr>
              <a:t> </a:t>
            </a:r>
            <a:r>
              <a:rPr lang="en-US" sz="4400" b="1" dirty="0" err="1" smtClean="0">
                <a:solidFill>
                  <a:srgbClr val="D60093"/>
                </a:solidFill>
                <a:latin typeface="Times New Roman" pitchFamily="18" charset="0"/>
                <a:cs typeface="Times New Roman" pitchFamily="18" charset="0"/>
              </a:rPr>
              <a:t>báu</a:t>
            </a:r>
            <a:endParaRPr lang="en-US" sz="4400" b="1" dirty="0">
              <a:solidFill>
                <a:srgbClr val="D60093"/>
              </a:solidFill>
              <a:latin typeface="Times New Roman" pitchFamily="18" charset="0"/>
              <a:cs typeface="Times New Roman" pitchFamily="18" charset="0"/>
            </a:endParaRPr>
          </a:p>
        </p:txBody>
      </p:sp>
      <p:cxnSp>
        <p:nvCxnSpPr>
          <p:cNvPr id="7" name="Straight Connector 6"/>
          <p:cNvCxnSpPr/>
          <p:nvPr/>
        </p:nvCxnSpPr>
        <p:spPr>
          <a:xfrm>
            <a:off x="838200" y="2362200"/>
            <a:ext cx="129540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2133600" y="2362200"/>
            <a:ext cx="0" cy="457200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6325"/>
            <a:ext cx="8229600" cy="1143000"/>
          </a:xfrm>
        </p:spPr>
        <p:txBody>
          <a:bodyPr>
            <a:noAutofit/>
          </a:bodyPr>
          <a:lstStyle/>
          <a:p>
            <a:r>
              <a:rPr lang="en-US" b="1" dirty="0" err="1" smtClean="0">
                <a:latin typeface="Times New Roman" pitchFamily="18" charset="0"/>
                <a:cs typeface="Times New Roman" pitchFamily="18" charset="0"/>
              </a:rPr>
              <a:t>Soát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lỗi</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0" y="829669"/>
            <a:ext cx="8915400" cy="4525963"/>
          </a:xfrm>
        </p:spPr>
        <p:txBody>
          <a:bodyPr>
            <a:noAutofit/>
          </a:bodyPr>
          <a:lstStyle/>
          <a:p>
            <a:pPr algn="ctr">
              <a:buNone/>
            </a:pPr>
            <a:r>
              <a:rPr lang="en-US" sz="4400" b="1" dirty="0" err="1" smtClean="0">
                <a:solidFill>
                  <a:srgbClr val="D60093"/>
                </a:solidFill>
                <a:latin typeface="Times New Roman" pitchFamily="18" charset="0"/>
                <a:cs typeface="Times New Roman" pitchFamily="18" charset="0"/>
              </a:rPr>
              <a:t>Kho</a:t>
            </a:r>
            <a:r>
              <a:rPr lang="en-US" sz="4400" b="1" dirty="0" smtClean="0">
                <a:solidFill>
                  <a:srgbClr val="D60093"/>
                </a:solidFill>
                <a:latin typeface="Times New Roman" pitchFamily="18" charset="0"/>
                <a:cs typeface="Times New Roman" pitchFamily="18" charset="0"/>
              </a:rPr>
              <a:t> </a:t>
            </a:r>
            <a:r>
              <a:rPr lang="en-US" sz="4400" b="1" dirty="0" err="1" smtClean="0">
                <a:solidFill>
                  <a:srgbClr val="D60093"/>
                </a:solidFill>
                <a:latin typeface="Times New Roman" pitchFamily="18" charset="0"/>
                <a:cs typeface="Times New Roman" pitchFamily="18" charset="0"/>
              </a:rPr>
              <a:t>báu</a:t>
            </a:r>
            <a:endParaRPr lang="en-US" sz="4400" b="1" dirty="0" smtClean="0">
              <a:solidFill>
                <a:srgbClr val="D60093"/>
              </a:solidFill>
              <a:latin typeface="Times New Roman" pitchFamily="18" charset="0"/>
              <a:cs typeface="Times New Roman" pitchFamily="18" charset="0"/>
            </a:endParaRPr>
          </a:p>
          <a:p>
            <a:pPr algn="just">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Ngày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xưa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hai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vợ</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chồng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người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dân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kia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quanh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năm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hai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sương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một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nắng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cuốc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bẫm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cày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sâu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Hai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thường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đồng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từ</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lúc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gáy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trở</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về</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đã</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lặn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mặt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Đến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vụ</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lúa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họ</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cấy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lúa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gặt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xong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trồng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khoai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trồng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cà</a:t>
            </a:r>
            <a:r>
              <a:rPr lang="en-US" sz="4000" dirty="0" smtClean="0">
                <a:latin typeface="Times New Roman" pitchFamily="18" charset="0"/>
                <a:cs typeface="Times New Roman" pitchFamily="18" charset="0"/>
              </a:rPr>
              <a:t>… </a:t>
            </a:r>
          </a:p>
          <a:p>
            <a:pPr algn="just"/>
            <a:endParaRPr lang="en-US" sz="4000"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0"/>
            <a:ext cx="7772400" cy="1600200"/>
          </a:xfrm>
        </p:spPr>
        <p:txBody>
          <a:bodyPr>
            <a:noAutofit/>
          </a:bodyPr>
          <a:lstStyle/>
          <a:p>
            <a:pPr>
              <a:lnSpc>
                <a:spcPct val="150000"/>
              </a:lnSpc>
            </a:pP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u="sng" dirty="0" smtClean="0">
                <a:latin typeface="Times New Roman" pitchFamily="18" charset="0"/>
                <a:cs typeface="Times New Roman" pitchFamily="18" charset="0"/>
              </a:rPr>
              <a:t>Chính tả</a:t>
            </a:r>
            <a:endParaRPr lang="en-US" sz="3600" dirty="0"/>
          </a:p>
        </p:txBody>
      </p:sp>
      <p:sp>
        <p:nvSpPr>
          <p:cNvPr id="4" name="Rectangle 3"/>
          <p:cNvSpPr/>
          <p:nvPr/>
        </p:nvSpPr>
        <p:spPr>
          <a:xfrm>
            <a:off x="3276600" y="1524000"/>
            <a:ext cx="2590800" cy="60960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err="1" smtClean="0">
                <a:solidFill>
                  <a:srgbClr val="D60093"/>
                </a:solidFill>
                <a:latin typeface="Times New Roman" pitchFamily="18" charset="0"/>
                <a:cs typeface="Times New Roman" pitchFamily="18" charset="0"/>
              </a:rPr>
              <a:t>Kho</a:t>
            </a:r>
            <a:r>
              <a:rPr lang="en-US" sz="4000" b="1" dirty="0" smtClean="0">
                <a:solidFill>
                  <a:srgbClr val="D60093"/>
                </a:solidFill>
                <a:latin typeface="Times New Roman" pitchFamily="18" charset="0"/>
                <a:cs typeface="Times New Roman" pitchFamily="18" charset="0"/>
              </a:rPr>
              <a:t> </a:t>
            </a:r>
            <a:r>
              <a:rPr lang="en-US" sz="4000" b="1" dirty="0" err="1" smtClean="0">
                <a:solidFill>
                  <a:srgbClr val="D60093"/>
                </a:solidFill>
                <a:latin typeface="Times New Roman" pitchFamily="18" charset="0"/>
                <a:cs typeface="Times New Roman" pitchFamily="18" charset="0"/>
              </a:rPr>
              <a:t>báu</a:t>
            </a:r>
            <a:endParaRPr lang="en-US" sz="4000" b="1" dirty="0">
              <a:solidFill>
                <a:srgbClr val="D60093"/>
              </a:solidFill>
              <a:latin typeface="Times New Roman" pitchFamily="18" charset="0"/>
              <a:cs typeface="Times New Roman" pitchFamily="18" charset="0"/>
            </a:endParaRPr>
          </a:p>
        </p:txBody>
      </p:sp>
      <p:sp>
        <p:nvSpPr>
          <p:cNvPr id="5" name="TextBox 10"/>
          <p:cNvSpPr txBox="1">
            <a:spLocks noGrp="1" noChangeArrowheads="1"/>
          </p:cNvSpPr>
          <p:nvPr>
            <p:ph type="subTitle" idx="1"/>
          </p:nvPr>
        </p:nvSpPr>
        <p:spPr bwMode="auto">
          <a:xfrm>
            <a:off x="381000" y="2438400"/>
            <a:ext cx="8763000" cy="3841052"/>
          </a:xfrm>
          <a:prstGeom prst="rect">
            <a:avLst/>
          </a:prstGeom>
          <a:noFill/>
          <a:ln w="9525">
            <a:noFill/>
            <a:miter lim="800000"/>
            <a:headEnd/>
            <a:tailEnd/>
          </a:ln>
        </p:spPr>
        <p:txBody>
          <a:bodyPr wrap="square">
            <a:spAutoFit/>
          </a:bodyPr>
          <a:lstStyle/>
          <a:p>
            <a:r>
              <a:rPr lang="en-US" sz="4200" b="1" u="sng" dirty="0" err="1">
                <a:solidFill>
                  <a:schemeClr val="tx1"/>
                </a:solidFill>
                <a:latin typeface="Times New Roman" pitchFamily="18" charset="0"/>
                <a:cs typeface="Times New Roman" pitchFamily="18" charset="0"/>
              </a:rPr>
              <a:t>Bài</a:t>
            </a:r>
            <a:r>
              <a:rPr lang="en-US" sz="4200" b="1" u="sng" dirty="0">
                <a:solidFill>
                  <a:schemeClr val="tx1"/>
                </a:solidFill>
                <a:latin typeface="Times New Roman" pitchFamily="18" charset="0"/>
                <a:cs typeface="Times New Roman" pitchFamily="18" charset="0"/>
              </a:rPr>
              <a:t> 2</a:t>
            </a:r>
            <a:r>
              <a:rPr lang="en-US" sz="4200" b="1" dirty="0">
                <a:solidFill>
                  <a:schemeClr val="tx1"/>
                </a:solidFill>
                <a:latin typeface="Times New Roman" pitchFamily="18" charset="0"/>
                <a:cs typeface="Times New Roman" pitchFamily="18" charset="0"/>
              </a:rPr>
              <a:t>. </a:t>
            </a:r>
            <a:r>
              <a:rPr lang="en-US" sz="4200" b="1" dirty="0" err="1">
                <a:solidFill>
                  <a:schemeClr val="tx1"/>
                </a:solidFill>
                <a:latin typeface="Times New Roman" pitchFamily="18" charset="0"/>
                <a:cs typeface="Times New Roman" pitchFamily="18" charset="0"/>
              </a:rPr>
              <a:t>Điền</a:t>
            </a:r>
            <a:r>
              <a:rPr lang="en-US" sz="4200" b="1" dirty="0">
                <a:solidFill>
                  <a:schemeClr val="tx1"/>
                </a:solidFill>
                <a:latin typeface="Times New Roman" pitchFamily="18" charset="0"/>
                <a:cs typeface="Times New Roman" pitchFamily="18" charset="0"/>
              </a:rPr>
              <a:t> </a:t>
            </a:r>
            <a:r>
              <a:rPr lang="en-US" sz="4200" b="1" dirty="0" err="1">
                <a:solidFill>
                  <a:schemeClr val="tx1"/>
                </a:solidFill>
                <a:latin typeface="Times New Roman" pitchFamily="18" charset="0"/>
                <a:cs typeface="Times New Roman" pitchFamily="18" charset="0"/>
              </a:rPr>
              <a:t>vào</a:t>
            </a:r>
            <a:r>
              <a:rPr lang="en-US" sz="4200" b="1" dirty="0">
                <a:solidFill>
                  <a:schemeClr val="tx1"/>
                </a:solidFill>
                <a:latin typeface="Times New Roman" pitchFamily="18" charset="0"/>
                <a:cs typeface="Times New Roman" pitchFamily="18" charset="0"/>
              </a:rPr>
              <a:t> </a:t>
            </a:r>
            <a:r>
              <a:rPr lang="en-US" sz="4200" b="1" dirty="0" err="1">
                <a:solidFill>
                  <a:schemeClr val="tx1"/>
                </a:solidFill>
                <a:latin typeface="Times New Roman" pitchFamily="18" charset="0"/>
                <a:cs typeface="Times New Roman" pitchFamily="18" charset="0"/>
              </a:rPr>
              <a:t>chỗ</a:t>
            </a:r>
            <a:r>
              <a:rPr lang="en-US" sz="4200" b="1" dirty="0">
                <a:solidFill>
                  <a:schemeClr val="tx1"/>
                </a:solidFill>
                <a:latin typeface="Times New Roman" pitchFamily="18" charset="0"/>
                <a:cs typeface="Times New Roman" pitchFamily="18" charset="0"/>
              </a:rPr>
              <a:t> </a:t>
            </a:r>
            <a:r>
              <a:rPr lang="en-US" sz="4200" b="1" dirty="0" err="1">
                <a:solidFill>
                  <a:schemeClr val="tx1"/>
                </a:solidFill>
                <a:latin typeface="Times New Roman" pitchFamily="18" charset="0"/>
                <a:cs typeface="Times New Roman" pitchFamily="18" charset="0"/>
              </a:rPr>
              <a:t>trống</a:t>
            </a:r>
            <a:r>
              <a:rPr lang="en-US" sz="4200" b="1" dirty="0">
                <a:solidFill>
                  <a:schemeClr val="tx1"/>
                </a:solidFill>
                <a:latin typeface="Times New Roman" pitchFamily="18" charset="0"/>
                <a:cs typeface="Times New Roman" pitchFamily="18" charset="0"/>
              </a:rPr>
              <a:t> </a:t>
            </a:r>
            <a:r>
              <a:rPr lang="en-US" sz="4200" b="1" i="1" u="sng" dirty="0" err="1">
                <a:solidFill>
                  <a:srgbClr val="FF0000"/>
                </a:solidFill>
                <a:latin typeface="Times New Roman" pitchFamily="18" charset="0"/>
                <a:cs typeface="Times New Roman" pitchFamily="18" charset="0"/>
              </a:rPr>
              <a:t>ua</a:t>
            </a:r>
            <a:r>
              <a:rPr lang="en-US" sz="4200" b="1" dirty="0">
                <a:solidFill>
                  <a:schemeClr val="tx1"/>
                </a:solidFill>
                <a:latin typeface="Times New Roman" pitchFamily="18" charset="0"/>
                <a:cs typeface="Times New Roman" pitchFamily="18" charset="0"/>
              </a:rPr>
              <a:t> hay </a:t>
            </a:r>
            <a:r>
              <a:rPr lang="en-US" sz="4200" b="1" i="1" u="sng" dirty="0" err="1">
                <a:solidFill>
                  <a:srgbClr val="FF0000"/>
                </a:solidFill>
                <a:latin typeface="Times New Roman" pitchFamily="18" charset="0"/>
                <a:cs typeface="Times New Roman" pitchFamily="18" charset="0"/>
              </a:rPr>
              <a:t>uơ</a:t>
            </a:r>
            <a:r>
              <a:rPr lang="en-US" sz="4200" b="1" dirty="0">
                <a:solidFill>
                  <a:schemeClr val="tx1"/>
                </a:solidFill>
                <a:latin typeface="Times New Roman" pitchFamily="18" charset="0"/>
                <a:cs typeface="Times New Roman" pitchFamily="18" charset="0"/>
              </a:rPr>
              <a:t> </a:t>
            </a:r>
            <a:r>
              <a:rPr lang="en-US" sz="4200" b="1" dirty="0" smtClean="0">
                <a:solidFill>
                  <a:schemeClr val="tx1"/>
                </a:solidFill>
                <a:latin typeface="Times New Roman" pitchFamily="18" charset="0"/>
                <a:cs typeface="Times New Roman" pitchFamily="18" charset="0"/>
              </a:rPr>
              <a:t>?</a:t>
            </a:r>
          </a:p>
          <a:p>
            <a:endParaRPr lang="en-US" sz="4200" b="1" dirty="0" smtClean="0">
              <a:solidFill>
                <a:schemeClr val="tx1"/>
              </a:solidFill>
              <a:latin typeface="Times New Roman" pitchFamily="18" charset="0"/>
              <a:cs typeface="Times New Roman" pitchFamily="18" charset="0"/>
            </a:endParaRPr>
          </a:p>
          <a:p>
            <a:pPr algn="just"/>
            <a:r>
              <a:rPr lang="en-US" sz="4200" dirty="0" smtClean="0">
                <a:solidFill>
                  <a:schemeClr val="tx1"/>
                </a:solidFill>
                <a:latin typeface="Times New Roman" pitchFamily="18" charset="0"/>
                <a:cs typeface="Times New Roman" pitchFamily="18" charset="0"/>
              </a:rPr>
              <a:t>                          </a:t>
            </a:r>
          </a:p>
          <a:p>
            <a:pPr algn="just"/>
            <a:r>
              <a:rPr lang="en-US" sz="4200" dirty="0" smtClean="0">
                <a:solidFill>
                  <a:schemeClr val="tx1">
                    <a:lumMod val="95000"/>
                    <a:lumOff val="5000"/>
                  </a:schemeClr>
                </a:solidFill>
                <a:latin typeface="Times New Roman" pitchFamily="18" charset="0"/>
                <a:cs typeface="Times New Roman" pitchFamily="18" charset="0"/>
              </a:rPr>
              <a:t>                           </a:t>
            </a:r>
          </a:p>
          <a:p>
            <a:endParaRPr lang="vi-VN" sz="4200" b="1" dirty="0">
              <a:solidFill>
                <a:schemeClr val="tx1"/>
              </a:solidFill>
              <a:latin typeface="Times New Roman" pitchFamily="18" charset="0"/>
              <a:cs typeface="Times New Roman" pitchFamily="18" charset="0"/>
            </a:endParaRPr>
          </a:p>
        </p:txBody>
      </p:sp>
      <p:sp>
        <p:nvSpPr>
          <p:cNvPr id="8" name="Rectangle 7"/>
          <p:cNvSpPr/>
          <p:nvPr/>
        </p:nvSpPr>
        <p:spPr>
          <a:xfrm>
            <a:off x="6324600" y="3733800"/>
            <a:ext cx="609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itchFamily="18" charset="0"/>
                <a:cs typeface="Times New Roman" pitchFamily="18" charset="0"/>
              </a:rPr>
              <a:t>ùa</a:t>
            </a:r>
            <a:endParaRPr lang="en-US" sz="3200" dirty="0">
              <a:solidFill>
                <a:srgbClr val="FF0000"/>
              </a:solidFill>
              <a:latin typeface="Times New Roman" pitchFamily="18" charset="0"/>
              <a:cs typeface="Times New Roman" pitchFamily="18" charset="0"/>
            </a:endParaRPr>
          </a:p>
        </p:txBody>
      </p:sp>
      <p:sp>
        <p:nvSpPr>
          <p:cNvPr id="10" name="Rectangle 9"/>
          <p:cNvSpPr/>
          <p:nvPr/>
        </p:nvSpPr>
        <p:spPr>
          <a:xfrm>
            <a:off x="4800600" y="4724400"/>
            <a:ext cx="3505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Chanh</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ch</a:t>
            </a:r>
            <a:r>
              <a:rPr lang="en-US" sz="4400" dirty="0" smtClean="0">
                <a:solidFill>
                  <a:schemeClr val="tx1"/>
                </a:solidFill>
                <a:latin typeface="Times New Roman" pitchFamily="18" charset="0"/>
                <a:cs typeface="Times New Roman" pitchFamily="18" charset="0"/>
              </a:rPr>
              <a:t>…</a:t>
            </a:r>
            <a:endParaRPr lang="en-US" sz="4400" dirty="0">
              <a:solidFill>
                <a:schemeClr val="tx1"/>
              </a:solidFill>
              <a:latin typeface="Times New Roman" pitchFamily="18" charset="0"/>
              <a:cs typeface="Times New Roman" pitchFamily="18" charset="0"/>
            </a:endParaRPr>
          </a:p>
        </p:txBody>
      </p:sp>
      <p:sp>
        <p:nvSpPr>
          <p:cNvPr id="11" name="Rectangle 10"/>
          <p:cNvSpPr/>
          <p:nvPr/>
        </p:nvSpPr>
        <p:spPr>
          <a:xfrm>
            <a:off x="304800" y="4800600"/>
            <a:ext cx="306144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Th</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nhỏ</a:t>
            </a:r>
            <a:endParaRPr lang="en-US" sz="4400" dirty="0">
              <a:solidFill>
                <a:schemeClr val="tx1"/>
              </a:solidFill>
              <a:latin typeface="Times New Roman" pitchFamily="18" charset="0"/>
              <a:cs typeface="Times New Roman" pitchFamily="18" charset="0"/>
            </a:endParaRPr>
          </a:p>
        </p:txBody>
      </p:sp>
      <p:sp>
        <p:nvSpPr>
          <p:cNvPr id="12" name="Rectangle 11"/>
          <p:cNvSpPr/>
          <p:nvPr/>
        </p:nvSpPr>
        <p:spPr>
          <a:xfrm>
            <a:off x="4876800" y="3505200"/>
            <a:ext cx="3276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itchFamily="18" charset="0"/>
                <a:cs typeface="Times New Roman" pitchFamily="18" charset="0"/>
              </a:rPr>
              <a:t>- M…  </a:t>
            </a:r>
            <a:r>
              <a:rPr lang="en-US" sz="4400" dirty="0" err="1" smtClean="0">
                <a:solidFill>
                  <a:schemeClr val="tx1"/>
                </a:solidFill>
                <a:latin typeface="Times New Roman" pitchFamily="18" charset="0"/>
                <a:cs typeface="Times New Roman" pitchFamily="18" charset="0"/>
              </a:rPr>
              <a:t>màng</a:t>
            </a:r>
            <a:endParaRPr lang="en-US" sz="4400" dirty="0">
              <a:solidFill>
                <a:schemeClr val="tx1"/>
              </a:solidFill>
              <a:latin typeface="Times New Roman" pitchFamily="18" charset="0"/>
              <a:cs typeface="Times New Roman" pitchFamily="18" charset="0"/>
            </a:endParaRPr>
          </a:p>
        </p:txBody>
      </p:sp>
      <p:sp>
        <p:nvSpPr>
          <p:cNvPr id="13" name="Rectangle 12"/>
          <p:cNvSpPr/>
          <p:nvPr/>
        </p:nvSpPr>
        <p:spPr>
          <a:xfrm>
            <a:off x="304800" y="3505200"/>
            <a:ext cx="3276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Voi</a:t>
            </a:r>
            <a:r>
              <a:rPr lang="en-US" sz="4400" dirty="0" smtClean="0">
                <a:solidFill>
                  <a:schemeClr val="tx1"/>
                </a:solidFill>
                <a:latin typeface="Times New Roman" pitchFamily="18" charset="0"/>
                <a:cs typeface="Times New Roman" pitchFamily="18" charset="0"/>
              </a:rPr>
              <a:t> h… </a:t>
            </a:r>
            <a:r>
              <a:rPr lang="en-US" sz="4400" dirty="0" err="1" smtClean="0">
                <a:solidFill>
                  <a:schemeClr val="tx1"/>
                </a:solidFill>
                <a:latin typeface="Times New Roman" pitchFamily="18" charset="0"/>
                <a:cs typeface="Times New Roman" pitchFamily="18" charset="0"/>
              </a:rPr>
              <a:t>vòi</a:t>
            </a:r>
            <a:endParaRPr lang="en-US" sz="4400" dirty="0">
              <a:solidFill>
                <a:schemeClr val="tx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371600"/>
          </a:xfrm>
        </p:spPr>
        <p:txBody>
          <a:bodyPr>
            <a:noAutofit/>
          </a:bodyPr>
          <a:lstStyle/>
          <a:p>
            <a:pPr>
              <a:lnSpc>
                <a:spcPct val="150000"/>
              </a:lnSpc>
            </a:pP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u="sng" dirty="0" smtClean="0">
                <a:latin typeface="Times New Roman" pitchFamily="18" charset="0"/>
                <a:cs typeface="Times New Roman" pitchFamily="18" charset="0"/>
              </a:rPr>
              <a:t>Chính tả (Nghe – viết)</a:t>
            </a:r>
            <a:endParaRPr lang="en-US" sz="3600" dirty="0"/>
          </a:p>
        </p:txBody>
      </p:sp>
      <p:sp>
        <p:nvSpPr>
          <p:cNvPr id="4" name="Rectangle 3"/>
          <p:cNvSpPr/>
          <p:nvPr/>
        </p:nvSpPr>
        <p:spPr>
          <a:xfrm>
            <a:off x="3581400" y="1752600"/>
            <a:ext cx="2362200" cy="60960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err="1" smtClean="0">
                <a:solidFill>
                  <a:srgbClr val="D60093"/>
                </a:solidFill>
                <a:latin typeface="Times New Roman" pitchFamily="18" charset="0"/>
                <a:cs typeface="Times New Roman" pitchFamily="18" charset="0"/>
              </a:rPr>
              <a:t>Kho</a:t>
            </a:r>
            <a:r>
              <a:rPr lang="en-US" sz="4000" b="1" dirty="0" smtClean="0">
                <a:solidFill>
                  <a:srgbClr val="D60093"/>
                </a:solidFill>
                <a:latin typeface="Times New Roman" pitchFamily="18" charset="0"/>
                <a:cs typeface="Times New Roman" pitchFamily="18" charset="0"/>
              </a:rPr>
              <a:t> </a:t>
            </a:r>
            <a:r>
              <a:rPr lang="en-US" sz="4000" b="1" dirty="0" err="1" smtClean="0">
                <a:solidFill>
                  <a:srgbClr val="D60093"/>
                </a:solidFill>
                <a:latin typeface="Times New Roman" pitchFamily="18" charset="0"/>
                <a:cs typeface="Times New Roman" pitchFamily="18" charset="0"/>
              </a:rPr>
              <a:t>báu</a:t>
            </a:r>
            <a:endParaRPr lang="en-US" sz="4000" b="1" dirty="0">
              <a:solidFill>
                <a:srgbClr val="D60093"/>
              </a:solidFill>
              <a:latin typeface="Times New Roman" pitchFamily="18" charset="0"/>
              <a:cs typeface="Times New Roman" pitchFamily="18" charset="0"/>
            </a:endParaRPr>
          </a:p>
        </p:txBody>
      </p:sp>
      <p:sp>
        <p:nvSpPr>
          <p:cNvPr id="5" name="TextBox 10"/>
          <p:cNvSpPr txBox="1">
            <a:spLocks noGrp="1" noChangeArrowheads="1"/>
          </p:cNvSpPr>
          <p:nvPr>
            <p:ph type="subTitle" idx="1"/>
          </p:nvPr>
        </p:nvSpPr>
        <p:spPr bwMode="auto">
          <a:xfrm>
            <a:off x="381000" y="2438400"/>
            <a:ext cx="8763000" cy="3662541"/>
          </a:xfrm>
          <a:prstGeom prst="rect">
            <a:avLst/>
          </a:prstGeom>
          <a:noFill/>
          <a:ln w="9525">
            <a:noFill/>
            <a:miter lim="800000"/>
            <a:headEnd/>
            <a:tailEnd/>
          </a:ln>
        </p:spPr>
        <p:txBody>
          <a:bodyPr wrap="square">
            <a:spAutoFit/>
          </a:bodyPr>
          <a:lstStyle/>
          <a:p>
            <a:r>
              <a:rPr lang="en-US" sz="4000" b="1" u="sng" dirty="0" err="1">
                <a:solidFill>
                  <a:schemeClr val="tx1"/>
                </a:solidFill>
                <a:latin typeface="Times New Roman" pitchFamily="18" charset="0"/>
                <a:cs typeface="Times New Roman" pitchFamily="18" charset="0"/>
              </a:rPr>
              <a:t>Bài</a:t>
            </a:r>
            <a:r>
              <a:rPr lang="en-US" sz="4000" b="1" u="sng" dirty="0">
                <a:solidFill>
                  <a:schemeClr val="tx1"/>
                </a:solidFill>
                <a:latin typeface="Times New Roman" pitchFamily="18" charset="0"/>
                <a:cs typeface="Times New Roman" pitchFamily="18" charset="0"/>
              </a:rPr>
              <a:t> 2</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Điền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vào</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chỗ</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trống</a:t>
            </a:r>
            <a:r>
              <a:rPr lang="en-US" sz="4000" b="1" dirty="0">
                <a:solidFill>
                  <a:schemeClr val="tx1"/>
                </a:solidFill>
                <a:latin typeface="Times New Roman" pitchFamily="18" charset="0"/>
                <a:cs typeface="Times New Roman" pitchFamily="18" charset="0"/>
              </a:rPr>
              <a:t> </a:t>
            </a:r>
            <a:r>
              <a:rPr lang="en-US" sz="4000" b="1" i="1" u="sng" dirty="0" err="1">
                <a:solidFill>
                  <a:srgbClr val="FF0000"/>
                </a:solidFill>
                <a:latin typeface="Times New Roman" pitchFamily="18" charset="0"/>
                <a:cs typeface="Times New Roman" pitchFamily="18" charset="0"/>
              </a:rPr>
              <a:t>ua</a:t>
            </a:r>
            <a:r>
              <a:rPr lang="en-US" sz="4000" b="1" dirty="0">
                <a:solidFill>
                  <a:schemeClr val="tx1"/>
                </a:solidFill>
                <a:latin typeface="Times New Roman" pitchFamily="18" charset="0"/>
                <a:cs typeface="Times New Roman" pitchFamily="18" charset="0"/>
              </a:rPr>
              <a:t> hay </a:t>
            </a:r>
            <a:r>
              <a:rPr lang="en-US" sz="4000" b="1" i="1" u="sng" dirty="0" err="1">
                <a:solidFill>
                  <a:srgbClr val="FF0000"/>
                </a:solidFill>
                <a:latin typeface="Times New Roman" pitchFamily="18" charset="0"/>
                <a:cs typeface="Times New Roman" pitchFamily="18" charset="0"/>
              </a:rPr>
              <a:t>uơ</a:t>
            </a:r>
            <a:r>
              <a:rPr lang="en-US" sz="4000" b="1" dirty="0">
                <a:solidFill>
                  <a:schemeClr val="tx1"/>
                </a:solidFill>
                <a:latin typeface="Times New Roman" pitchFamily="18" charset="0"/>
                <a:cs typeface="Times New Roman" pitchFamily="18" charset="0"/>
              </a:rPr>
              <a:t> </a:t>
            </a:r>
            <a:r>
              <a:rPr lang="en-US" sz="4000" b="1" dirty="0" smtClean="0">
                <a:solidFill>
                  <a:schemeClr val="tx1"/>
                </a:solidFill>
                <a:latin typeface="Times New Roman" pitchFamily="18" charset="0"/>
                <a:cs typeface="Times New Roman" pitchFamily="18" charset="0"/>
              </a:rPr>
              <a:t>?</a:t>
            </a:r>
          </a:p>
          <a:p>
            <a:endParaRPr lang="en-US" sz="4000" b="1" dirty="0" smtClean="0">
              <a:solidFill>
                <a:schemeClr val="tx1"/>
              </a:solidFill>
              <a:latin typeface="Times New Roman" pitchFamily="18" charset="0"/>
              <a:cs typeface="Times New Roman" pitchFamily="18" charset="0"/>
            </a:endParaRPr>
          </a:p>
          <a:p>
            <a:pPr algn="just"/>
            <a:r>
              <a:rPr lang="en-US" sz="4000" dirty="0" smtClean="0">
                <a:solidFill>
                  <a:schemeClr val="tx1"/>
                </a:solidFill>
                <a:latin typeface="Times New Roman" pitchFamily="18" charset="0"/>
                <a:cs typeface="Times New Roman" pitchFamily="18" charset="0"/>
              </a:rPr>
              <a:t>                          </a:t>
            </a:r>
          </a:p>
          <a:p>
            <a:pPr algn="just"/>
            <a:r>
              <a:rPr lang="en-US" sz="4000" dirty="0" smtClean="0">
                <a:solidFill>
                  <a:schemeClr val="tx1">
                    <a:lumMod val="95000"/>
                    <a:lumOff val="5000"/>
                  </a:schemeClr>
                </a:solidFill>
                <a:latin typeface="Times New Roman" pitchFamily="18" charset="0"/>
                <a:cs typeface="Times New Roman" pitchFamily="18" charset="0"/>
              </a:rPr>
              <a:t>                           </a:t>
            </a:r>
          </a:p>
          <a:p>
            <a:endParaRPr lang="vi-VN" sz="4000" b="1" dirty="0">
              <a:solidFill>
                <a:schemeClr val="tx1"/>
              </a:solidFill>
              <a:latin typeface="Times New Roman" pitchFamily="18" charset="0"/>
              <a:cs typeface="Times New Roman" pitchFamily="18" charset="0"/>
            </a:endParaRPr>
          </a:p>
        </p:txBody>
      </p:sp>
      <p:sp>
        <p:nvSpPr>
          <p:cNvPr id="10" name="Rectangle 9"/>
          <p:cNvSpPr/>
          <p:nvPr/>
        </p:nvSpPr>
        <p:spPr>
          <a:xfrm>
            <a:off x="4953000" y="4724400"/>
            <a:ext cx="3657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Chanh</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ch</a:t>
            </a:r>
            <a:r>
              <a:rPr lang="en-US" sz="4400" dirty="0" smtClean="0">
                <a:solidFill>
                  <a:schemeClr val="tx1"/>
                </a:solidFill>
                <a:latin typeface="Times New Roman" pitchFamily="18" charset="0"/>
                <a:cs typeface="Times New Roman" pitchFamily="18" charset="0"/>
              </a:rPr>
              <a:t>…</a:t>
            </a:r>
            <a:endParaRPr lang="en-US" sz="4400" dirty="0">
              <a:solidFill>
                <a:schemeClr val="tx1"/>
              </a:solidFill>
              <a:latin typeface="Times New Roman" pitchFamily="18" charset="0"/>
              <a:cs typeface="Times New Roman" pitchFamily="18" charset="0"/>
            </a:endParaRPr>
          </a:p>
        </p:txBody>
      </p:sp>
      <p:sp>
        <p:nvSpPr>
          <p:cNvPr id="11" name="Rectangle 10"/>
          <p:cNvSpPr/>
          <p:nvPr/>
        </p:nvSpPr>
        <p:spPr>
          <a:xfrm>
            <a:off x="838200" y="4800600"/>
            <a:ext cx="3200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Th</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nhỏ</a:t>
            </a:r>
            <a:endParaRPr lang="en-US" sz="4000" dirty="0">
              <a:solidFill>
                <a:schemeClr val="tx1"/>
              </a:solidFill>
              <a:latin typeface="Times New Roman" pitchFamily="18" charset="0"/>
              <a:cs typeface="Times New Roman" pitchFamily="18" charset="0"/>
            </a:endParaRPr>
          </a:p>
        </p:txBody>
      </p:sp>
      <p:sp>
        <p:nvSpPr>
          <p:cNvPr id="12" name="Rectangle 11"/>
          <p:cNvSpPr/>
          <p:nvPr/>
        </p:nvSpPr>
        <p:spPr>
          <a:xfrm>
            <a:off x="4800600" y="3429000"/>
            <a:ext cx="3505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itchFamily="18" charset="0"/>
                <a:cs typeface="Times New Roman" pitchFamily="18" charset="0"/>
              </a:rPr>
              <a:t>- M…  </a:t>
            </a:r>
            <a:r>
              <a:rPr lang="en-US" sz="4400" dirty="0" err="1" smtClean="0">
                <a:solidFill>
                  <a:schemeClr val="tx1"/>
                </a:solidFill>
                <a:latin typeface="Times New Roman" pitchFamily="18" charset="0"/>
                <a:cs typeface="Times New Roman" pitchFamily="18" charset="0"/>
              </a:rPr>
              <a:t>màng</a:t>
            </a:r>
            <a:endParaRPr lang="en-US" sz="4400" dirty="0">
              <a:solidFill>
                <a:schemeClr val="tx1"/>
              </a:solidFill>
              <a:latin typeface="Times New Roman" pitchFamily="18" charset="0"/>
              <a:cs typeface="Times New Roman" pitchFamily="18" charset="0"/>
            </a:endParaRPr>
          </a:p>
        </p:txBody>
      </p:sp>
      <p:sp>
        <p:nvSpPr>
          <p:cNvPr id="13" name="Rectangle 12"/>
          <p:cNvSpPr/>
          <p:nvPr/>
        </p:nvSpPr>
        <p:spPr>
          <a:xfrm>
            <a:off x="533400" y="3429000"/>
            <a:ext cx="37338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Voi</a:t>
            </a:r>
            <a:r>
              <a:rPr lang="en-US" sz="4400" dirty="0" smtClean="0">
                <a:solidFill>
                  <a:schemeClr val="tx1"/>
                </a:solidFill>
                <a:latin typeface="Times New Roman" pitchFamily="18" charset="0"/>
                <a:cs typeface="Times New Roman" pitchFamily="18" charset="0"/>
              </a:rPr>
              <a:t> h…   </a:t>
            </a:r>
            <a:r>
              <a:rPr lang="en-US" sz="4400" dirty="0" err="1" smtClean="0">
                <a:solidFill>
                  <a:schemeClr val="tx1"/>
                </a:solidFill>
                <a:latin typeface="Times New Roman" pitchFamily="18" charset="0"/>
                <a:cs typeface="Times New Roman" pitchFamily="18" charset="0"/>
              </a:rPr>
              <a:t>vòi</a:t>
            </a:r>
            <a:endParaRPr lang="en-US" sz="4400" dirty="0">
              <a:solidFill>
                <a:schemeClr val="tx1"/>
              </a:solidFill>
              <a:latin typeface="Times New Roman" pitchFamily="18" charset="0"/>
              <a:cs typeface="Times New Roman" pitchFamily="18" charset="0"/>
            </a:endParaRPr>
          </a:p>
        </p:txBody>
      </p:sp>
      <p:sp>
        <p:nvSpPr>
          <p:cNvPr id="15" name="Rectangle 14"/>
          <p:cNvSpPr/>
          <p:nvPr/>
        </p:nvSpPr>
        <p:spPr>
          <a:xfrm>
            <a:off x="5867400" y="3657600"/>
            <a:ext cx="838200" cy="228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err="1" smtClean="0">
                <a:solidFill>
                  <a:srgbClr val="FF0000"/>
                </a:solidFill>
                <a:latin typeface="Times New Roman" pitchFamily="18" charset="0"/>
                <a:cs typeface="Times New Roman" pitchFamily="18" charset="0"/>
              </a:rPr>
              <a:t>ùa</a:t>
            </a:r>
            <a:endParaRPr lang="en-US" sz="4400" dirty="0">
              <a:solidFill>
                <a:srgbClr val="FF0000"/>
              </a:solidFill>
              <a:latin typeface="Times New Roman" pitchFamily="18" charset="0"/>
              <a:cs typeface="Times New Roman" pitchFamily="18" charset="0"/>
            </a:endParaRPr>
          </a:p>
        </p:txBody>
      </p:sp>
      <p:sp>
        <p:nvSpPr>
          <p:cNvPr id="16" name="Rectangle 15"/>
          <p:cNvSpPr/>
          <p:nvPr/>
        </p:nvSpPr>
        <p:spPr>
          <a:xfrm>
            <a:off x="2057400" y="5105400"/>
            <a:ext cx="838200" cy="152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err="1" smtClean="0">
                <a:solidFill>
                  <a:srgbClr val="FF0000"/>
                </a:solidFill>
                <a:latin typeface="Times New Roman" pitchFamily="18" charset="0"/>
                <a:cs typeface="Times New Roman" pitchFamily="18" charset="0"/>
              </a:rPr>
              <a:t>uở</a:t>
            </a:r>
            <a:endParaRPr lang="en-US" sz="4400" dirty="0">
              <a:solidFill>
                <a:srgbClr val="FF0000"/>
              </a:solidFill>
              <a:latin typeface="Times New Roman" pitchFamily="18" charset="0"/>
              <a:cs typeface="Times New Roman" pitchFamily="18" charset="0"/>
            </a:endParaRPr>
          </a:p>
        </p:txBody>
      </p:sp>
      <p:sp>
        <p:nvSpPr>
          <p:cNvPr id="17" name="Rectangle 16"/>
          <p:cNvSpPr/>
          <p:nvPr/>
        </p:nvSpPr>
        <p:spPr>
          <a:xfrm flipH="1">
            <a:off x="7696200" y="5029200"/>
            <a:ext cx="838200" cy="76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err="1" smtClean="0">
                <a:solidFill>
                  <a:srgbClr val="FF0000"/>
                </a:solidFill>
                <a:latin typeface="Times New Roman" pitchFamily="18" charset="0"/>
                <a:cs typeface="Times New Roman" pitchFamily="18" charset="0"/>
              </a:rPr>
              <a:t>ua</a:t>
            </a:r>
            <a:endParaRPr lang="en-US" sz="4400" dirty="0">
              <a:solidFill>
                <a:srgbClr val="FF0000"/>
              </a:solidFill>
              <a:latin typeface="Times New Roman" pitchFamily="18" charset="0"/>
              <a:cs typeface="Times New Roman" pitchFamily="18" charset="0"/>
            </a:endParaRPr>
          </a:p>
        </p:txBody>
      </p:sp>
      <p:sp>
        <p:nvSpPr>
          <p:cNvPr id="14" name="Rectangle 13"/>
          <p:cNvSpPr/>
          <p:nvPr/>
        </p:nvSpPr>
        <p:spPr>
          <a:xfrm>
            <a:off x="2362200" y="3657600"/>
            <a:ext cx="838200" cy="304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err="1" smtClean="0">
                <a:solidFill>
                  <a:srgbClr val="FF0000"/>
                </a:solidFill>
                <a:latin typeface="Times New Roman" pitchFamily="18" charset="0"/>
                <a:cs typeface="Times New Roman" pitchFamily="18" charset="0"/>
              </a:rPr>
              <a:t>uơ</a:t>
            </a:r>
            <a:endParaRPr lang="en-US" sz="4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2"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0.70"/>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subTnLst>
                                    <p:audio>
                                      <p:cMediaNode>
                                        <p:cTn display="0" masterRel="sameClick">
                                          <p:stCondLst>
                                            <p:cond evt="begin" delay="0">
                                              <p:tn val="26"/>
                                            </p:cond>
                                          </p:stCondLst>
                                          <p:endCondLst>
                                            <p:cond evt="onStopAudio" delay="0">
                                              <p:tgtEl>
                                                <p:sldTgt/>
                                              </p:tgtEl>
                                            </p:cond>
                                          </p:endCondLst>
                                        </p:cTn>
                                        <p:tgtEl>
                                          <p:sndTgt r:embed="rId2"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Effect transition="in" filter="fad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strVal val="#ppt_w*0.70"/>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Effect transition="in" filter="fade">
                                      <p:cBhvr>
                                        <p:cTn id="44" dur="1000"/>
                                        <p:tgtEl>
                                          <p:spTgt spid="16"/>
                                        </p:tgtEl>
                                      </p:cBhvr>
                                    </p:animEffect>
                                  </p:childTnLst>
                                  <p:subTnLst>
                                    <p:audio>
                                      <p:cMediaNode>
                                        <p:cTn display="0" masterRel="sameClick">
                                          <p:stCondLst>
                                            <p:cond evt="begin" delay="0">
                                              <p:tn val="40"/>
                                            </p:cond>
                                          </p:stCondLst>
                                          <p:endCondLst>
                                            <p:cond evt="onStopAudio" delay="0">
                                              <p:tgtEl>
                                                <p:sldTgt/>
                                              </p:tgtEl>
                                            </p:cond>
                                          </p:endCondLst>
                                        </p:cTn>
                                        <p:tgtEl>
                                          <p:sndTgt r:embed="rId2"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p:cTn id="49"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5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51" dur="1000"/>
                                        <p:tgtEl>
                                          <p:spTgt spid="5">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fltVal val="0"/>
                                          </p:val>
                                        </p:tav>
                                        <p:tav tm="100000">
                                          <p:val>
                                            <p:strVal val="#ppt_w"/>
                                          </p:val>
                                        </p:tav>
                                      </p:tavLst>
                                    </p:anim>
                                    <p:anim calcmode="lin" valueType="num">
                                      <p:cBhvr>
                                        <p:cTn id="57" dur="1000" fill="hold"/>
                                        <p:tgtEl>
                                          <p:spTgt spid="10"/>
                                        </p:tgtEl>
                                        <p:attrNameLst>
                                          <p:attrName>ppt_h</p:attrName>
                                        </p:attrNameLst>
                                      </p:cBhvr>
                                      <p:tavLst>
                                        <p:tav tm="0">
                                          <p:val>
                                            <p:fltVal val="0"/>
                                          </p:val>
                                        </p:tav>
                                        <p:tav tm="100000">
                                          <p:val>
                                            <p:strVal val="#ppt_h"/>
                                          </p:val>
                                        </p:tav>
                                      </p:tavLst>
                                    </p:anim>
                                    <p:animEffect transition="in" filter="fade">
                                      <p:cBhvr>
                                        <p:cTn id="58" dur="1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strVal val="#ppt_w*0.70"/>
                                          </p:val>
                                        </p:tav>
                                        <p:tav tm="100000">
                                          <p:val>
                                            <p:strVal val="#ppt_w"/>
                                          </p:val>
                                        </p:tav>
                                      </p:tavLst>
                                    </p:anim>
                                    <p:anim calcmode="lin" valueType="num">
                                      <p:cBhvr>
                                        <p:cTn id="64" dur="1000" fill="hold"/>
                                        <p:tgtEl>
                                          <p:spTgt spid="17"/>
                                        </p:tgtEl>
                                        <p:attrNameLst>
                                          <p:attrName>ppt_h</p:attrName>
                                        </p:attrNameLst>
                                      </p:cBhvr>
                                      <p:tavLst>
                                        <p:tav tm="0">
                                          <p:val>
                                            <p:strVal val="#ppt_h"/>
                                          </p:val>
                                        </p:tav>
                                        <p:tav tm="100000">
                                          <p:val>
                                            <p:strVal val="#ppt_h"/>
                                          </p:val>
                                        </p:tav>
                                      </p:tavLst>
                                    </p:anim>
                                    <p:animEffect transition="in" filter="fade">
                                      <p:cBhvr>
                                        <p:cTn id="65" dur="1000"/>
                                        <p:tgtEl>
                                          <p:spTgt spid="17"/>
                                        </p:tgtEl>
                                      </p:cBhvr>
                                    </p:animEffect>
                                  </p:childTnLst>
                                  <p:subTnLst>
                                    <p:audio>
                                      <p:cMediaNode>
                                        <p:cTn display="0" masterRel="sameClick">
                                          <p:stCondLst>
                                            <p:cond evt="begin" delay="0">
                                              <p:tn val="61"/>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P spid="17"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              </a:t>
            </a:r>
            <a:r>
              <a:rPr lang="en-US" sz="5400" dirty="0" err="1" smtClean="0">
                <a:latin typeface="Times New Roman" pitchFamily="18" charset="0"/>
                <a:cs typeface="Times New Roman" pitchFamily="18" charset="0"/>
              </a:rPr>
              <a:t>huơ</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vòi</a:t>
            </a:r>
            <a:endParaRPr lang="en-US" sz="5400" dirty="0"/>
          </a:p>
        </p:txBody>
      </p:sp>
      <p:pic>
        <p:nvPicPr>
          <p:cNvPr id="1026" name="Picture 2" descr="D:\thực tập\elephant (1).jpg"/>
          <p:cNvPicPr>
            <a:picLocks noGrp="1" noChangeAspect="1" noChangeArrowheads="1"/>
          </p:cNvPicPr>
          <p:nvPr>
            <p:ph idx="1"/>
          </p:nvPr>
        </p:nvPicPr>
        <p:blipFill>
          <a:blip r:embed="rId2" cstate="print"/>
          <a:srcRect/>
          <a:stretch>
            <a:fillRect/>
          </a:stretch>
        </p:blipFill>
        <p:spPr bwMode="auto">
          <a:xfrm>
            <a:off x="1447800" y="1600200"/>
            <a:ext cx="6116166" cy="4525963"/>
          </a:xfrm>
          <a:prstGeom prst="rect">
            <a:avLst/>
          </a:prstGeom>
          <a:noFill/>
        </p:spPr>
      </p:pic>
      <p:cxnSp>
        <p:nvCxnSpPr>
          <p:cNvPr id="8" name="Straight Arrow Connector 7"/>
          <p:cNvCxnSpPr/>
          <p:nvPr/>
        </p:nvCxnSpPr>
        <p:spPr>
          <a:xfrm flipH="1">
            <a:off x="3429000" y="1066800"/>
            <a:ext cx="1219200" cy="1066800"/>
          </a:xfrm>
          <a:prstGeom prst="straightConnector1">
            <a:avLst/>
          </a:prstGeom>
          <a:ln w="57150">
            <a:solidFill>
              <a:srgbClr val="FF0000"/>
            </a:solidFill>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err="1" smtClean="0">
                <a:latin typeface="Times New Roman" pitchFamily="18" charset="0"/>
                <a:cs typeface="Times New Roman" pitchFamily="18" charset="0"/>
              </a:rPr>
              <a:t>Mùa</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màng</a:t>
            </a:r>
            <a:endParaRPr lang="en-US" sz="5400" dirty="0">
              <a:latin typeface="Times New Roman" pitchFamily="18" charset="0"/>
              <a:cs typeface="Times New Roman" pitchFamily="18" charset="0"/>
            </a:endParaRPr>
          </a:p>
        </p:txBody>
      </p:sp>
      <p:pic>
        <p:nvPicPr>
          <p:cNvPr id="1026" name="Picture 2" descr="D:\thực tập\images945120_1_giac (1).gif"/>
          <p:cNvPicPr>
            <a:picLocks noGrp="1" noChangeAspect="1" noChangeArrowheads="1"/>
          </p:cNvPicPr>
          <p:nvPr>
            <p:ph idx="1"/>
          </p:nvPr>
        </p:nvPicPr>
        <p:blipFill>
          <a:blip r:embed="rId2" cstate="print"/>
          <a:srcRect/>
          <a:stretch>
            <a:fillRect/>
          </a:stretch>
        </p:blipFill>
        <p:spPr bwMode="auto">
          <a:xfrm>
            <a:off x="533400" y="1371600"/>
            <a:ext cx="7772400" cy="4678363"/>
          </a:xfrm>
          <a:prstGeom prst="rect">
            <a:avLst/>
          </a:prstGeom>
          <a:noFill/>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2" y="304800"/>
            <a:ext cx="8991600" cy="884238"/>
          </a:xfrm>
        </p:spPr>
        <p:txBody>
          <a:bodyPr>
            <a:noAutofit/>
          </a:bodyPr>
          <a:lstStyle/>
          <a:p>
            <a:r>
              <a:rPr lang="en-US" sz="4000" b="1" u="sng" dirty="0" err="1" smtClean="0">
                <a:solidFill>
                  <a:schemeClr val="tx1">
                    <a:lumMod val="95000"/>
                    <a:lumOff val="5000"/>
                  </a:schemeClr>
                </a:solidFill>
                <a:latin typeface="Times New Roman" pitchFamily="18" charset="0"/>
                <a:cs typeface="Times New Roman" pitchFamily="18" charset="0"/>
              </a:rPr>
              <a:t>Bài</a:t>
            </a:r>
            <a:r>
              <a:rPr lang="en-US" sz="4000" b="1" u="sng" dirty="0" smtClean="0">
                <a:solidFill>
                  <a:schemeClr val="tx1">
                    <a:lumMod val="95000"/>
                    <a:lumOff val="5000"/>
                  </a:schemeClr>
                </a:solidFill>
                <a:latin typeface="Times New Roman" pitchFamily="18" charset="0"/>
                <a:cs typeface="Times New Roman" pitchFamily="18" charset="0"/>
              </a:rPr>
              <a:t> </a:t>
            </a:r>
            <a:r>
              <a:rPr lang="en-US" sz="4000" b="1" u="sng" dirty="0" err="1" smtClean="0">
                <a:solidFill>
                  <a:schemeClr val="tx1">
                    <a:lumMod val="95000"/>
                    <a:lumOff val="5000"/>
                  </a:schemeClr>
                </a:solidFill>
                <a:latin typeface="Times New Roman" pitchFamily="18" charset="0"/>
                <a:cs typeface="Times New Roman" pitchFamily="18" charset="0"/>
              </a:rPr>
              <a:t>3b</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Điền</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vào</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chỗ</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trống</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i="1" u="sng" dirty="0" err="1" smtClean="0">
                <a:solidFill>
                  <a:srgbClr val="FF0000"/>
                </a:solidFill>
                <a:latin typeface="Times New Roman" pitchFamily="18" charset="0"/>
                <a:cs typeface="Times New Roman" pitchFamily="18" charset="0"/>
              </a:rPr>
              <a:t>ên</a:t>
            </a:r>
            <a:r>
              <a:rPr lang="en-US" sz="4000" b="1" i="1" dirty="0" smtClean="0">
                <a:solidFill>
                  <a:schemeClr val="tx1">
                    <a:lumMod val="95000"/>
                    <a:lumOff val="5000"/>
                  </a:schemeClr>
                </a:solidFill>
                <a:latin typeface="Times New Roman" pitchFamily="18" charset="0"/>
                <a:cs typeface="Times New Roman" pitchFamily="18" charset="0"/>
              </a:rPr>
              <a:t> </a:t>
            </a:r>
            <a:r>
              <a:rPr lang="en-US" sz="4000" b="1" dirty="0" smtClean="0">
                <a:solidFill>
                  <a:schemeClr val="tx1">
                    <a:lumMod val="95000"/>
                    <a:lumOff val="5000"/>
                  </a:schemeClr>
                </a:solidFill>
                <a:latin typeface="Times New Roman" pitchFamily="18" charset="0"/>
                <a:cs typeface="Times New Roman" pitchFamily="18" charset="0"/>
              </a:rPr>
              <a:t>hay </a:t>
            </a:r>
            <a:r>
              <a:rPr lang="en-US" sz="4000" b="1" i="1" u="sng" dirty="0" err="1" smtClean="0">
                <a:solidFill>
                  <a:srgbClr val="FF0000"/>
                </a:solidFill>
                <a:latin typeface="Times New Roman" pitchFamily="18" charset="0"/>
                <a:cs typeface="Times New Roman" pitchFamily="18" charset="0"/>
              </a:rPr>
              <a:t>ênh</a:t>
            </a:r>
            <a:r>
              <a:rPr lang="en-US" sz="4000" b="1" dirty="0" smtClean="0">
                <a:solidFill>
                  <a:schemeClr val="tx1">
                    <a:lumMod val="95000"/>
                    <a:lumOff val="5000"/>
                  </a:schemeClr>
                </a:solidFill>
                <a:latin typeface="Times New Roman" pitchFamily="18" charset="0"/>
                <a:cs typeface="Times New Roman" pitchFamily="18" charset="0"/>
              </a:rPr>
              <a:t> ?</a:t>
            </a:r>
            <a:endParaRPr lang="en-US" sz="4000" dirty="0"/>
          </a:p>
        </p:txBody>
      </p:sp>
      <p:sp>
        <p:nvSpPr>
          <p:cNvPr id="3" name="Content Placeholder 2"/>
          <p:cNvSpPr>
            <a:spLocks noGrp="1"/>
          </p:cNvSpPr>
          <p:nvPr>
            <p:ph idx="1"/>
          </p:nvPr>
        </p:nvSpPr>
        <p:spPr>
          <a:xfrm>
            <a:off x="152400" y="1167429"/>
            <a:ext cx="8991600" cy="5943600"/>
          </a:xfrm>
        </p:spPr>
        <p:txBody>
          <a:bodyPr>
            <a:noAutofit/>
          </a:bodyPr>
          <a:lstStyle/>
          <a:p>
            <a:pPr>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gì</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cao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lớn</a:t>
            </a:r>
            <a:r>
              <a:rPr lang="en-US" sz="4000" dirty="0" smtClean="0">
                <a:latin typeface="Times New Roman" pitchFamily="18" charset="0"/>
                <a:cs typeface="Times New Roman" pitchFamily="18" charset="0"/>
              </a:rPr>
              <a:t> l… </a:t>
            </a:r>
            <a:r>
              <a:rPr lang="en-US" sz="4000" dirty="0" err="1" smtClean="0">
                <a:latin typeface="Times New Roman" pitchFamily="18" charset="0"/>
                <a:cs typeface="Times New Roman" pitchFamily="18" charset="0"/>
              </a:rPr>
              <a:t>khênh</a:t>
            </a:r>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Đứng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tựa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ngã</a:t>
            </a:r>
            <a:r>
              <a:rPr lang="en-US" sz="4000" dirty="0" smtClean="0">
                <a:latin typeface="Times New Roman" pitchFamily="18" charset="0"/>
                <a:cs typeface="Times New Roman" pitchFamily="18" charset="0"/>
              </a:rPr>
              <a:t> k… </a:t>
            </a:r>
            <a:r>
              <a:rPr lang="en-US" sz="4000" dirty="0" err="1" smtClean="0">
                <a:latin typeface="Times New Roman" pitchFamily="18" charset="0"/>
                <a:cs typeface="Times New Roman" pitchFamily="18" charset="0"/>
              </a:rPr>
              <a:t>ngay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ra</a:t>
            </a:r>
            <a:r>
              <a:rPr lang="en-US" sz="4000" dirty="0" smtClean="0">
                <a:latin typeface="Times New Roman" pitchFamily="18" charset="0"/>
                <a:cs typeface="Times New Roman" pitchFamily="18" charset="0"/>
              </a:rPr>
              <a:t>?</a:t>
            </a:r>
          </a:p>
          <a:p>
            <a:pPr algn="r">
              <a:buNone/>
            </a:pPr>
            <a:r>
              <a:rPr lang="en-US" sz="4000" dirty="0" err="1" smtClean="0">
                <a:latin typeface="Times New Roman" pitchFamily="18" charset="0"/>
                <a:cs typeface="Times New Roman" pitchFamily="18" charset="0"/>
              </a:rPr>
              <a:t>Câu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đố</a:t>
            </a:r>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Tò</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vò</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nuôi</a:t>
            </a:r>
            <a:r>
              <a:rPr lang="en-US" sz="4000" dirty="0" smtClean="0">
                <a:latin typeface="Times New Roman" pitchFamily="18" charset="0"/>
                <a:cs typeface="Times New Roman" pitchFamily="18" charset="0"/>
              </a:rPr>
              <a:t> con </a:t>
            </a:r>
            <a:r>
              <a:rPr lang="en-US" sz="4000" dirty="0" err="1" smtClean="0">
                <a:latin typeface="Times New Roman" pitchFamily="18" charset="0"/>
                <a:cs typeface="Times New Roman" pitchFamily="18" charset="0"/>
              </a:rPr>
              <a:t>nhện</a:t>
            </a:r>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Đến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lớn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qu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nhau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đi</a:t>
            </a:r>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Tò</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vò</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ngồi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khóc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tỉ</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ti</a:t>
            </a:r>
            <a:r>
              <a:rPr lang="en-US" sz="4000" dirty="0" smtClean="0">
                <a:latin typeface="Times New Roman" pitchFamily="18" charset="0"/>
                <a:cs typeface="Times New Roman" pitchFamily="18" charset="0"/>
              </a:rPr>
              <a:t>:</a:t>
            </a:r>
          </a:p>
          <a:p>
            <a:pPr>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Nhện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hõi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đằng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nào</a:t>
            </a:r>
            <a:r>
              <a:rPr lang="en-US" sz="4000" dirty="0" smtClean="0">
                <a:latin typeface="Times New Roman" pitchFamily="18" charset="0"/>
                <a:cs typeface="Times New Roman" pitchFamily="18" charset="0"/>
              </a:rPr>
              <a:t>?</a:t>
            </a:r>
          </a:p>
          <a:p>
            <a:pPr algn="r">
              <a:buNone/>
            </a:pPr>
            <a:r>
              <a:rPr lang="en-US" sz="4000" dirty="0" smtClean="0">
                <a:latin typeface="Times New Roman" pitchFamily="18" charset="0"/>
                <a:cs typeface="Times New Roman" pitchFamily="18" charset="0"/>
              </a:rPr>
              <a:t>Ca </a:t>
            </a:r>
            <a:r>
              <a:rPr lang="en-US" sz="4000" dirty="0" err="1" smtClean="0">
                <a:latin typeface="Times New Roman" pitchFamily="18" charset="0"/>
                <a:cs typeface="Times New Roman" pitchFamily="18" charset="0"/>
              </a:rPr>
              <a:t>dao</a:t>
            </a: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438"/>
            <a:ext cx="9144000" cy="715962"/>
          </a:xfrm>
        </p:spPr>
        <p:txBody>
          <a:bodyPr>
            <a:noAutofit/>
          </a:bodyPr>
          <a:lstStyle/>
          <a:p>
            <a:r>
              <a:rPr lang="en-US" sz="4000" b="1" u="sng" dirty="0" err="1" smtClean="0">
                <a:solidFill>
                  <a:schemeClr val="tx1">
                    <a:lumMod val="95000"/>
                    <a:lumOff val="5000"/>
                  </a:schemeClr>
                </a:solidFill>
                <a:latin typeface="Times New Roman" pitchFamily="18" charset="0"/>
                <a:cs typeface="Times New Roman" pitchFamily="18" charset="0"/>
              </a:rPr>
              <a:t>Bài</a:t>
            </a:r>
            <a:r>
              <a:rPr lang="en-US" sz="4000" b="1" u="sng" dirty="0" smtClean="0">
                <a:solidFill>
                  <a:schemeClr val="tx1">
                    <a:lumMod val="95000"/>
                    <a:lumOff val="5000"/>
                  </a:schemeClr>
                </a:solidFill>
                <a:latin typeface="Times New Roman" pitchFamily="18" charset="0"/>
                <a:cs typeface="Times New Roman" pitchFamily="18" charset="0"/>
              </a:rPr>
              <a:t> </a:t>
            </a:r>
            <a:r>
              <a:rPr lang="en-US" sz="4000" b="1" u="sng" dirty="0" err="1" smtClean="0">
                <a:solidFill>
                  <a:schemeClr val="tx1">
                    <a:lumMod val="95000"/>
                    <a:lumOff val="5000"/>
                  </a:schemeClr>
                </a:solidFill>
                <a:latin typeface="Times New Roman" pitchFamily="18" charset="0"/>
                <a:cs typeface="Times New Roman" pitchFamily="18" charset="0"/>
              </a:rPr>
              <a:t>3b</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Điền</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vào</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chỗ</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dirty="0" err="1" smtClean="0">
                <a:solidFill>
                  <a:schemeClr val="tx1">
                    <a:lumMod val="95000"/>
                    <a:lumOff val="5000"/>
                  </a:schemeClr>
                </a:solidFill>
                <a:latin typeface="Times New Roman" pitchFamily="18" charset="0"/>
                <a:cs typeface="Times New Roman" pitchFamily="18" charset="0"/>
              </a:rPr>
              <a:t>trống</a:t>
            </a:r>
            <a:r>
              <a:rPr lang="en-US" sz="4000" b="1" dirty="0" smtClean="0">
                <a:solidFill>
                  <a:schemeClr val="tx1">
                    <a:lumMod val="95000"/>
                    <a:lumOff val="5000"/>
                  </a:schemeClr>
                </a:solidFill>
                <a:latin typeface="Times New Roman" pitchFamily="18" charset="0"/>
                <a:cs typeface="Times New Roman" pitchFamily="18" charset="0"/>
              </a:rPr>
              <a:t> </a:t>
            </a:r>
            <a:r>
              <a:rPr lang="en-US" sz="4000" b="1" i="1" u="sng" dirty="0" err="1" smtClean="0">
                <a:solidFill>
                  <a:srgbClr val="FF0000"/>
                </a:solidFill>
                <a:latin typeface="Times New Roman" pitchFamily="18" charset="0"/>
                <a:cs typeface="Times New Roman" pitchFamily="18" charset="0"/>
              </a:rPr>
              <a:t>ên</a:t>
            </a:r>
            <a:r>
              <a:rPr lang="en-US" sz="4000" b="1" i="1" dirty="0" smtClean="0">
                <a:solidFill>
                  <a:schemeClr val="tx1">
                    <a:lumMod val="95000"/>
                    <a:lumOff val="5000"/>
                  </a:schemeClr>
                </a:solidFill>
                <a:latin typeface="Times New Roman" pitchFamily="18" charset="0"/>
                <a:cs typeface="Times New Roman" pitchFamily="18" charset="0"/>
              </a:rPr>
              <a:t> </a:t>
            </a:r>
            <a:r>
              <a:rPr lang="en-US" sz="4000" b="1" dirty="0" smtClean="0">
                <a:solidFill>
                  <a:schemeClr val="tx1">
                    <a:lumMod val="95000"/>
                    <a:lumOff val="5000"/>
                  </a:schemeClr>
                </a:solidFill>
                <a:latin typeface="Times New Roman" pitchFamily="18" charset="0"/>
                <a:cs typeface="Times New Roman" pitchFamily="18" charset="0"/>
              </a:rPr>
              <a:t>hay </a:t>
            </a:r>
            <a:r>
              <a:rPr lang="en-US" sz="4000" b="1" i="1" u="sng" dirty="0" err="1" smtClean="0">
                <a:solidFill>
                  <a:srgbClr val="FF0000"/>
                </a:solidFill>
                <a:latin typeface="Times New Roman" pitchFamily="18" charset="0"/>
                <a:cs typeface="Times New Roman" pitchFamily="18" charset="0"/>
              </a:rPr>
              <a:t>ênh</a:t>
            </a:r>
            <a:r>
              <a:rPr lang="en-US" sz="4000" b="1" dirty="0" smtClean="0">
                <a:solidFill>
                  <a:schemeClr val="tx1">
                    <a:lumMod val="95000"/>
                    <a:lumOff val="5000"/>
                  </a:schemeClr>
                </a:solidFill>
                <a:latin typeface="Times New Roman" pitchFamily="18" charset="0"/>
                <a:cs typeface="Times New Roman" pitchFamily="18" charset="0"/>
              </a:rPr>
              <a:t> ?</a:t>
            </a:r>
            <a:endParaRPr lang="en-US" sz="4000" dirty="0"/>
          </a:p>
        </p:txBody>
      </p:sp>
      <p:sp>
        <p:nvSpPr>
          <p:cNvPr id="3" name="Content Placeholder 2"/>
          <p:cNvSpPr>
            <a:spLocks noGrp="1"/>
          </p:cNvSpPr>
          <p:nvPr>
            <p:ph idx="1"/>
          </p:nvPr>
        </p:nvSpPr>
        <p:spPr>
          <a:xfrm>
            <a:off x="0" y="1124234"/>
            <a:ext cx="9144000" cy="5029200"/>
          </a:xfrm>
        </p:spPr>
        <p:txBody>
          <a:bodyPr>
            <a:noAutofit/>
          </a:bodyPr>
          <a:lstStyle/>
          <a:p>
            <a:pPr>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gì</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cao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lớn</a:t>
            </a:r>
            <a:r>
              <a:rPr lang="en-US" sz="4000" dirty="0" smtClean="0">
                <a:latin typeface="Times New Roman" pitchFamily="18" charset="0"/>
                <a:cs typeface="Times New Roman" pitchFamily="18" charset="0"/>
              </a:rPr>
              <a:t> l…  </a:t>
            </a:r>
            <a:r>
              <a:rPr lang="vi-VN"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khênh</a:t>
            </a:r>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Đứng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tựa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ngã</a:t>
            </a:r>
            <a:r>
              <a:rPr lang="en-US" sz="4000" dirty="0" smtClean="0">
                <a:latin typeface="Times New Roman" pitchFamily="18" charset="0"/>
                <a:cs typeface="Times New Roman" pitchFamily="18" charset="0"/>
              </a:rPr>
              <a:t> k…     </a:t>
            </a:r>
            <a:r>
              <a:rPr lang="en-US" sz="4000" dirty="0" err="1" smtClean="0">
                <a:latin typeface="Times New Roman" pitchFamily="18" charset="0"/>
                <a:cs typeface="Times New Roman" pitchFamily="18" charset="0"/>
              </a:rPr>
              <a:t>ngay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ra</a:t>
            </a:r>
            <a:r>
              <a:rPr lang="en-US" sz="4000" dirty="0" smtClean="0">
                <a:latin typeface="Times New Roman" pitchFamily="18" charset="0"/>
                <a:cs typeface="Times New Roman" pitchFamily="18" charset="0"/>
              </a:rPr>
              <a:t>?</a:t>
            </a:r>
          </a:p>
          <a:p>
            <a:pPr algn="r">
              <a:buNone/>
            </a:pPr>
            <a:r>
              <a:rPr lang="en-US" sz="4000" dirty="0" err="1" smtClean="0">
                <a:latin typeface="Times New Roman" pitchFamily="18" charset="0"/>
                <a:cs typeface="Times New Roman" pitchFamily="18" charset="0"/>
              </a:rPr>
              <a:t>Câu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đố</a:t>
            </a:r>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Tò</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vò</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nuôi</a:t>
            </a:r>
            <a:r>
              <a:rPr lang="en-US" sz="4000" dirty="0" smtClean="0">
                <a:latin typeface="Times New Roman" pitchFamily="18" charset="0"/>
                <a:cs typeface="Times New Roman" pitchFamily="18" charset="0"/>
              </a:rPr>
              <a:t> con </a:t>
            </a:r>
            <a:r>
              <a:rPr lang="en-US" sz="4000" dirty="0" err="1" smtClean="0">
                <a:latin typeface="Times New Roman" pitchFamily="18" charset="0"/>
                <a:cs typeface="Times New Roman" pitchFamily="18" charset="0"/>
              </a:rPr>
              <a:t>nhện</a:t>
            </a:r>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Đến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lớn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qu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nhau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đi</a:t>
            </a:r>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Tò</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vò</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ngồi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khóc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tỉ</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ti</a:t>
            </a:r>
            <a:r>
              <a:rPr lang="en-US" sz="4000" dirty="0" smtClean="0">
                <a:latin typeface="Times New Roman" pitchFamily="18" charset="0"/>
                <a:cs typeface="Times New Roman" pitchFamily="18" charset="0"/>
              </a:rPr>
              <a:t>:</a:t>
            </a:r>
          </a:p>
          <a:p>
            <a:pPr>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Nhện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a:t>
            </a:r>
            <a:r>
              <a:rPr lang="en-US" sz="4000" dirty="0" smtClean="0">
                <a:latin typeface="Times New Roman" pitchFamily="18" charset="0"/>
                <a:cs typeface="Times New Roman" pitchFamily="18" charset="0"/>
              </a:rPr>
              <a:t>…   h</a:t>
            </a:r>
            <a:r>
              <a:rPr lang="vi-VN" sz="4000" dirty="0">
                <a:latin typeface="Times New Roman" pitchFamily="18" charset="0"/>
                <a:cs typeface="Times New Roman" pitchFamily="18" charset="0"/>
              </a:rPr>
              <a:t>ỡ</a:t>
            </a:r>
            <a:r>
              <a:rPr lang="en-US" sz="4000" dirty="0" err="1" smtClean="0">
                <a:latin typeface="Times New Roman" pitchFamily="18" charset="0"/>
                <a:cs typeface="Times New Roman" pitchFamily="18" charset="0"/>
              </a:rPr>
              <a:t>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đằng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nào</a:t>
            </a:r>
            <a:r>
              <a:rPr lang="en-US" sz="4000" dirty="0" smtClean="0">
                <a:latin typeface="Times New Roman" pitchFamily="18" charset="0"/>
                <a:cs typeface="Times New Roman" pitchFamily="18" charset="0"/>
              </a:rPr>
              <a:t>?</a:t>
            </a:r>
          </a:p>
          <a:p>
            <a:pPr algn="r">
              <a:buNone/>
            </a:pPr>
            <a:r>
              <a:rPr lang="en-US" sz="4000" dirty="0" smtClean="0">
                <a:latin typeface="Times New Roman" pitchFamily="18" charset="0"/>
                <a:cs typeface="Times New Roman" pitchFamily="18" charset="0"/>
              </a:rPr>
              <a:t>Ca </a:t>
            </a:r>
            <a:r>
              <a:rPr lang="en-US" sz="4000" dirty="0" err="1" smtClean="0">
                <a:latin typeface="Times New Roman" pitchFamily="18" charset="0"/>
                <a:cs typeface="Times New Roman" pitchFamily="18" charset="0"/>
              </a:rPr>
              <a:t>dao</a:t>
            </a:r>
            <a:endParaRPr lang="en-US" sz="4000" dirty="0" smtClean="0">
              <a:latin typeface="Times New Roman" pitchFamily="18" charset="0"/>
              <a:cs typeface="Times New Roman" pitchFamily="18" charset="0"/>
            </a:endParaRPr>
          </a:p>
          <a:p>
            <a:pPr>
              <a:buNone/>
            </a:pPr>
            <a:endParaRPr lang="en-US" sz="4000" dirty="0">
              <a:latin typeface="Times New Roman" pitchFamily="18" charset="0"/>
              <a:cs typeface="Times New Roman" pitchFamily="18" charset="0"/>
            </a:endParaRPr>
          </a:p>
        </p:txBody>
      </p:sp>
      <p:sp>
        <p:nvSpPr>
          <p:cNvPr id="4" name="Rectangle 3"/>
          <p:cNvSpPr/>
          <p:nvPr/>
        </p:nvSpPr>
        <p:spPr>
          <a:xfrm>
            <a:off x="4991100" y="1227161"/>
            <a:ext cx="723900" cy="381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i="1" dirty="0" err="1" smtClean="0">
                <a:solidFill>
                  <a:srgbClr val="FF0000"/>
                </a:solidFill>
                <a:latin typeface="Times New Roman" pitchFamily="18" charset="0"/>
                <a:cs typeface="Times New Roman" pitchFamily="18" charset="0"/>
              </a:rPr>
              <a:t>ên</a:t>
            </a:r>
            <a:endParaRPr lang="en-US" sz="4000" b="1" i="1" dirty="0">
              <a:solidFill>
                <a:srgbClr val="FF0000"/>
              </a:solidFill>
              <a:latin typeface="Times New Roman" pitchFamily="18" charset="0"/>
              <a:cs typeface="Times New Roman" pitchFamily="18" charset="0"/>
            </a:endParaRPr>
          </a:p>
        </p:txBody>
      </p:sp>
      <p:sp>
        <p:nvSpPr>
          <p:cNvPr id="5" name="Rectangle 4"/>
          <p:cNvSpPr/>
          <p:nvPr/>
        </p:nvSpPr>
        <p:spPr>
          <a:xfrm>
            <a:off x="6057900" y="1981200"/>
            <a:ext cx="1104900" cy="381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i="1" dirty="0" err="1" smtClean="0">
                <a:solidFill>
                  <a:srgbClr val="FF0000"/>
                </a:solidFill>
                <a:latin typeface="Times New Roman" pitchFamily="18" charset="0"/>
                <a:cs typeface="Times New Roman" pitchFamily="18" charset="0"/>
              </a:rPr>
              <a:t>ềnh</a:t>
            </a:r>
            <a:endParaRPr lang="en-US" sz="4000" b="1" i="1" dirty="0">
              <a:solidFill>
                <a:srgbClr val="FF0000"/>
              </a:solidFill>
              <a:latin typeface="Times New Roman" pitchFamily="18" charset="0"/>
              <a:cs typeface="Times New Roman" pitchFamily="18" charset="0"/>
            </a:endParaRPr>
          </a:p>
        </p:txBody>
      </p:sp>
      <p:sp>
        <p:nvSpPr>
          <p:cNvPr id="6" name="Rectangle 5"/>
          <p:cNvSpPr/>
          <p:nvPr/>
        </p:nvSpPr>
        <p:spPr>
          <a:xfrm>
            <a:off x="4876800" y="4191000"/>
            <a:ext cx="1028700" cy="381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i="1" dirty="0" err="1" smtClean="0">
                <a:solidFill>
                  <a:srgbClr val="FF0000"/>
                </a:solidFill>
                <a:latin typeface="Times New Roman" pitchFamily="18" charset="0"/>
                <a:cs typeface="Times New Roman" pitchFamily="18" charset="0"/>
              </a:rPr>
              <a:t>ệnh</a:t>
            </a:r>
            <a:endParaRPr lang="en-US" sz="4000" b="1" i="1" dirty="0">
              <a:solidFill>
                <a:srgbClr val="FF0000"/>
              </a:solidFill>
              <a:latin typeface="Times New Roman" pitchFamily="18" charset="0"/>
              <a:cs typeface="Times New Roman" pitchFamily="18" charset="0"/>
            </a:endParaRPr>
          </a:p>
        </p:txBody>
      </p:sp>
      <p:sp>
        <p:nvSpPr>
          <p:cNvPr id="7" name="Rectangle 6"/>
          <p:cNvSpPr/>
          <p:nvPr/>
        </p:nvSpPr>
        <p:spPr>
          <a:xfrm>
            <a:off x="2819400" y="5638800"/>
            <a:ext cx="838200" cy="381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i="1" dirty="0" err="1" smtClean="0">
                <a:solidFill>
                  <a:srgbClr val="FF0000"/>
                </a:solidFill>
                <a:latin typeface="Times New Roman" pitchFamily="18" charset="0"/>
                <a:cs typeface="Times New Roman" pitchFamily="18" charset="0"/>
              </a:rPr>
              <a:t>ện</a:t>
            </a:r>
            <a:endParaRPr lang="en-US" sz="4000" b="1" i="1" dirty="0">
              <a:solidFill>
                <a:srgbClr val="FF0000"/>
              </a:solidFill>
              <a:latin typeface="Times New Roman" pitchFamily="18" charset="0"/>
              <a:cs typeface="Times New Roman" pitchFamily="18" charset="0"/>
            </a:endParaRPr>
          </a:p>
        </p:txBody>
      </p:sp>
      <p:sp>
        <p:nvSpPr>
          <p:cNvPr id="8" name="Rectangle 7"/>
          <p:cNvSpPr/>
          <p:nvPr/>
        </p:nvSpPr>
        <p:spPr>
          <a:xfrm>
            <a:off x="5124450" y="5638800"/>
            <a:ext cx="742950" cy="381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i="1" dirty="0" err="1" smtClean="0">
                <a:solidFill>
                  <a:srgbClr val="FF0000"/>
                </a:solidFill>
                <a:latin typeface="Times New Roman" pitchFamily="18" charset="0"/>
                <a:cs typeface="Times New Roman" pitchFamily="18" charset="0"/>
              </a:rPr>
              <a:t>ện</a:t>
            </a:r>
            <a:endParaRPr lang="en-US" sz="4000" b="1" i="1" dirty="0">
              <a:solidFill>
                <a:srgbClr val="FF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0.70"/>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subTnLst>
                                    <p:audio>
                                      <p:cMediaNode>
                                        <p:cTn display="0" masterRel="sameClick">
                                          <p:stCondLst>
                                            <p:cond evt="begin" delay="0">
                                              <p:tn val="22"/>
                                            </p:cond>
                                          </p:stCondLst>
                                          <p:endCondLst>
                                            <p:cond evt="onStopAudio" delay="0">
                                              <p:tgtEl>
                                                <p:sldTgt/>
                                              </p:tgtEl>
                                            </p:cond>
                                          </p:endCondLst>
                                        </p:cTn>
                                        <p:tgtEl>
                                          <p:sndTgt r:embed="rId2" name="coin.wav"/>
                                        </p:tgtEl>
                                      </p:cMediaNode>
                                    </p:audio>
                                  </p:subTnLst>
                                </p:cTn>
                              </p:par>
                              <p:par>
                                <p:cTn id="27" presetID="55"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strVal val="#ppt_w*0.70"/>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Effect transition="in" filter="fade">
                                      <p:cBhvr>
                                        <p:cTn id="31" dur="1000"/>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3" name="suction.wav"/>
                                        </p:tgtEl>
                                      </p:cMediaNode>
                                    </p:audio>
                                  </p:sub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linds(horizontal)">
                                      <p:cBhvr>
                                        <p:cTn id="36" dur="500"/>
                                        <p:tgtEl>
                                          <p:spTgt spid="3">
                                            <p:txEl>
                                              <p:pRg st="3" end="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linds(horizontal)">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strVal val="#ppt_w*0.70"/>
                                          </p:val>
                                        </p:tav>
                                        <p:tav tm="100000">
                                          <p:val>
                                            <p:strVal val="#ppt_w"/>
                                          </p:val>
                                        </p:tav>
                                      </p:tavLst>
                                    </p:anim>
                                    <p:anim calcmode="lin" valueType="num">
                                      <p:cBhvr>
                                        <p:cTn id="45" dur="1000" fill="hold"/>
                                        <p:tgtEl>
                                          <p:spTgt spid="6"/>
                                        </p:tgtEl>
                                        <p:attrNameLst>
                                          <p:attrName>ppt_h</p:attrName>
                                        </p:attrNameLst>
                                      </p:cBhvr>
                                      <p:tavLst>
                                        <p:tav tm="0">
                                          <p:val>
                                            <p:strVal val="#ppt_h"/>
                                          </p:val>
                                        </p:tav>
                                        <p:tav tm="100000">
                                          <p:val>
                                            <p:strVal val="#ppt_h"/>
                                          </p:val>
                                        </p:tav>
                                      </p:tavLst>
                                    </p:anim>
                                    <p:animEffect transition="in" filter="fade">
                                      <p:cBhvr>
                                        <p:cTn id="46" dur="1000"/>
                                        <p:tgtEl>
                                          <p:spTgt spid="6"/>
                                        </p:tgtEl>
                                      </p:cBhvr>
                                    </p:animEffect>
                                  </p:childTnLst>
                                  <p:subTnLst>
                                    <p:audio>
                                      <p:cMediaNode>
                                        <p:cTn display="0" masterRel="sameClick">
                                          <p:stCondLst>
                                            <p:cond evt="begin" delay="0">
                                              <p:tn val="42"/>
                                            </p:cond>
                                          </p:stCondLst>
                                          <p:endCondLst>
                                            <p:cond evt="onStopAudio" delay="0">
                                              <p:tgtEl>
                                                <p:sldTgt/>
                                              </p:tgtEl>
                                            </p:cond>
                                          </p:endCondLst>
                                        </p:cTn>
                                        <p:tgtEl>
                                          <p:sndTgt r:embed="rId4" name="chimes.wav"/>
                                        </p:tgtEl>
                                      </p:cMediaNode>
                                    </p:audio>
                                  </p:sub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blinds(horizontal)">
                                      <p:cBhvr>
                                        <p:cTn id="51" dur="500"/>
                                        <p:tgtEl>
                                          <p:spTgt spid="3">
                                            <p:txEl>
                                              <p:pRg st="5" end="5"/>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blinds(horizontal)">
                                      <p:cBhvr>
                                        <p:cTn id="54" dur="500"/>
                                        <p:tgtEl>
                                          <p:spTgt spid="3">
                                            <p:txEl>
                                              <p:pRg st="6" end="6"/>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blinds(horizontal)">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strVal val="#ppt_w*0.70"/>
                                          </p:val>
                                        </p:tav>
                                        <p:tav tm="100000">
                                          <p:val>
                                            <p:strVal val="#ppt_w"/>
                                          </p:val>
                                        </p:tav>
                                      </p:tavLst>
                                    </p:anim>
                                    <p:anim calcmode="lin" valueType="num">
                                      <p:cBhvr>
                                        <p:cTn id="63" dur="1000" fill="hold"/>
                                        <p:tgtEl>
                                          <p:spTgt spid="7"/>
                                        </p:tgtEl>
                                        <p:attrNameLst>
                                          <p:attrName>ppt_h</p:attrName>
                                        </p:attrNameLst>
                                      </p:cBhvr>
                                      <p:tavLst>
                                        <p:tav tm="0">
                                          <p:val>
                                            <p:strVal val="#ppt_h"/>
                                          </p:val>
                                        </p:tav>
                                        <p:tav tm="100000">
                                          <p:val>
                                            <p:strVal val="#ppt_h"/>
                                          </p:val>
                                        </p:tav>
                                      </p:tavLst>
                                    </p:anim>
                                    <p:animEffect transition="in" filter="fade">
                                      <p:cBhvr>
                                        <p:cTn id="64" dur="1000"/>
                                        <p:tgtEl>
                                          <p:spTgt spid="7"/>
                                        </p:tgtEl>
                                      </p:cBhvr>
                                    </p:animEffect>
                                  </p:childTnLst>
                                  <p:subTnLst>
                                    <p:audio>
                                      <p:cMediaNode>
                                        <p:cTn display="0" masterRel="sameClick">
                                          <p:stCondLst>
                                            <p:cond evt="begin" delay="0">
                                              <p:tn val="60"/>
                                            </p:cond>
                                          </p:stCondLst>
                                          <p:endCondLst>
                                            <p:cond evt="onStopAudio" delay="0">
                                              <p:tgtEl>
                                                <p:sldTgt/>
                                              </p:tgtEl>
                                            </p:cond>
                                          </p:endCondLst>
                                        </p:cTn>
                                        <p:tgtEl>
                                          <p:sndTgt r:embed="rId4" name="chimes.wav"/>
                                        </p:tgtEl>
                                      </p:cMediaNode>
                                    </p:audio>
                                  </p:subTnLst>
                                </p:cTn>
                              </p:par>
                              <p:par>
                                <p:cTn id="65" presetID="55"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strVal val="#ppt_w*0.70"/>
                                          </p:val>
                                        </p:tav>
                                        <p:tav tm="100000">
                                          <p:val>
                                            <p:strVal val="#ppt_w"/>
                                          </p:val>
                                        </p:tav>
                                      </p:tavLst>
                                    </p:anim>
                                    <p:anim calcmode="lin" valueType="num">
                                      <p:cBhvr>
                                        <p:cTn id="68" dur="1000" fill="hold"/>
                                        <p:tgtEl>
                                          <p:spTgt spid="8"/>
                                        </p:tgtEl>
                                        <p:attrNameLst>
                                          <p:attrName>ppt_h</p:attrName>
                                        </p:attrNameLst>
                                      </p:cBhvr>
                                      <p:tavLst>
                                        <p:tav tm="0">
                                          <p:val>
                                            <p:strVal val="#ppt_h"/>
                                          </p:val>
                                        </p:tav>
                                        <p:tav tm="100000">
                                          <p:val>
                                            <p:strVal val="#ppt_h"/>
                                          </p:val>
                                        </p:tav>
                                      </p:tavLst>
                                    </p:anim>
                                    <p:animEffect transition="in" filter="fade">
                                      <p:cBhvr>
                                        <p:cTn id="69" dur="1000"/>
                                        <p:tgtEl>
                                          <p:spTgt spid="8"/>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6096000" cy="838200"/>
          </a:xfrm>
        </p:spPr>
        <p:txBody>
          <a:bodyPr>
            <a:noAutofit/>
          </a:bodyPr>
          <a:lstStyle/>
          <a:p>
            <a:pPr>
              <a:buNone/>
            </a:pPr>
            <a:r>
              <a:rPr lang="en-US" sz="4800" b="1" dirty="0" err="1" smtClean="0">
                <a:solidFill>
                  <a:srgbClr val="FF0000"/>
                </a:solidFill>
                <a:latin typeface="Times New Roman" pitchFamily="18" charset="0"/>
                <a:ea typeface="Tahoma" pitchFamily="34" charset="0"/>
                <a:cs typeface="Times New Roman" pitchFamily="18" charset="0"/>
              </a:rPr>
              <a:t>Kiểm</a:t>
            </a:r>
            <a:r>
              <a:rPr lang="en-US" sz="4800" b="1" dirty="0" smtClean="0">
                <a:solidFill>
                  <a:srgbClr val="FF0000"/>
                </a:solidFill>
                <a:latin typeface="Times New Roman" pitchFamily="18" charset="0"/>
                <a:ea typeface="Tahoma" pitchFamily="34" charset="0"/>
                <a:cs typeface="Times New Roman" pitchFamily="18" charset="0"/>
              </a:rPr>
              <a:t> </a:t>
            </a:r>
            <a:r>
              <a:rPr lang="en-US" sz="4800" b="1" dirty="0" err="1" smtClean="0">
                <a:solidFill>
                  <a:srgbClr val="FF0000"/>
                </a:solidFill>
                <a:latin typeface="Times New Roman" pitchFamily="18" charset="0"/>
                <a:ea typeface="Tahoma" pitchFamily="34" charset="0"/>
                <a:cs typeface="Times New Roman" pitchFamily="18" charset="0"/>
              </a:rPr>
              <a:t>tra</a:t>
            </a:r>
            <a:r>
              <a:rPr lang="en-US" sz="4800" b="1" dirty="0" smtClean="0">
                <a:solidFill>
                  <a:srgbClr val="FF0000"/>
                </a:solidFill>
                <a:latin typeface="Times New Roman" pitchFamily="18" charset="0"/>
                <a:ea typeface="Tahoma" pitchFamily="34" charset="0"/>
                <a:cs typeface="Times New Roman" pitchFamily="18" charset="0"/>
              </a:rPr>
              <a:t> </a:t>
            </a:r>
            <a:r>
              <a:rPr lang="en-US" sz="4800" b="1" dirty="0" err="1" smtClean="0">
                <a:solidFill>
                  <a:srgbClr val="FF0000"/>
                </a:solidFill>
                <a:latin typeface="Times New Roman" pitchFamily="18" charset="0"/>
                <a:ea typeface="Tahoma" pitchFamily="34" charset="0"/>
                <a:cs typeface="Times New Roman" pitchFamily="18" charset="0"/>
              </a:rPr>
              <a:t>bài</a:t>
            </a:r>
            <a:r>
              <a:rPr lang="en-US" sz="4800" b="1" dirty="0" smtClean="0">
                <a:solidFill>
                  <a:srgbClr val="FF0000"/>
                </a:solidFill>
                <a:latin typeface="Times New Roman" pitchFamily="18" charset="0"/>
                <a:ea typeface="Tahoma" pitchFamily="34" charset="0"/>
                <a:cs typeface="Times New Roman" pitchFamily="18" charset="0"/>
              </a:rPr>
              <a:t> </a:t>
            </a:r>
            <a:r>
              <a:rPr lang="en-US" sz="4800" b="1" dirty="0" err="1" smtClean="0">
                <a:solidFill>
                  <a:srgbClr val="FF0000"/>
                </a:solidFill>
                <a:latin typeface="Times New Roman" pitchFamily="18" charset="0"/>
                <a:ea typeface="Tahoma" pitchFamily="34" charset="0"/>
                <a:cs typeface="Times New Roman" pitchFamily="18" charset="0"/>
              </a:rPr>
              <a:t>cũ</a:t>
            </a:r>
            <a:r>
              <a:rPr lang="en-US" sz="4800" b="1" dirty="0" smtClean="0">
                <a:solidFill>
                  <a:srgbClr val="FF0000"/>
                </a:solidFill>
                <a:latin typeface="Times New Roman" pitchFamily="18" charset="0"/>
                <a:ea typeface="Tahoma" pitchFamily="34" charset="0"/>
                <a:cs typeface="Times New Roman" pitchFamily="18" charset="0"/>
              </a:rPr>
              <a:t>:</a:t>
            </a:r>
          </a:p>
          <a:p>
            <a:pPr>
              <a:buNone/>
            </a:pPr>
            <a:endParaRPr lang="en-US" sz="4800" b="1" dirty="0">
              <a:solidFill>
                <a:srgbClr val="FF0000"/>
              </a:solidFill>
              <a:latin typeface="Times New Roman" pitchFamily="18" charset="0"/>
              <a:ea typeface="Tahoma" pitchFamily="34" charset="0"/>
              <a:cs typeface="Times New Roman" pitchFamily="18" charset="0"/>
            </a:endParaRPr>
          </a:p>
        </p:txBody>
      </p:sp>
      <p:sp>
        <p:nvSpPr>
          <p:cNvPr id="4" name="Title 3"/>
          <p:cNvSpPr>
            <a:spLocks noGrp="1"/>
          </p:cNvSpPr>
          <p:nvPr>
            <p:ph type="title"/>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371600"/>
          </a:xfrm>
        </p:spPr>
        <p:txBody>
          <a:bodyPr>
            <a:noAutofit/>
          </a:bodyPr>
          <a:lstStyle/>
          <a:p>
            <a:pPr>
              <a:lnSpc>
                <a:spcPct val="150000"/>
              </a:lnSpc>
            </a:pPr>
            <a:r>
              <a:rPr lang="en-US" sz="3600" dirty="0" smtClean="0">
                <a:latin typeface="Times New Roman" pitchFamily="18" charset="0"/>
                <a:cs typeface="Times New Roman" pitchFamily="18" charset="0"/>
              </a:rPr>
              <a:t>Thứ ba, ngày 20 tháng 03 năm 2018</a:t>
            </a:r>
            <a:br>
              <a:rPr lang="en-US" sz="3600" dirty="0" smtClean="0">
                <a:latin typeface="Times New Roman" pitchFamily="18" charset="0"/>
                <a:cs typeface="Times New Roman" pitchFamily="18" charset="0"/>
              </a:rPr>
            </a:br>
            <a:r>
              <a:rPr lang="en-US" sz="3600" u="sng" dirty="0" smtClean="0">
                <a:latin typeface="Times New Roman" pitchFamily="18" charset="0"/>
                <a:cs typeface="Times New Roman" pitchFamily="18" charset="0"/>
              </a:rPr>
              <a:t>Chính tả (Nghe – viết)</a:t>
            </a:r>
            <a:endParaRPr lang="en-US" sz="3600" dirty="0"/>
          </a:p>
        </p:txBody>
      </p:sp>
      <p:sp>
        <p:nvSpPr>
          <p:cNvPr id="4" name="Rectangle 3"/>
          <p:cNvSpPr/>
          <p:nvPr/>
        </p:nvSpPr>
        <p:spPr>
          <a:xfrm>
            <a:off x="3276600" y="1600200"/>
            <a:ext cx="2286000" cy="60960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smtClean="0">
                <a:solidFill>
                  <a:srgbClr val="D60093"/>
                </a:solidFill>
                <a:latin typeface="Times New Roman" pitchFamily="18" charset="0"/>
                <a:cs typeface="Times New Roman" pitchFamily="18" charset="0"/>
              </a:rPr>
              <a:t>Kho</a:t>
            </a:r>
            <a:r>
              <a:rPr lang="en-US" sz="4400" b="1" dirty="0" smtClean="0">
                <a:solidFill>
                  <a:srgbClr val="D60093"/>
                </a:solidFill>
                <a:latin typeface="Times New Roman" pitchFamily="18" charset="0"/>
                <a:cs typeface="Times New Roman" pitchFamily="18" charset="0"/>
              </a:rPr>
              <a:t> </a:t>
            </a:r>
            <a:r>
              <a:rPr lang="en-US" sz="4400" b="1" dirty="0" err="1" smtClean="0">
                <a:solidFill>
                  <a:srgbClr val="D60093"/>
                </a:solidFill>
                <a:latin typeface="Times New Roman" pitchFamily="18" charset="0"/>
                <a:cs typeface="Times New Roman" pitchFamily="18" charset="0"/>
              </a:rPr>
              <a:t>báu</a:t>
            </a:r>
            <a:endParaRPr lang="en-US" sz="4400" b="1" dirty="0">
              <a:solidFill>
                <a:srgbClr val="D60093"/>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5d99e7c436b29c0576a16cfdccf3712.jpg"/>
          <p:cNvPicPr>
            <a:picLocks noGrp="1" noChangeAspect="1"/>
          </p:cNvPicPr>
          <p:nvPr>
            <p:ph idx="1"/>
          </p:nvPr>
        </p:nvPicPr>
        <p:blipFill>
          <a:blip r:embed="rId3" cstate="print"/>
          <a:stretch>
            <a:fillRect/>
          </a:stretch>
        </p:blipFill>
        <p:spPr>
          <a:xfrm>
            <a:off x="0" y="0"/>
            <a:ext cx="9144000" cy="6858000"/>
          </a:xfrm>
        </p:spPr>
      </p:pic>
      <p:sp>
        <p:nvSpPr>
          <p:cNvPr id="7" name="WordArt 4"/>
          <p:cNvSpPr>
            <a:spLocks noChangeArrowheads="1" noChangeShapeType="1" noTextEdit="1"/>
          </p:cNvSpPr>
          <p:nvPr/>
        </p:nvSpPr>
        <p:spPr bwMode="auto">
          <a:xfrm>
            <a:off x="381000" y="2057400"/>
            <a:ext cx="8391525" cy="2590800"/>
          </a:xfrm>
          <a:prstGeom prst="rect">
            <a:avLst/>
          </a:prstGeom>
        </p:spPr>
        <p:txBody>
          <a:bodyPr wrap="none" fromWordArt="1">
            <a:prstTxWarp prst="textWave1">
              <a:avLst>
                <a:gd name="adj1" fmla="val 13005"/>
                <a:gd name="adj2" fmla="val 0"/>
              </a:avLst>
            </a:prstTxWarp>
          </a:bodyPr>
          <a:lstStyle/>
          <a:p>
            <a:pPr algn="ctr"/>
            <a:r>
              <a:rPr lang="en-US" sz="6600" b="1" kern="10" dirty="0" err="1">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a:cs typeface="Times New Roman"/>
              </a:rPr>
              <a:t>Tạm</a:t>
            </a:r>
            <a:r>
              <a:rPr lang="en-US" sz="6600" b="1" kern="10" dirty="0">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a:cs typeface="Times New Roman"/>
              </a:rPr>
              <a:t> </a:t>
            </a:r>
            <a:r>
              <a:rPr lang="en-US" sz="6600" b="1" kern="10" dirty="0" err="1">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a:cs typeface="Times New Roman"/>
              </a:rPr>
              <a:t>biệt</a:t>
            </a:r>
            <a:r>
              <a:rPr lang="en-US" sz="6600" b="1" kern="10" dirty="0">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a:cs typeface="Times New Roman"/>
              </a:rPr>
              <a:t> </a:t>
            </a:r>
            <a:r>
              <a:rPr lang="en-US" sz="6600" b="1" kern="10" dirty="0" err="1">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a:cs typeface="Times New Roman"/>
              </a:rPr>
              <a:t>quý</a:t>
            </a:r>
            <a:r>
              <a:rPr lang="en-US" sz="6600" b="1" kern="10" dirty="0">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a:cs typeface="Times New Roman"/>
              </a:rPr>
              <a:t> </a:t>
            </a:r>
            <a:r>
              <a:rPr lang="en-US" sz="6600" b="1" kern="10" dirty="0" err="1">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a:cs typeface="Times New Roman"/>
              </a:rPr>
              <a:t>thầy</a:t>
            </a:r>
            <a:r>
              <a:rPr lang="en-US" sz="6600" b="1" kern="10" dirty="0">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a:cs typeface="Times New Roman"/>
              </a:rPr>
              <a:t> </a:t>
            </a:r>
            <a:r>
              <a:rPr lang="en-US" sz="6600" b="1" kern="10" dirty="0" err="1">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a:cs typeface="Times New Roman"/>
              </a:rPr>
              <a:t>cô</a:t>
            </a:r>
            <a:r>
              <a:rPr lang="en-US" sz="6600" b="1" kern="10" dirty="0">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a:cs typeface="Times New Roman"/>
              </a:rPr>
              <a:t> </a:t>
            </a:r>
            <a:r>
              <a:rPr lang="en-US" sz="6600" b="1" kern="10" dirty="0" err="1">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a:cs typeface="Times New Roman"/>
              </a:rPr>
              <a:t>và</a:t>
            </a:r>
            <a:r>
              <a:rPr lang="en-US" sz="6600" b="1" kern="10" dirty="0">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a:cs typeface="Times New Roman"/>
              </a:rPr>
              <a:t> </a:t>
            </a:r>
            <a:r>
              <a:rPr lang="en-US" sz="6600" b="1" kern="10" dirty="0" err="1">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a:cs typeface="Times New Roman"/>
              </a:rPr>
              <a:t>các</a:t>
            </a:r>
            <a:r>
              <a:rPr lang="en-US" sz="6600" b="1" kern="10" dirty="0">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a:cs typeface="Times New Roman"/>
              </a:rPr>
              <a:t> </a:t>
            </a:r>
            <a:r>
              <a:rPr lang="en-US" sz="6600" b="1" kern="10" dirty="0" err="1">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a:cs typeface="Times New Roman"/>
              </a:rPr>
              <a:t>em</a:t>
            </a:r>
            <a:r>
              <a:rPr lang="en-US" sz="6600" b="1" kern="10" dirty="0">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a:cs typeface="Times New Roman"/>
              </a:rPr>
              <a:t> !</a:t>
            </a:r>
          </a:p>
        </p:txBody>
      </p:sp>
    </p:spTree>
  </p:cSld>
  <p:clrMapOvr>
    <a:masterClrMapping/>
  </p:clrMapOvr>
  <p:transition spd="me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3"/>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par>
                                <p:cTn id="10" presetID="23" presetClass="emph" presetSubtype="0" repeatCount="indefinite" fill="hold" grpId="1" nodeType="withEffect">
                                  <p:stCondLst>
                                    <p:cond delay="0"/>
                                  </p:stCondLst>
                                  <p:childTnLst>
                                    <p:animClr clrSpc="hsl" dir="cw">
                                      <p:cBhvr override="childStyle">
                                        <p:cTn id="11" dur="2000" fill="hold"/>
                                        <p:tgtEl>
                                          <p:spTgt spid="7"/>
                                        </p:tgtEl>
                                        <p:attrNameLst>
                                          <p:attrName>style.color</p:attrName>
                                        </p:attrNameLst>
                                      </p:cBhvr>
                                      <p:by>
                                        <p:hsl h="10842353" s="0" l="0"/>
                                      </p:by>
                                    </p:animClr>
                                    <p:animClr clrSpc="hsl" dir="cw">
                                      <p:cBhvr>
                                        <p:cTn id="12" dur="2000" fill="hold"/>
                                        <p:tgtEl>
                                          <p:spTgt spid="7"/>
                                        </p:tgtEl>
                                        <p:attrNameLst>
                                          <p:attrName>fillcolor</p:attrName>
                                        </p:attrNameLst>
                                      </p:cBhvr>
                                      <p:by>
                                        <p:hsl h="10842353" s="0" l="0"/>
                                      </p:by>
                                    </p:animClr>
                                    <p:animClr clrSpc="hsl" dir="cw">
                                      <p:cBhvr>
                                        <p:cTn id="13" dur="2000" fill="hold"/>
                                        <p:tgtEl>
                                          <p:spTgt spid="7"/>
                                        </p:tgtEl>
                                        <p:attrNameLst>
                                          <p:attrName>stroke.color</p:attrName>
                                        </p:attrNameLst>
                                      </p:cBhvr>
                                      <p:by>
                                        <p:hsl h="10842353" s="0" l="0"/>
                                      </p:by>
                                    </p:animClr>
                                    <p:set>
                                      <p:cBhvr>
                                        <p:cTn id="14" dur="2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ho bau"/>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ln w="88900" cap="sq" cmpd="thickThin">
            <a:solidFill>
              <a:srgbClr val="33CC33"/>
            </a:solidFill>
            <a:prstDash val="solid"/>
            <a:miter lim="800000"/>
          </a:ln>
          <a:effectLst>
            <a:innerShdw blurRad="76200">
              <a:srgbClr val="000000"/>
            </a:inn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371600"/>
          </a:xfrm>
        </p:spPr>
        <p:txBody>
          <a:bodyPr>
            <a:noAutofit/>
          </a:bodyPr>
          <a:lstStyle/>
          <a:p>
            <a:pPr>
              <a:lnSpc>
                <a:spcPct val="150000"/>
              </a:lnSpc>
            </a:pPr>
            <a:r>
              <a:rPr lang="en-US" sz="3600" dirty="0" smtClean="0">
                <a:latin typeface="Times New Roman" pitchFamily="18" charset="0"/>
                <a:cs typeface="Times New Roman" pitchFamily="18" charset="0"/>
              </a:rPr>
              <a:t>Thứ ba,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23 tháng 03 </a:t>
            </a:r>
            <a:r>
              <a:rPr lang="en-US" sz="3600" dirty="0" err="1" smtClean="0">
                <a:latin typeface="Times New Roman" pitchFamily="18" charset="0"/>
                <a:cs typeface="Times New Roman" pitchFamily="18" charset="0"/>
              </a:rPr>
              <a:t>năm</a:t>
            </a:r>
            <a:r>
              <a:rPr lang="en-US" sz="3600" dirty="0" smtClean="0">
                <a:latin typeface="Times New Roman" pitchFamily="18" charset="0"/>
                <a:cs typeface="Times New Roman" pitchFamily="18" charset="0"/>
              </a:rPr>
              <a:t> 2021</a:t>
            </a:r>
            <a:br>
              <a:rPr lang="en-US" sz="3600" dirty="0" smtClean="0">
                <a:latin typeface="Times New Roman" pitchFamily="18" charset="0"/>
                <a:cs typeface="Times New Roman" pitchFamily="18" charset="0"/>
              </a:rPr>
            </a:br>
            <a:r>
              <a:rPr lang="en-US" sz="3600" u="sng" dirty="0" smtClean="0">
                <a:latin typeface="Times New Roman" pitchFamily="18" charset="0"/>
                <a:cs typeface="Times New Roman" pitchFamily="18" charset="0"/>
              </a:rPr>
              <a:t>Chính tả</a:t>
            </a:r>
            <a:r>
              <a:rPr lang="en-US" sz="3600" dirty="0" smtClean="0">
                <a:latin typeface="Times New Roman" pitchFamily="18" charset="0"/>
                <a:cs typeface="Times New Roman" pitchFamily="18" charset="0"/>
              </a:rPr>
              <a:t> </a:t>
            </a:r>
            <a:r>
              <a:rPr lang="en-US" sz="3600" u="sng" dirty="0" smtClean="0">
                <a:latin typeface="Times New Roman" pitchFamily="18" charset="0"/>
                <a:cs typeface="Times New Roman" pitchFamily="18" charset="0"/>
              </a:rPr>
              <a:t>( Nghe – viết)</a:t>
            </a:r>
            <a:endParaRPr lang="en-US" sz="3600" u="sng" dirty="0"/>
          </a:p>
        </p:txBody>
      </p:sp>
      <p:sp>
        <p:nvSpPr>
          <p:cNvPr id="3" name="Subtitle 2"/>
          <p:cNvSpPr>
            <a:spLocks noGrp="1"/>
          </p:cNvSpPr>
          <p:nvPr>
            <p:ph type="subTitle" idx="1"/>
          </p:nvPr>
        </p:nvSpPr>
        <p:spPr>
          <a:xfrm>
            <a:off x="228600" y="2308412"/>
            <a:ext cx="8610600" cy="3276600"/>
          </a:xfrm>
        </p:spPr>
        <p:txBody>
          <a:bodyPr>
            <a:noAutofit/>
          </a:bodyPr>
          <a:lstStyle/>
          <a:p>
            <a:pPr algn="just"/>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Ngày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xưa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có</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hai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vợ</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chồng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người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nông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dân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kia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quanh</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năm</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hai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sương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một</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nắng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cuốc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bẫm</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cày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sâu</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Hai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ông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bà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thường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ra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đồng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từ</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lúc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gà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gáy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sáng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trở</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về</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nhà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khi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đã</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lặn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mặt</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trời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Đến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vụ</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lúa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họ</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cấy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lúa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gặt</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hái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xong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lại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trồng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khoai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trồng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cà</a:t>
            </a:r>
            <a:r>
              <a:rPr lang="en-US" sz="4000" dirty="0" smtClean="0">
                <a:solidFill>
                  <a:schemeClr val="tx1"/>
                </a:solidFill>
                <a:latin typeface="Times New Roman" pitchFamily="18" charset="0"/>
                <a:cs typeface="Times New Roman" pitchFamily="18" charset="0"/>
              </a:rPr>
              <a:t>…    </a:t>
            </a:r>
          </a:p>
          <a:p>
            <a:pPr algn="just"/>
            <a:endParaRPr lang="en-US" sz="4000" dirty="0">
              <a:solidFill>
                <a:schemeClr val="tx1"/>
              </a:solidFill>
            </a:endParaRPr>
          </a:p>
        </p:txBody>
      </p:sp>
      <p:sp>
        <p:nvSpPr>
          <p:cNvPr id="4" name="Rectangle 3"/>
          <p:cNvSpPr/>
          <p:nvPr/>
        </p:nvSpPr>
        <p:spPr>
          <a:xfrm>
            <a:off x="2895600" y="1676400"/>
            <a:ext cx="3276600" cy="60960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smtClean="0">
                <a:solidFill>
                  <a:srgbClr val="D60093"/>
                </a:solidFill>
                <a:latin typeface="Times New Roman" pitchFamily="18" charset="0"/>
                <a:cs typeface="Times New Roman" pitchFamily="18" charset="0"/>
              </a:rPr>
              <a:t>Kho</a:t>
            </a:r>
            <a:r>
              <a:rPr lang="en-US" sz="4400" b="1" dirty="0" smtClean="0">
                <a:solidFill>
                  <a:srgbClr val="D60093"/>
                </a:solidFill>
                <a:latin typeface="Times New Roman" pitchFamily="18" charset="0"/>
                <a:cs typeface="Times New Roman" pitchFamily="18" charset="0"/>
              </a:rPr>
              <a:t> </a:t>
            </a:r>
            <a:r>
              <a:rPr lang="en-US" sz="4400" b="1" dirty="0" err="1" smtClean="0">
                <a:solidFill>
                  <a:srgbClr val="D60093"/>
                </a:solidFill>
                <a:latin typeface="Times New Roman" pitchFamily="18" charset="0"/>
                <a:cs typeface="Times New Roman" pitchFamily="18" charset="0"/>
              </a:rPr>
              <a:t>báu</a:t>
            </a:r>
            <a:endParaRPr lang="en-US" sz="4400" b="1" dirty="0">
              <a:solidFill>
                <a:srgbClr val="D60093"/>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strVal val="#ppt_w*0.70"/>
                                          </p:val>
                                        </p:tav>
                                        <p:tav tm="100000">
                                          <p:val>
                                            <p:strVal val="#ppt_w"/>
                                          </p:val>
                                        </p:tav>
                                      </p:tavLst>
                                    </p:anim>
                                    <p:anim calcmode="lin" valueType="num">
                                      <p:cBhvr>
                                        <p:cTn id="8" dur="1000" fill="hold"/>
                                        <p:tgtEl>
                                          <p:spTgt spid="4">
                                            <p:bg/>
                                          </p:spTgt>
                                        </p:tgtEl>
                                        <p:attrNameLst>
                                          <p:attrName>ppt_h</p:attrName>
                                        </p:attrNameLst>
                                      </p:cBhvr>
                                      <p:tavLst>
                                        <p:tav tm="0">
                                          <p:val>
                                            <p:strVal val="#ppt_h"/>
                                          </p:val>
                                        </p:tav>
                                        <p:tav tm="100000">
                                          <p:val>
                                            <p:strVal val="#ppt_h"/>
                                          </p:val>
                                        </p:tav>
                                      </p:tavLst>
                                    </p:anim>
                                    <p:animEffect transition="in" filter="fade">
                                      <p:cBhvr>
                                        <p:cTn id="9" dur="1000"/>
                                        <p:tgtEl>
                                          <p:spTgt spid="4">
                                            <p:bg/>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5"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4"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81600"/>
            <a:ext cx="9144000" cy="1219199"/>
          </a:xfrm>
        </p:spPr>
        <p:txBody>
          <a:bodyPr>
            <a:noAutofit/>
          </a:bodyPr>
          <a:lstStyle/>
          <a:p>
            <a:pPr algn="just">
              <a:buNone/>
            </a:pPr>
            <a:r>
              <a:rPr lang="en-US" sz="4200" dirty="0" smtClean="0">
                <a:solidFill>
                  <a:srgbClr val="0000FF"/>
                </a:solidFill>
                <a:latin typeface="Times New Roman" pitchFamily="18" charset="0"/>
                <a:cs typeface="Times New Roman" pitchFamily="18" charset="0"/>
              </a:rPr>
              <a:t>- </a:t>
            </a:r>
            <a:r>
              <a:rPr lang="en-US" sz="4200" dirty="0" err="1" smtClean="0">
                <a:solidFill>
                  <a:srgbClr val="0000FF"/>
                </a:solidFill>
                <a:latin typeface="Times New Roman" pitchFamily="18" charset="0"/>
                <a:cs typeface="Times New Roman" pitchFamily="18" charset="0"/>
              </a:rPr>
              <a:t>Nội</a:t>
            </a:r>
            <a:r>
              <a:rPr lang="en-US" sz="4200" dirty="0" smtClean="0">
                <a:solidFill>
                  <a:srgbClr val="0000FF"/>
                </a:solidFill>
                <a:latin typeface="Times New Roman" pitchFamily="18" charset="0"/>
                <a:cs typeface="Times New Roman" pitchFamily="18" charset="0"/>
              </a:rPr>
              <a:t> dung: </a:t>
            </a:r>
            <a:r>
              <a:rPr lang="en-US" sz="4200" dirty="0" err="1" smtClean="0">
                <a:solidFill>
                  <a:srgbClr val="0000FF"/>
                </a:solidFill>
                <a:latin typeface="Times New Roman" pitchFamily="18" charset="0"/>
                <a:cs typeface="Times New Roman" pitchFamily="18" charset="0"/>
              </a:rPr>
              <a:t>Nói</a:t>
            </a:r>
            <a:r>
              <a:rPr lang="en-US" sz="4200" dirty="0" smtClean="0">
                <a:solidFill>
                  <a:srgbClr val="0000FF"/>
                </a:solidFill>
                <a:latin typeface="Times New Roman" pitchFamily="18" charset="0"/>
                <a:cs typeface="Times New Roman" pitchFamily="18" charset="0"/>
              </a:rPr>
              <a:t> </a:t>
            </a:r>
            <a:r>
              <a:rPr lang="en-US" sz="4200" dirty="0" err="1" smtClean="0">
                <a:solidFill>
                  <a:srgbClr val="0000FF"/>
                </a:solidFill>
                <a:latin typeface="Times New Roman" pitchFamily="18" charset="0"/>
                <a:cs typeface="Times New Roman" pitchFamily="18" charset="0"/>
              </a:rPr>
              <a:t>lên</a:t>
            </a:r>
            <a:r>
              <a:rPr lang="en-US" sz="4200" dirty="0" smtClean="0">
                <a:solidFill>
                  <a:srgbClr val="0000FF"/>
                </a:solidFill>
                <a:latin typeface="Times New Roman" pitchFamily="18" charset="0"/>
                <a:cs typeface="Times New Roman" pitchFamily="18" charset="0"/>
              </a:rPr>
              <a:t> </a:t>
            </a:r>
            <a:r>
              <a:rPr lang="en-US" sz="4200" dirty="0" err="1" smtClean="0">
                <a:solidFill>
                  <a:srgbClr val="0000FF"/>
                </a:solidFill>
                <a:latin typeface="Times New Roman" pitchFamily="18" charset="0"/>
                <a:cs typeface="Times New Roman" pitchFamily="18" charset="0"/>
              </a:rPr>
              <a:t>sự</a:t>
            </a:r>
            <a:r>
              <a:rPr lang="en-US" sz="4200" dirty="0" smtClean="0">
                <a:solidFill>
                  <a:srgbClr val="0000FF"/>
                </a:solidFill>
                <a:latin typeface="Times New Roman" pitchFamily="18" charset="0"/>
                <a:cs typeface="Times New Roman" pitchFamily="18" charset="0"/>
              </a:rPr>
              <a:t> </a:t>
            </a:r>
            <a:r>
              <a:rPr lang="en-US" sz="4200" dirty="0" err="1" smtClean="0">
                <a:solidFill>
                  <a:srgbClr val="0000FF"/>
                </a:solidFill>
                <a:latin typeface="Times New Roman" pitchFamily="18" charset="0"/>
                <a:cs typeface="Times New Roman" pitchFamily="18" charset="0"/>
              </a:rPr>
              <a:t>chăm</a:t>
            </a:r>
            <a:r>
              <a:rPr lang="en-US" sz="4200" dirty="0" smtClean="0">
                <a:solidFill>
                  <a:srgbClr val="0000FF"/>
                </a:solidFill>
                <a:latin typeface="Times New Roman" pitchFamily="18" charset="0"/>
                <a:cs typeface="Times New Roman" pitchFamily="18" charset="0"/>
              </a:rPr>
              <a:t> </a:t>
            </a:r>
            <a:r>
              <a:rPr lang="en-US" sz="4200" dirty="0" err="1" smtClean="0">
                <a:solidFill>
                  <a:srgbClr val="0000FF"/>
                </a:solidFill>
                <a:latin typeface="Times New Roman" pitchFamily="18" charset="0"/>
                <a:cs typeface="Times New Roman" pitchFamily="18" charset="0"/>
              </a:rPr>
              <a:t>chỉ</a:t>
            </a:r>
            <a:r>
              <a:rPr lang="en-US" sz="4200" dirty="0" smtClean="0">
                <a:solidFill>
                  <a:srgbClr val="0000FF"/>
                </a:solidFill>
                <a:latin typeface="Times New Roman" pitchFamily="18" charset="0"/>
                <a:cs typeface="Times New Roman" pitchFamily="18" charset="0"/>
              </a:rPr>
              <a:t> </a:t>
            </a:r>
            <a:r>
              <a:rPr lang="en-US" sz="4200" dirty="0" err="1" smtClean="0">
                <a:solidFill>
                  <a:srgbClr val="0000FF"/>
                </a:solidFill>
                <a:latin typeface="Times New Roman" pitchFamily="18" charset="0"/>
                <a:cs typeface="Times New Roman" pitchFamily="18" charset="0"/>
              </a:rPr>
              <a:t>làm</a:t>
            </a:r>
            <a:r>
              <a:rPr lang="en-US" sz="4200" dirty="0" smtClean="0">
                <a:solidFill>
                  <a:srgbClr val="0000FF"/>
                </a:solidFill>
                <a:latin typeface="Times New Roman" pitchFamily="18" charset="0"/>
                <a:cs typeface="Times New Roman" pitchFamily="18" charset="0"/>
              </a:rPr>
              <a:t> </a:t>
            </a:r>
            <a:r>
              <a:rPr lang="en-US" sz="4200" dirty="0" err="1" smtClean="0">
                <a:solidFill>
                  <a:srgbClr val="0000FF"/>
                </a:solidFill>
                <a:latin typeface="Times New Roman" pitchFamily="18" charset="0"/>
                <a:cs typeface="Times New Roman" pitchFamily="18" charset="0"/>
              </a:rPr>
              <a:t>lụng</a:t>
            </a:r>
            <a:r>
              <a:rPr lang="en-US" sz="4200" dirty="0" smtClean="0">
                <a:solidFill>
                  <a:srgbClr val="0000FF"/>
                </a:solidFill>
                <a:latin typeface="Times New Roman" pitchFamily="18" charset="0"/>
                <a:cs typeface="Times New Roman" pitchFamily="18" charset="0"/>
              </a:rPr>
              <a:t> </a:t>
            </a:r>
            <a:r>
              <a:rPr lang="en-US" sz="4200" dirty="0" err="1" smtClean="0">
                <a:solidFill>
                  <a:srgbClr val="0000FF"/>
                </a:solidFill>
                <a:latin typeface="Times New Roman" pitchFamily="18" charset="0"/>
                <a:cs typeface="Times New Roman" pitchFamily="18" charset="0"/>
              </a:rPr>
              <a:t>của</a:t>
            </a:r>
            <a:r>
              <a:rPr lang="en-US" sz="4200" dirty="0" smtClean="0">
                <a:solidFill>
                  <a:srgbClr val="0000FF"/>
                </a:solidFill>
                <a:latin typeface="Times New Roman" pitchFamily="18" charset="0"/>
                <a:cs typeface="Times New Roman" pitchFamily="18" charset="0"/>
              </a:rPr>
              <a:t> </a:t>
            </a:r>
            <a:r>
              <a:rPr lang="en-US" sz="4200" dirty="0" err="1" smtClean="0">
                <a:solidFill>
                  <a:srgbClr val="0000FF"/>
                </a:solidFill>
                <a:latin typeface="Times New Roman" pitchFamily="18" charset="0"/>
                <a:cs typeface="Times New Roman" pitchFamily="18" charset="0"/>
              </a:rPr>
              <a:t>hai</a:t>
            </a:r>
            <a:r>
              <a:rPr lang="en-US" sz="4200" dirty="0" smtClean="0">
                <a:solidFill>
                  <a:srgbClr val="0000FF"/>
                </a:solidFill>
                <a:latin typeface="Times New Roman" pitchFamily="18" charset="0"/>
                <a:cs typeface="Times New Roman" pitchFamily="18" charset="0"/>
              </a:rPr>
              <a:t> </a:t>
            </a:r>
            <a:r>
              <a:rPr lang="en-US" sz="4200" dirty="0" err="1" smtClean="0">
                <a:solidFill>
                  <a:srgbClr val="0000FF"/>
                </a:solidFill>
                <a:latin typeface="Times New Roman" pitchFamily="18" charset="0"/>
                <a:cs typeface="Times New Roman" pitchFamily="18" charset="0"/>
              </a:rPr>
              <a:t>vợ</a:t>
            </a:r>
            <a:r>
              <a:rPr lang="en-US" sz="4200" dirty="0" smtClean="0">
                <a:solidFill>
                  <a:srgbClr val="0000FF"/>
                </a:solidFill>
                <a:latin typeface="Times New Roman" pitchFamily="18" charset="0"/>
                <a:cs typeface="Times New Roman" pitchFamily="18" charset="0"/>
              </a:rPr>
              <a:t> </a:t>
            </a:r>
            <a:r>
              <a:rPr lang="en-US" sz="4200" dirty="0" err="1" smtClean="0">
                <a:solidFill>
                  <a:srgbClr val="0000FF"/>
                </a:solidFill>
                <a:latin typeface="Times New Roman" pitchFamily="18" charset="0"/>
                <a:cs typeface="Times New Roman" pitchFamily="18" charset="0"/>
              </a:rPr>
              <a:t>chồng</a:t>
            </a:r>
            <a:r>
              <a:rPr lang="en-US" sz="4200" dirty="0" smtClean="0">
                <a:solidFill>
                  <a:srgbClr val="0000FF"/>
                </a:solidFill>
                <a:latin typeface="Times New Roman" pitchFamily="18" charset="0"/>
                <a:cs typeface="Times New Roman" pitchFamily="18" charset="0"/>
              </a:rPr>
              <a:t> </a:t>
            </a:r>
            <a:r>
              <a:rPr lang="en-US" sz="4200" dirty="0" err="1" smtClean="0">
                <a:solidFill>
                  <a:srgbClr val="0000FF"/>
                </a:solidFill>
                <a:latin typeface="Times New Roman" pitchFamily="18" charset="0"/>
                <a:cs typeface="Times New Roman" pitchFamily="18" charset="0"/>
              </a:rPr>
              <a:t>người</a:t>
            </a:r>
            <a:r>
              <a:rPr lang="en-US" sz="4200" dirty="0" smtClean="0">
                <a:solidFill>
                  <a:srgbClr val="0000FF"/>
                </a:solidFill>
                <a:latin typeface="Times New Roman" pitchFamily="18" charset="0"/>
                <a:cs typeface="Times New Roman" pitchFamily="18" charset="0"/>
              </a:rPr>
              <a:t> </a:t>
            </a:r>
            <a:r>
              <a:rPr lang="en-US" sz="4200" dirty="0" err="1" smtClean="0">
                <a:solidFill>
                  <a:srgbClr val="0000FF"/>
                </a:solidFill>
                <a:latin typeface="Times New Roman" pitchFamily="18" charset="0"/>
                <a:cs typeface="Times New Roman" pitchFamily="18" charset="0"/>
              </a:rPr>
              <a:t>nông</a:t>
            </a:r>
            <a:r>
              <a:rPr lang="en-US" sz="4200" dirty="0" smtClean="0">
                <a:solidFill>
                  <a:srgbClr val="0000FF"/>
                </a:solidFill>
                <a:latin typeface="Times New Roman" pitchFamily="18" charset="0"/>
                <a:cs typeface="Times New Roman" pitchFamily="18" charset="0"/>
              </a:rPr>
              <a:t> </a:t>
            </a:r>
            <a:r>
              <a:rPr lang="en-US" sz="4200" dirty="0" err="1" smtClean="0">
                <a:solidFill>
                  <a:srgbClr val="0000FF"/>
                </a:solidFill>
                <a:latin typeface="Times New Roman" pitchFamily="18" charset="0"/>
                <a:cs typeface="Times New Roman" pitchFamily="18" charset="0"/>
              </a:rPr>
              <a:t>dân</a:t>
            </a:r>
            <a:r>
              <a:rPr lang="en-US" sz="4200" dirty="0" smtClean="0">
                <a:solidFill>
                  <a:srgbClr val="0000FF"/>
                </a:solidFill>
                <a:latin typeface="Times New Roman" pitchFamily="18" charset="0"/>
                <a:cs typeface="Times New Roman" pitchFamily="18" charset="0"/>
              </a:rPr>
              <a:t>.</a:t>
            </a:r>
          </a:p>
          <a:p>
            <a:pPr algn="just">
              <a:buNone/>
            </a:pPr>
            <a:endParaRPr lang="en-US" sz="4200" dirty="0">
              <a:solidFill>
                <a:srgbClr val="0000FF"/>
              </a:solidFill>
              <a:latin typeface="Times New Roman" pitchFamily="18" charset="0"/>
              <a:cs typeface="Times New Roman" pitchFamily="18" charset="0"/>
            </a:endParaRPr>
          </a:p>
        </p:txBody>
      </p:sp>
      <p:sp>
        <p:nvSpPr>
          <p:cNvPr id="8" name="Cloud Callout 7"/>
          <p:cNvSpPr/>
          <p:nvPr/>
        </p:nvSpPr>
        <p:spPr>
          <a:xfrm>
            <a:off x="9144000" y="0"/>
            <a:ext cx="5257800" cy="160020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buNone/>
            </a:pPr>
            <a:r>
              <a:rPr lang="en-US" sz="3200" dirty="0" err="1" smtClean="0">
                <a:solidFill>
                  <a:srgbClr val="7030A0"/>
                </a:solidFill>
                <a:latin typeface="Times New Roman" pitchFamily="18" charset="0"/>
                <a:cs typeface="Times New Roman" pitchFamily="18" charset="0"/>
              </a:rPr>
              <a:t>Nội</a:t>
            </a:r>
            <a:r>
              <a:rPr lang="en-US" sz="3200" dirty="0" smtClean="0">
                <a:solidFill>
                  <a:srgbClr val="7030A0"/>
                </a:solidFill>
                <a:latin typeface="Times New Roman" pitchFamily="18" charset="0"/>
                <a:cs typeface="Times New Roman" pitchFamily="18" charset="0"/>
              </a:rPr>
              <a:t> dung </a:t>
            </a:r>
            <a:r>
              <a:rPr lang="en-US" sz="3200" dirty="0" err="1" smtClean="0">
                <a:solidFill>
                  <a:srgbClr val="7030A0"/>
                </a:solidFill>
                <a:latin typeface="Times New Roman" pitchFamily="18" charset="0"/>
                <a:cs typeface="Times New Roman" pitchFamily="18" charset="0"/>
              </a:rPr>
              <a:t>của</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đoạn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văn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là</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gì</a:t>
            </a:r>
            <a:r>
              <a:rPr lang="en-US" sz="3200" dirty="0" smtClean="0">
                <a:solidFill>
                  <a:srgbClr val="7030A0"/>
                </a:solidFill>
                <a:latin typeface="Times New Roman" pitchFamily="18" charset="0"/>
                <a:cs typeface="Times New Roman" pitchFamily="18" charset="0"/>
              </a:rPr>
              <a:t>?</a:t>
            </a:r>
          </a:p>
        </p:txBody>
      </p:sp>
      <p:sp>
        <p:nvSpPr>
          <p:cNvPr id="5" name="Subtitle 2"/>
          <p:cNvSpPr>
            <a:spLocks noGrp="1"/>
          </p:cNvSpPr>
          <p:nvPr>
            <p:ph type="title"/>
          </p:nvPr>
        </p:nvSpPr>
        <p:spPr>
          <a:xfrm>
            <a:off x="0" y="381000"/>
            <a:ext cx="9144000" cy="3124200"/>
          </a:xfrm>
        </p:spPr>
        <p:txBody>
          <a:bodyPr>
            <a:noAutofit/>
          </a:bodyPr>
          <a:lstStyle/>
          <a:p>
            <a:pPr algn="l"/>
            <a:r>
              <a:rPr lang="en-US" sz="3600" dirty="0" smtClean="0">
                <a:solidFill>
                  <a:schemeClr val="tx1"/>
                </a:solidFill>
                <a:latin typeface="Times New Roman" pitchFamily="18" charset="0"/>
                <a:cs typeface="Times New Roman" pitchFamily="18" charset="0"/>
              </a:rPr>
              <a:t>       </a:t>
            </a:r>
            <a:r>
              <a:rPr lang="en-US" sz="3600" b="1" dirty="0" smtClean="0">
                <a:solidFill>
                  <a:schemeClr val="tx1"/>
                </a:solidFill>
                <a:latin typeface="Times New Roman" pitchFamily="18" charset="0"/>
                <a:cs typeface="Times New Roman" pitchFamily="18" charset="0"/>
              </a:rPr>
              <a:t/>
            </a:r>
            <a:br>
              <a:rPr lang="en-US" sz="3600" b="1" dirty="0" smtClean="0">
                <a:solidFill>
                  <a:schemeClr val="tx1"/>
                </a:solidFill>
                <a:latin typeface="Times New Roman" pitchFamily="18" charset="0"/>
                <a:cs typeface="Times New Roman" pitchFamily="18" charset="0"/>
              </a:rPr>
            </a:br>
            <a:r>
              <a:rPr lang="en-US" sz="3600" b="1" dirty="0" smtClean="0">
                <a:solidFill>
                  <a:schemeClr val="tx1"/>
                </a:solidFill>
                <a:latin typeface="Times New Roman" pitchFamily="18" charset="0"/>
                <a:cs typeface="Times New Roman" pitchFamily="18" charset="0"/>
              </a:rPr>
              <a:t>				</a:t>
            </a:r>
            <a:r>
              <a:rPr lang="en-US" sz="3600" b="1" dirty="0" err="1" smtClean="0">
                <a:solidFill>
                  <a:srgbClr val="D60093"/>
                </a:solidFill>
                <a:latin typeface="Times New Roman" pitchFamily="18" charset="0"/>
                <a:cs typeface="Times New Roman" pitchFamily="18" charset="0"/>
              </a:rPr>
              <a:t>Kho</a:t>
            </a:r>
            <a:r>
              <a:rPr lang="en-US" sz="3600" b="1" dirty="0" smtClean="0">
                <a:solidFill>
                  <a:srgbClr val="D60093"/>
                </a:solidFill>
                <a:latin typeface="Times New Roman" pitchFamily="18" charset="0"/>
                <a:cs typeface="Times New Roman" pitchFamily="18" charset="0"/>
              </a:rPr>
              <a:t> </a:t>
            </a:r>
            <a:r>
              <a:rPr lang="en-US" sz="3600" b="1" dirty="0" err="1" smtClean="0">
                <a:solidFill>
                  <a:srgbClr val="D60093"/>
                </a:solidFill>
                <a:latin typeface="Times New Roman" pitchFamily="18" charset="0"/>
                <a:cs typeface="Times New Roman" pitchFamily="18" charset="0"/>
              </a:rPr>
              <a:t>báu</a:t>
            </a:r>
            <a:r>
              <a:rPr lang="en-US" sz="36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Ngày</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xưa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có</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hai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vợ</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chồng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người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nông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dân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kia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quanh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năm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hai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sương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nắng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cuốc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bẫm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cày</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sâu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Hai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ông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bà</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thường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ra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đồng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từ</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lúc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gà</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gáy</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sáng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và</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trở</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về</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nhà</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đã</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lặn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mặt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trời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Đến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vụ</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lúa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họ</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cấy</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lúa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gặt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hái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xong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lại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trồng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khoai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trồng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cà</a:t>
            </a:r>
            <a:r>
              <a:rPr lang="en-US" sz="3600" dirty="0" smtClean="0">
                <a:solidFill>
                  <a:schemeClr val="tx1"/>
                </a:solidFill>
                <a:latin typeface="Times New Roman" pitchFamily="18" charset="0"/>
                <a:cs typeface="Times New Roman" pitchFamily="18" charset="0"/>
              </a:rPr>
              <a:t>…    </a:t>
            </a:r>
          </a:p>
          <a:p>
            <a:pPr algn="just"/>
            <a:endParaRPr lang="en-US" sz="3600" dirty="0">
              <a:solidFill>
                <a:schemeClr val="tx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1" nodeType="clickEffect">
                                  <p:stCondLst>
                                    <p:cond delay="0"/>
                                  </p:stCondLst>
                                  <p:childTnLst>
                                    <p:animMotion origin="layout" path="M -0.30955 0.13889 C -0.49844 0.3574 -0.68698 0.57592 -0.76649 0.65463 C -0.84583 0.73333 -0.7941 0.63935 -0.78576 0.61088 C -0.7776 0.58264 -0.74757 0.53356 -0.71753 0.48426 " pathEditMode="relative" rAng="0" ptsTypes="aaaA">
                                      <p:cBhvr>
                                        <p:cTn id="6" dur="2000" fill="hold"/>
                                        <p:tgtEl>
                                          <p:spTgt spid="8"/>
                                        </p:tgtEl>
                                        <p:attrNameLst>
                                          <p:attrName>ppt_x</p:attrName>
                                          <p:attrName>ppt_y</p:attrName>
                                        </p:attrNameLst>
                                      </p:cBhvr>
                                      <p:rCtr x="-26823" y="29722"/>
                                    </p:animMotion>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title"/>
          </p:nvPr>
        </p:nvSpPr>
        <p:spPr>
          <a:xfrm>
            <a:off x="304800" y="1295400"/>
            <a:ext cx="8534400" cy="3733800"/>
          </a:xfrm>
        </p:spPr>
        <p:txBody>
          <a:bodyPr>
            <a:noAutofit/>
          </a:bodyPr>
          <a:lstStyle/>
          <a:p>
            <a:pPr algn="just"/>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Ngày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xưa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có</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hai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vợ</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chồng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người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nông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dân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kia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quanh</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năm</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hai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sương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một</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nắng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cuốc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bẫm</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cày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sâu</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Hai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ông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bà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thường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ra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đồng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từ</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lúc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gà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gáy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sáng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trở</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về</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nhà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khi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đã</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lặn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mặt</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trời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Đến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vụ</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lúa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họ</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cấy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lúa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gặt</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hái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xong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lại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trồng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khoai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trồng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cà</a:t>
            </a:r>
            <a:r>
              <a:rPr lang="en-US" sz="4000" dirty="0" smtClean="0">
                <a:solidFill>
                  <a:schemeClr val="tx1"/>
                </a:solidFill>
                <a:latin typeface="Times New Roman" pitchFamily="18" charset="0"/>
                <a:cs typeface="Times New Roman" pitchFamily="18" charset="0"/>
              </a:rPr>
              <a:t>…    </a:t>
            </a:r>
          </a:p>
          <a:p>
            <a:pPr algn="just"/>
            <a:endParaRPr lang="en-US" sz="4000" dirty="0">
              <a:solidFill>
                <a:schemeClr val="tx1"/>
              </a:solidFill>
              <a:latin typeface="Times New Roman" pitchFamily="18" charset="0"/>
              <a:cs typeface="Times New Roman" pitchFamily="18" charset="0"/>
            </a:endParaRPr>
          </a:p>
        </p:txBody>
      </p:sp>
      <p:cxnSp>
        <p:nvCxnSpPr>
          <p:cNvPr id="6" name="Straight Connector 5"/>
          <p:cNvCxnSpPr/>
          <p:nvPr/>
        </p:nvCxnSpPr>
        <p:spPr>
          <a:xfrm>
            <a:off x="457200" y="2514600"/>
            <a:ext cx="911038"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5791200" y="1905000"/>
            <a:ext cx="28194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1752600" y="2514600"/>
            <a:ext cx="40386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345141" y="3733800"/>
            <a:ext cx="55626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2057400" y="3124200"/>
            <a:ext cx="67056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457200" y="4343400"/>
            <a:ext cx="21336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6324600" y="4361329"/>
            <a:ext cx="22860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27" name="Rectangle 26"/>
          <p:cNvSpPr/>
          <p:nvPr/>
        </p:nvSpPr>
        <p:spPr>
          <a:xfrm>
            <a:off x="2971800" y="0"/>
            <a:ext cx="3124200" cy="60960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smtClean="0">
                <a:solidFill>
                  <a:srgbClr val="D60093"/>
                </a:solidFill>
                <a:latin typeface="Times New Roman" pitchFamily="18" charset="0"/>
                <a:cs typeface="Times New Roman" pitchFamily="18" charset="0"/>
              </a:rPr>
              <a:t>Kho</a:t>
            </a:r>
            <a:r>
              <a:rPr lang="en-US" sz="4400" b="1" dirty="0" smtClean="0">
                <a:solidFill>
                  <a:srgbClr val="D60093"/>
                </a:solidFill>
                <a:latin typeface="Times New Roman" pitchFamily="18" charset="0"/>
                <a:cs typeface="Times New Roman" pitchFamily="18" charset="0"/>
              </a:rPr>
              <a:t> </a:t>
            </a:r>
            <a:r>
              <a:rPr lang="en-US" sz="4400" b="1" dirty="0" err="1" smtClean="0">
                <a:solidFill>
                  <a:srgbClr val="D60093"/>
                </a:solidFill>
                <a:latin typeface="Times New Roman" pitchFamily="18" charset="0"/>
                <a:cs typeface="Times New Roman" pitchFamily="18" charset="0"/>
              </a:rPr>
              <a:t>báu</a:t>
            </a:r>
            <a:endParaRPr lang="en-US" sz="4400" b="1" dirty="0">
              <a:solidFill>
                <a:srgbClr val="D60093"/>
              </a:solidFill>
              <a:latin typeface="Times New Roman" pitchFamily="18" charset="0"/>
              <a:cs typeface="Times New Roman" pitchFamily="18" charset="0"/>
            </a:endParaRPr>
          </a:p>
        </p:txBody>
      </p:sp>
      <p:sp>
        <p:nvSpPr>
          <p:cNvPr id="12" name="Cloud Callout 11"/>
          <p:cNvSpPr/>
          <p:nvPr/>
        </p:nvSpPr>
        <p:spPr>
          <a:xfrm>
            <a:off x="9372600" y="685800"/>
            <a:ext cx="7010400" cy="15240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en-US" sz="3200" dirty="0" err="1" smtClean="0">
                <a:solidFill>
                  <a:srgbClr val="0000FF"/>
                </a:solidFill>
                <a:latin typeface="Times New Roman" pitchFamily="18" charset="0"/>
                <a:cs typeface="Times New Roman" pitchFamily="18" charset="0"/>
              </a:rPr>
              <a:t>Những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từ</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nào</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cho</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em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thấy</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họ</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rất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cần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cù</a:t>
            </a:r>
            <a:r>
              <a:rPr lang="en-US" sz="3200" dirty="0" smtClean="0">
                <a:solidFill>
                  <a:srgbClr val="0000FF"/>
                </a:solidFill>
                <a:latin typeface="Times New Roman" pitchFamily="18" charset="0"/>
                <a:cs typeface="Times New Roman" pitchFamily="18" charset="0"/>
              </a:rPr>
              <a:t>?</a:t>
            </a:r>
          </a:p>
        </p:txBody>
      </p:sp>
      <p:pic>
        <p:nvPicPr>
          <p:cNvPr id="1026" name="Picture 2" descr="D:\thực tập\el-estudiar-de-la-historieta-del-niño-pequeño-34606533.jpg"/>
          <p:cNvPicPr>
            <a:picLocks noChangeAspect="1" noChangeArrowheads="1"/>
          </p:cNvPicPr>
          <p:nvPr/>
        </p:nvPicPr>
        <p:blipFill>
          <a:blip r:embed="rId3" cstate="print"/>
          <a:srcRect t="6667" r="8412"/>
          <a:stretch>
            <a:fillRect/>
          </a:stretch>
        </p:blipFill>
        <p:spPr bwMode="auto">
          <a:xfrm>
            <a:off x="228600" y="4953000"/>
            <a:ext cx="2057400" cy="1905000"/>
          </a:xfrm>
          <a:prstGeom prst="rect">
            <a:avLst/>
          </a:prstGeom>
          <a:noFill/>
        </p:spPr>
      </p:pic>
      <p:cxnSp>
        <p:nvCxnSpPr>
          <p:cNvPr id="19" name="Straight Connector 18"/>
          <p:cNvCxnSpPr/>
          <p:nvPr/>
        </p:nvCxnSpPr>
        <p:spPr>
          <a:xfrm flipV="1">
            <a:off x="457200" y="4953000"/>
            <a:ext cx="1600200" cy="1"/>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6666 0.13333 C -0.35225 0.35255 -0.53715 0.57222 -0.63993 0.64144 C -0.7427 0.71042 -0.76319 0.62824 -0.78333 0.54583 " pathEditMode="relative" rAng="0" ptsTypes="aaA">
                                      <p:cBhvr>
                                        <p:cTn id="6" dur="2000" fill="hold"/>
                                        <p:tgtEl>
                                          <p:spTgt spid="12"/>
                                        </p:tgtEl>
                                        <p:attrNameLst>
                                          <p:attrName>ppt_x</p:attrName>
                                          <p:attrName>ppt_y</p:attrName>
                                        </p:attrNameLst>
                                      </p:cBhvr>
                                      <p:rCtr x="-30833" y="28843"/>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7" presetID="55"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 calcmode="lin" valueType="num">
                                      <p:cBhvr>
                                        <p:cTn id="9" dur="1000" fill="hold"/>
                                        <p:tgtEl>
                                          <p:spTgt spid="1026"/>
                                        </p:tgtEl>
                                        <p:attrNameLst>
                                          <p:attrName>ppt_w</p:attrName>
                                        </p:attrNameLst>
                                      </p:cBhvr>
                                      <p:tavLst>
                                        <p:tav tm="0">
                                          <p:val>
                                            <p:strVal val="#ppt_w*0.70"/>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Effect transition="in" filter="fade">
                                      <p:cBhvr>
                                        <p:cTn id="11" dur="1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7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Effect transition="in" filter="fade">
                                      <p:cBhvr>
                                        <p:cTn id="18" dur="1000"/>
                                        <p:tgtEl>
                                          <p:spTgt spid="6"/>
                                        </p:tgtEl>
                                      </p:cBhvr>
                                    </p:animEffect>
                                  </p:childTnLst>
                                </p:cTn>
                              </p:par>
                              <p:par>
                                <p:cTn id="19" presetID="55"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par>
                                <p:cTn id="24" presetID="55"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1000" fill="hold"/>
                                        <p:tgtEl>
                                          <p:spTgt spid="24"/>
                                        </p:tgtEl>
                                        <p:attrNameLst>
                                          <p:attrName>ppt_w</p:attrName>
                                        </p:attrNameLst>
                                      </p:cBhvr>
                                      <p:tavLst>
                                        <p:tav tm="0">
                                          <p:val>
                                            <p:strVal val="#ppt_w*0.70"/>
                                          </p:val>
                                        </p:tav>
                                        <p:tav tm="100000">
                                          <p:val>
                                            <p:strVal val="#ppt_w"/>
                                          </p:val>
                                        </p:tav>
                                      </p:tavLst>
                                    </p:anim>
                                    <p:anim calcmode="lin" valueType="num">
                                      <p:cBhvr>
                                        <p:cTn id="27" dur="1000" fill="hold"/>
                                        <p:tgtEl>
                                          <p:spTgt spid="24"/>
                                        </p:tgtEl>
                                        <p:attrNameLst>
                                          <p:attrName>ppt_h</p:attrName>
                                        </p:attrNameLst>
                                      </p:cBhvr>
                                      <p:tavLst>
                                        <p:tav tm="0">
                                          <p:val>
                                            <p:strVal val="#ppt_h"/>
                                          </p:val>
                                        </p:tav>
                                        <p:tav tm="100000">
                                          <p:val>
                                            <p:strVal val="#ppt_h"/>
                                          </p:val>
                                        </p:tav>
                                      </p:tavLst>
                                    </p:anim>
                                    <p:animEffect transition="in" filter="fade">
                                      <p:cBhvr>
                                        <p:cTn id="28" dur="1000"/>
                                        <p:tgtEl>
                                          <p:spTgt spid="24"/>
                                        </p:tgtEl>
                                      </p:cBhvr>
                                    </p:animEffect>
                                  </p:childTnLst>
                                </p:cTn>
                              </p:par>
                              <p:par>
                                <p:cTn id="29" presetID="55"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par>
                                <p:cTn id="34" presetID="55"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strVal val="#ppt_w*0.70"/>
                                          </p:val>
                                        </p:tav>
                                        <p:tav tm="100000">
                                          <p:val>
                                            <p:strVal val="#ppt_w"/>
                                          </p:val>
                                        </p:tav>
                                      </p:tavLst>
                                    </p:anim>
                                    <p:anim calcmode="lin" valueType="num">
                                      <p:cBhvr>
                                        <p:cTn id="37" dur="1000" fill="hold"/>
                                        <p:tgtEl>
                                          <p:spTgt spid="15"/>
                                        </p:tgtEl>
                                        <p:attrNameLst>
                                          <p:attrName>ppt_h</p:attrName>
                                        </p:attrNameLst>
                                      </p:cBhvr>
                                      <p:tavLst>
                                        <p:tav tm="0">
                                          <p:val>
                                            <p:strVal val="#ppt_h"/>
                                          </p:val>
                                        </p:tav>
                                        <p:tav tm="100000">
                                          <p:val>
                                            <p:strVal val="#ppt_h"/>
                                          </p:val>
                                        </p:tav>
                                      </p:tavLst>
                                    </p:anim>
                                    <p:animEffect transition="in" filter="fade">
                                      <p:cBhvr>
                                        <p:cTn id="38" dur="1000"/>
                                        <p:tgtEl>
                                          <p:spTgt spid="15"/>
                                        </p:tgtEl>
                                      </p:cBhvr>
                                    </p:animEffect>
                                  </p:childTnLst>
                                </p:cTn>
                              </p:par>
                              <p:par>
                                <p:cTn id="39" presetID="55"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1000" fill="hold"/>
                                        <p:tgtEl>
                                          <p:spTgt spid="20"/>
                                        </p:tgtEl>
                                        <p:attrNameLst>
                                          <p:attrName>ppt_w</p:attrName>
                                        </p:attrNameLst>
                                      </p:cBhvr>
                                      <p:tavLst>
                                        <p:tav tm="0">
                                          <p:val>
                                            <p:strVal val="#ppt_w*0.70"/>
                                          </p:val>
                                        </p:tav>
                                        <p:tav tm="100000">
                                          <p:val>
                                            <p:strVal val="#ppt_w"/>
                                          </p:val>
                                        </p:tav>
                                      </p:tavLst>
                                    </p:anim>
                                    <p:anim calcmode="lin" valueType="num">
                                      <p:cBhvr>
                                        <p:cTn id="42" dur="1000" fill="hold"/>
                                        <p:tgtEl>
                                          <p:spTgt spid="20"/>
                                        </p:tgtEl>
                                        <p:attrNameLst>
                                          <p:attrName>ppt_h</p:attrName>
                                        </p:attrNameLst>
                                      </p:cBhvr>
                                      <p:tavLst>
                                        <p:tav tm="0">
                                          <p:val>
                                            <p:strVal val="#ppt_h"/>
                                          </p:val>
                                        </p:tav>
                                        <p:tav tm="100000">
                                          <p:val>
                                            <p:strVal val="#ppt_h"/>
                                          </p:val>
                                        </p:tav>
                                      </p:tavLst>
                                    </p:anim>
                                    <p:animEffect transition="in" filter="fade">
                                      <p:cBhvr>
                                        <p:cTn id="43" dur="1000"/>
                                        <p:tgtEl>
                                          <p:spTgt spid="20"/>
                                        </p:tgtEl>
                                      </p:cBhvr>
                                    </p:animEffect>
                                  </p:childTnLst>
                                </p:cTn>
                              </p:par>
                              <p:par>
                                <p:cTn id="44" presetID="55"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strVal val="#ppt_w*0.70"/>
                                          </p:val>
                                        </p:tav>
                                        <p:tav tm="100000">
                                          <p:val>
                                            <p:strVal val="#ppt_w"/>
                                          </p:val>
                                        </p:tav>
                                      </p:tavLst>
                                    </p:anim>
                                    <p:anim calcmode="lin" valueType="num">
                                      <p:cBhvr>
                                        <p:cTn id="47" dur="1000" fill="hold"/>
                                        <p:tgtEl>
                                          <p:spTgt spid="18"/>
                                        </p:tgtEl>
                                        <p:attrNameLst>
                                          <p:attrName>ppt_h</p:attrName>
                                        </p:attrNameLst>
                                      </p:cBhvr>
                                      <p:tavLst>
                                        <p:tav tm="0">
                                          <p:val>
                                            <p:strVal val="#ppt_h"/>
                                          </p:val>
                                        </p:tav>
                                        <p:tav tm="100000">
                                          <p:val>
                                            <p:strVal val="#ppt_h"/>
                                          </p:val>
                                        </p:tav>
                                      </p:tavLst>
                                    </p:anim>
                                    <p:animEffect transition="in" filter="fade">
                                      <p:cBhvr>
                                        <p:cTn id="48" dur="1000"/>
                                        <p:tgtEl>
                                          <p:spTgt spid="18"/>
                                        </p:tgtEl>
                                      </p:cBhvr>
                                    </p:animEffect>
                                  </p:childTnLst>
                                </p:cTn>
                              </p:par>
                              <p:par>
                                <p:cTn id="49" presetID="55"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strVal val="#ppt_w*0.70"/>
                                          </p:val>
                                        </p:tav>
                                        <p:tav tm="100000">
                                          <p:val>
                                            <p:strVal val="#ppt_w"/>
                                          </p:val>
                                        </p:tav>
                                      </p:tavLst>
                                    </p:anim>
                                    <p:anim calcmode="lin" valueType="num">
                                      <p:cBhvr>
                                        <p:cTn id="52" dur="1000" fill="hold"/>
                                        <p:tgtEl>
                                          <p:spTgt spid="19"/>
                                        </p:tgtEl>
                                        <p:attrNameLst>
                                          <p:attrName>ppt_h</p:attrName>
                                        </p:attrNameLst>
                                      </p:cBhvr>
                                      <p:tavLst>
                                        <p:tav tm="0">
                                          <p:val>
                                            <p:strVal val="#ppt_h"/>
                                          </p:val>
                                        </p:tav>
                                        <p:tav tm="100000">
                                          <p:val>
                                            <p:strVal val="#ppt_h"/>
                                          </p:val>
                                        </p:tav>
                                      </p:tavLst>
                                    </p:anim>
                                    <p:animEffect transition="in" filter="fade">
                                      <p:cBhvr>
                                        <p:cTn id="5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33400"/>
            <a:ext cx="8915400" cy="3276600"/>
          </a:xfrm>
        </p:spPr>
        <p:txBody>
          <a:bodyPr>
            <a:noAutofit/>
          </a:bodyPr>
          <a:lstStyle/>
          <a:p>
            <a:pPr algn="just"/>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Ngày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xưa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có</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hai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vợ</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chồng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người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nông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dân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kia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quanh</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năm</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hai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sương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một</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nắng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cuốc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bẫm</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cày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sâu</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Hai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ông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bà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thường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ra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đồng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từ</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lúc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gà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gáy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sáng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trở</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về</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nhà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khi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đã</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lặn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mặt</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trời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Đến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vụ</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lúa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họ</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cấy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lúa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gặt</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hái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xong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lại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trồng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khoai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trồng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cà</a:t>
            </a:r>
            <a:r>
              <a:rPr lang="en-US" sz="4000" dirty="0" smtClean="0">
                <a:solidFill>
                  <a:schemeClr val="tx1"/>
                </a:solidFill>
                <a:latin typeface="Times New Roman" pitchFamily="18" charset="0"/>
                <a:cs typeface="Times New Roman" pitchFamily="18" charset="0"/>
              </a:rPr>
              <a:t>…    </a:t>
            </a:r>
          </a:p>
          <a:p>
            <a:pPr algn="just"/>
            <a:endParaRPr lang="en-US" sz="4000" dirty="0">
              <a:solidFill>
                <a:schemeClr val="tx1"/>
              </a:solidFill>
            </a:endParaRPr>
          </a:p>
        </p:txBody>
      </p:sp>
      <p:sp>
        <p:nvSpPr>
          <p:cNvPr id="4" name="Rectangle 3"/>
          <p:cNvSpPr/>
          <p:nvPr/>
        </p:nvSpPr>
        <p:spPr>
          <a:xfrm>
            <a:off x="4123566" y="0"/>
            <a:ext cx="1972434" cy="60960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err="1" smtClean="0">
                <a:solidFill>
                  <a:srgbClr val="D60093"/>
                </a:solidFill>
                <a:latin typeface="Times New Roman" pitchFamily="18" charset="0"/>
                <a:cs typeface="Times New Roman" pitchFamily="18" charset="0"/>
              </a:rPr>
              <a:t>Kho</a:t>
            </a:r>
            <a:r>
              <a:rPr lang="en-US" sz="3600" b="1" dirty="0" smtClean="0">
                <a:solidFill>
                  <a:srgbClr val="D60093"/>
                </a:solidFill>
                <a:latin typeface="Times New Roman" pitchFamily="18" charset="0"/>
                <a:cs typeface="Times New Roman" pitchFamily="18" charset="0"/>
              </a:rPr>
              <a:t> </a:t>
            </a:r>
            <a:r>
              <a:rPr lang="en-US" sz="3600" b="1" dirty="0" err="1" smtClean="0">
                <a:solidFill>
                  <a:srgbClr val="D60093"/>
                </a:solidFill>
                <a:latin typeface="Times New Roman" pitchFamily="18" charset="0"/>
                <a:cs typeface="Times New Roman" pitchFamily="18" charset="0"/>
              </a:rPr>
              <a:t>báu</a:t>
            </a:r>
            <a:endParaRPr lang="en-US" sz="3600" b="1" dirty="0">
              <a:solidFill>
                <a:srgbClr val="D60093"/>
              </a:solidFill>
              <a:latin typeface="Times New Roman" pitchFamily="18" charset="0"/>
              <a:cs typeface="Times New Roman" pitchFamily="18" charset="0"/>
            </a:endParaRPr>
          </a:p>
        </p:txBody>
      </p:sp>
      <p:pic>
        <p:nvPicPr>
          <p:cNvPr id="4098" name="Picture 2" descr="D:\thực tập\13419276_500885470106900_3309995271201788277_n.jpg"/>
          <p:cNvPicPr>
            <a:picLocks noChangeAspect="1" noChangeArrowheads="1"/>
          </p:cNvPicPr>
          <p:nvPr/>
        </p:nvPicPr>
        <p:blipFill>
          <a:blip r:embed="rId2" cstate="print"/>
          <a:srcRect l="10000" t="18919" b="21622"/>
          <a:stretch>
            <a:fillRect/>
          </a:stretch>
        </p:blipFill>
        <p:spPr bwMode="auto">
          <a:xfrm>
            <a:off x="7242372" y="5105400"/>
            <a:ext cx="2130228" cy="1676400"/>
          </a:xfrm>
          <a:prstGeom prst="rect">
            <a:avLst/>
          </a:prstGeom>
          <a:ln>
            <a:noFill/>
          </a:ln>
          <a:effectLst>
            <a:softEdge rad="112500"/>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0.70"/>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title"/>
          </p:nvPr>
        </p:nvSpPr>
        <p:spPr>
          <a:xfrm>
            <a:off x="0" y="762000"/>
            <a:ext cx="9144000" cy="3733800"/>
          </a:xfrm>
        </p:spPr>
        <p:txBody>
          <a:bodyPr>
            <a:noAutofit/>
          </a:bodyPr>
          <a:lstStyle/>
          <a:p>
            <a:pPr algn="just"/>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Ngày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xưa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có</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hai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vợ</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chồng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người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nông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dân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kia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quanh</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năm</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hai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sương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một</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nắng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cuốc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bẫm</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cày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sâu</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Hai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ông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bà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thường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ra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đồng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từ</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lúc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gà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gáy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sáng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trở</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về</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nhà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khi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đã</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lặn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mặt</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trời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Đến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vụ</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lúa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họ</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cấy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lúa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gặt</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hái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xong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lại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trồng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khoai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trồng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cà</a:t>
            </a:r>
            <a:r>
              <a:rPr lang="en-US" sz="4000" dirty="0" smtClean="0">
                <a:solidFill>
                  <a:schemeClr val="tx1"/>
                </a:solidFill>
                <a:latin typeface="Times New Roman" pitchFamily="18" charset="0"/>
                <a:cs typeface="Times New Roman" pitchFamily="18" charset="0"/>
              </a:rPr>
              <a:t>…    </a:t>
            </a:r>
          </a:p>
          <a:p>
            <a:pPr algn="just"/>
            <a:endParaRPr lang="en-US" sz="4000" dirty="0">
              <a:solidFill>
                <a:schemeClr val="tx1"/>
              </a:solidFill>
              <a:latin typeface="Times New Roman" pitchFamily="18" charset="0"/>
              <a:cs typeface="Times New Roman" pitchFamily="18" charset="0"/>
            </a:endParaRPr>
          </a:p>
        </p:txBody>
      </p:sp>
      <p:sp>
        <p:nvSpPr>
          <p:cNvPr id="4" name="Rectangle 3"/>
          <p:cNvSpPr/>
          <p:nvPr/>
        </p:nvSpPr>
        <p:spPr>
          <a:xfrm>
            <a:off x="990600" y="533400"/>
            <a:ext cx="1295400" cy="609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smtClean="0">
                <a:solidFill>
                  <a:srgbClr val="FF0000"/>
                </a:solidFill>
                <a:latin typeface="Times New Roman" pitchFamily="18" charset="0"/>
                <a:cs typeface="Times New Roman" pitchFamily="18" charset="0"/>
              </a:rPr>
              <a:t>Ngày</a:t>
            </a:r>
            <a:endParaRPr lang="en-US" sz="4000" dirty="0">
              <a:solidFill>
                <a:srgbClr val="FF0000"/>
              </a:solidFill>
              <a:latin typeface="Times New Roman" pitchFamily="18" charset="0"/>
              <a:cs typeface="Times New Roman" pitchFamily="18" charset="0"/>
            </a:endParaRPr>
          </a:p>
        </p:txBody>
      </p:sp>
      <p:sp>
        <p:nvSpPr>
          <p:cNvPr id="6" name="Rectangle 5"/>
          <p:cNvSpPr/>
          <p:nvPr/>
        </p:nvSpPr>
        <p:spPr>
          <a:xfrm>
            <a:off x="4038600" y="1752600"/>
            <a:ext cx="12192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smtClean="0">
                <a:solidFill>
                  <a:srgbClr val="FF0000"/>
                </a:solidFill>
                <a:latin typeface="Times New Roman" pitchFamily="18" charset="0"/>
                <a:cs typeface="Times New Roman" pitchFamily="18" charset="0"/>
              </a:rPr>
              <a:t>Hai</a:t>
            </a:r>
            <a:endParaRPr lang="en-US" sz="4000" dirty="0">
              <a:solidFill>
                <a:srgbClr val="FF0000"/>
              </a:solidFill>
              <a:latin typeface="Times New Roman" pitchFamily="18" charset="0"/>
              <a:cs typeface="Times New Roman" pitchFamily="18" charset="0"/>
            </a:endParaRPr>
          </a:p>
        </p:txBody>
      </p:sp>
      <p:sp>
        <p:nvSpPr>
          <p:cNvPr id="7" name="Rectangle 6"/>
          <p:cNvSpPr/>
          <p:nvPr/>
        </p:nvSpPr>
        <p:spPr>
          <a:xfrm>
            <a:off x="3276600" y="2971800"/>
            <a:ext cx="12192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smtClean="0">
                <a:solidFill>
                  <a:srgbClr val="FF0000"/>
                </a:solidFill>
                <a:latin typeface="Times New Roman" pitchFamily="18" charset="0"/>
                <a:cs typeface="Times New Roman" pitchFamily="18" charset="0"/>
              </a:rPr>
              <a:t>Đến</a:t>
            </a:r>
            <a:endParaRPr lang="en-US" sz="4000" dirty="0">
              <a:solidFill>
                <a:srgbClr val="FF0000"/>
              </a:solidFill>
              <a:latin typeface="Times New Roman" pitchFamily="18" charset="0"/>
              <a:cs typeface="Times New Roman" pitchFamily="18" charset="0"/>
            </a:endParaRPr>
          </a:p>
        </p:txBody>
      </p:sp>
      <p:sp>
        <p:nvSpPr>
          <p:cNvPr id="8" name="Rectangle 7"/>
          <p:cNvSpPr/>
          <p:nvPr/>
        </p:nvSpPr>
        <p:spPr>
          <a:xfrm>
            <a:off x="3200400" y="-76200"/>
            <a:ext cx="2667000" cy="60960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D60093"/>
                </a:solidFill>
                <a:latin typeface="Times New Roman" pitchFamily="18" charset="0"/>
                <a:cs typeface="Times New Roman" pitchFamily="18" charset="0"/>
              </a:rPr>
              <a:t>Kho </a:t>
            </a:r>
            <a:r>
              <a:rPr lang="en-US" sz="4000" b="1" dirty="0" err="1" smtClean="0">
                <a:solidFill>
                  <a:srgbClr val="D60093"/>
                </a:solidFill>
                <a:latin typeface="Times New Roman" pitchFamily="18" charset="0"/>
                <a:cs typeface="Times New Roman" pitchFamily="18" charset="0"/>
              </a:rPr>
              <a:t>báu</a:t>
            </a:r>
            <a:endParaRPr lang="en-US" sz="4000" b="1" dirty="0">
              <a:solidFill>
                <a:srgbClr val="D60093"/>
              </a:solidFill>
              <a:latin typeface="Times New Roman" pitchFamily="18" charset="0"/>
              <a:cs typeface="Times New Roman" pitchFamily="18" charset="0"/>
            </a:endParaRPr>
          </a:p>
        </p:txBody>
      </p:sp>
      <p:sp>
        <p:nvSpPr>
          <p:cNvPr id="9" name="Cloud Callout 8"/>
          <p:cNvSpPr/>
          <p:nvPr/>
        </p:nvSpPr>
        <p:spPr>
          <a:xfrm>
            <a:off x="9372600" y="609600"/>
            <a:ext cx="6248400" cy="16002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dirty="0" smtClean="0">
              <a:solidFill>
                <a:schemeClr val="tx1">
                  <a:lumMod val="95000"/>
                  <a:lumOff val="5000"/>
                </a:schemeClr>
              </a:solidFill>
              <a:latin typeface="Times New Roman" pitchFamily="18" charset="0"/>
              <a:cs typeface="Times New Roman" pitchFamily="18" charset="0"/>
            </a:endParaRPr>
          </a:p>
          <a:p>
            <a:pPr algn="ctr"/>
            <a:endParaRPr lang="en-US" sz="3200" dirty="0" smtClean="0">
              <a:solidFill>
                <a:schemeClr val="tx1">
                  <a:lumMod val="95000"/>
                  <a:lumOff val="5000"/>
                </a:schemeClr>
              </a:solidFill>
              <a:latin typeface="Times New Roman" pitchFamily="18" charset="0"/>
              <a:cs typeface="Times New Roman" pitchFamily="18" charset="0"/>
            </a:endParaRPr>
          </a:p>
          <a:p>
            <a:pPr algn="ctr"/>
            <a:r>
              <a:rPr lang="en-US" sz="3200" dirty="0" err="1" smtClean="0">
                <a:solidFill>
                  <a:schemeClr val="tx1">
                    <a:lumMod val="95000"/>
                    <a:lumOff val="5000"/>
                  </a:schemeClr>
                </a:solidFill>
                <a:latin typeface="Times New Roman" pitchFamily="18" charset="0"/>
                <a:cs typeface="Times New Roman" pitchFamily="18" charset="0"/>
              </a:rPr>
              <a:t>Những</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chữ</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nào</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phải</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viết</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hoa</a:t>
            </a:r>
            <a:r>
              <a:rPr lang="en-US" sz="3200" dirty="0" smtClean="0">
                <a:solidFill>
                  <a:schemeClr val="tx1">
                    <a:lumMod val="95000"/>
                    <a:lumOff val="5000"/>
                  </a:schemeClr>
                </a:solidFill>
                <a:latin typeface="Times New Roman" pitchFamily="18" charset="0"/>
                <a:cs typeface="Times New Roman" pitchFamily="18" charset="0"/>
              </a:rPr>
              <a:t> ? </a:t>
            </a:r>
            <a:r>
              <a:rPr lang="en-US" sz="3200" dirty="0" err="1" smtClean="0">
                <a:solidFill>
                  <a:schemeClr val="tx1">
                    <a:lumMod val="95000"/>
                    <a:lumOff val="5000"/>
                  </a:schemeClr>
                </a:solidFill>
                <a:latin typeface="Times New Roman" pitchFamily="18" charset="0"/>
                <a:cs typeface="Times New Roman" pitchFamily="18" charset="0"/>
              </a:rPr>
              <a:t>Vì</a:t>
            </a:r>
            <a:r>
              <a:rPr lang="en-US" sz="3200" dirty="0" smtClean="0">
                <a:solidFill>
                  <a:schemeClr val="tx1">
                    <a:lumMod val="95000"/>
                    <a:lumOff val="5000"/>
                  </a:schemeClr>
                </a:solidFill>
                <a:latin typeface="Times New Roman" pitchFamily="18" charset="0"/>
                <a:cs typeface="Times New Roman" pitchFamily="18" charset="0"/>
              </a:rPr>
              <a:t> </a:t>
            </a:r>
            <a:r>
              <a:rPr lang="en-US" sz="3200" dirty="0" err="1" smtClean="0">
                <a:solidFill>
                  <a:schemeClr val="tx1">
                    <a:lumMod val="95000"/>
                    <a:lumOff val="5000"/>
                  </a:schemeClr>
                </a:solidFill>
                <a:latin typeface="Times New Roman" pitchFamily="18" charset="0"/>
                <a:cs typeface="Times New Roman" pitchFamily="18" charset="0"/>
              </a:rPr>
              <a:t>sao</a:t>
            </a:r>
            <a:r>
              <a:rPr lang="en-US" sz="3200" dirty="0" smtClean="0">
                <a:solidFill>
                  <a:schemeClr val="tx1">
                    <a:lumMod val="95000"/>
                    <a:lumOff val="5000"/>
                  </a:schemeClr>
                </a:solidFill>
                <a:latin typeface="Times New Roman" pitchFamily="18" charset="0"/>
                <a:cs typeface="Times New Roman" pitchFamily="18" charset="0"/>
              </a:rPr>
              <a:t>?</a:t>
            </a:r>
          </a:p>
          <a:p>
            <a:pPr algn="ctr"/>
            <a:endParaRPr lang="en-US" sz="3200" dirty="0" smtClean="0">
              <a:solidFill>
                <a:schemeClr val="tx1">
                  <a:lumMod val="95000"/>
                  <a:lumOff val="5000"/>
                </a:schemeClr>
              </a:solidFill>
            </a:endParaRPr>
          </a:p>
          <a:p>
            <a:pPr algn="ctr">
              <a:buNone/>
            </a:pPr>
            <a:endParaRPr lang="en-US" sz="3200" dirty="0">
              <a:solidFill>
                <a:schemeClr val="tx1">
                  <a:lumMod val="95000"/>
                  <a:lumOff val="5000"/>
                </a:schemeClr>
              </a:solidFill>
              <a:latin typeface="Times New Roman" pitchFamily="18" charset="0"/>
              <a:cs typeface="Times New Roman" pitchFamily="18" charset="0"/>
            </a:endParaRPr>
          </a:p>
        </p:txBody>
      </p:sp>
      <p:pic>
        <p:nvPicPr>
          <p:cNvPr id="10" name="Picture 2" descr="D:\thực tập\images.png"/>
          <p:cNvPicPr>
            <a:picLocks noChangeAspect="1" noChangeArrowheads="1"/>
          </p:cNvPicPr>
          <p:nvPr/>
        </p:nvPicPr>
        <p:blipFill>
          <a:blip r:embed="rId2" cstate="print"/>
          <a:srcRect/>
          <a:stretch>
            <a:fillRect/>
          </a:stretch>
        </p:blipFill>
        <p:spPr bwMode="auto">
          <a:xfrm>
            <a:off x="228600" y="5010150"/>
            <a:ext cx="2476500" cy="184785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24167 0.07222 C -0.40018 0.30625 -0.55747 0.54074 -0.64497 0.61412 C -0.73247 0.68819 -0.75 0.6 -0.76667 0.51273 " pathEditMode="relative" rAng="0" ptsTypes="aaA">
                                      <p:cBhvr>
                                        <p:cTn id="6" dur="2000" fill="hold"/>
                                        <p:tgtEl>
                                          <p:spTgt spid="9"/>
                                        </p:tgtEl>
                                        <p:attrNameLst>
                                          <p:attrName>ppt_x</p:attrName>
                                          <p:attrName>ppt_y</p:attrName>
                                        </p:attrNameLst>
                                      </p:cBhvr>
                                      <p:rCtr x="-26250" y="30787"/>
                                    </p:animMotion>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title"/>
          </p:nvPr>
        </p:nvSpPr>
        <p:spPr>
          <a:xfrm>
            <a:off x="152400" y="1219200"/>
            <a:ext cx="8534400" cy="3429000"/>
          </a:xfrm>
        </p:spPr>
        <p:txBody>
          <a:bodyPr>
            <a:noAutofit/>
          </a:bodyPr>
          <a:lstStyle/>
          <a:p>
            <a:pPr algn="just"/>
            <a:r>
              <a:rPr lang="en-US" sz="4000" dirty="0" smtClean="0">
                <a:solidFill>
                  <a:schemeClr val="tx1"/>
                </a:solidFill>
                <a:latin typeface="Times New Roman" pitchFamily="18" charset="0"/>
                <a:cs typeface="Times New Roman" pitchFamily="18" charset="0"/>
              </a:rPr>
              <a:t>        Ngày xưa, có hai vợ chồng người nông dân kia quanh năm hai sương một nắng, cuốc bẫm cày sâu. Hai ông bà thường ra đồng từ lúc gà gáy sáng và trở về nhà khi đã lặn mặt trời. Đến vụ lúa, họ cấy lúa, gặt hái xong, lại trồng khoai , trồng cà…    </a:t>
            </a:r>
          </a:p>
          <a:p>
            <a:pPr algn="just"/>
            <a:endParaRPr lang="en-US" sz="4000" dirty="0">
              <a:solidFill>
                <a:schemeClr val="tx1"/>
              </a:solidFill>
              <a:latin typeface="Times New Roman" pitchFamily="18" charset="0"/>
              <a:cs typeface="Times New Roman" pitchFamily="18" charset="0"/>
            </a:endParaRPr>
          </a:p>
        </p:txBody>
      </p:sp>
      <p:sp>
        <p:nvSpPr>
          <p:cNvPr id="15" name="Rectangle 14"/>
          <p:cNvSpPr/>
          <p:nvPr/>
        </p:nvSpPr>
        <p:spPr>
          <a:xfrm>
            <a:off x="3124200" y="-76200"/>
            <a:ext cx="2438400" cy="60960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err="1" smtClean="0">
                <a:solidFill>
                  <a:srgbClr val="D60093"/>
                </a:solidFill>
                <a:latin typeface="Times New Roman" pitchFamily="18" charset="0"/>
                <a:cs typeface="Times New Roman" pitchFamily="18" charset="0"/>
              </a:rPr>
              <a:t>Kho</a:t>
            </a:r>
            <a:r>
              <a:rPr lang="en-US" sz="4000" b="1" dirty="0" smtClean="0">
                <a:solidFill>
                  <a:srgbClr val="D60093"/>
                </a:solidFill>
                <a:latin typeface="Times New Roman" pitchFamily="18" charset="0"/>
                <a:cs typeface="Times New Roman" pitchFamily="18" charset="0"/>
              </a:rPr>
              <a:t> </a:t>
            </a:r>
            <a:r>
              <a:rPr lang="en-US" sz="4000" b="1" dirty="0" err="1" smtClean="0">
                <a:solidFill>
                  <a:srgbClr val="D60093"/>
                </a:solidFill>
                <a:latin typeface="Times New Roman" pitchFamily="18" charset="0"/>
                <a:cs typeface="Times New Roman" pitchFamily="18" charset="0"/>
              </a:rPr>
              <a:t>báu</a:t>
            </a:r>
            <a:endParaRPr lang="en-US" sz="4000" b="1" dirty="0">
              <a:solidFill>
                <a:srgbClr val="D60093"/>
              </a:solidFill>
              <a:latin typeface="Times New Roman" pitchFamily="18" charset="0"/>
              <a:cs typeface="Times New Roman" pitchFamily="18" charset="0"/>
            </a:endParaRPr>
          </a:p>
        </p:txBody>
      </p:sp>
      <p:pic>
        <p:nvPicPr>
          <p:cNvPr id="3075" name="Picture 3" descr="D:\thực tập\true.jpg"/>
          <p:cNvPicPr>
            <a:picLocks noGrp="1" noChangeAspect="1" noChangeArrowheads="1"/>
          </p:cNvPicPr>
          <p:nvPr>
            <p:ph idx="1"/>
          </p:nvPr>
        </p:nvPicPr>
        <p:blipFill>
          <a:blip r:embed="rId2" cstate="print"/>
          <a:srcRect/>
          <a:stretch>
            <a:fillRect/>
          </a:stretch>
        </p:blipFill>
        <p:spPr bwMode="auto">
          <a:xfrm>
            <a:off x="6096000" y="4572000"/>
            <a:ext cx="3048000" cy="2133600"/>
          </a:xfrm>
          <a:prstGeom prst="rect">
            <a:avLst/>
          </a:prstGeom>
          <a:noFill/>
        </p:spPr>
      </p:pic>
      <p:sp>
        <p:nvSpPr>
          <p:cNvPr id="3" name="Rectangle 2"/>
          <p:cNvSpPr/>
          <p:nvPr/>
        </p:nvSpPr>
        <p:spPr>
          <a:xfrm>
            <a:off x="2954215" y="1097572"/>
            <a:ext cx="2608385" cy="609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D60093"/>
                </a:solidFill>
                <a:latin typeface="Times New Roman" panose="02020603050405020304" pitchFamily="18" charset="0"/>
                <a:cs typeface="Times New Roman" panose="02020603050405020304" pitchFamily="18" charset="0"/>
              </a:rPr>
              <a:t>q</a:t>
            </a:r>
            <a:r>
              <a:rPr lang="en-US" sz="4000" dirty="0" smtClean="0">
                <a:solidFill>
                  <a:srgbClr val="D60093"/>
                </a:solidFill>
                <a:latin typeface="Times New Roman" panose="02020603050405020304" pitchFamily="18" charset="0"/>
                <a:cs typeface="Times New Roman" panose="02020603050405020304" pitchFamily="18" charset="0"/>
              </a:rPr>
              <a:t>uanh năm</a:t>
            </a:r>
            <a:endParaRPr lang="vi-VN" sz="4000" dirty="0">
              <a:solidFill>
                <a:srgbClr val="D60093"/>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289430" y="1097572"/>
            <a:ext cx="1524000" cy="609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smtClean="0">
                <a:solidFill>
                  <a:srgbClr val="D60093"/>
                </a:solidFill>
                <a:latin typeface="Times New Roman" panose="02020603050405020304" pitchFamily="18" charset="0"/>
                <a:cs typeface="Times New Roman" panose="02020603050405020304" pitchFamily="18" charset="0"/>
              </a:rPr>
              <a:t>sương</a:t>
            </a:r>
            <a:endParaRPr lang="vi-VN" sz="4000" dirty="0">
              <a:solidFill>
                <a:srgbClr val="D60093"/>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524000" y="1707172"/>
            <a:ext cx="2362200" cy="609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D60093"/>
                </a:solidFill>
                <a:latin typeface="Times New Roman" panose="02020603050405020304" pitchFamily="18" charset="0"/>
                <a:cs typeface="Times New Roman" panose="02020603050405020304" pitchFamily="18" charset="0"/>
              </a:rPr>
              <a:t>c</a:t>
            </a:r>
            <a:r>
              <a:rPr lang="en-US" sz="4000" dirty="0" smtClean="0">
                <a:solidFill>
                  <a:srgbClr val="D60093"/>
                </a:solidFill>
                <a:latin typeface="Times New Roman" panose="02020603050405020304" pitchFamily="18" charset="0"/>
                <a:cs typeface="Times New Roman" panose="02020603050405020304" pitchFamily="18" charset="0"/>
              </a:rPr>
              <a:t>uốc bẫm</a:t>
            </a:r>
            <a:endParaRPr lang="vi-VN" sz="4000" dirty="0">
              <a:solidFill>
                <a:srgbClr val="D60093"/>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4706815" y="2300655"/>
            <a:ext cx="1600200" cy="609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D60093"/>
                </a:solidFill>
                <a:latin typeface="Times New Roman" panose="02020603050405020304" pitchFamily="18" charset="0"/>
                <a:cs typeface="Times New Roman" panose="02020603050405020304" pitchFamily="18" charset="0"/>
              </a:rPr>
              <a:t>g</a:t>
            </a:r>
            <a:r>
              <a:rPr lang="en-US" sz="4000" dirty="0" smtClean="0">
                <a:solidFill>
                  <a:srgbClr val="D60093"/>
                </a:solidFill>
                <a:latin typeface="Times New Roman" panose="02020603050405020304" pitchFamily="18" charset="0"/>
                <a:cs typeface="Times New Roman" panose="02020603050405020304" pitchFamily="18" charset="0"/>
              </a:rPr>
              <a:t>à gáy</a:t>
            </a:r>
            <a:endParaRPr lang="vi-VN" sz="4000" dirty="0">
              <a:solidFill>
                <a:srgbClr val="D60093"/>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5867400" y="3534508"/>
            <a:ext cx="2590800" cy="609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D60093"/>
                </a:solidFill>
                <a:latin typeface="Times New Roman" panose="02020603050405020304" pitchFamily="18" charset="0"/>
                <a:cs typeface="Times New Roman" panose="02020603050405020304" pitchFamily="18" charset="0"/>
              </a:rPr>
              <a:t>t</a:t>
            </a:r>
            <a:r>
              <a:rPr lang="en-US" sz="4000" dirty="0" smtClean="0">
                <a:solidFill>
                  <a:srgbClr val="D60093"/>
                </a:solidFill>
                <a:latin typeface="Times New Roman" panose="02020603050405020304" pitchFamily="18" charset="0"/>
                <a:cs typeface="Times New Roman" panose="02020603050405020304" pitchFamily="18" charset="0"/>
              </a:rPr>
              <a:t>rồng khoai</a:t>
            </a:r>
            <a:endParaRPr lang="vi-VN" sz="4000" dirty="0">
              <a:solidFill>
                <a:srgbClr val="D60093"/>
              </a:soli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680</Words>
  <Application>Microsoft Office PowerPoint</Application>
  <PresentationFormat>On-screen Show (4:3)</PresentationFormat>
  <Paragraphs>95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Chào mừng quý thầy cô đến dự giờ   </vt:lpstr>
      <vt:lpstr>PowerPoint Presentation</vt:lpstr>
      <vt:lpstr>PowerPoint Presentation</vt:lpstr>
      <vt:lpstr>Thứ ba, ngày 23 tháng 03 năm 2021 Chính tả ( Nghe – viết)</vt:lpstr>
      <vt:lpstr>            Kho báu           Ngày xưa, có hai vợ chồng người nông dân kia quanh năm hai sương một nắng, cuốc bẫm cày sâu. Hai ông bà thường ra đồng từ lúc gà gáy sáng và trở về nhà khi đã lặn mặt trời. Đến vụ lúa, họ cấy lúa, gặt hái xong, lại trồng khoai, trồng cà…     </vt:lpstr>
      <vt:lpstr>        Ngày xưa, có hai vợ chồng người nông dân kia quanh năm hai sương một nắng, cuốc bẫm cày sâu. Hai ông bà thường ra đồng từ lúc gà gáy sáng và trở về nhà khi đã lặn mặt trời. Đến vụ lúa, họ cấy lúa, gặt hái xong, lại trồng khoai, trồng cà…     </vt:lpstr>
      <vt:lpstr>PowerPoint Presentation</vt:lpstr>
      <vt:lpstr>        Ngày xưa, có hai vợ chồng người nông dân kia quanh năm hai sương một nắng, cuốc bẫm cày sâu.  Hai ông bà thường ra đồng từ lúc gà gáy sáng và trở về nhà khi đã lặn mặt trời. Đến vụ lúa, họ cấy lúa, gặt hái xong, lại trồng khoai, trồng cà…     </vt:lpstr>
      <vt:lpstr>        Ngày xưa, có hai vợ chồng người nông dân kia quanh năm hai sương một nắng, cuốc bẫm cày sâu. Hai ông bà thường ra đồng từ lúc gà gáy sáng và trở về nhà khi đã lặn mặt trời. Đến vụ lúa, họ cấy lúa, gặt hái xong, lại trồng khoai , trồng cà…     </vt:lpstr>
      <vt:lpstr>Viết từ khó</vt:lpstr>
      <vt:lpstr>PowerPoint Presentation</vt:lpstr>
      <vt:lpstr>Thứ ba, ngày 20 tháng 03 năm 2018 Chính tả ( Nghe – viết)</vt:lpstr>
      <vt:lpstr>Soát lỗi </vt:lpstr>
      <vt:lpstr> Chính tả</vt:lpstr>
      <vt:lpstr> Chính tả (Nghe – viết)</vt:lpstr>
      <vt:lpstr>              huơ vòi</vt:lpstr>
      <vt:lpstr>Mùa màng</vt:lpstr>
      <vt:lpstr>Bài 3b. Điền vào chỗ trống ên hay ênh ?</vt:lpstr>
      <vt:lpstr>Bài 3b. Điền vào chỗ trống ên hay ênh ?</vt:lpstr>
      <vt:lpstr>Thứ ba, ngày 20 tháng 03 năm 2018 Chính tả (Nghe – viết)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và các bán đến dự giờ  lớp 2A4</dc:title>
  <dc:creator>Admin</dc:creator>
  <cp:lastModifiedBy>PDcom</cp:lastModifiedBy>
  <cp:revision>130</cp:revision>
  <dcterms:created xsi:type="dcterms:W3CDTF">2018-03-08T16:16:02Z</dcterms:created>
  <dcterms:modified xsi:type="dcterms:W3CDTF">2021-03-22T09:26:35Z</dcterms:modified>
</cp:coreProperties>
</file>