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341" r:id="rId2"/>
    <p:sldId id="361" r:id="rId3"/>
    <p:sldId id="338" r:id="rId4"/>
    <p:sldId id="344" r:id="rId5"/>
    <p:sldId id="323" r:id="rId6"/>
    <p:sldId id="325" r:id="rId7"/>
    <p:sldId id="326" r:id="rId8"/>
    <p:sldId id="329" r:id="rId9"/>
    <p:sldId id="327" r:id="rId10"/>
    <p:sldId id="328" r:id="rId11"/>
    <p:sldId id="330" r:id="rId12"/>
    <p:sldId id="331" r:id="rId13"/>
    <p:sldId id="333" r:id="rId14"/>
    <p:sldId id="364" r:id="rId15"/>
    <p:sldId id="365" r:id="rId16"/>
    <p:sldId id="366" r:id="rId17"/>
    <p:sldId id="332" r:id="rId18"/>
    <p:sldId id="335" r:id="rId19"/>
    <p:sldId id="336" r:id="rId20"/>
    <p:sldId id="317" r:id="rId21"/>
    <p:sldId id="363" r:id="rId22"/>
    <p:sldId id="345" r:id="rId23"/>
    <p:sldId id="346" r:id="rId24"/>
    <p:sldId id="347" r:id="rId25"/>
    <p:sldId id="348" r:id="rId26"/>
  </p:sldIdLst>
  <p:sldSz cx="9144000" cy="6858000" type="screen4x3"/>
  <p:notesSz cx="7023100" cy="93091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onstantia" pitchFamily="18" charset="0"/>
      <p:regular r:id="rId33"/>
      <p:bold r:id="rId34"/>
      <p:italic r:id="rId35"/>
      <p:boldItalic r:id="rId36"/>
    </p:embeddedFont>
    <p:embeddedFont>
      <p:font typeface="Wingdings 2" pitchFamily="18" charset="2"/>
      <p:regular r:id="rId37"/>
    </p:embeddedFont>
    <p:embeddedFont>
      <p:font typeface="Arial Black" pitchFamily="34" charset="0"/>
      <p:bold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660066"/>
    <a:srgbClr val="FFFF00"/>
    <a:srgbClr val="CC00CC"/>
    <a:srgbClr val="FF0000"/>
    <a:srgbClr val="00FF00"/>
    <a:srgbClr val="FFFF99"/>
    <a:srgbClr val="FFFF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2" autoAdjust="0"/>
    <p:restoredTop sz="90463" autoAdjust="0"/>
  </p:normalViewPr>
  <p:slideViewPr>
    <p:cSldViewPr>
      <p:cViewPr>
        <p:scale>
          <a:sx n="50" d="100"/>
          <a:sy n="50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44DF6884-2D02-46F0-8EE6-8BAD9FD4B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029295BA-72C0-4BCD-BA55-02D35AE72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30E2-60DF-4757-8DAC-5237F6362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B98B-4194-46EB-A8BB-B2DD55CE4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17995-840D-4581-AA67-000B46F6D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9E34-7959-4B41-8E78-E3CDB989D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6FCB-44A3-4166-8FE9-A06473A95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2F1C7-AE2A-4A8C-B6BB-AA33E436B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BCCC1-5F2C-4713-B1DC-8F551A740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50AA-9AE8-4883-9C91-6875F0AE5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E70B-0413-4BB0-BF55-087E03703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EA83-1813-4CE4-98C1-72B8B4864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3FA55-C422-4E5A-B8F2-9CF833446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674AE21-BDC2-4903-999D-15A2F6D4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9" r:id="rId2"/>
    <p:sldLayoutId id="2147483748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9" r:id="rId9"/>
    <p:sldLayoutId id="2147483745" r:id="rId10"/>
    <p:sldLayoutId id="2147483746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hyperlink" Target="file:///C:\Documents%20and%20Settings\azure\Local%20Settings\Temp\Rar$DI00.625\Hinh.ppt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T-TOAN%20-%20HON\Track01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5.gif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audio" Target="file:///D:\DT-TOAN%20-%20HON\TUAN%20VU%201.WAV" TargetMode="External"/><Relationship Id="rId7" Type="http://schemas.openxmlformats.org/officeDocument/2006/relationships/image" Target="../media/image5.gif"/><Relationship Id="rId2" Type="http://schemas.openxmlformats.org/officeDocument/2006/relationships/audio" Target="file:///D:\GIAO%20AN%20-%20THAY%20HON\BacSongDoiDoi.wma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11" Type="http://schemas.openxmlformats.org/officeDocument/2006/relationships/image" Target="../media/image20.gif"/><Relationship Id="rId5" Type="http://schemas.openxmlformats.org/officeDocument/2006/relationships/image" Target="../media/image8.jpe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lowe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3" y="5381625"/>
            <a:ext cx="390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FLOW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91125"/>
            <a:ext cx="1447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FLOW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1447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68813"/>
            <a:ext cx="685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3" y="4330700"/>
            <a:ext cx="6858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FLOW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95288" y="5454650"/>
            <a:ext cx="1447801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1" descr="firew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3338" y="374650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609600" y="25908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charset="0"/>
              </a:rPr>
              <a:t>CHÀO MỪNG QUÝ THẦY CÔ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600450"/>
            <a:ext cx="937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i="1">
                <a:solidFill>
                  <a:srgbClr val="00FF00"/>
                </a:solidFill>
                <a:latin typeface="Arial" charset="0"/>
              </a:rPr>
              <a:t>VỀ DỰ GIỜ CHUYÊN ĐỀ </a:t>
            </a:r>
          </a:p>
          <a:p>
            <a:pPr algn="ctr"/>
            <a:r>
              <a:rPr lang="en-US" sz="4000" b="1" i="1">
                <a:solidFill>
                  <a:srgbClr val="00FF00"/>
                </a:solidFill>
                <a:latin typeface="Arial" charset="0"/>
              </a:rPr>
              <a:t>TẬP VIẾT LỚP 2</a:t>
            </a:r>
          </a:p>
        </p:txBody>
      </p:sp>
      <p:pic>
        <p:nvPicPr>
          <p:cNvPr id="6155" name="Picture 14" descr="firew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8938" y="0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5" descr="firew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9188" y="0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firew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0"/>
            <a:ext cx="1257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8" descr="flowe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5286375"/>
            <a:ext cx="390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9" descr="flowe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88013"/>
            <a:ext cx="390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20" descr="flowe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475" y="5880100"/>
            <a:ext cx="390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1" descr="conuoc">
            <a:hlinkClick r:id="rId7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2563" y="0"/>
            <a:ext cx="1512887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Line 23"/>
          <p:cNvSpPr>
            <a:spLocks noChangeShapeType="1"/>
          </p:cNvSpPr>
          <p:nvPr/>
        </p:nvSpPr>
        <p:spPr bwMode="auto">
          <a:xfrm>
            <a:off x="4037013" y="1027113"/>
            <a:ext cx="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25" name="Track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34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3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0" presetClass="exit" presetSubtype="0" repeatCount="indefinite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35880" fill="hold"/>
                                        <p:tgtEl>
                                          <p:spTgt spid="256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5"/>
                </p:tgtEl>
              </p:cMediaNode>
            </p:audio>
          </p:childTnLst>
        </p:cTn>
      </p:par>
    </p:tnLst>
    <p:bldLst>
      <p:bldP spid="25612" grpId="0"/>
      <p:bldP spid="25612" grpId="1"/>
      <p:bldP spid="25613" grpId="0"/>
      <p:bldP spid="256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6" name="Text Box 180"/>
          <p:cNvSpPr txBox="1">
            <a:spLocks noChangeArrowheads="1"/>
          </p:cNvSpPr>
          <p:nvPr/>
        </p:nvSpPr>
        <p:spPr bwMode="auto">
          <a:xfrm>
            <a:off x="490538" y="3709988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- Cụm từ có mấy dấu thanh, được đặt ở vị trí nào ?</a:t>
            </a:r>
          </a:p>
        </p:txBody>
      </p:sp>
      <p:sp>
        <p:nvSpPr>
          <p:cNvPr id="9397" name="Text Box 181"/>
          <p:cNvSpPr txBox="1">
            <a:spLocks noChangeArrowheads="1"/>
          </p:cNvSpPr>
          <p:nvPr/>
        </p:nvSpPr>
        <p:spPr bwMode="auto">
          <a:xfrm>
            <a:off x="719138" y="3743325"/>
            <a:ext cx="78152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Có 3 dấu thanh, thanh nặng đặt dưới con chữ ơ; thanh sắc đặt trên đầu con chữ ô; thanh huyền đặt trên đầu con chữ ư.</a:t>
            </a:r>
          </a:p>
        </p:txBody>
      </p:sp>
      <p:sp>
        <p:nvSpPr>
          <p:cNvPr id="9398" name="Text Box 182"/>
          <p:cNvSpPr txBox="1">
            <a:spLocks noChangeArrowheads="1"/>
          </p:cNvSpPr>
          <p:nvPr/>
        </p:nvSpPr>
        <p:spPr bwMode="auto">
          <a:xfrm>
            <a:off x="490538" y="5072063"/>
            <a:ext cx="8077200" cy="946150"/>
          </a:xfrm>
          <a:prstGeom prst="rect">
            <a:avLst/>
          </a:prstGeom>
          <a:solidFill>
            <a:schemeClr val="bg1"/>
          </a:solidFill>
          <a:ln w="762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- Khoảng cách giữa các chữ ghi tiếng cách nhau là bao nhiêu?</a:t>
            </a:r>
          </a:p>
        </p:txBody>
      </p:sp>
      <p:sp>
        <p:nvSpPr>
          <p:cNvPr id="9399" name="Text Box 183"/>
          <p:cNvSpPr txBox="1">
            <a:spLocks noChangeArrowheads="1"/>
          </p:cNvSpPr>
          <p:nvPr/>
        </p:nvSpPr>
        <p:spPr bwMode="auto">
          <a:xfrm>
            <a:off x="695325" y="5072063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Cách nhau bằng 1 chữ cái o.</a:t>
            </a:r>
          </a:p>
        </p:txBody>
      </p:sp>
      <p:sp>
        <p:nvSpPr>
          <p:cNvPr id="9410" name="Oval 194"/>
          <p:cNvSpPr>
            <a:spLocks noChangeArrowheads="1"/>
          </p:cNvSpPr>
          <p:nvPr/>
        </p:nvSpPr>
        <p:spPr bwMode="auto">
          <a:xfrm>
            <a:off x="2481263" y="2352675"/>
            <a:ext cx="249237" cy="257175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367" name="Rectangle 195"/>
          <p:cNvSpPr>
            <a:spLocks noChangeArrowheads="1"/>
          </p:cNvSpPr>
          <p:nvPr/>
        </p:nvSpPr>
        <p:spPr bwMode="auto">
          <a:xfrm>
            <a:off x="1143000" y="2624138"/>
            <a:ext cx="6913563" cy="10239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5368" name="Line 196"/>
          <p:cNvSpPr>
            <a:spLocks noChangeShapeType="1"/>
          </p:cNvSpPr>
          <p:nvPr/>
        </p:nvSpPr>
        <p:spPr bwMode="auto">
          <a:xfrm>
            <a:off x="1155700" y="2844800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197"/>
          <p:cNvSpPr>
            <a:spLocks noChangeShapeType="1"/>
          </p:cNvSpPr>
          <p:nvPr/>
        </p:nvSpPr>
        <p:spPr bwMode="auto">
          <a:xfrm>
            <a:off x="1143000" y="3108325"/>
            <a:ext cx="6913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198"/>
          <p:cNvSpPr>
            <a:spLocks noChangeShapeType="1"/>
          </p:cNvSpPr>
          <p:nvPr/>
        </p:nvSpPr>
        <p:spPr bwMode="auto">
          <a:xfrm>
            <a:off x="1163638" y="3379788"/>
            <a:ext cx="6913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Rectangle 199"/>
          <p:cNvSpPr>
            <a:spLocks noChangeArrowheads="1"/>
          </p:cNvSpPr>
          <p:nvPr/>
        </p:nvSpPr>
        <p:spPr bwMode="auto">
          <a:xfrm>
            <a:off x="1143000" y="1571625"/>
            <a:ext cx="6913563" cy="1057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5372" name="Line 200"/>
          <p:cNvSpPr>
            <a:spLocks noChangeShapeType="1"/>
          </p:cNvSpPr>
          <p:nvPr/>
        </p:nvSpPr>
        <p:spPr bwMode="auto">
          <a:xfrm>
            <a:off x="1155700" y="1830388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201"/>
          <p:cNvSpPr>
            <a:spLocks noChangeShapeType="1"/>
          </p:cNvSpPr>
          <p:nvPr/>
        </p:nvSpPr>
        <p:spPr bwMode="auto">
          <a:xfrm>
            <a:off x="1143000" y="2092325"/>
            <a:ext cx="6913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202"/>
          <p:cNvSpPr>
            <a:spLocks noChangeShapeType="1"/>
          </p:cNvSpPr>
          <p:nvPr/>
        </p:nvSpPr>
        <p:spPr bwMode="auto">
          <a:xfrm>
            <a:off x="1163638" y="2349500"/>
            <a:ext cx="6913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Freeform 203"/>
          <p:cNvSpPr>
            <a:spLocks/>
          </p:cNvSpPr>
          <p:nvPr/>
        </p:nvSpPr>
        <p:spPr bwMode="auto">
          <a:xfrm>
            <a:off x="3573463" y="2084388"/>
            <a:ext cx="77787" cy="141287"/>
          </a:xfrm>
          <a:custGeom>
            <a:avLst/>
            <a:gdLst>
              <a:gd name="T0" fmla="*/ 0 w 48"/>
              <a:gd name="T1" fmla="*/ 103968848 h 192"/>
              <a:gd name="T2" fmla="*/ 12605870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Freeform 204"/>
          <p:cNvSpPr>
            <a:spLocks/>
          </p:cNvSpPr>
          <p:nvPr/>
        </p:nvSpPr>
        <p:spPr bwMode="auto">
          <a:xfrm>
            <a:off x="6018213" y="2508250"/>
            <a:ext cx="101600" cy="101600"/>
          </a:xfrm>
          <a:custGeom>
            <a:avLst/>
            <a:gdLst>
              <a:gd name="T0" fmla="*/ 0 w 48"/>
              <a:gd name="T1" fmla="*/ 53763333 h 192"/>
              <a:gd name="T2" fmla="*/ 21505333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Freeform 205"/>
          <p:cNvSpPr>
            <a:spLocks/>
          </p:cNvSpPr>
          <p:nvPr/>
        </p:nvSpPr>
        <p:spPr bwMode="auto">
          <a:xfrm>
            <a:off x="5981700" y="2351088"/>
            <a:ext cx="96838" cy="273050"/>
          </a:xfrm>
          <a:custGeom>
            <a:avLst/>
            <a:gdLst>
              <a:gd name="T0" fmla="*/ 11961222 w 112"/>
              <a:gd name="T1" fmla="*/ 0 h 328"/>
              <a:gd name="T2" fmla="*/ 11961222 w 112"/>
              <a:gd name="T3" fmla="*/ 199585376 h 328"/>
              <a:gd name="T4" fmla="*/ 83728560 w 112"/>
              <a:gd name="T5" fmla="*/ 166321571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Freeform 206"/>
          <p:cNvSpPr>
            <a:spLocks/>
          </p:cNvSpPr>
          <p:nvPr/>
        </p:nvSpPr>
        <p:spPr bwMode="auto">
          <a:xfrm>
            <a:off x="6124575" y="2347913"/>
            <a:ext cx="96838" cy="271462"/>
          </a:xfrm>
          <a:custGeom>
            <a:avLst/>
            <a:gdLst>
              <a:gd name="T0" fmla="*/ 11961222 w 112"/>
              <a:gd name="T1" fmla="*/ 0 h 328"/>
              <a:gd name="T2" fmla="*/ 11961222 w 112"/>
              <a:gd name="T3" fmla="*/ 197270917 h 328"/>
              <a:gd name="T4" fmla="*/ 83728560 w 112"/>
              <a:gd name="T5" fmla="*/ 164392578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Freeform 207"/>
          <p:cNvSpPr>
            <a:spLocks/>
          </p:cNvSpPr>
          <p:nvPr/>
        </p:nvSpPr>
        <p:spPr bwMode="auto">
          <a:xfrm>
            <a:off x="6146800" y="2276475"/>
            <a:ext cx="49213" cy="85725"/>
          </a:xfrm>
          <a:custGeom>
            <a:avLst/>
            <a:gdLst>
              <a:gd name="T0" fmla="*/ 0 w 56"/>
              <a:gd name="T1" fmla="*/ 5435295 h 104"/>
              <a:gd name="T2" fmla="*/ 37070575 w 56"/>
              <a:gd name="T3" fmla="*/ 5435295 h 104"/>
              <a:gd name="T4" fmla="*/ 37070575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208"/>
          <p:cNvSpPr>
            <a:spLocks noChangeShapeType="1"/>
          </p:cNvSpPr>
          <p:nvPr/>
        </p:nvSpPr>
        <p:spPr bwMode="auto">
          <a:xfrm flipH="1" flipV="1">
            <a:off x="6022975" y="2217738"/>
            <a:ext cx="71438" cy="841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Freeform 209"/>
          <p:cNvSpPr>
            <a:spLocks/>
          </p:cNvSpPr>
          <p:nvPr/>
        </p:nvSpPr>
        <p:spPr bwMode="auto">
          <a:xfrm>
            <a:off x="5651500" y="2316163"/>
            <a:ext cx="65088" cy="312737"/>
          </a:xfrm>
          <a:custGeom>
            <a:avLst/>
            <a:gdLst>
              <a:gd name="T0" fmla="*/ 0 w 80"/>
              <a:gd name="T1" fmla="*/ 740942614 h 132"/>
              <a:gd name="T2" fmla="*/ 37069242 w 80"/>
              <a:gd name="T3" fmla="*/ 336791680 h 132"/>
              <a:gd name="T4" fmla="*/ 5295558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Freeform 210"/>
          <p:cNvSpPr>
            <a:spLocks/>
          </p:cNvSpPr>
          <p:nvPr/>
        </p:nvSpPr>
        <p:spPr bwMode="auto">
          <a:xfrm>
            <a:off x="5748338" y="2371725"/>
            <a:ext cx="177800" cy="257175"/>
          </a:xfrm>
          <a:custGeom>
            <a:avLst/>
            <a:gdLst>
              <a:gd name="T0" fmla="*/ 0 w 192"/>
              <a:gd name="T1" fmla="*/ 0 h 328"/>
              <a:gd name="T2" fmla="*/ 82325107 w 192"/>
              <a:gd name="T3" fmla="*/ 29508480 h 328"/>
              <a:gd name="T4" fmla="*/ 82325107 w 192"/>
              <a:gd name="T5" fmla="*/ 177052425 h 328"/>
              <a:gd name="T6" fmla="*/ 164650214 w 192"/>
              <a:gd name="T7" fmla="*/ 177052425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Freeform 211"/>
          <p:cNvSpPr>
            <a:spLocks/>
          </p:cNvSpPr>
          <p:nvPr/>
        </p:nvSpPr>
        <p:spPr bwMode="auto">
          <a:xfrm rot="9222466" flipH="1">
            <a:off x="5668963" y="2293938"/>
            <a:ext cx="46037" cy="88900"/>
          </a:xfrm>
          <a:custGeom>
            <a:avLst/>
            <a:gdLst>
              <a:gd name="T0" fmla="*/ 2660151 w 152"/>
              <a:gd name="T1" fmla="*/ 0 h 113"/>
              <a:gd name="T2" fmla="*/ 733866 w 152"/>
              <a:gd name="T3" fmla="*/ 7427478 h 113"/>
              <a:gd name="T4" fmla="*/ 733866 w 152"/>
              <a:gd name="T5" fmla="*/ 37136600 h 113"/>
              <a:gd name="T6" fmla="*/ 5137063 w 152"/>
              <a:gd name="T7" fmla="*/ 66844939 h 113"/>
              <a:gd name="T8" fmla="*/ 10365897 w 152"/>
              <a:gd name="T9" fmla="*/ 57560792 h 113"/>
              <a:gd name="T10" fmla="*/ 13943456 w 152"/>
              <a:gd name="T11" fmla="*/ 3713660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Freeform 212"/>
          <p:cNvSpPr>
            <a:spLocks/>
          </p:cNvSpPr>
          <p:nvPr/>
        </p:nvSpPr>
        <p:spPr bwMode="auto">
          <a:xfrm rot="1673837">
            <a:off x="5716588" y="2341563"/>
            <a:ext cx="58737" cy="85725"/>
          </a:xfrm>
          <a:custGeom>
            <a:avLst/>
            <a:gdLst>
              <a:gd name="T0" fmla="*/ 0 w 80"/>
              <a:gd name="T1" fmla="*/ 55672537 h 132"/>
              <a:gd name="T2" fmla="*/ 30187881 w 80"/>
              <a:gd name="T3" fmla="*/ 25305759 h 132"/>
              <a:gd name="T4" fmla="*/ 43125435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Freeform 213"/>
          <p:cNvSpPr>
            <a:spLocks/>
          </p:cNvSpPr>
          <p:nvPr/>
        </p:nvSpPr>
        <p:spPr bwMode="auto">
          <a:xfrm>
            <a:off x="4784725" y="2354263"/>
            <a:ext cx="173038" cy="241300"/>
          </a:xfrm>
          <a:custGeom>
            <a:avLst/>
            <a:gdLst>
              <a:gd name="T0" fmla="*/ 0 w 192"/>
              <a:gd name="T1" fmla="*/ 346581452 h 168"/>
              <a:gd name="T2" fmla="*/ 77974351 w 192"/>
              <a:gd name="T3" fmla="*/ 49511030 h 168"/>
              <a:gd name="T4" fmla="*/ 155948702 w 192"/>
              <a:gd name="T5" fmla="*/ 4951103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Freeform 214"/>
          <p:cNvSpPr>
            <a:spLocks/>
          </p:cNvSpPr>
          <p:nvPr/>
        </p:nvSpPr>
        <p:spPr bwMode="auto">
          <a:xfrm>
            <a:off x="4899025" y="2354263"/>
            <a:ext cx="60325" cy="227012"/>
          </a:xfrm>
          <a:custGeom>
            <a:avLst/>
            <a:gdLst>
              <a:gd name="T0" fmla="*/ 0 w 144"/>
              <a:gd name="T1" fmla="*/ 26292849 h 280"/>
              <a:gd name="T2" fmla="*/ 16847850 w 144"/>
              <a:gd name="T3" fmla="*/ 26292849 h 280"/>
              <a:gd name="T4" fmla="*/ 25271563 w 144"/>
              <a:gd name="T5" fmla="*/ 18405157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rc 215"/>
          <p:cNvSpPr>
            <a:spLocks/>
          </p:cNvSpPr>
          <p:nvPr/>
        </p:nvSpPr>
        <p:spPr bwMode="auto">
          <a:xfrm rot="6747118" flipV="1">
            <a:off x="4879976" y="2420937"/>
            <a:ext cx="334962" cy="80963"/>
          </a:xfrm>
          <a:custGeom>
            <a:avLst/>
            <a:gdLst>
              <a:gd name="T0" fmla="*/ 71109957 w 21600"/>
              <a:gd name="T1" fmla="*/ 0 h 26689"/>
              <a:gd name="T2" fmla="*/ 51799699 w 21600"/>
              <a:gd name="T3" fmla="*/ 745066 h 26689"/>
              <a:gd name="T4" fmla="*/ 0 w 21600"/>
              <a:gd name="T5" fmla="*/ 283272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Arc 216"/>
          <p:cNvSpPr>
            <a:spLocks/>
          </p:cNvSpPr>
          <p:nvPr/>
        </p:nvSpPr>
        <p:spPr bwMode="auto">
          <a:xfrm rot="4648667">
            <a:off x="1502569" y="2340769"/>
            <a:ext cx="111125" cy="179387"/>
          </a:xfrm>
          <a:custGeom>
            <a:avLst/>
            <a:gdLst>
              <a:gd name="T0" fmla="*/ 438932 w 20914"/>
              <a:gd name="T1" fmla="*/ 0 h 21401"/>
              <a:gd name="T2" fmla="*/ 3137339 w 20914"/>
              <a:gd name="T3" fmla="*/ 9424235 h 21401"/>
              <a:gd name="T4" fmla="*/ 0 w 20914"/>
              <a:gd name="T5" fmla="*/ 12603896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Arc 217"/>
          <p:cNvSpPr>
            <a:spLocks/>
          </p:cNvSpPr>
          <p:nvPr/>
        </p:nvSpPr>
        <p:spPr bwMode="auto">
          <a:xfrm rot="-4728917">
            <a:off x="1619250" y="2438400"/>
            <a:ext cx="198438" cy="147638"/>
          </a:xfrm>
          <a:custGeom>
            <a:avLst/>
            <a:gdLst>
              <a:gd name="T0" fmla="*/ 6384430 w 21600"/>
              <a:gd name="T1" fmla="*/ 3094488 h 32248"/>
              <a:gd name="T2" fmla="*/ 4910477 w 21600"/>
              <a:gd name="T3" fmla="*/ 0 h 32248"/>
              <a:gd name="T4" fmla="*/ 16748157 w 21600"/>
              <a:gd name="T5" fmla="*/ 1466253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Freeform 218"/>
          <p:cNvSpPr>
            <a:spLocks/>
          </p:cNvSpPr>
          <p:nvPr/>
        </p:nvSpPr>
        <p:spPr bwMode="auto">
          <a:xfrm>
            <a:off x="1785938" y="2357438"/>
            <a:ext cx="115887" cy="277812"/>
          </a:xfrm>
          <a:custGeom>
            <a:avLst/>
            <a:gdLst>
              <a:gd name="T0" fmla="*/ 17129551 w 112"/>
              <a:gd name="T1" fmla="*/ 0 h 328"/>
              <a:gd name="T2" fmla="*/ 17129551 w 112"/>
              <a:gd name="T3" fmla="*/ 206607405 h 328"/>
              <a:gd name="T4" fmla="*/ 119908899 w 112"/>
              <a:gd name="T5" fmla="*/ 172173129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Freeform 219"/>
          <p:cNvSpPr>
            <a:spLocks/>
          </p:cNvSpPr>
          <p:nvPr/>
        </p:nvSpPr>
        <p:spPr bwMode="auto">
          <a:xfrm>
            <a:off x="1811338" y="2293938"/>
            <a:ext cx="69850" cy="85725"/>
          </a:xfrm>
          <a:custGeom>
            <a:avLst/>
            <a:gdLst>
              <a:gd name="T0" fmla="*/ 0 w 56"/>
              <a:gd name="T1" fmla="*/ 5435295 h 104"/>
              <a:gd name="T2" fmla="*/ 74678380 w 56"/>
              <a:gd name="T3" fmla="*/ 5435295 h 104"/>
              <a:gd name="T4" fmla="*/ 74678380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Freeform 220"/>
          <p:cNvSpPr>
            <a:spLocks/>
          </p:cNvSpPr>
          <p:nvPr/>
        </p:nvSpPr>
        <p:spPr bwMode="auto">
          <a:xfrm rot="-1391916">
            <a:off x="1839913" y="2490788"/>
            <a:ext cx="146050" cy="85725"/>
          </a:xfrm>
          <a:custGeom>
            <a:avLst/>
            <a:gdLst>
              <a:gd name="T0" fmla="*/ 0 w 48"/>
              <a:gd name="T1" fmla="*/ 38274875 h 192"/>
              <a:gd name="T2" fmla="*/ 44438760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3" name="Arc 221"/>
          <p:cNvSpPr>
            <a:spLocks/>
          </p:cNvSpPr>
          <p:nvPr/>
        </p:nvSpPr>
        <p:spPr bwMode="auto">
          <a:xfrm flipH="1">
            <a:off x="1947863" y="2349500"/>
            <a:ext cx="187325" cy="134938"/>
          </a:xfrm>
          <a:custGeom>
            <a:avLst/>
            <a:gdLst>
              <a:gd name="T0" fmla="*/ 0 w 37898"/>
              <a:gd name="T1" fmla="*/ 1910703 h 21600"/>
              <a:gd name="T2" fmla="*/ 4576724 w 37898"/>
              <a:gd name="T3" fmla="*/ 4323645 h 21600"/>
              <a:gd name="T4" fmla="*/ 2010360 w 37898"/>
              <a:gd name="T5" fmla="*/ 5266174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Arc 222"/>
          <p:cNvSpPr>
            <a:spLocks/>
          </p:cNvSpPr>
          <p:nvPr/>
        </p:nvSpPr>
        <p:spPr bwMode="auto">
          <a:xfrm flipH="1">
            <a:off x="2057400" y="2401888"/>
            <a:ext cx="106363" cy="227012"/>
          </a:xfrm>
          <a:custGeom>
            <a:avLst/>
            <a:gdLst>
              <a:gd name="T0" fmla="*/ 2578953 w 21600"/>
              <a:gd name="T1" fmla="*/ 8841797 h 36375"/>
              <a:gd name="T2" fmla="*/ 697781 w 21600"/>
              <a:gd name="T3" fmla="*/ 0 h 36375"/>
              <a:gd name="T4" fmla="*/ 2579076 w 21600"/>
              <a:gd name="T5" fmla="*/ 3591408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Arc 223"/>
          <p:cNvSpPr>
            <a:spLocks/>
          </p:cNvSpPr>
          <p:nvPr/>
        </p:nvSpPr>
        <p:spPr bwMode="auto">
          <a:xfrm flipH="1">
            <a:off x="1946275" y="2459038"/>
            <a:ext cx="114300" cy="169862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6611085 h 27198"/>
              <a:gd name="T4" fmla="*/ 191234 w 23199"/>
              <a:gd name="T5" fmla="*/ 136368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Freeform 224"/>
          <p:cNvSpPr>
            <a:spLocks/>
          </p:cNvSpPr>
          <p:nvPr/>
        </p:nvSpPr>
        <p:spPr bwMode="auto">
          <a:xfrm>
            <a:off x="2117725" y="2308225"/>
            <a:ext cx="69850" cy="85725"/>
          </a:xfrm>
          <a:custGeom>
            <a:avLst/>
            <a:gdLst>
              <a:gd name="T0" fmla="*/ 0 w 56"/>
              <a:gd name="T1" fmla="*/ 5435295 h 104"/>
              <a:gd name="T2" fmla="*/ 74678380 w 56"/>
              <a:gd name="T3" fmla="*/ 5435295 h 104"/>
              <a:gd name="T4" fmla="*/ 74678380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7" name="Freeform 225"/>
          <p:cNvSpPr>
            <a:spLocks/>
          </p:cNvSpPr>
          <p:nvPr/>
        </p:nvSpPr>
        <p:spPr bwMode="auto">
          <a:xfrm>
            <a:off x="2195513" y="2349500"/>
            <a:ext cx="112712" cy="84138"/>
          </a:xfrm>
          <a:custGeom>
            <a:avLst/>
            <a:gdLst>
              <a:gd name="T0" fmla="*/ 0 w 80"/>
              <a:gd name="T1" fmla="*/ 53630321 h 132"/>
              <a:gd name="T2" fmla="*/ 111159394 w 80"/>
              <a:gd name="T3" fmla="*/ 24377709 h 132"/>
              <a:gd name="T4" fmla="*/ 15879992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8" name="Freeform 226"/>
          <p:cNvSpPr>
            <a:spLocks/>
          </p:cNvSpPr>
          <p:nvPr/>
        </p:nvSpPr>
        <p:spPr bwMode="auto">
          <a:xfrm>
            <a:off x="2292350" y="2238375"/>
            <a:ext cx="80963" cy="376238"/>
          </a:xfrm>
          <a:custGeom>
            <a:avLst/>
            <a:gdLst>
              <a:gd name="T0" fmla="*/ 2967208 w 94"/>
              <a:gd name="T1" fmla="*/ 0 h 443"/>
              <a:gd name="T2" fmla="*/ 1484035 w 94"/>
              <a:gd name="T3" fmla="*/ 233702441 h 443"/>
              <a:gd name="T4" fmla="*/ 10385658 w 94"/>
              <a:gd name="T5" fmla="*/ 305832257 h 443"/>
              <a:gd name="T6" fmla="*/ 45994734 w 94"/>
              <a:gd name="T7" fmla="*/ 314488276 h 443"/>
              <a:gd name="T8" fmla="*/ 69734125 w 94"/>
              <a:gd name="T9" fmla="*/ 30294720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9" name="Line 227"/>
          <p:cNvSpPr>
            <a:spLocks noChangeShapeType="1"/>
          </p:cNvSpPr>
          <p:nvPr/>
        </p:nvSpPr>
        <p:spPr bwMode="auto">
          <a:xfrm flipV="1">
            <a:off x="2217738" y="2349500"/>
            <a:ext cx="155575" cy="63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0" name="Freeform 228"/>
          <p:cNvSpPr>
            <a:spLocks/>
          </p:cNvSpPr>
          <p:nvPr/>
        </p:nvSpPr>
        <p:spPr bwMode="auto">
          <a:xfrm rot="9222466" flipH="1">
            <a:off x="2106613" y="2384425"/>
            <a:ext cx="52387" cy="46038"/>
          </a:xfrm>
          <a:custGeom>
            <a:avLst/>
            <a:gdLst>
              <a:gd name="T0" fmla="*/ 3444790 w 152"/>
              <a:gd name="T1" fmla="*/ 0 h 113"/>
              <a:gd name="T2" fmla="*/ 950204 w 152"/>
              <a:gd name="T3" fmla="*/ 1991857 h 113"/>
              <a:gd name="T4" fmla="*/ 950204 w 152"/>
              <a:gd name="T5" fmla="*/ 9959283 h 113"/>
              <a:gd name="T6" fmla="*/ 6651770 w 152"/>
              <a:gd name="T7" fmla="*/ 17926710 h 113"/>
              <a:gd name="T8" fmla="*/ 13422790 w 152"/>
              <a:gd name="T9" fmla="*/ 15436992 h 113"/>
              <a:gd name="T10" fmla="*/ 18055247 w 152"/>
              <a:gd name="T11" fmla="*/ 995928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1" name="Freeform 229"/>
          <p:cNvSpPr>
            <a:spLocks/>
          </p:cNvSpPr>
          <p:nvPr/>
        </p:nvSpPr>
        <p:spPr bwMode="auto">
          <a:xfrm rot="1673837">
            <a:off x="2139950" y="2409825"/>
            <a:ext cx="65088" cy="44450"/>
          </a:xfrm>
          <a:custGeom>
            <a:avLst/>
            <a:gdLst>
              <a:gd name="T0" fmla="*/ 0 w 80"/>
              <a:gd name="T1" fmla="*/ 14968199 h 132"/>
              <a:gd name="T2" fmla="*/ 37069242 w 80"/>
              <a:gd name="T3" fmla="*/ 6803880 h 132"/>
              <a:gd name="T4" fmla="*/ 5295558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2" name="Arc 230"/>
          <p:cNvSpPr>
            <a:spLocks/>
          </p:cNvSpPr>
          <p:nvPr/>
        </p:nvSpPr>
        <p:spPr bwMode="auto">
          <a:xfrm rot="668040">
            <a:off x="2347913" y="2481263"/>
            <a:ext cx="63500" cy="130175"/>
          </a:xfrm>
          <a:custGeom>
            <a:avLst/>
            <a:gdLst>
              <a:gd name="T0" fmla="*/ 504240 w 21600"/>
              <a:gd name="T1" fmla="*/ 0 h 30122"/>
              <a:gd name="T2" fmla="*/ 12297 w 21600"/>
              <a:gd name="T3" fmla="*/ 2431168 h 30122"/>
              <a:gd name="T4" fmla="*/ 0 w 21600"/>
              <a:gd name="T5" fmla="*/ 688218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Freeform 231"/>
          <p:cNvSpPr>
            <a:spLocks/>
          </p:cNvSpPr>
          <p:nvPr/>
        </p:nvSpPr>
        <p:spPr bwMode="auto">
          <a:xfrm>
            <a:off x="2770188" y="2293938"/>
            <a:ext cx="117475" cy="334962"/>
          </a:xfrm>
          <a:custGeom>
            <a:avLst/>
            <a:gdLst>
              <a:gd name="T0" fmla="*/ 0 w 242"/>
              <a:gd name="T1" fmla="*/ 396464788 h 283"/>
              <a:gd name="T2" fmla="*/ 17437759 w 242"/>
              <a:gd name="T3" fmla="*/ 323615910 h 283"/>
              <a:gd name="T4" fmla="*/ 34875518 w 242"/>
              <a:gd name="T5" fmla="*/ 259172963 h 283"/>
              <a:gd name="T6" fmla="*/ 46186610 w 242"/>
              <a:gd name="T7" fmla="*/ 203136093 h 283"/>
              <a:gd name="T8" fmla="*/ 55612278 w 242"/>
              <a:gd name="T9" fmla="*/ 113476355 h 283"/>
              <a:gd name="T10" fmla="*/ 55141407 w 242"/>
              <a:gd name="T11" fmla="*/ 37825843 h 283"/>
              <a:gd name="T12" fmla="*/ 51841914 w 242"/>
              <a:gd name="T13" fmla="*/ 12609010 h 283"/>
              <a:gd name="T14" fmla="*/ 45715254 w 242"/>
              <a:gd name="T15" fmla="*/ 1401396 h 283"/>
              <a:gd name="T16" fmla="*/ 41002178 w 242"/>
              <a:gd name="T17" fmla="*/ 1401396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4" name="Line 232"/>
          <p:cNvSpPr>
            <a:spLocks noChangeShapeType="1"/>
          </p:cNvSpPr>
          <p:nvPr/>
        </p:nvSpPr>
        <p:spPr bwMode="auto">
          <a:xfrm flipH="1" flipV="1">
            <a:off x="2849563" y="2335213"/>
            <a:ext cx="133350" cy="603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5" name="Arc 233"/>
          <p:cNvSpPr>
            <a:spLocks/>
          </p:cNvSpPr>
          <p:nvPr/>
        </p:nvSpPr>
        <p:spPr bwMode="auto">
          <a:xfrm rot="2265330" flipV="1">
            <a:off x="2905125" y="2559050"/>
            <a:ext cx="92075" cy="52388"/>
          </a:xfrm>
          <a:custGeom>
            <a:avLst/>
            <a:gdLst>
              <a:gd name="T0" fmla="*/ 0 w 37898"/>
              <a:gd name="T1" fmla="*/ 111812 h 21600"/>
              <a:gd name="T2" fmla="*/ 543492 w 37898"/>
              <a:gd name="T3" fmla="*/ 253015 h 21600"/>
              <a:gd name="T4" fmla="*/ 238735 w 37898"/>
              <a:gd name="T5" fmla="*/ 30816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Arc 234"/>
          <p:cNvSpPr>
            <a:spLocks/>
          </p:cNvSpPr>
          <p:nvPr/>
        </p:nvSpPr>
        <p:spPr bwMode="auto">
          <a:xfrm rot="36600" flipH="1">
            <a:off x="2757488" y="2387600"/>
            <a:ext cx="290512" cy="206375"/>
          </a:xfrm>
          <a:custGeom>
            <a:avLst/>
            <a:gdLst>
              <a:gd name="T0" fmla="*/ 8515337 w 21600"/>
              <a:gd name="T1" fmla="*/ 11996618 h 27068"/>
              <a:gd name="T2" fmla="*/ 15407709 w 21600"/>
              <a:gd name="T3" fmla="*/ 0 h 27068"/>
              <a:gd name="T4" fmla="*/ 52551436 w 21600"/>
              <a:gd name="T5" fmla="*/ 6772170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Freeform 235"/>
          <p:cNvSpPr>
            <a:spLocks/>
          </p:cNvSpPr>
          <p:nvPr/>
        </p:nvSpPr>
        <p:spPr bwMode="auto">
          <a:xfrm rot="8079858" flipH="1">
            <a:off x="2825750" y="2271713"/>
            <a:ext cx="58738" cy="93662"/>
          </a:xfrm>
          <a:custGeom>
            <a:avLst/>
            <a:gdLst>
              <a:gd name="T0" fmla="*/ 4330768 w 152"/>
              <a:gd name="T1" fmla="*/ 0 h 113"/>
              <a:gd name="T2" fmla="*/ 1194468 w 152"/>
              <a:gd name="T3" fmla="*/ 8243915 h 113"/>
              <a:gd name="T4" fmla="*/ 1194468 w 152"/>
              <a:gd name="T5" fmla="*/ 41221228 h 113"/>
              <a:gd name="T6" fmla="*/ 8362436 w 152"/>
              <a:gd name="T7" fmla="*/ 74198545 h 113"/>
              <a:gd name="T8" fmla="*/ 16874422 w 152"/>
              <a:gd name="T9" fmla="*/ 63893241 h 113"/>
              <a:gd name="T10" fmla="*/ 22698370 w 152"/>
              <a:gd name="T11" fmla="*/ 41221228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8" name="Arc 236"/>
          <p:cNvSpPr>
            <a:spLocks/>
          </p:cNvSpPr>
          <p:nvPr/>
        </p:nvSpPr>
        <p:spPr bwMode="auto">
          <a:xfrm flipH="1">
            <a:off x="3386138" y="2362200"/>
            <a:ext cx="177800" cy="127000"/>
          </a:xfrm>
          <a:custGeom>
            <a:avLst/>
            <a:gdLst>
              <a:gd name="T0" fmla="*/ 0 w 39875"/>
              <a:gd name="T1" fmla="*/ 2110846 h 21600"/>
              <a:gd name="T2" fmla="*/ 3535034 w 39875"/>
              <a:gd name="T3" fmla="*/ 3816603 h 21600"/>
              <a:gd name="T4" fmla="*/ 1636536 w 39875"/>
              <a:gd name="T5" fmla="*/ 4390396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Arc 237"/>
          <p:cNvSpPr>
            <a:spLocks/>
          </p:cNvSpPr>
          <p:nvPr/>
        </p:nvSpPr>
        <p:spPr bwMode="auto">
          <a:xfrm flipH="1">
            <a:off x="3386138" y="2468563"/>
            <a:ext cx="104775" cy="150812"/>
          </a:xfrm>
          <a:custGeom>
            <a:avLst/>
            <a:gdLst>
              <a:gd name="T0" fmla="*/ 1986389 w 23853"/>
              <a:gd name="T1" fmla="*/ 0 h 25811"/>
              <a:gd name="T2" fmla="*/ 0 w 23853"/>
              <a:gd name="T3" fmla="*/ 5125183 h 25811"/>
              <a:gd name="T4" fmla="*/ 190934 w 23853"/>
              <a:gd name="T5" fmla="*/ 840010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Arc 238"/>
          <p:cNvSpPr>
            <a:spLocks/>
          </p:cNvSpPr>
          <p:nvPr/>
        </p:nvSpPr>
        <p:spPr bwMode="auto">
          <a:xfrm flipH="1">
            <a:off x="3484563" y="2427288"/>
            <a:ext cx="96837" cy="193675"/>
          </a:xfrm>
          <a:custGeom>
            <a:avLst/>
            <a:gdLst>
              <a:gd name="T0" fmla="*/ 1907761 w 21600"/>
              <a:gd name="T1" fmla="*/ 6602027 h 33172"/>
              <a:gd name="T2" fmla="*/ 303113 w 21600"/>
              <a:gd name="T3" fmla="*/ 0 h 33172"/>
              <a:gd name="T4" fmla="*/ 1946329 w 21600"/>
              <a:gd name="T5" fmla="*/ 2303916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Line 239"/>
          <p:cNvSpPr>
            <a:spLocks noChangeShapeType="1"/>
          </p:cNvSpPr>
          <p:nvPr/>
        </p:nvSpPr>
        <p:spPr bwMode="auto">
          <a:xfrm flipV="1">
            <a:off x="3422650" y="2243138"/>
            <a:ext cx="85725" cy="50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2" name="Line 240"/>
          <p:cNvSpPr>
            <a:spLocks noChangeShapeType="1"/>
          </p:cNvSpPr>
          <p:nvPr/>
        </p:nvSpPr>
        <p:spPr bwMode="auto">
          <a:xfrm flipH="1" flipV="1">
            <a:off x="3490913" y="2238375"/>
            <a:ext cx="74612" cy="635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3" name="Freeform 241"/>
          <p:cNvSpPr>
            <a:spLocks/>
          </p:cNvSpPr>
          <p:nvPr/>
        </p:nvSpPr>
        <p:spPr bwMode="auto">
          <a:xfrm>
            <a:off x="3168650" y="2500313"/>
            <a:ext cx="111125" cy="111125"/>
          </a:xfrm>
          <a:custGeom>
            <a:avLst/>
            <a:gdLst>
              <a:gd name="T0" fmla="*/ 0 w 48"/>
              <a:gd name="T1" fmla="*/ 64316485 h 192"/>
              <a:gd name="T2" fmla="*/ 25726594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4" name="Freeform 242"/>
          <p:cNvSpPr>
            <a:spLocks/>
          </p:cNvSpPr>
          <p:nvPr/>
        </p:nvSpPr>
        <p:spPr bwMode="auto">
          <a:xfrm>
            <a:off x="3119438" y="2349500"/>
            <a:ext cx="107950" cy="274638"/>
          </a:xfrm>
          <a:custGeom>
            <a:avLst/>
            <a:gdLst>
              <a:gd name="T0" fmla="*/ 14863365 w 112"/>
              <a:gd name="T1" fmla="*/ 0 h 328"/>
              <a:gd name="T2" fmla="*/ 14863365 w 112"/>
              <a:gd name="T3" fmla="*/ 201914170 h 328"/>
              <a:gd name="T4" fmla="*/ 104046453 w 112"/>
              <a:gd name="T5" fmla="*/ 16826181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5" name="Freeform 243"/>
          <p:cNvSpPr>
            <a:spLocks/>
          </p:cNvSpPr>
          <p:nvPr/>
        </p:nvSpPr>
        <p:spPr bwMode="auto">
          <a:xfrm>
            <a:off x="3055938" y="2349500"/>
            <a:ext cx="63500" cy="139700"/>
          </a:xfrm>
          <a:custGeom>
            <a:avLst/>
            <a:gdLst>
              <a:gd name="T0" fmla="*/ 0 w 80"/>
              <a:gd name="T1" fmla="*/ 147849164 h 132"/>
              <a:gd name="T2" fmla="*/ 35282186 w 80"/>
              <a:gd name="T3" fmla="*/ 67204152 h 132"/>
              <a:gd name="T4" fmla="*/ 5040311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6" name="Freeform 244"/>
          <p:cNvSpPr>
            <a:spLocks/>
          </p:cNvSpPr>
          <p:nvPr/>
        </p:nvSpPr>
        <p:spPr bwMode="auto">
          <a:xfrm>
            <a:off x="3636963" y="2352675"/>
            <a:ext cx="100012" cy="268288"/>
          </a:xfrm>
          <a:custGeom>
            <a:avLst/>
            <a:gdLst>
              <a:gd name="T0" fmla="*/ 12757781 w 112"/>
              <a:gd name="T1" fmla="*/ 0 h 328"/>
              <a:gd name="T2" fmla="*/ 12757781 w 112"/>
              <a:gd name="T3" fmla="*/ 192684748 h 328"/>
              <a:gd name="T4" fmla="*/ 89307148 w 112"/>
              <a:gd name="T5" fmla="*/ 160570359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7" name="AutoShape 245"/>
          <p:cNvSpPr>
            <a:spLocks noChangeArrowheads="1"/>
          </p:cNvSpPr>
          <p:nvPr/>
        </p:nvSpPr>
        <p:spPr bwMode="auto">
          <a:xfrm>
            <a:off x="3632200" y="2273300"/>
            <a:ext cx="42863" cy="39688"/>
          </a:xfrm>
          <a:prstGeom prst="flowChartConnector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5418" name="Freeform 246"/>
          <p:cNvSpPr>
            <a:spLocks/>
          </p:cNvSpPr>
          <p:nvPr/>
        </p:nvSpPr>
        <p:spPr bwMode="auto">
          <a:xfrm>
            <a:off x="3552825" y="2349500"/>
            <a:ext cx="100013" cy="84138"/>
          </a:xfrm>
          <a:custGeom>
            <a:avLst/>
            <a:gdLst>
              <a:gd name="T0" fmla="*/ 0 w 80"/>
              <a:gd name="T1" fmla="*/ 53630321 h 132"/>
              <a:gd name="T2" fmla="*/ 87522632 w 80"/>
              <a:gd name="T3" fmla="*/ 24377709 h 132"/>
              <a:gd name="T4" fmla="*/ 125032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9" name="Freeform 247"/>
          <p:cNvSpPr>
            <a:spLocks/>
          </p:cNvSpPr>
          <p:nvPr/>
        </p:nvSpPr>
        <p:spPr bwMode="auto">
          <a:xfrm rot="9222466" flipH="1">
            <a:off x="3502025" y="2384425"/>
            <a:ext cx="46038" cy="46038"/>
          </a:xfrm>
          <a:custGeom>
            <a:avLst/>
            <a:gdLst>
              <a:gd name="T0" fmla="*/ 2660512 w 152"/>
              <a:gd name="T1" fmla="*/ 0 h 113"/>
              <a:gd name="T2" fmla="*/ 733882 w 152"/>
              <a:gd name="T3" fmla="*/ 1991857 h 113"/>
              <a:gd name="T4" fmla="*/ 733882 w 152"/>
              <a:gd name="T5" fmla="*/ 9959283 h 113"/>
              <a:gd name="T6" fmla="*/ 5137175 w 152"/>
              <a:gd name="T7" fmla="*/ 17926710 h 113"/>
              <a:gd name="T8" fmla="*/ 10366425 w 152"/>
              <a:gd name="T9" fmla="*/ 15436992 h 113"/>
              <a:gd name="T10" fmla="*/ 13944061 w 152"/>
              <a:gd name="T11" fmla="*/ 995928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0" name="Freeform 248"/>
          <p:cNvSpPr>
            <a:spLocks/>
          </p:cNvSpPr>
          <p:nvPr/>
        </p:nvSpPr>
        <p:spPr bwMode="auto">
          <a:xfrm rot="1673837">
            <a:off x="3530600" y="2409825"/>
            <a:ext cx="57150" cy="44450"/>
          </a:xfrm>
          <a:custGeom>
            <a:avLst/>
            <a:gdLst>
              <a:gd name="T0" fmla="*/ 0 w 80"/>
              <a:gd name="T1" fmla="*/ 14968199 h 132"/>
              <a:gd name="T2" fmla="*/ 28578572 w 80"/>
              <a:gd name="T3" fmla="*/ 6803880 h 132"/>
              <a:gd name="T4" fmla="*/ 4082652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1" name="Line 249"/>
          <p:cNvSpPr>
            <a:spLocks noChangeShapeType="1"/>
          </p:cNvSpPr>
          <p:nvPr/>
        </p:nvSpPr>
        <p:spPr bwMode="auto">
          <a:xfrm flipV="1">
            <a:off x="5948363" y="2349500"/>
            <a:ext cx="34925" cy="1460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2" name="Arc 250"/>
          <p:cNvSpPr>
            <a:spLocks/>
          </p:cNvSpPr>
          <p:nvPr/>
        </p:nvSpPr>
        <p:spPr bwMode="auto">
          <a:xfrm flipH="1">
            <a:off x="5056188" y="2373313"/>
            <a:ext cx="187325" cy="114300"/>
          </a:xfrm>
          <a:custGeom>
            <a:avLst/>
            <a:gdLst>
              <a:gd name="T0" fmla="*/ 0 w 37898"/>
              <a:gd name="T1" fmla="*/ 1161261 h 21600"/>
              <a:gd name="T2" fmla="*/ 4576724 w 37898"/>
              <a:gd name="T3" fmla="*/ 2627741 h 21600"/>
              <a:gd name="T4" fmla="*/ 2010360 w 37898"/>
              <a:gd name="T5" fmla="*/ 3200601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3" name="Arc 251"/>
          <p:cNvSpPr>
            <a:spLocks/>
          </p:cNvSpPr>
          <p:nvPr/>
        </p:nvSpPr>
        <p:spPr bwMode="auto">
          <a:xfrm flipH="1">
            <a:off x="5162550" y="2417763"/>
            <a:ext cx="106363" cy="192087"/>
          </a:xfrm>
          <a:custGeom>
            <a:avLst/>
            <a:gdLst>
              <a:gd name="T0" fmla="*/ 2578953 w 21600"/>
              <a:gd name="T1" fmla="*/ 5356583 h 36375"/>
              <a:gd name="T2" fmla="*/ 697781 w 21600"/>
              <a:gd name="T3" fmla="*/ 0 h 36375"/>
              <a:gd name="T4" fmla="*/ 2579076 w 21600"/>
              <a:gd name="T5" fmla="*/ 2175766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4" name="Arc 252"/>
          <p:cNvSpPr>
            <a:spLocks/>
          </p:cNvSpPr>
          <p:nvPr/>
        </p:nvSpPr>
        <p:spPr bwMode="auto">
          <a:xfrm flipH="1">
            <a:off x="5054600" y="2465388"/>
            <a:ext cx="114300" cy="144462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4066724 h 27198"/>
              <a:gd name="T4" fmla="*/ 191234 w 23199"/>
              <a:gd name="T5" fmla="*/ 83885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5" name="Freeform 253"/>
          <p:cNvSpPr>
            <a:spLocks/>
          </p:cNvSpPr>
          <p:nvPr/>
        </p:nvSpPr>
        <p:spPr bwMode="auto">
          <a:xfrm rot="-1432516">
            <a:off x="5851525" y="2455863"/>
            <a:ext cx="144463" cy="152400"/>
          </a:xfrm>
          <a:custGeom>
            <a:avLst/>
            <a:gdLst>
              <a:gd name="T0" fmla="*/ 0 w 80"/>
              <a:gd name="T1" fmla="*/ 175952718 h 132"/>
              <a:gd name="T2" fmla="*/ 182608442 w 80"/>
              <a:gd name="T3" fmla="*/ 79978826 h 132"/>
              <a:gd name="T4" fmla="*/ 260869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6" name="Arc 254"/>
          <p:cNvSpPr>
            <a:spLocks/>
          </p:cNvSpPr>
          <p:nvPr/>
        </p:nvSpPr>
        <p:spPr bwMode="auto">
          <a:xfrm rot="21592133" flipV="1">
            <a:off x="4114800" y="2379663"/>
            <a:ext cx="220663" cy="214312"/>
          </a:xfrm>
          <a:custGeom>
            <a:avLst/>
            <a:gdLst>
              <a:gd name="T0" fmla="*/ 0 w 42187"/>
              <a:gd name="T1" fmla="*/ 14721389 h 21600"/>
              <a:gd name="T2" fmla="*/ 6037140 w 42187"/>
              <a:gd name="T3" fmla="*/ 20741083 h 21600"/>
              <a:gd name="T4" fmla="*/ 2946518 w 42187"/>
              <a:gd name="T5" fmla="*/ 21097550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27" name="Freeform 255"/>
          <p:cNvSpPr>
            <a:spLocks/>
          </p:cNvSpPr>
          <p:nvPr/>
        </p:nvSpPr>
        <p:spPr bwMode="auto">
          <a:xfrm>
            <a:off x="4025900" y="1933575"/>
            <a:ext cx="190500" cy="569913"/>
          </a:xfrm>
          <a:custGeom>
            <a:avLst/>
            <a:gdLst>
              <a:gd name="T0" fmla="*/ 0 w 208"/>
              <a:gd name="T1" fmla="*/ 477648314 h 680"/>
              <a:gd name="T2" fmla="*/ 161051274 w 208"/>
              <a:gd name="T3" fmla="*/ 73051951 h 680"/>
              <a:gd name="T4" fmla="*/ 80525637 w 208"/>
              <a:gd name="T5" fmla="*/ 39335729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8" name="Freeform 256"/>
          <p:cNvSpPr>
            <a:spLocks/>
          </p:cNvSpPr>
          <p:nvPr/>
        </p:nvSpPr>
        <p:spPr bwMode="auto">
          <a:xfrm>
            <a:off x="4124325" y="1981200"/>
            <a:ext cx="44450" cy="527050"/>
          </a:xfrm>
          <a:custGeom>
            <a:avLst/>
            <a:gdLst>
              <a:gd name="T0" fmla="*/ 0 w 1"/>
              <a:gd name="T1" fmla="*/ 0 h 768"/>
              <a:gd name="T2" fmla="*/ 0 w 1"/>
              <a:gd name="T3" fmla="*/ 36169498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9" name="Freeform 257"/>
          <p:cNvSpPr>
            <a:spLocks/>
          </p:cNvSpPr>
          <p:nvPr/>
        </p:nvSpPr>
        <p:spPr bwMode="auto">
          <a:xfrm rot="20232284" flipV="1">
            <a:off x="4289425" y="2347913"/>
            <a:ext cx="46038" cy="112712"/>
          </a:xfrm>
          <a:custGeom>
            <a:avLst/>
            <a:gdLst>
              <a:gd name="T0" fmla="*/ 2660512 w 152"/>
              <a:gd name="T1" fmla="*/ 0 h 113"/>
              <a:gd name="T2" fmla="*/ 733882 w 152"/>
              <a:gd name="T3" fmla="*/ 11938496 h 113"/>
              <a:gd name="T4" fmla="*/ 733882 w 152"/>
              <a:gd name="T5" fmla="*/ 59694469 h 113"/>
              <a:gd name="T6" fmla="*/ 5137175 w 152"/>
              <a:gd name="T7" fmla="*/ 107450446 h 113"/>
              <a:gd name="T8" fmla="*/ 10366425 w 152"/>
              <a:gd name="T9" fmla="*/ 92526584 h 113"/>
              <a:gd name="T10" fmla="*/ 13944061 w 152"/>
              <a:gd name="T11" fmla="*/ 5969446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0" name="Freeform 258"/>
          <p:cNvSpPr>
            <a:spLocks/>
          </p:cNvSpPr>
          <p:nvPr/>
        </p:nvSpPr>
        <p:spPr bwMode="auto">
          <a:xfrm rot="-1367716">
            <a:off x="4291013" y="2347913"/>
            <a:ext cx="131762" cy="106362"/>
          </a:xfrm>
          <a:custGeom>
            <a:avLst/>
            <a:gdLst>
              <a:gd name="T0" fmla="*/ 21791872 w 152"/>
              <a:gd name="T1" fmla="*/ 0 h 113"/>
              <a:gd name="T2" fmla="*/ 6011641 w 152"/>
              <a:gd name="T3" fmla="*/ 10631495 h 113"/>
              <a:gd name="T4" fmla="*/ 6011641 w 152"/>
              <a:gd name="T5" fmla="*/ 53157469 h 113"/>
              <a:gd name="T6" fmla="*/ 42080619 w 152"/>
              <a:gd name="T7" fmla="*/ 95684388 h 113"/>
              <a:gd name="T8" fmla="*/ 84912800 w 152"/>
              <a:gd name="T9" fmla="*/ 82394789 h 113"/>
              <a:gd name="T10" fmla="*/ 114218591 w 152"/>
              <a:gd name="T11" fmla="*/ 5315746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1" name="Arc 259"/>
          <p:cNvSpPr>
            <a:spLocks/>
          </p:cNvSpPr>
          <p:nvPr/>
        </p:nvSpPr>
        <p:spPr bwMode="auto">
          <a:xfrm flipH="1">
            <a:off x="4410075" y="2362200"/>
            <a:ext cx="169863" cy="119063"/>
          </a:xfrm>
          <a:custGeom>
            <a:avLst/>
            <a:gdLst>
              <a:gd name="T0" fmla="*/ 0 w 37898"/>
              <a:gd name="T1" fmla="*/ 1312559 h 21600"/>
              <a:gd name="T2" fmla="*/ 3412432 w 37898"/>
              <a:gd name="T3" fmla="*/ 2970137 h 21600"/>
              <a:gd name="T4" fmla="*/ 1498943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2" name="Arc 260"/>
          <p:cNvSpPr>
            <a:spLocks/>
          </p:cNvSpPr>
          <p:nvPr/>
        </p:nvSpPr>
        <p:spPr bwMode="auto">
          <a:xfrm flipH="1">
            <a:off x="4502150" y="2400300"/>
            <a:ext cx="95250" cy="198438"/>
          </a:xfrm>
          <a:custGeom>
            <a:avLst/>
            <a:gdLst>
              <a:gd name="T0" fmla="*/ 1852118 w 21600"/>
              <a:gd name="T1" fmla="*/ 5905662 h 36375"/>
              <a:gd name="T2" fmla="*/ 501116 w 21600"/>
              <a:gd name="T3" fmla="*/ 0 h 36375"/>
              <a:gd name="T4" fmla="*/ 1852198 w 21600"/>
              <a:gd name="T5" fmla="*/ 2398805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3" name="Arc 261"/>
          <p:cNvSpPr>
            <a:spLocks/>
          </p:cNvSpPr>
          <p:nvPr/>
        </p:nvSpPr>
        <p:spPr bwMode="auto">
          <a:xfrm flipH="1">
            <a:off x="4408488" y="2452688"/>
            <a:ext cx="103187" cy="147637"/>
          </a:xfrm>
          <a:custGeom>
            <a:avLst/>
            <a:gdLst>
              <a:gd name="T0" fmla="*/ 1976490 w 23199"/>
              <a:gd name="T1" fmla="*/ 0 h 27198"/>
              <a:gd name="T2" fmla="*/ 0 w 23199"/>
              <a:gd name="T3" fmla="*/ 4340798 h 27198"/>
              <a:gd name="T4" fmla="*/ 140705 w 23199"/>
              <a:gd name="T5" fmla="*/ 89537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34" name="Line 262"/>
          <p:cNvSpPr>
            <a:spLocks noChangeShapeType="1"/>
          </p:cNvSpPr>
          <p:nvPr/>
        </p:nvSpPr>
        <p:spPr bwMode="auto">
          <a:xfrm flipH="1">
            <a:off x="4587875" y="2357438"/>
            <a:ext cx="11113" cy="2428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5" name="Freeform 263"/>
          <p:cNvSpPr>
            <a:spLocks/>
          </p:cNvSpPr>
          <p:nvPr/>
        </p:nvSpPr>
        <p:spPr bwMode="auto">
          <a:xfrm>
            <a:off x="4584700" y="2479675"/>
            <a:ext cx="103188" cy="120650"/>
          </a:xfrm>
          <a:custGeom>
            <a:avLst/>
            <a:gdLst>
              <a:gd name="T0" fmla="*/ 0 w 176"/>
              <a:gd name="T1" fmla="*/ 38136849 h 295"/>
              <a:gd name="T2" fmla="*/ 8249763 w 176"/>
              <a:gd name="T3" fmla="*/ 47503783 h 295"/>
              <a:gd name="T4" fmla="*/ 21999566 w 176"/>
              <a:gd name="T5" fmla="*/ 48172879 h 295"/>
              <a:gd name="T6" fmla="*/ 37124224 w 176"/>
              <a:gd name="T7" fmla="*/ 40144137 h 295"/>
              <a:gd name="T8" fmla="*/ 56373479 w 176"/>
              <a:gd name="T9" fmla="*/ 14719709 h 295"/>
              <a:gd name="T10" fmla="*/ 6049865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6" name="AutoShape 264"/>
          <p:cNvSpPr>
            <a:spLocks noChangeArrowheads="1"/>
          </p:cNvSpPr>
          <p:nvPr/>
        </p:nvSpPr>
        <p:spPr bwMode="auto">
          <a:xfrm flipV="1">
            <a:off x="4459288" y="2212975"/>
            <a:ext cx="119062" cy="100013"/>
          </a:xfrm>
          <a:custGeom>
            <a:avLst/>
            <a:gdLst>
              <a:gd name="T0" fmla="*/ 1808767 w 21600"/>
              <a:gd name="T1" fmla="*/ 0 h 21600"/>
              <a:gd name="T2" fmla="*/ 452199 w 21600"/>
              <a:gd name="T3" fmla="*/ 1072102 h 21600"/>
              <a:gd name="T4" fmla="*/ 1808767 w 21600"/>
              <a:gd name="T5" fmla="*/ 536042 h 21600"/>
              <a:gd name="T6" fmla="*/ 3165330 w 21600"/>
              <a:gd name="T7" fmla="*/ 10721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5437" name="Line 265"/>
          <p:cNvSpPr>
            <a:spLocks noChangeShapeType="1"/>
          </p:cNvSpPr>
          <p:nvPr/>
        </p:nvSpPr>
        <p:spPr bwMode="auto">
          <a:xfrm>
            <a:off x="4792663" y="2349500"/>
            <a:ext cx="0" cy="27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8" name="Freeform 266"/>
          <p:cNvSpPr>
            <a:spLocks/>
          </p:cNvSpPr>
          <p:nvPr/>
        </p:nvSpPr>
        <p:spPr bwMode="auto">
          <a:xfrm>
            <a:off x="6364288" y="2341563"/>
            <a:ext cx="171450" cy="239712"/>
          </a:xfrm>
          <a:custGeom>
            <a:avLst/>
            <a:gdLst>
              <a:gd name="T0" fmla="*/ 0 w 192"/>
              <a:gd name="T1" fmla="*/ 342034744 h 168"/>
              <a:gd name="T2" fmla="*/ 76549750 w 192"/>
              <a:gd name="T3" fmla="*/ 48862727 h 168"/>
              <a:gd name="T4" fmla="*/ 153099499 w 192"/>
              <a:gd name="T5" fmla="*/ 4886272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9" name="Freeform 267"/>
          <p:cNvSpPr>
            <a:spLocks/>
          </p:cNvSpPr>
          <p:nvPr/>
        </p:nvSpPr>
        <p:spPr bwMode="auto">
          <a:xfrm>
            <a:off x="6478588" y="2341563"/>
            <a:ext cx="60325" cy="225425"/>
          </a:xfrm>
          <a:custGeom>
            <a:avLst/>
            <a:gdLst>
              <a:gd name="T0" fmla="*/ 0 w 144"/>
              <a:gd name="T1" fmla="*/ 25927090 h 280"/>
              <a:gd name="T2" fmla="*/ 16847850 w 144"/>
              <a:gd name="T3" fmla="*/ 25927090 h 280"/>
              <a:gd name="T4" fmla="*/ 25271563 w 144"/>
              <a:gd name="T5" fmla="*/ 181487223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0" name="Arc 268"/>
          <p:cNvSpPr>
            <a:spLocks/>
          </p:cNvSpPr>
          <p:nvPr/>
        </p:nvSpPr>
        <p:spPr bwMode="auto">
          <a:xfrm rot="6747118" flipV="1">
            <a:off x="6460331" y="2407445"/>
            <a:ext cx="333375" cy="80962"/>
          </a:xfrm>
          <a:custGeom>
            <a:avLst/>
            <a:gdLst>
              <a:gd name="T0" fmla="*/ 70104014 w 21600"/>
              <a:gd name="T1" fmla="*/ 0 h 26689"/>
              <a:gd name="T2" fmla="*/ 51067028 w 21600"/>
              <a:gd name="T3" fmla="*/ 745039 h 26689"/>
              <a:gd name="T4" fmla="*/ 0 w 21600"/>
              <a:gd name="T5" fmla="*/ 283256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1" name="Arc 269"/>
          <p:cNvSpPr>
            <a:spLocks/>
          </p:cNvSpPr>
          <p:nvPr/>
        </p:nvSpPr>
        <p:spPr bwMode="auto">
          <a:xfrm flipH="1">
            <a:off x="6634163" y="2368550"/>
            <a:ext cx="187325" cy="114300"/>
          </a:xfrm>
          <a:custGeom>
            <a:avLst/>
            <a:gdLst>
              <a:gd name="T0" fmla="*/ 0 w 37898"/>
              <a:gd name="T1" fmla="*/ 1161261 h 21600"/>
              <a:gd name="T2" fmla="*/ 4576724 w 37898"/>
              <a:gd name="T3" fmla="*/ 2627741 h 21600"/>
              <a:gd name="T4" fmla="*/ 2010360 w 37898"/>
              <a:gd name="T5" fmla="*/ 3200601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2" name="Arc 270"/>
          <p:cNvSpPr>
            <a:spLocks/>
          </p:cNvSpPr>
          <p:nvPr/>
        </p:nvSpPr>
        <p:spPr bwMode="auto">
          <a:xfrm flipH="1">
            <a:off x="6742113" y="2408238"/>
            <a:ext cx="106362" cy="193675"/>
          </a:xfrm>
          <a:custGeom>
            <a:avLst/>
            <a:gdLst>
              <a:gd name="T0" fmla="*/ 2578884 w 21600"/>
              <a:gd name="T1" fmla="*/ 5490535 h 36375"/>
              <a:gd name="T2" fmla="*/ 697769 w 21600"/>
              <a:gd name="T3" fmla="*/ 0 h 36375"/>
              <a:gd name="T4" fmla="*/ 2579002 w 21600"/>
              <a:gd name="T5" fmla="*/ 2230177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3" name="Arc 271"/>
          <p:cNvSpPr>
            <a:spLocks/>
          </p:cNvSpPr>
          <p:nvPr/>
        </p:nvSpPr>
        <p:spPr bwMode="auto">
          <a:xfrm flipH="1">
            <a:off x="6634163" y="2457450"/>
            <a:ext cx="114300" cy="144463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4066810 h 27198"/>
              <a:gd name="T4" fmla="*/ 191234 w 23199"/>
              <a:gd name="T5" fmla="*/ 83886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4" name="Line 272"/>
          <p:cNvSpPr>
            <a:spLocks noChangeShapeType="1"/>
          </p:cNvSpPr>
          <p:nvPr/>
        </p:nvSpPr>
        <p:spPr bwMode="auto">
          <a:xfrm>
            <a:off x="6372225" y="2336800"/>
            <a:ext cx="0" cy="2778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5" name="Arc 273"/>
          <p:cNvSpPr>
            <a:spLocks/>
          </p:cNvSpPr>
          <p:nvPr/>
        </p:nvSpPr>
        <p:spPr bwMode="auto">
          <a:xfrm rot="20206454" flipH="1">
            <a:off x="1209675" y="1963738"/>
            <a:ext cx="155575" cy="160337"/>
          </a:xfrm>
          <a:custGeom>
            <a:avLst/>
            <a:gdLst>
              <a:gd name="T0" fmla="*/ 0 w 37898"/>
              <a:gd name="T1" fmla="*/ 3205448 h 21600"/>
              <a:gd name="T2" fmla="*/ 2621725 w 37898"/>
              <a:gd name="T3" fmla="*/ 7253504 h 21600"/>
              <a:gd name="T4" fmla="*/ 1151620 w 37898"/>
              <a:gd name="T5" fmla="*/ 88347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6" name="Arc 274"/>
          <p:cNvSpPr>
            <a:spLocks/>
          </p:cNvSpPr>
          <p:nvPr/>
        </p:nvSpPr>
        <p:spPr bwMode="auto">
          <a:xfrm rot="18564040" flipH="1">
            <a:off x="1335088" y="1909762"/>
            <a:ext cx="96838" cy="106363"/>
          </a:xfrm>
          <a:custGeom>
            <a:avLst/>
            <a:gdLst>
              <a:gd name="T0" fmla="*/ 1633640 w 23199"/>
              <a:gd name="T1" fmla="*/ 0 h 27198"/>
              <a:gd name="T2" fmla="*/ 0 w 23199"/>
              <a:gd name="T3" fmla="*/ 1623133 h 27198"/>
              <a:gd name="T4" fmla="*/ 116307 w 23199"/>
              <a:gd name="T5" fmla="*/ 3348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7" name="Arc 275"/>
          <p:cNvSpPr>
            <a:spLocks/>
          </p:cNvSpPr>
          <p:nvPr/>
        </p:nvSpPr>
        <p:spPr bwMode="auto">
          <a:xfrm rot="5910393" flipH="1">
            <a:off x="1166813" y="1966913"/>
            <a:ext cx="268287" cy="115887"/>
          </a:xfrm>
          <a:custGeom>
            <a:avLst/>
            <a:gdLst>
              <a:gd name="T0" fmla="*/ 6706579 w 21600"/>
              <a:gd name="T1" fmla="*/ 2124181 h 27068"/>
              <a:gd name="T2" fmla="*/ 12135166 w 21600"/>
              <a:gd name="T3" fmla="*/ 0 h 27068"/>
              <a:gd name="T4" fmla="*/ 41389602 w 21600"/>
              <a:gd name="T5" fmla="*/ 119911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8" name="Freeform 276"/>
          <p:cNvSpPr>
            <a:spLocks/>
          </p:cNvSpPr>
          <p:nvPr/>
        </p:nvSpPr>
        <p:spPr bwMode="auto">
          <a:xfrm rot="-143199">
            <a:off x="1363663" y="2043113"/>
            <a:ext cx="77787" cy="560387"/>
          </a:xfrm>
          <a:custGeom>
            <a:avLst/>
            <a:gdLst>
              <a:gd name="T0" fmla="*/ 0 w 192"/>
              <a:gd name="T1" fmla="*/ 654236771 h 480"/>
              <a:gd name="T2" fmla="*/ 15757541 w 192"/>
              <a:gd name="T3" fmla="*/ 588812627 h 480"/>
              <a:gd name="T4" fmla="*/ 23635903 w 192"/>
              <a:gd name="T5" fmla="*/ 457965798 h 480"/>
              <a:gd name="T6" fmla="*/ 31514676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49" name="Freeform 277"/>
          <p:cNvSpPr>
            <a:spLocks/>
          </p:cNvSpPr>
          <p:nvPr/>
        </p:nvSpPr>
        <p:spPr bwMode="auto">
          <a:xfrm rot="2859523" flipH="1">
            <a:off x="1384301" y="1978025"/>
            <a:ext cx="114300" cy="136525"/>
          </a:xfrm>
          <a:custGeom>
            <a:avLst/>
            <a:gdLst>
              <a:gd name="T0" fmla="*/ 0 w 80"/>
              <a:gd name="T1" fmla="*/ 141205118 h 132"/>
              <a:gd name="T2" fmla="*/ 114314289 w 80"/>
              <a:gd name="T3" fmla="*/ 64184319 h 132"/>
              <a:gd name="T4" fmla="*/ 16330610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0" name="Arc 278"/>
          <p:cNvSpPr>
            <a:spLocks/>
          </p:cNvSpPr>
          <p:nvPr/>
        </p:nvSpPr>
        <p:spPr bwMode="auto">
          <a:xfrm rot="7227494" flipH="1">
            <a:off x="1618457" y="1958181"/>
            <a:ext cx="101600" cy="115887"/>
          </a:xfrm>
          <a:custGeom>
            <a:avLst/>
            <a:gdLst>
              <a:gd name="T0" fmla="*/ 0 w 29764"/>
              <a:gd name="T1" fmla="*/ 530473 h 21600"/>
              <a:gd name="T2" fmla="*/ 1183857 w 29764"/>
              <a:gd name="T3" fmla="*/ 1509584 h 21600"/>
              <a:gd name="T4" fmla="*/ 464884 w 29764"/>
              <a:gd name="T5" fmla="*/ 3335775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1" name="Arc 279"/>
          <p:cNvSpPr>
            <a:spLocks/>
          </p:cNvSpPr>
          <p:nvPr/>
        </p:nvSpPr>
        <p:spPr bwMode="auto">
          <a:xfrm rot="1213172">
            <a:off x="1406525" y="2438400"/>
            <a:ext cx="77788" cy="176213"/>
          </a:xfrm>
          <a:custGeom>
            <a:avLst/>
            <a:gdLst>
              <a:gd name="T0" fmla="*/ 623374 w 27189"/>
              <a:gd name="T1" fmla="*/ 0 h 26531"/>
              <a:gd name="T2" fmla="*/ 0 w 27189"/>
              <a:gd name="T3" fmla="*/ 7557700 h 26531"/>
              <a:gd name="T4" fmla="*/ 130885 w 27189"/>
              <a:gd name="T5" fmla="*/ 1444753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2" name="Freeform 280"/>
          <p:cNvSpPr>
            <a:spLocks/>
          </p:cNvSpPr>
          <p:nvPr/>
        </p:nvSpPr>
        <p:spPr bwMode="auto">
          <a:xfrm rot="517400" flipH="1">
            <a:off x="1281113" y="2160588"/>
            <a:ext cx="276225" cy="144462"/>
          </a:xfrm>
          <a:custGeom>
            <a:avLst/>
            <a:gdLst>
              <a:gd name="T0" fmla="*/ 0 w 1"/>
              <a:gd name="T1" fmla="*/ 0 h 768"/>
              <a:gd name="T2" fmla="*/ 0 w 1"/>
              <a:gd name="T3" fmla="*/ 2717353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3" name="Freeform 281"/>
          <p:cNvSpPr>
            <a:spLocks/>
          </p:cNvSpPr>
          <p:nvPr/>
        </p:nvSpPr>
        <p:spPr bwMode="auto">
          <a:xfrm rot="615711" flipH="1">
            <a:off x="1304925" y="2016125"/>
            <a:ext cx="276225" cy="144463"/>
          </a:xfrm>
          <a:custGeom>
            <a:avLst/>
            <a:gdLst>
              <a:gd name="T0" fmla="*/ 0 w 1"/>
              <a:gd name="T1" fmla="*/ 0 h 768"/>
              <a:gd name="T2" fmla="*/ 0 w 1"/>
              <a:gd name="T3" fmla="*/ 27173907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4" name="Arc 282"/>
          <p:cNvSpPr>
            <a:spLocks/>
          </p:cNvSpPr>
          <p:nvPr/>
        </p:nvSpPr>
        <p:spPr bwMode="auto">
          <a:xfrm rot="20863295" flipH="1">
            <a:off x="1584325" y="1966913"/>
            <a:ext cx="123825" cy="101600"/>
          </a:xfrm>
          <a:custGeom>
            <a:avLst/>
            <a:gdLst>
              <a:gd name="T0" fmla="*/ 0 w 33055"/>
              <a:gd name="T1" fmla="*/ 365393 h 21600"/>
              <a:gd name="T2" fmla="*/ 1737603 w 33055"/>
              <a:gd name="T3" fmla="*/ 1845540 h 21600"/>
              <a:gd name="T4" fmla="*/ 620500 w 33055"/>
              <a:gd name="T5" fmla="*/ 2247881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5" name="Arc 283"/>
          <p:cNvSpPr>
            <a:spLocks/>
          </p:cNvSpPr>
          <p:nvPr/>
        </p:nvSpPr>
        <p:spPr bwMode="auto">
          <a:xfrm rot="675542">
            <a:off x="1462088" y="2305050"/>
            <a:ext cx="66675" cy="201613"/>
          </a:xfrm>
          <a:custGeom>
            <a:avLst/>
            <a:gdLst>
              <a:gd name="T0" fmla="*/ 613598 w 21600"/>
              <a:gd name="T1" fmla="*/ 0 h 20377"/>
              <a:gd name="T2" fmla="*/ 463326 w 21600"/>
              <a:gd name="T3" fmla="*/ 19736720 h 20377"/>
              <a:gd name="T4" fmla="*/ 0 w 21600"/>
              <a:gd name="T5" fmla="*/ 5422061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56" name="Line 284"/>
          <p:cNvSpPr>
            <a:spLocks noChangeShapeType="1"/>
          </p:cNvSpPr>
          <p:nvPr/>
        </p:nvSpPr>
        <p:spPr bwMode="auto">
          <a:xfrm>
            <a:off x="1641475" y="2349500"/>
            <a:ext cx="0" cy="2222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7" name="Line 285"/>
          <p:cNvSpPr>
            <a:spLocks noChangeShapeType="1"/>
          </p:cNvSpPr>
          <p:nvPr/>
        </p:nvSpPr>
        <p:spPr bwMode="auto">
          <a:xfrm>
            <a:off x="2181225" y="15716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8" name="Line 286"/>
          <p:cNvSpPr>
            <a:spLocks noChangeShapeType="1"/>
          </p:cNvSpPr>
          <p:nvPr/>
        </p:nvSpPr>
        <p:spPr bwMode="auto">
          <a:xfrm>
            <a:off x="3290888" y="159067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59" name="Line 287"/>
          <p:cNvSpPr>
            <a:spLocks noChangeShapeType="1"/>
          </p:cNvSpPr>
          <p:nvPr/>
        </p:nvSpPr>
        <p:spPr bwMode="auto">
          <a:xfrm>
            <a:off x="4324350" y="15716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0" name="Line 288"/>
          <p:cNvSpPr>
            <a:spLocks noChangeShapeType="1"/>
          </p:cNvSpPr>
          <p:nvPr/>
        </p:nvSpPr>
        <p:spPr bwMode="auto">
          <a:xfrm>
            <a:off x="5286375" y="157797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1" name="Line 289"/>
          <p:cNvSpPr>
            <a:spLocks noChangeShapeType="1"/>
          </p:cNvSpPr>
          <p:nvPr/>
        </p:nvSpPr>
        <p:spPr bwMode="auto">
          <a:xfrm>
            <a:off x="6248400" y="15621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2" name="Freeform 290"/>
          <p:cNvSpPr>
            <a:spLocks/>
          </p:cNvSpPr>
          <p:nvPr/>
        </p:nvSpPr>
        <p:spPr bwMode="auto">
          <a:xfrm>
            <a:off x="6210300" y="2333625"/>
            <a:ext cx="161925" cy="228600"/>
          </a:xfrm>
          <a:custGeom>
            <a:avLst/>
            <a:gdLst>
              <a:gd name="T0" fmla="*/ 0 w 192"/>
              <a:gd name="T1" fmla="*/ 311059258 h 168"/>
              <a:gd name="T2" fmla="*/ 68280910 w 192"/>
              <a:gd name="T3" fmla="*/ 44436841 h 168"/>
              <a:gd name="T4" fmla="*/ 136560976 w 192"/>
              <a:gd name="T5" fmla="*/ 44436841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3" name="Freeform 291"/>
          <p:cNvSpPr>
            <a:spLocks/>
          </p:cNvSpPr>
          <p:nvPr/>
        </p:nvSpPr>
        <p:spPr bwMode="auto">
          <a:xfrm>
            <a:off x="4657725" y="2343150"/>
            <a:ext cx="161925" cy="228600"/>
          </a:xfrm>
          <a:custGeom>
            <a:avLst/>
            <a:gdLst>
              <a:gd name="T0" fmla="*/ 0 w 192"/>
              <a:gd name="T1" fmla="*/ 311059258 h 168"/>
              <a:gd name="T2" fmla="*/ 68280910 w 192"/>
              <a:gd name="T3" fmla="*/ 44436841 h 168"/>
              <a:gd name="T4" fmla="*/ 136560976 w 192"/>
              <a:gd name="T5" fmla="*/ 44436841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4" name="Freeform 292"/>
          <p:cNvSpPr>
            <a:spLocks/>
          </p:cNvSpPr>
          <p:nvPr/>
        </p:nvSpPr>
        <p:spPr bwMode="auto">
          <a:xfrm flipH="1">
            <a:off x="5103813" y="2346325"/>
            <a:ext cx="179387" cy="560388"/>
          </a:xfrm>
          <a:custGeom>
            <a:avLst/>
            <a:gdLst>
              <a:gd name="T0" fmla="*/ 0 w 1"/>
              <a:gd name="T1" fmla="*/ 0 h 768"/>
              <a:gd name="T2" fmla="*/ 0 w 1"/>
              <a:gd name="T3" fmla="*/ 408899415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5" name="Freeform 293"/>
          <p:cNvSpPr>
            <a:spLocks/>
          </p:cNvSpPr>
          <p:nvPr/>
        </p:nvSpPr>
        <p:spPr bwMode="auto">
          <a:xfrm rot="-4841525" flipH="1" flipV="1">
            <a:off x="5182393" y="2872582"/>
            <a:ext cx="106363" cy="95250"/>
          </a:xfrm>
          <a:custGeom>
            <a:avLst/>
            <a:gdLst>
              <a:gd name="T0" fmla="*/ 0 w 56"/>
              <a:gd name="T1" fmla="*/ 6710545 h 104"/>
              <a:gd name="T2" fmla="*/ 173158976 w 56"/>
              <a:gd name="T3" fmla="*/ 6710545 h 104"/>
              <a:gd name="T4" fmla="*/ 173158976 w 56"/>
              <a:gd name="T5" fmla="*/ 46972904 h 104"/>
              <a:gd name="T6" fmla="*/ 0 w 56"/>
              <a:gd name="T7" fmla="*/ 87236181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6" name="Freeform 294"/>
          <p:cNvSpPr>
            <a:spLocks/>
          </p:cNvSpPr>
          <p:nvPr/>
        </p:nvSpPr>
        <p:spPr bwMode="auto">
          <a:xfrm rot="-342635">
            <a:off x="5181600" y="2524125"/>
            <a:ext cx="215900" cy="381000"/>
          </a:xfrm>
          <a:custGeom>
            <a:avLst/>
            <a:gdLst>
              <a:gd name="T0" fmla="*/ 16139944 w 152"/>
              <a:gd name="T1" fmla="*/ 504031202 h 288"/>
              <a:gd name="T2" fmla="*/ 16139944 w 152"/>
              <a:gd name="T3" fmla="*/ 420026029 h 288"/>
              <a:gd name="T4" fmla="*/ 112981037 w 152"/>
              <a:gd name="T5" fmla="*/ 252015601 h 288"/>
              <a:gd name="T6" fmla="*/ 306663189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7" name="Freeform 295"/>
          <p:cNvSpPr>
            <a:spLocks/>
          </p:cNvSpPr>
          <p:nvPr/>
        </p:nvSpPr>
        <p:spPr bwMode="auto">
          <a:xfrm flipH="1">
            <a:off x="6678613" y="2346325"/>
            <a:ext cx="179387" cy="560388"/>
          </a:xfrm>
          <a:custGeom>
            <a:avLst/>
            <a:gdLst>
              <a:gd name="T0" fmla="*/ 0 w 1"/>
              <a:gd name="T1" fmla="*/ 0 h 768"/>
              <a:gd name="T2" fmla="*/ 0 w 1"/>
              <a:gd name="T3" fmla="*/ 408899415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8" name="Freeform 296"/>
          <p:cNvSpPr>
            <a:spLocks/>
          </p:cNvSpPr>
          <p:nvPr/>
        </p:nvSpPr>
        <p:spPr bwMode="auto">
          <a:xfrm rot="-4841525" flipH="1" flipV="1">
            <a:off x="6757193" y="2872582"/>
            <a:ext cx="106363" cy="95250"/>
          </a:xfrm>
          <a:custGeom>
            <a:avLst/>
            <a:gdLst>
              <a:gd name="T0" fmla="*/ 0 w 56"/>
              <a:gd name="T1" fmla="*/ 6710545 h 104"/>
              <a:gd name="T2" fmla="*/ 173158976 w 56"/>
              <a:gd name="T3" fmla="*/ 6710545 h 104"/>
              <a:gd name="T4" fmla="*/ 173158976 w 56"/>
              <a:gd name="T5" fmla="*/ 46972904 h 104"/>
              <a:gd name="T6" fmla="*/ 0 w 56"/>
              <a:gd name="T7" fmla="*/ 87236181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9" name="Freeform 297"/>
          <p:cNvSpPr>
            <a:spLocks/>
          </p:cNvSpPr>
          <p:nvPr/>
        </p:nvSpPr>
        <p:spPr bwMode="auto">
          <a:xfrm rot="-342635">
            <a:off x="6756400" y="2524125"/>
            <a:ext cx="215900" cy="381000"/>
          </a:xfrm>
          <a:custGeom>
            <a:avLst/>
            <a:gdLst>
              <a:gd name="T0" fmla="*/ 16139944 w 152"/>
              <a:gd name="T1" fmla="*/ 504031202 h 288"/>
              <a:gd name="T2" fmla="*/ 16139944 w 152"/>
              <a:gd name="T3" fmla="*/ 420026029 h 288"/>
              <a:gd name="T4" fmla="*/ 112981037 w 152"/>
              <a:gd name="T5" fmla="*/ 252015601 h 288"/>
              <a:gd name="T6" fmla="*/ 306663189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70" name="AutoShape 298"/>
          <p:cNvSpPr>
            <a:spLocks noChangeArrowheads="1"/>
          </p:cNvSpPr>
          <p:nvPr/>
        </p:nvSpPr>
        <p:spPr bwMode="auto">
          <a:xfrm>
            <a:off x="2028825" y="2693988"/>
            <a:ext cx="42863" cy="39687"/>
          </a:xfrm>
          <a:prstGeom prst="flowChartConnector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5471" name="Freeform 299"/>
          <p:cNvSpPr>
            <a:spLocks/>
          </p:cNvSpPr>
          <p:nvPr/>
        </p:nvSpPr>
        <p:spPr bwMode="auto">
          <a:xfrm>
            <a:off x="3278188" y="2347913"/>
            <a:ext cx="96837" cy="280987"/>
          </a:xfrm>
          <a:custGeom>
            <a:avLst/>
            <a:gdLst>
              <a:gd name="T0" fmla="*/ 11961099 w 112"/>
              <a:gd name="T1" fmla="*/ 0 h 328"/>
              <a:gd name="T2" fmla="*/ 11961099 w 112"/>
              <a:gd name="T3" fmla="*/ 211357026 h 328"/>
              <a:gd name="T4" fmla="*/ 83726831 w 112"/>
              <a:gd name="T5" fmla="*/ 176130864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16" name="Oval 300"/>
          <p:cNvSpPr>
            <a:spLocks noChangeArrowheads="1"/>
          </p:cNvSpPr>
          <p:nvPr/>
        </p:nvSpPr>
        <p:spPr bwMode="auto">
          <a:xfrm>
            <a:off x="3748088" y="2352675"/>
            <a:ext cx="249237" cy="257175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9517" name="Oval 301"/>
          <p:cNvSpPr>
            <a:spLocks noChangeArrowheads="1"/>
          </p:cNvSpPr>
          <p:nvPr/>
        </p:nvSpPr>
        <p:spPr bwMode="auto">
          <a:xfrm>
            <a:off x="5395913" y="2352675"/>
            <a:ext cx="249237" cy="257175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CC"/>
              </a:solidFill>
              <a:latin typeface="Arial" charset="0"/>
            </a:endParaRPr>
          </a:p>
        </p:txBody>
      </p:sp>
      <p:grpSp>
        <p:nvGrpSpPr>
          <p:cNvPr id="15474" name="Group 302"/>
          <p:cNvGrpSpPr>
            <a:grpSpLocks/>
          </p:cNvGrpSpPr>
          <p:nvPr/>
        </p:nvGrpSpPr>
        <p:grpSpPr bwMode="auto">
          <a:xfrm>
            <a:off x="2336800" y="376238"/>
            <a:ext cx="4619625" cy="1090612"/>
            <a:chOff x="1472" y="273"/>
            <a:chExt cx="2910" cy="687"/>
          </a:xfrm>
        </p:grpSpPr>
        <p:grpSp>
          <p:nvGrpSpPr>
            <p:cNvPr id="15475" name="Group 303"/>
            <p:cNvGrpSpPr>
              <a:grpSpLocks/>
            </p:cNvGrpSpPr>
            <p:nvPr/>
          </p:nvGrpSpPr>
          <p:grpSpPr bwMode="auto">
            <a:xfrm>
              <a:off x="1472" y="273"/>
              <a:ext cx="2910" cy="687"/>
              <a:chOff x="1698" y="261"/>
              <a:chExt cx="2910" cy="687"/>
            </a:xfrm>
          </p:grpSpPr>
          <p:sp>
            <p:nvSpPr>
              <p:cNvPr id="15488" name="Text Box 306"/>
              <p:cNvSpPr txBox="1">
                <a:spLocks noChangeArrowheads="1"/>
              </p:cNvSpPr>
              <p:nvPr/>
            </p:nvSpPr>
            <p:spPr bwMode="auto">
              <a:xfrm>
                <a:off x="2694" y="261"/>
                <a:ext cx="129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u="sng">
                    <a:latin typeface="Arial" charset="0"/>
                  </a:rPr>
                  <a:t>Tập viết</a:t>
                </a:r>
              </a:p>
            </p:txBody>
          </p:sp>
          <p:sp>
            <p:nvSpPr>
              <p:cNvPr id="15489" name="Text Box 307"/>
              <p:cNvSpPr txBox="1">
                <a:spLocks noChangeArrowheads="1"/>
              </p:cNvSpPr>
              <p:nvPr/>
            </p:nvSpPr>
            <p:spPr bwMode="auto">
              <a:xfrm>
                <a:off x="1698" y="506"/>
                <a:ext cx="291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6600CC"/>
                    </a:solidFill>
                    <a:latin typeface="Arial" charset="0"/>
                  </a:rPr>
                  <a:t>  </a:t>
                </a:r>
                <a:r>
                  <a:rPr lang="en-US" sz="3600" b="1">
                    <a:solidFill>
                      <a:srgbClr val="6600CC"/>
                    </a:solidFill>
                    <a:latin typeface="Arial" charset="0"/>
                  </a:rPr>
                  <a:t>Bài: Chữ hoa </a:t>
                </a:r>
                <a:endParaRPr lang="en-US" sz="4400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15476" name="Group 308"/>
            <p:cNvGrpSpPr>
              <a:grpSpLocks/>
            </p:cNvGrpSpPr>
            <p:nvPr/>
          </p:nvGrpSpPr>
          <p:grpSpPr bwMode="auto">
            <a:xfrm>
              <a:off x="3402" y="576"/>
              <a:ext cx="384" cy="264"/>
              <a:chOff x="3744" y="494"/>
              <a:chExt cx="465" cy="394"/>
            </a:xfrm>
          </p:grpSpPr>
          <p:sp>
            <p:nvSpPr>
              <p:cNvPr id="15477" name="Freeform 309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Arc 310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9" name="Arc 311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0" name="Arc 312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1" name="Freeform 313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Arc 314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3" name="Freeform 315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Arc 316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5" name="Freeform 317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318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Arc 319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500"/>
                                        <p:tgtEl>
                                          <p:spTgt spid="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6" grpId="0" autoUpdateAnimBg="0"/>
      <p:bldP spid="9396" grpId="1"/>
      <p:bldP spid="9397" grpId="0"/>
      <p:bldP spid="9398" grpId="0" animBg="1" autoUpdateAnimBg="0"/>
      <p:bldP spid="9398" grpId="1" animBg="1"/>
      <p:bldP spid="9399" grpId="0"/>
      <p:bldP spid="9410" grpId="0" animBg="1"/>
      <p:bldP spid="9410" grpId="1" animBg="1"/>
      <p:bldP spid="9516" grpId="0" animBg="1"/>
      <p:bldP spid="9516" grpId="1" animBg="1"/>
      <p:bldP spid="9517" grpId="0" animBg="1"/>
      <p:bldP spid="95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8"/>
          <p:cNvSpPr>
            <a:spLocks noChangeArrowheads="1"/>
          </p:cNvSpPr>
          <p:nvPr/>
        </p:nvSpPr>
        <p:spPr bwMode="auto">
          <a:xfrm>
            <a:off x="1143000" y="2809875"/>
            <a:ext cx="6913563" cy="1023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387" name="Line 149"/>
          <p:cNvSpPr>
            <a:spLocks noChangeShapeType="1"/>
          </p:cNvSpPr>
          <p:nvPr/>
        </p:nvSpPr>
        <p:spPr bwMode="auto">
          <a:xfrm>
            <a:off x="1155700" y="3030538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Line 150"/>
          <p:cNvSpPr>
            <a:spLocks noChangeShapeType="1"/>
          </p:cNvSpPr>
          <p:nvPr/>
        </p:nvSpPr>
        <p:spPr bwMode="auto">
          <a:xfrm>
            <a:off x="1143000" y="3294063"/>
            <a:ext cx="6913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151"/>
          <p:cNvSpPr>
            <a:spLocks noChangeShapeType="1"/>
          </p:cNvSpPr>
          <p:nvPr/>
        </p:nvSpPr>
        <p:spPr bwMode="auto">
          <a:xfrm>
            <a:off x="1163638" y="3565525"/>
            <a:ext cx="6913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152"/>
          <p:cNvSpPr>
            <a:spLocks noChangeArrowheads="1"/>
          </p:cNvSpPr>
          <p:nvPr/>
        </p:nvSpPr>
        <p:spPr bwMode="auto">
          <a:xfrm>
            <a:off x="1143000" y="1757363"/>
            <a:ext cx="6913563" cy="1057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391" name="Line 153"/>
          <p:cNvSpPr>
            <a:spLocks noChangeShapeType="1"/>
          </p:cNvSpPr>
          <p:nvPr/>
        </p:nvSpPr>
        <p:spPr bwMode="auto">
          <a:xfrm>
            <a:off x="1155700" y="2016125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154"/>
          <p:cNvSpPr>
            <a:spLocks noChangeShapeType="1"/>
          </p:cNvSpPr>
          <p:nvPr/>
        </p:nvSpPr>
        <p:spPr bwMode="auto">
          <a:xfrm>
            <a:off x="1143000" y="2278063"/>
            <a:ext cx="6913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155"/>
          <p:cNvSpPr>
            <a:spLocks noChangeShapeType="1"/>
          </p:cNvSpPr>
          <p:nvPr/>
        </p:nvSpPr>
        <p:spPr bwMode="auto">
          <a:xfrm>
            <a:off x="1163638" y="2535238"/>
            <a:ext cx="6913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Freeform 156"/>
          <p:cNvSpPr>
            <a:spLocks/>
          </p:cNvSpPr>
          <p:nvPr/>
        </p:nvSpPr>
        <p:spPr bwMode="auto">
          <a:xfrm>
            <a:off x="3573463" y="2270125"/>
            <a:ext cx="77787" cy="141288"/>
          </a:xfrm>
          <a:custGeom>
            <a:avLst/>
            <a:gdLst>
              <a:gd name="T0" fmla="*/ 0 w 48"/>
              <a:gd name="T1" fmla="*/ 103970320 h 192"/>
              <a:gd name="T2" fmla="*/ 12605870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Freeform 157"/>
          <p:cNvSpPr>
            <a:spLocks/>
          </p:cNvSpPr>
          <p:nvPr/>
        </p:nvSpPr>
        <p:spPr bwMode="auto">
          <a:xfrm>
            <a:off x="6018213" y="2693988"/>
            <a:ext cx="101600" cy="101600"/>
          </a:xfrm>
          <a:custGeom>
            <a:avLst/>
            <a:gdLst>
              <a:gd name="T0" fmla="*/ 0 w 48"/>
              <a:gd name="T1" fmla="*/ 53763333 h 192"/>
              <a:gd name="T2" fmla="*/ 21505333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Freeform 158"/>
          <p:cNvSpPr>
            <a:spLocks/>
          </p:cNvSpPr>
          <p:nvPr/>
        </p:nvSpPr>
        <p:spPr bwMode="auto">
          <a:xfrm>
            <a:off x="5981700" y="2536825"/>
            <a:ext cx="96838" cy="273050"/>
          </a:xfrm>
          <a:custGeom>
            <a:avLst/>
            <a:gdLst>
              <a:gd name="T0" fmla="*/ 11961222 w 112"/>
              <a:gd name="T1" fmla="*/ 0 h 328"/>
              <a:gd name="T2" fmla="*/ 11961222 w 112"/>
              <a:gd name="T3" fmla="*/ 199585376 h 328"/>
              <a:gd name="T4" fmla="*/ 83728560 w 112"/>
              <a:gd name="T5" fmla="*/ 166321571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Freeform 159"/>
          <p:cNvSpPr>
            <a:spLocks/>
          </p:cNvSpPr>
          <p:nvPr/>
        </p:nvSpPr>
        <p:spPr bwMode="auto">
          <a:xfrm>
            <a:off x="6124575" y="2533650"/>
            <a:ext cx="96838" cy="271463"/>
          </a:xfrm>
          <a:custGeom>
            <a:avLst/>
            <a:gdLst>
              <a:gd name="T0" fmla="*/ 11961222 w 112"/>
              <a:gd name="T1" fmla="*/ 0 h 328"/>
              <a:gd name="T2" fmla="*/ 11961222 w 112"/>
              <a:gd name="T3" fmla="*/ 197272471 h 328"/>
              <a:gd name="T4" fmla="*/ 83728560 w 112"/>
              <a:gd name="T5" fmla="*/ 164393183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Freeform 160"/>
          <p:cNvSpPr>
            <a:spLocks/>
          </p:cNvSpPr>
          <p:nvPr/>
        </p:nvSpPr>
        <p:spPr bwMode="auto">
          <a:xfrm>
            <a:off x="6146800" y="2462213"/>
            <a:ext cx="49213" cy="85725"/>
          </a:xfrm>
          <a:custGeom>
            <a:avLst/>
            <a:gdLst>
              <a:gd name="T0" fmla="*/ 0 w 56"/>
              <a:gd name="T1" fmla="*/ 5435295 h 104"/>
              <a:gd name="T2" fmla="*/ 37070575 w 56"/>
              <a:gd name="T3" fmla="*/ 5435295 h 104"/>
              <a:gd name="T4" fmla="*/ 37070575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161"/>
          <p:cNvSpPr>
            <a:spLocks noChangeShapeType="1"/>
          </p:cNvSpPr>
          <p:nvPr/>
        </p:nvSpPr>
        <p:spPr bwMode="auto">
          <a:xfrm flipH="1" flipV="1">
            <a:off x="6022975" y="2403475"/>
            <a:ext cx="71438" cy="841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Freeform 162"/>
          <p:cNvSpPr>
            <a:spLocks/>
          </p:cNvSpPr>
          <p:nvPr/>
        </p:nvSpPr>
        <p:spPr bwMode="auto">
          <a:xfrm>
            <a:off x="5651500" y="2501900"/>
            <a:ext cx="65088" cy="312738"/>
          </a:xfrm>
          <a:custGeom>
            <a:avLst/>
            <a:gdLst>
              <a:gd name="T0" fmla="*/ 0 w 80"/>
              <a:gd name="T1" fmla="*/ 740947352 h 132"/>
              <a:gd name="T2" fmla="*/ 37069242 w 80"/>
              <a:gd name="T3" fmla="*/ 336795126 h 132"/>
              <a:gd name="T4" fmla="*/ 5295558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Freeform 163"/>
          <p:cNvSpPr>
            <a:spLocks/>
          </p:cNvSpPr>
          <p:nvPr/>
        </p:nvSpPr>
        <p:spPr bwMode="auto">
          <a:xfrm>
            <a:off x="5748338" y="2557463"/>
            <a:ext cx="177800" cy="257175"/>
          </a:xfrm>
          <a:custGeom>
            <a:avLst/>
            <a:gdLst>
              <a:gd name="T0" fmla="*/ 0 w 192"/>
              <a:gd name="T1" fmla="*/ 0 h 328"/>
              <a:gd name="T2" fmla="*/ 82325107 w 192"/>
              <a:gd name="T3" fmla="*/ 29508480 h 328"/>
              <a:gd name="T4" fmla="*/ 82325107 w 192"/>
              <a:gd name="T5" fmla="*/ 177052425 h 328"/>
              <a:gd name="T6" fmla="*/ 164650214 w 192"/>
              <a:gd name="T7" fmla="*/ 177052425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Freeform 164"/>
          <p:cNvSpPr>
            <a:spLocks/>
          </p:cNvSpPr>
          <p:nvPr/>
        </p:nvSpPr>
        <p:spPr bwMode="auto">
          <a:xfrm rot="9222466" flipH="1">
            <a:off x="5668963" y="2479675"/>
            <a:ext cx="46037" cy="88900"/>
          </a:xfrm>
          <a:custGeom>
            <a:avLst/>
            <a:gdLst>
              <a:gd name="T0" fmla="*/ 2660151 w 152"/>
              <a:gd name="T1" fmla="*/ 0 h 113"/>
              <a:gd name="T2" fmla="*/ 733866 w 152"/>
              <a:gd name="T3" fmla="*/ 7427478 h 113"/>
              <a:gd name="T4" fmla="*/ 733866 w 152"/>
              <a:gd name="T5" fmla="*/ 37136600 h 113"/>
              <a:gd name="T6" fmla="*/ 5137063 w 152"/>
              <a:gd name="T7" fmla="*/ 66844939 h 113"/>
              <a:gd name="T8" fmla="*/ 10365897 w 152"/>
              <a:gd name="T9" fmla="*/ 57560792 h 113"/>
              <a:gd name="T10" fmla="*/ 13943456 w 152"/>
              <a:gd name="T11" fmla="*/ 3713660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Freeform 165"/>
          <p:cNvSpPr>
            <a:spLocks/>
          </p:cNvSpPr>
          <p:nvPr/>
        </p:nvSpPr>
        <p:spPr bwMode="auto">
          <a:xfrm rot="1673837">
            <a:off x="5716588" y="2527300"/>
            <a:ext cx="58737" cy="85725"/>
          </a:xfrm>
          <a:custGeom>
            <a:avLst/>
            <a:gdLst>
              <a:gd name="T0" fmla="*/ 0 w 80"/>
              <a:gd name="T1" fmla="*/ 55672537 h 132"/>
              <a:gd name="T2" fmla="*/ 30187881 w 80"/>
              <a:gd name="T3" fmla="*/ 25305759 h 132"/>
              <a:gd name="T4" fmla="*/ 43125435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Freeform 166"/>
          <p:cNvSpPr>
            <a:spLocks/>
          </p:cNvSpPr>
          <p:nvPr/>
        </p:nvSpPr>
        <p:spPr bwMode="auto">
          <a:xfrm>
            <a:off x="4784725" y="2540000"/>
            <a:ext cx="173038" cy="241300"/>
          </a:xfrm>
          <a:custGeom>
            <a:avLst/>
            <a:gdLst>
              <a:gd name="T0" fmla="*/ 0 w 192"/>
              <a:gd name="T1" fmla="*/ 346581452 h 168"/>
              <a:gd name="T2" fmla="*/ 77974351 w 192"/>
              <a:gd name="T3" fmla="*/ 49511030 h 168"/>
              <a:gd name="T4" fmla="*/ 155948702 w 192"/>
              <a:gd name="T5" fmla="*/ 4951103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Freeform 167"/>
          <p:cNvSpPr>
            <a:spLocks/>
          </p:cNvSpPr>
          <p:nvPr/>
        </p:nvSpPr>
        <p:spPr bwMode="auto">
          <a:xfrm>
            <a:off x="4899025" y="2540000"/>
            <a:ext cx="60325" cy="227013"/>
          </a:xfrm>
          <a:custGeom>
            <a:avLst/>
            <a:gdLst>
              <a:gd name="T0" fmla="*/ 0 w 144"/>
              <a:gd name="T1" fmla="*/ 26292965 h 280"/>
              <a:gd name="T2" fmla="*/ 16847850 w 144"/>
              <a:gd name="T3" fmla="*/ 26292965 h 280"/>
              <a:gd name="T4" fmla="*/ 25271563 w 144"/>
              <a:gd name="T5" fmla="*/ 184053192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Arc 168"/>
          <p:cNvSpPr>
            <a:spLocks/>
          </p:cNvSpPr>
          <p:nvPr/>
        </p:nvSpPr>
        <p:spPr bwMode="auto">
          <a:xfrm rot="6747118" flipV="1">
            <a:off x="4879975" y="2606675"/>
            <a:ext cx="334963" cy="80963"/>
          </a:xfrm>
          <a:custGeom>
            <a:avLst/>
            <a:gdLst>
              <a:gd name="T0" fmla="*/ 71110603 w 21600"/>
              <a:gd name="T1" fmla="*/ 0 h 26689"/>
              <a:gd name="T2" fmla="*/ 51800226 w 21600"/>
              <a:gd name="T3" fmla="*/ 745066 h 26689"/>
              <a:gd name="T4" fmla="*/ 0 w 21600"/>
              <a:gd name="T5" fmla="*/ 283272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Arc 169"/>
          <p:cNvSpPr>
            <a:spLocks/>
          </p:cNvSpPr>
          <p:nvPr/>
        </p:nvSpPr>
        <p:spPr bwMode="auto">
          <a:xfrm rot="4648667">
            <a:off x="1502569" y="2526507"/>
            <a:ext cx="111125" cy="179387"/>
          </a:xfrm>
          <a:custGeom>
            <a:avLst/>
            <a:gdLst>
              <a:gd name="T0" fmla="*/ 438932 w 20914"/>
              <a:gd name="T1" fmla="*/ 0 h 21401"/>
              <a:gd name="T2" fmla="*/ 3137339 w 20914"/>
              <a:gd name="T3" fmla="*/ 9424235 h 21401"/>
              <a:gd name="T4" fmla="*/ 0 w 20914"/>
              <a:gd name="T5" fmla="*/ 12603896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Arc 170"/>
          <p:cNvSpPr>
            <a:spLocks/>
          </p:cNvSpPr>
          <p:nvPr/>
        </p:nvSpPr>
        <p:spPr bwMode="auto">
          <a:xfrm rot="-4728917">
            <a:off x="1619250" y="2624138"/>
            <a:ext cx="198437" cy="147638"/>
          </a:xfrm>
          <a:custGeom>
            <a:avLst/>
            <a:gdLst>
              <a:gd name="T0" fmla="*/ 6384371 w 21600"/>
              <a:gd name="T1" fmla="*/ 3094488 h 32248"/>
              <a:gd name="T2" fmla="*/ 4910425 w 21600"/>
              <a:gd name="T3" fmla="*/ 0 h 32248"/>
              <a:gd name="T4" fmla="*/ 16747907 w 21600"/>
              <a:gd name="T5" fmla="*/ 1466253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Freeform 171"/>
          <p:cNvSpPr>
            <a:spLocks/>
          </p:cNvSpPr>
          <p:nvPr/>
        </p:nvSpPr>
        <p:spPr bwMode="auto">
          <a:xfrm>
            <a:off x="1785938" y="2543175"/>
            <a:ext cx="115887" cy="277813"/>
          </a:xfrm>
          <a:custGeom>
            <a:avLst/>
            <a:gdLst>
              <a:gd name="T0" fmla="*/ 17129551 w 112"/>
              <a:gd name="T1" fmla="*/ 0 h 328"/>
              <a:gd name="T2" fmla="*/ 17129551 w 112"/>
              <a:gd name="T3" fmla="*/ 206608996 h 328"/>
              <a:gd name="T4" fmla="*/ 119908899 w 112"/>
              <a:gd name="T5" fmla="*/ 172174596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Freeform 172"/>
          <p:cNvSpPr>
            <a:spLocks/>
          </p:cNvSpPr>
          <p:nvPr/>
        </p:nvSpPr>
        <p:spPr bwMode="auto">
          <a:xfrm>
            <a:off x="1811338" y="2479675"/>
            <a:ext cx="69850" cy="85725"/>
          </a:xfrm>
          <a:custGeom>
            <a:avLst/>
            <a:gdLst>
              <a:gd name="T0" fmla="*/ 0 w 56"/>
              <a:gd name="T1" fmla="*/ 5435295 h 104"/>
              <a:gd name="T2" fmla="*/ 74678380 w 56"/>
              <a:gd name="T3" fmla="*/ 5435295 h 104"/>
              <a:gd name="T4" fmla="*/ 74678380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Freeform 173"/>
          <p:cNvSpPr>
            <a:spLocks/>
          </p:cNvSpPr>
          <p:nvPr/>
        </p:nvSpPr>
        <p:spPr bwMode="auto">
          <a:xfrm rot="-1391916">
            <a:off x="1839913" y="2676525"/>
            <a:ext cx="146050" cy="85725"/>
          </a:xfrm>
          <a:custGeom>
            <a:avLst/>
            <a:gdLst>
              <a:gd name="T0" fmla="*/ 0 w 48"/>
              <a:gd name="T1" fmla="*/ 38274875 h 192"/>
              <a:gd name="T2" fmla="*/ 44438760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Arc 174"/>
          <p:cNvSpPr>
            <a:spLocks/>
          </p:cNvSpPr>
          <p:nvPr/>
        </p:nvSpPr>
        <p:spPr bwMode="auto">
          <a:xfrm flipH="1">
            <a:off x="1947863" y="2535238"/>
            <a:ext cx="187325" cy="134937"/>
          </a:xfrm>
          <a:custGeom>
            <a:avLst/>
            <a:gdLst>
              <a:gd name="T0" fmla="*/ 0 w 37898"/>
              <a:gd name="T1" fmla="*/ 1910639 h 21600"/>
              <a:gd name="T2" fmla="*/ 4576724 w 37898"/>
              <a:gd name="T3" fmla="*/ 4323538 h 21600"/>
              <a:gd name="T4" fmla="*/ 2010360 w 37898"/>
              <a:gd name="T5" fmla="*/ 526606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Arc 175"/>
          <p:cNvSpPr>
            <a:spLocks/>
          </p:cNvSpPr>
          <p:nvPr/>
        </p:nvSpPr>
        <p:spPr bwMode="auto">
          <a:xfrm flipH="1">
            <a:off x="2057400" y="2587625"/>
            <a:ext cx="106363" cy="227013"/>
          </a:xfrm>
          <a:custGeom>
            <a:avLst/>
            <a:gdLst>
              <a:gd name="T0" fmla="*/ 2578953 w 21600"/>
              <a:gd name="T1" fmla="*/ 8841911 h 36375"/>
              <a:gd name="T2" fmla="*/ 697781 w 21600"/>
              <a:gd name="T3" fmla="*/ 0 h 36375"/>
              <a:gd name="T4" fmla="*/ 2579076 w 21600"/>
              <a:gd name="T5" fmla="*/ 359144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Arc 176"/>
          <p:cNvSpPr>
            <a:spLocks/>
          </p:cNvSpPr>
          <p:nvPr/>
        </p:nvSpPr>
        <p:spPr bwMode="auto">
          <a:xfrm flipH="1">
            <a:off x="1946275" y="2644775"/>
            <a:ext cx="114300" cy="169863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6611206 h 27198"/>
              <a:gd name="T4" fmla="*/ 191234 w 23199"/>
              <a:gd name="T5" fmla="*/ 136370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Freeform 177"/>
          <p:cNvSpPr>
            <a:spLocks/>
          </p:cNvSpPr>
          <p:nvPr/>
        </p:nvSpPr>
        <p:spPr bwMode="auto">
          <a:xfrm>
            <a:off x="2117725" y="2493963"/>
            <a:ext cx="69850" cy="85725"/>
          </a:xfrm>
          <a:custGeom>
            <a:avLst/>
            <a:gdLst>
              <a:gd name="T0" fmla="*/ 0 w 56"/>
              <a:gd name="T1" fmla="*/ 5435295 h 104"/>
              <a:gd name="T2" fmla="*/ 74678380 w 56"/>
              <a:gd name="T3" fmla="*/ 5435295 h 104"/>
              <a:gd name="T4" fmla="*/ 74678380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6" name="Freeform 178"/>
          <p:cNvSpPr>
            <a:spLocks/>
          </p:cNvSpPr>
          <p:nvPr/>
        </p:nvSpPr>
        <p:spPr bwMode="auto">
          <a:xfrm>
            <a:off x="2195513" y="2535238"/>
            <a:ext cx="112712" cy="84137"/>
          </a:xfrm>
          <a:custGeom>
            <a:avLst/>
            <a:gdLst>
              <a:gd name="T0" fmla="*/ 0 w 80"/>
              <a:gd name="T1" fmla="*/ 53629046 h 132"/>
              <a:gd name="T2" fmla="*/ 111159394 w 80"/>
              <a:gd name="T3" fmla="*/ 24376782 h 132"/>
              <a:gd name="T4" fmla="*/ 15879992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7" name="Freeform 179"/>
          <p:cNvSpPr>
            <a:spLocks/>
          </p:cNvSpPr>
          <p:nvPr/>
        </p:nvSpPr>
        <p:spPr bwMode="auto">
          <a:xfrm>
            <a:off x="2292350" y="2424113"/>
            <a:ext cx="80963" cy="376237"/>
          </a:xfrm>
          <a:custGeom>
            <a:avLst/>
            <a:gdLst>
              <a:gd name="T0" fmla="*/ 2967208 w 94"/>
              <a:gd name="T1" fmla="*/ 0 h 443"/>
              <a:gd name="T2" fmla="*/ 1484035 w 94"/>
              <a:gd name="T3" fmla="*/ 233700971 h 443"/>
              <a:gd name="T4" fmla="*/ 10385658 w 94"/>
              <a:gd name="T5" fmla="*/ 305830595 h 443"/>
              <a:gd name="T6" fmla="*/ 45994734 w 94"/>
              <a:gd name="T7" fmla="*/ 314486591 h 443"/>
              <a:gd name="T8" fmla="*/ 69734125 w 94"/>
              <a:gd name="T9" fmla="*/ 302945546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Line 180"/>
          <p:cNvSpPr>
            <a:spLocks noChangeShapeType="1"/>
          </p:cNvSpPr>
          <p:nvPr/>
        </p:nvSpPr>
        <p:spPr bwMode="auto">
          <a:xfrm flipV="1">
            <a:off x="2217738" y="2535238"/>
            <a:ext cx="155575" cy="63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9" name="Freeform 181"/>
          <p:cNvSpPr>
            <a:spLocks/>
          </p:cNvSpPr>
          <p:nvPr/>
        </p:nvSpPr>
        <p:spPr bwMode="auto">
          <a:xfrm rot="9222466" flipH="1">
            <a:off x="2106613" y="2570163"/>
            <a:ext cx="52387" cy="46037"/>
          </a:xfrm>
          <a:custGeom>
            <a:avLst/>
            <a:gdLst>
              <a:gd name="T0" fmla="*/ 3444790 w 152"/>
              <a:gd name="T1" fmla="*/ 0 h 113"/>
              <a:gd name="T2" fmla="*/ 950204 w 152"/>
              <a:gd name="T3" fmla="*/ 1991813 h 113"/>
              <a:gd name="T4" fmla="*/ 950204 w 152"/>
              <a:gd name="T5" fmla="*/ 9958659 h 113"/>
              <a:gd name="T6" fmla="*/ 6651770 w 152"/>
              <a:gd name="T7" fmla="*/ 17925913 h 113"/>
              <a:gd name="T8" fmla="*/ 13422790 w 152"/>
              <a:gd name="T9" fmla="*/ 15436249 h 113"/>
              <a:gd name="T10" fmla="*/ 18055247 w 152"/>
              <a:gd name="T11" fmla="*/ 995865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0" name="Freeform 182"/>
          <p:cNvSpPr>
            <a:spLocks/>
          </p:cNvSpPr>
          <p:nvPr/>
        </p:nvSpPr>
        <p:spPr bwMode="auto">
          <a:xfrm rot="1673837">
            <a:off x="2139950" y="2595563"/>
            <a:ext cx="65088" cy="44450"/>
          </a:xfrm>
          <a:custGeom>
            <a:avLst/>
            <a:gdLst>
              <a:gd name="T0" fmla="*/ 0 w 80"/>
              <a:gd name="T1" fmla="*/ 14968199 h 132"/>
              <a:gd name="T2" fmla="*/ 37069242 w 80"/>
              <a:gd name="T3" fmla="*/ 6803880 h 132"/>
              <a:gd name="T4" fmla="*/ 5295558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1" name="Arc 183"/>
          <p:cNvSpPr>
            <a:spLocks/>
          </p:cNvSpPr>
          <p:nvPr/>
        </p:nvSpPr>
        <p:spPr bwMode="auto">
          <a:xfrm rot="668040">
            <a:off x="2347913" y="2667000"/>
            <a:ext cx="63500" cy="130175"/>
          </a:xfrm>
          <a:custGeom>
            <a:avLst/>
            <a:gdLst>
              <a:gd name="T0" fmla="*/ 504240 w 21600"/>
              <a:gd name="T1" fmla="*/ 0 h 30122"/>
              <a:gd name="T2" fmla="*/ 12297 w 21600"/>
              <a:gd name="T3" fmla="*/ 2431168 h 30122"/>
              <a:gd name="T4" fmla="*/ 0 w 21600"/>
              <a:gd name="T5" fmla="*/ 688218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Freeform 184"/>
          <p:cNvSpPr>
            <a:spLocks/>
          </p:cNvSpPr>
          <p:nvPr/>
        </p:nvSpPr>
        <p:spPr bwMode="auto">
          <a:xfrm>
            <a:off x="2770188" y="2479675"/>
            <a:ext cx="117475" cy="334963"/>
          </a:xfrm>
          <a:custGeom>
            <a:avLst/>
            <a:gdLst>
              <a:gd name="T0" fmla="*/ 0 w 242"/>
              <a:gd name="T1" fmla="*/ 396467155 h 283"/>
              <a:gd name="T2" fmla="*/ 17437759 w 242"/>
              <a:gd name="T3" fmla="*/ 323618060 h 283"/>
              <a:gd name="T4" fmla="*/ 34875518 w 242"/>
              <a:gd name="T5" fmla="*/ 259174920 h 283"/>
              <a:gd name="T6" fmla="*/ 46186610 w 242"/>
              <a:gd name="T7" fmla="*/ 203136700 h 283"/>
              <a:gd name="T8" fmla="*/ 55612278 w 242"/>
              <a:gd name="T9" fmla="*/ 113476694 h 283"/>
              <a:gd name="T10" fmla="*/ 55141407 w 242"/>
              <a:gd name="T11" fmla="*/ 37825956 h 283"/>
              <a:gd name="T12" fmla="*/ 51841914 w 242"/>
              <a:gd name="T13" fmla="*/ 12609048 h 283"/>
              <a:gd name="T14" fmla="*/ 45715254 w 242"/>
              <a:gd name="T15" fmla="*/ 1401400 h 283"/>
              <a:gd name="T16" fmla="*/ 41002178 w 242"/>
              <a:gd name="T17" fmla="*/ 1401400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3" name="Line 185"/>
          <p:cNvSpPr>
            <a:spLocks noChangeShapeType="1"/>
          </p:cNvSpPr>
          <p:nvPr/>
        </p:nvSpPr>
        <p:spPr bwMode="auto">
          <a:xfrm flipH="1" flipV="1">
            <a:off x="2849563" y="2520950"/>
            <a:ext cx="133350" cy="603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4" name="Arc 186"/>
          <p:cNvSpPr>
            <a:spLocks/>
          </p:cNvSpPr>
          <p:nvPr/>
        </p:nvSpPr>
        <p:spPr bwMode="auto">
          <a:xfrm rot="2265330" flipV="1">
            <a:off x="2905125" y="2744788"/>
            <a:ext cx="92075" cy="52387"/>
          </a:xfrm>
          <a:custGeom>
            <a:avLst/>
            <a:gdLst>
              <a:gd name="T0" fmla="*/ 0 w 37898"/>
              <a:gd name="T1" fmla="*/ 111803 h 21600"/>
              <a:gd name="T2" fmla="*/ 543492 w 37898"/>
              <a:gd name="T3" fmla="*/ 253000 h 21600"/>
              <a:gd name="T4" fmla="*/ 238735 w 37898"/>
              <a:gd name="T5" fmla="*/ 30815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Arc 187"/>
          <p:cNvSpPr>
            <a:spLocks/>
          </p:cNvSpPr>
          <p:nvPr/>
        </p:nvSpPr>
        <p:spPr bwMode="auto">
          <a:xfrm rot="36600" flipH="1">
            <a:off x="2757488" y="2573338"/>
            <a:ext cx="290512" cy="206375"/>
          </a:xfrm>
          <a:custGeom>
            <a:avLst/>
            <a:gdLst>
              <a:gd name="T0" fmla="*/ 8515337 w 21600"/>
              <a:gd name="T1" fmla="*/ 11996618 h 27068"/>
              <a:gd name="T2" fmla="*/ 15407709 w 21600"/>
              <a:gd name="T3" fmla="*/ 0 h 27068"/>
              <a:gd name="T4" fmla="*/ 52551436 w 21600"/>
              <a:gd name="T5" fmla="*/ 6772170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Freeform 188"/>
          <p:cNvSpPr>
            <a:spLocks/>
          </p:cNvSpPr>
          <p:nvPr/>
        </p:nvSpPr>
        <p:spPr bwMode="auto">
          <a:xfrm rot="8079858" flipH="1">
            <a:off x="2825750" y="2457451"/>
            <a:ext cx="58737" cy="93662"/>
          </a:xfrm>
          <a:custGeom>
            <a:avLst/>
            <a:gdLst>
              <a:gd name="T0" fmla="*/ 4330308 w 152"/>
              <a:gd name="T1" fmla="*/ 0 h 113"/>
              <a:gd name="T2" fmla="*/ 1194448 w 152"/>
              <a:gd name="T3" fmla="*/ 8243915 h 113"/>
              <a:gd name="T4" fmla="*/ 1194448 w 152"/>
              <a:gd name="T5" fmla="*/ 41221228 h 113"/>
              <a:gd name="T6" fmla="*/ 8362294 w 152"/>
              <a:gd name="T7" fmla="*/ 74198545 h 113"/>
              <a:gd name="T8" fmla="*/ 16873748 w 152"/>
              <a:gd name="T9" fmla="*/ 63893241 h 113"/>
              <a:gd name="T10" fmla="*/ 22697597 w 152"/>
              <a:gd name="T11" fmla="*/ 41221228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7" name="Arc 189"/>
          <p:cNvSpPr>
            <a:spLocks/>
          </p:cNvSpPr>
          <p:nvPr/>
        </p:nvSpPr>
        <p:spPr bwMode="auto">
          <a:xfrm flipH="1">
            <a:off x="3386138" y="2547938"/>
            <a:ext cx="177800" cy="127000"/>
          </a:xfrm>
          <a:custGeom>
            <a:avLst/>
            <a:gdLst>
              <a:gd name="T0" fmla="*/ 0 w 39875"/>
              <a:gd name="T1" fmla="*/ 2110846 h 21600"/>
              <a:gd name="T2" fmla="*/ 3535034 w 39875"/>
              <a:gd name="T3" fmla="*/ 3816603 h 21600"/>
              <a:gd name="T4" fmla="*/ 1636536 w 39875"/>
              <a:gd name="T5" fmla="*/ 4390396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Arc 190"/>
          <p:cNvSpPr>
            <a:spLocks/>
          </p:cNvSpPr>
          <p:nvPr/>
        </p:nvSpPr>
        <p:spPr bwMode="auto">
          <a:xfrm flipH="1">
            <a:off x="3386138" y="2654300"/>
            <a:ext cx="104775" cy="150813"/>
          </a:xfrm>
          <a:custGeom>
            <a:avLst/>
            <a:gdLst>
              <a:gd name="T0" fmla="*/ 1986389 w 23853"/>
              <a:gd name="T1" fmla="*/ 0 h 25811"/>
              <a:gd name="T2" fmla="*/ 0 w 23853"/>
              <a:gd name="T3" fmla="*/ 5125287 h 25811"/>
              <a:gd name="T4" fmla="*/ 190934 w 23853"/>
              <a:gd name="T5" fmla="*/ 840021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Arc 191"/>
          <p:cNvSpPr>
            <a:spLocks/>
          </p:cNvSpPr>
          <p:nvPr/>
        </p:nvSpPr>
        <p:spPr bwMode="auto">
          <a:xfrm flipH="1">
            <a:off x="3484563" y="2613025"/>
            <a:ext cx="96837" cy="193675"/>
          </a:xfrm>
          <a:custGeom>
            <a:avLst/>
            <a:gdLst>
              <a:gd name="T0" fmla="*/ 1907761 w 21600"/>
              <a:gd name="T1" fmla="*/ 6602027 h 33172"/>
              <a:gd name="T2" fmla="*/ 303113 w 21600"/>
              <a:gd name="T3" fmla="*/ 0 h 33172"/>
              <a:gd name="T4" fmla="*/ 1946329 w 21600"/>
              <a:gd name="T5" fmla="*/ 2303916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192"/>
          <p:cNvSpPr>
            <a:spLocks noChangeShapeType="1"/>
          </p:cNvSpPr>
          <p:nvPr/>
        </p:nvSpPr>
        <p:spPr bwMode="auto">
          <a:xfrm flipV="1">
            <a:off x="3422650" y="2428875"/>
            <a:ext cx="85725" cy="50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1" name="Line 193"/>
          <p:cNvSpPr>
            <a:spLocks noChangeShapeType="1"/>
          </p:cNvSpPr>
          <p:nvPr/>
        </p:nvSpPr>
        <p:spPr bwMode="auto">
          <a:xfrm flipH="1" flipV="1">
            <a:off x="3490913" y="2424113"/>
            <a:ext cx="74612" cy="635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2" name="Freeform 194"/>
          <p:cNvSpPr>
            <a:spLocks/>
          </p:cNvSpPr>
          <p:nvPr/>
        </p:nvSpPr>
        <p:spPr bwMode="auto">
          <a:xfrm>
            <a:off x="3168650" y="2686050"/>
            <a:ext cx="111125" cy="111125"/>
          </a:xfrm>
          <a:custGeom>
            <a:avLst/>
            <a:gdLst>
              <a:gd name="T0" fmla="*/ 0 w 48"/>
              <a:gd name="T1" fmla="*/ 64316485 h 192"/>
              <a:gd name="T2" fmla="*/ 25726594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3" name="Freeform 195"/>
          <p:cNvSpPr>
            <a:spLocks/>
          </p:cNvSpPr>
          <p:nvPr/>
        </p:nvSpPr>
        <p:spPr bwMode="auto">
          <a:xfrm>
            <a:off x="3119438" y="2535238"/>
            <a:ext cx="107950" cy="274637"/>
          </a:xfrm>
          <a:custGeom>
            <a:avLst/>
            <a:gdLst>
              <a:gd name="T0" fmla="*/ 14863365 w 112"/>
              <a:gd name="T1" fmla="*/ 0 h 328"/>
              <a:gd name="T2" fmla="*/ 14863365 w 112"/>
              <a:gd name="T3" fmla="*/ 201912597 h 328"/>
              <a:gd name="T4" fmla="*/ 104046453 w 112"/>
              <a:gd name="T5" fmla="*/ 16826036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4" name="Freeform 196"/>
          <p:cNvSpPr>
            <a:spLocks/>
          </p:cNvSpPr>
          <p:nvPr/>
        </p:nvSpPr>
        <p:spPr bwMode="auto">
          <a:xfrm>
            <a:off x="3055938" y="2535238"/>
            <a:ext cx="63500" cy="139700"/>
          </a:xfrm>
          <a:custGeom>
            <a:avLst/>
            <a:gdLst>
              <a:gd name="T0" fmla="*/ 0 w 80"/>
              <a:gd name="T1" fmla="*/ 147849164 h 132"/>
              <a:gd name="T2" fmla="*/ 35282186 w 80"/>
              <a:gd name="T3" fmla="*/ 67204152 h 132"/>
              <a:gd name="T4" fmla="*/ 5040311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5" name="Freeform 197"/>
          <p:cNvSpPr>
            <a:spLocks/>
          </p:cNvSpPr>
          <p:nvPr/>
        </p:nvSpPr>
        <p:spPr bwMode="auto">
          <a:xfrm>
            <a:off x="3636963" y="2538413"/>
            <a:ext cx="100012" cy="268287"/>
          </a:xfrm>
          <a:custGeom>
            <a:avLst/>
            <a:gdLst>
              <a:gd name="T0" fmla="*/ 12757781 w 112"/>
              <a:gd name="T1" fmla="*/ 0 h 328"/>
              <a:gd name="T2" fmla="*/ 12757781 w 112"/>
              <a:gd name="T3" fmla="*/ 192683212 h 328"/>
              <a:gd name="T4" fmla="*/ 89307148 w 112"/>
              <a:gd name="T5" fmla="*/ 160569761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AutoShape 198"/>
          <p:cNvSpPr>
            <a:spLocks noChangeArrowheads="1"/>
          </p:cNvSpPr>
          <p:nvPr/>
        </p:nvSpPr>
        <p:spPr bwMode="auto">
          <a:xfrm>
            <a:off x="3632200" y="2459038"/>
            <a:ext cx="42863" cy="39687"/>
          </a:xfrm>
          <a:prstGeom prst="flowChartConnector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6437" name="Freeform 199"/>
          <p:cNvSpPr>
            <a:spLocks/>
          </p:cNvSpPr>
          <p:nvPr/>
        </p:nvSpPr>
        <p:spPr bwMode="auto">
          <a:xfrm>
            <a:off x="3552825" y="2535238"/>
            <a:ext cx="100013" cy="84137"/>
          </a:xfrm>
          <a:custGeom>
            <a:avLst/>
            <a:gdLst>
              <a:gd name="T0" fmla="*/ 0 w 80"/>
              <a:gd name="T1" fmla="*/ 53629046 h 132"/>
              <a:gd name="T2" fmla="*/ 87522632 w 80"/>
              <a:gd name="T3" fmla="*/ 24376782 h 132"/>
              <a:gd name="T4" fmla="*/ 125032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8" name="Freeform 200"/>
          <p:cNvSpPr>
            <a:spLocks/>
          </p:cNvSpPr>
          <p:nvPr/>
        </p:nvSpPr>
        <p:spPr bwMode="auto">
          <a:xfrm rot="9222466" flipH="1">
            <a:off x="3502025" y="2570163"/>
            <a:ext cx="46038" cy="46037"/>
          </a:xfrm>
          <a:custGeom>
            <a:avLst/>
            <a:gdLst>
              <a:gd name="T0" fmla="*/ 2660512 w 152"/>
              <a:gd name="T1" fmla="*/ 0 h 113"/>
              <a:gd name="T2" fmla="*/ 733882 w 152"/>
              <a:gd name="T3" fmla="*/ 1991813 h 113"/>
              <a:gd name="T4" fmla="*/ 733882 w 152"/>
              <a:gd name="T5" fmla="*/ 9958659 h 113"/>
              <a:gd name="T6" fmla="*/ 5137175 w 152"/>
              <a:gd name="T7" fmla="*/ 17925913 h 113"/>
              <a:gd name="T8" fmla="*/ 10366425 w 152"/>
              <a:gd name="T9" fmla="*/ 15436249 h 113"/>
              <a:gd name="T10" fmla="*/ 13944061 w 152"/>
              <a:gd name="T11" fmla="*/ 995865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9" name="Freeform 201"/>
          <p:cNvSpPr>
            <a:spLocks/>
          </p:cNvSpPr>
          <p:nvPr/>
        </p:nvSpPr>
        <p:spPr bwMode="auto">
          <a:xfrm rot="1673837">
            <a:off x="3530600" y="2595563"/>
            <a:ext cx="57150" cy="44450"/>
          </a:xfrm>
          <a:custGeom>
            <a:avLst/>
            <a:gdLst>
              <a:gd name="T0" fmla="*/ 0 w 80"/>
              <a:gd name="T1" fmla="*/ 14968199 h 132"/>
              <a:gd name="T2" fmla="*/ 28578572 w 80"/>
              <a:gd name="T3" fmla="*/ 6803880 h 132"/>
              <a:gd name="T4" fmla="*/ 4082652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0" name="Line 202"/>
          <p:cNvSpPr>
            <a:spLocks noChangeShapeType="1"/>
          </p:cNvSpPr>
          <p:nvPr/>
        </p:nvSpPr>
        <p:spPr bwMode="auto">
          <a:xfrm flipV="1">
            <a:off x="5948363" y="2535238"/>
            <a:ext cx="34925" cy="1460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1" name="Arc 203"/>
          <p:cNvSpPr>
            <a:spLocks/>
          </p:cNvSpPr>
          <p:nvPr/>
        </p:nvSpPr>
        <p:spPr bwMode="auto">
          <a:xfrm flipH="1">
            <a:off x="5056188" y="2559050"/>
            <a:ext cx="187325" cy="114300"/>
          </a:xfrm>
          <a:custGeom>
            <a:avLst/>
            <a:gdLst>
              <a:gd name="T0" fmla="*/ 0 w 37898"/>
              <a:gd name="T1" fmla="*/ 1161261 h 21600"/>
              <a:gd name="T2" fmla="*/ 4576724 w 37898"/>
              <a:gd name="T3" fmla="*/ 2627741 h 21600"/>
              <a:gd name="T4" fmla="*/ 2010360 w 37898"/>
              <a:gd name="T5" fmla="*/ 3200601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2" name="Arc 204"/>
          <p:cNvSpPr>
            <a:spLocks/>
          </p:cNvSpPr>
          <p:nvPr/>
        </p:nvSpPr>
        <p:spPr bwMode="auto">
          <a:xfrm flipH="1">
            <a:off x="5162550" y="2603500"/>
            <a:ext cx="106363" cy="192088"/>
          </a:xfrm>
          <a:custGeom>
            <a:avLst/>
            <a:gdLst>
              <a:gd name="T0" fmla="*/ 2578953 w 21600"/>
              <a:gd name="T1" fmla="*/ 5356669 h 36375"/>
              <a:gd name="T2" fmla="*/ 697781 w 21600"/>
              <a:gd name="T3" fmla="*/ 0 h 36375"/>
              <a:gd name="T4" fmla="*/ 2579076 w 21600"/>
              <a:gd name="T5" fmla="*/ 2175788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3" name="Arc 205"/>
          <p:cNvSpPr>
            <a:spLocks/>
          </p:cNvSpPr>
          <p:nvPr/>
        </p:nvSpPr>
        <p:spPr bwMode="auto">
          <a:xfrm flipH="1">
            <a:off x="5054600" y="2651125"/>
            <a:ext cx="114300" cy="144463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4066810 h 27198"/>
              <a:gd name="T4" fmla="*/ 191234 w 23199"/>
              <a:gd name="T5" fmla="*/ 83886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4" name="Freeform 206"/>
          <p:cNvSpPr>
            <a:spLocks/>
          </p:cNvSpPr>
          <p:nvPr/>
        </p:nvSpPr>
        <p:spPr bwMode="auto">
          <a:xfrm rot="-1432516">
            <a:off x="5851525" y="2641600"/>
            <a:ext cx="144463" cy="152400"/>
          </a:xfrm>
          <a:custGeom>
            <a:avLst/>
            <a:gdLst>
              <a:gd name="T0" fmla="*/ 0 w 80"/>
              <a:gd name="T1" fmla="*/ 175952718 h 132"/>
              <a:gd name="T2" fmla="*/ 182608442 w 80"/>
              <a:gd name="T3" fmla="*/ 79978826 h 132"/>
              <a:gd name="T4" fmla="*/ 260869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5" name="Arc 207"/>
          <p:cNvSpPr>
            <a:spLocks/>
          </p:cNvSpPr>
          <p:nvPr/>
        </p:nvSpPr>
        <p:spPr bwMode="auto">
          <a:xfrm rot="21592133" flipV="1">
            <a:off x="4114800" y="2565400"/>
            <a:ext cx="220663" cy="214313"/>
          </a:xfrm>
          <a:custGeom>
            <a:avLst/>
            <a:gdLst>
              <a:gd name="T0" fmla="*/ 0 w 42187"/>
              <a:gd name="T1" fmla="*/ 14721616 h 21600"/>
              <a:gd name="T2" fmla="*/ 6037140 w 42187"/>
              <a:gd name="T3" fmla="*/ 20741378 h 21600"/>
              <a:gd name="T4" fmla="*/ 2946518 w 42187"/>
              <a:gd name="T5" fmla="*/ 21097847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6" name="Freeform 208"/>
          <p:cNvSpPr>
            <a:spLocks/>
          </p:cNvSpPr>
          <p:nvPr/>
        </p:nvSpPr>
        <p:spPr bwMode="auto">
          <a:xfrm>
            <a:off x="4025900" y="2119313"/>
            <a:ext cx="190500" cy="569912"/>
          </a:xfrm>
          <a:custGeom>
            <a:avLst/>
            <a:gdLst>
              <a:gd name="T0" fmla="*/ 0 w 208"/>
              <a:gd name="T1" fmla="*/ 477646638 h 680"/>
              <a:gd name="T2" fmla="*/ 161051274 w 208"/>
              <a:gd name="T3" fmla="*/ 73051823 h 680"/>
              <a:gd name="T4" fmla="*/ 80525637 w 208"/>
              <a:gd name="T5" fmla="*/ 39335660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7" name="Freeform 209"/>
          <p:cNvSpPr>
            <a:spLocks/>
          </p:cNvSpPr>
          <p:nvPr/>
        </p:nvSpPr>
        <p:spPr bwMode="auto">
          <a:xfrm>
            <a:off x="4124325" y="2166938"/>
            <a:ext cx="44450" cy="527050"/>
          </a:xfrm>
          <a:custGeom>
            <a:avLst/>
            <a:gdLst>
              <a:gd name="T0" fmla="*/ 0 w 1"/>
              <a:gd name="T1" fmla="*/ 0 h 768"/>
              <a:gd name="T2" fmla="*/ 0 w 1"/>
              <a:gd name="T3" fmla="*/ 36169498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8" name="Freeform 210"/>
          <p:cNvSpPr>
            <a:spLocks/>
          </p:cNvSpPr>
          <p:nvPr/>
        </p:nvSpPr>
        <p:spPr bwMode="auto">
          <a:xfrm rot="20232284" flipV="1">
            <a:off x="4289425" y="2533650"/>
            <a:ext cx="46038" cy="112713"/>
          </a:xfrm>
          <a:custGeom>
            <a:avLst/>
            <a:gdLst>
              <a:gd name="T0" fmla="*/ 2660512 w 152"/>
              <a:gd name="T1" fmla="*/ 0 h 113"/>
              <a:gd name="T2" fmla="*/ 733882 w 152"/>
              <a:gd name="T3" fmla="*/ 11939599 h 113"/>
              <a:gd name="T4" fmla="*/ 733882 w 152"/>
              <a:gd name="T5" fmla="*/ 59695996 h 113"/>
              <a:gd name="T6" fmla="*/ 5137175 w 152"/>
              <a:gd name="T7" fmla="*/ 107452397 h 113"/>
              <a:gd name="T8" fmla="*/ 10366425 w 152"/>
              <a:gd name="T9" fmla="*/ 92528402 h 113"/>
              <a:gd name="T10" fmla="*/ 13944061 w 152"/>
              <a:gd name="T11" fmla="*/ 59695996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9" name="Freeform 211"/>
          <p:cNvSpPr>
            <a:spLocks/>
          </p:cNvSpPr>
          <p:nvPr/>
        </p:nvSpPr>
        <p:spPr bwMode="auto">
          <a:xfrm rot="-1367716">
            <a:off x="4291013" y="2533650"/>
            <a:ext cx="131762" cy="106363"/>
          </a:xfrm>
          <a:custGeom>
            <a:avLst/>
            <a:gdLst>
              <a:gd name="T0" fmla="*/ 21791872 w 152"/>
              <a:gd name="T1" fmla="*/ 0 h 113"/>
              <a:gd name="T2" fmla="*/ 6011641 w 152"/>
              <a:gd name="T3" fmla="*/ 10631594 h 113"/>
              <a:gd name="T4" fmla="*/ 6011641 w 152"/>
              <a:gd name="T5" fmla="*/ 53158910 h 113"/>
              <a:gd name="T6" fmla="*/ 42080619 w 152"/>
              <a:gd name="T7" fmla="*/ 95686229 h 113"/>
              <a:gd name="T8" fmla="*/ 84912800 w 152"/>
              <a:gd name="T9" fmla="*/ 82396505 h 113"/>
              <a:gd name="T10" fmla="*/ 114218591 w 152"/>
              <a:gd name="T11" fmla="*/ 5315891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0" name="Arc 212"/>
          <p:cNvSpPr>
            <a:spLocks/>
          </p:cNvSpPr>
          <p:nvPr/>
        </p:nvSpPr>
        <p:spPr bwMode="auto">
          <a:xfrm flipH="1">
            <a:off x="4410075" y="2547938"/>
            <a:ext cx="169863" cy="119062"/>
          </a:xfrm>
          <a:custGeom>
            <a:avLst/>
            <a:gdLst>
              <a:gd name="T0" fmla="*/ 0 w 37898"/>
              <a:gd name="T1" fmla="*/ 1312537 h 21600"/>
              <a:gd name="T2" fmla="*/ 3412432 w 37898"/>
              <a:gd name="T3" fmla="*/ 2970057 h 21600"/>
              <a:gd name="T4" fmla="*/ 1498943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51" name="Arc 213"/>
          <p:cNvSpPr>
            <a:spLocks/>
          </p:cNvSpPr>
          <p:nvPr/>
        </p:nvSpPr>
        <p:spPr bwMode="auto">
          <a:xfrm flipH="1">
            <a:off x="4502150" y="2586038"/>
            <a:ext cx="95250" cy="198437"/>
          </a:xfrm>
          <a:custGeom>
            <a:avLst/>
            <a:gdLst>
              <a:gd name="T0" fmla="*/ 1852118 w 21600"/>
              <a:gd name="T1" fmla="*/ 5905573 h 36375"/>
              <a:gd name="T2" fmla="*/ 501116 w 21600"/>
              <a:gd name="T3" fmla="*/ 0 h 36375"/>
              <a:gd name="T4" fmla="*/ 1852198 w 21600"/>
              <a:gd name="T5" fmla="*/ 2398750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52" name="Arc 214"/>
          <p:cNvSpPr>
            <a:spLocks/>
          </p:cNvSpPr>
          <p:nvPr/>
        </p:nvSpPr>
        <p:spPr bwMode="auto">
          <a:xfrm flipH="1">
            <a:off x="4408488" y="2638425"/>
            <a:ext cx="103187" cy="147638"/>
          </a:xfrm>
          <a:custGeom>
            <a:avLst/>
            <a:gdLst>
              <a:gd name="T0" fmla="*/ 1976490 w 23199"/>
              <a:gd name="T1" fmla="*/ 0 h 27198"/>
              <a:gd name="T2" fmla="*/ 0 w 23199"/>
              <a:gd name="T3" fmla="*/ 4340882 h 27198"/>
              <a:gd name="T4" fmla="*/ 140705 w 23199"/>
              <a:gd name="T5" fmla="*/ 895387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53" name="Line 215"/>
          <p:cNvSpPr>
            <a:spLocks noChangeShapeType="1"/>
          </p:cNvSpPr>
          <p:nvPr/>
        </p:nvSpPr>
        <p:spPr bwMode="auto">
          <a:xfrm flipH="1">
            <a:off x="4587875" y="2543175"/>
            <a:ext cx="11113" cy="2428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4" name="Freeform 216"/>
          <p:cNvSpPr>
            <a:spLocks/>
          </p:cNvSpPr>
          <p:nvPr/>
        </p:nvSpPr>
        <p:spPr bwMode="auto">
          <a:xfrm>
            <a:off x="4584700" y="2665413"/>
            <a:ext cx="103188" cy="120650"/>
          </a:xfrm>
          <a:custGeom>
            <a:avLst/>
            <a:gdLst>
              <a:gd name="T0" fmla="*/ 0 w 176"/>
              <a:gd name="T1" fmla="*/ 38136849 h 295"/>
              <a:gd name="T2" fmla="*/ 8249763 w 176"/>
              <a:gd name="T3" fmla="*/ 47503783 h 295"/>
              <a:gd name="T4" fmla="*/ 21999566 w 176"/>
              <a:gd name="T5" fmla="*/ 48172879 h 295"/>
              <a:gd name="T6" fmla="*/ 37124224 w 176"/>
              <a:gd name="T7" fmla="*/ 40144137 h 295"/>
              <a:gd name="T8" fmla="*/ 56373479 w 176"/>
              <a:gd name="T9" fmla="*/ 14719709 h 295"/>
              <a:gd name="T10" fmla="*/ 6049865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5" name="AutoShape 217"/>
          <p:cNvSpPr>
            <a:spLocks noChangeArrowheads="1"/>
          </p:cNvSpPr>
          <p:nvPr/>
        </p:nvSpPr>
        <p:spPr bwMode="auto">
          <a:xfrm flipV="1">
            <a:off x="4459288" y="2398713"/>
            <a:ext cx="119062" cy="100012"/>
          </a:xfrm>
          <a:custGeom>
            <a:avLst/>
            <a:gdLst>
              <a:gd name="T0" fmla="*/ 1808767 w 21600"/>
              <a:gd name="T1" fmla="*/ 0 h 21600"/>
              <a:gd name="T2" fmla="*/ 452199 w 21600"/>
              <a:gd name="T3" fmla="*/ 1072059 h 21600"/>
              <a:gd name="T4" fmla="*/ 1808767 w 21600"/>
              <a:gd name="T5" fmla="*/ 536032 h 21600"/>
              <a:gd name="T6" fmla="*/ 3165330 w 21600"/>
              <a:gd name="T7" fmla="*/ 10720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456" name="Line 218"/>
          <p:cNvSpPr>
            <a:spLocks noChangeShapeType="1"/>
          </p:cNvSpPr>
          <p:nvPr/>
        </p:nvSpPr>
        <p:spPr bwMode="auto">
          <a:xfrm>
            <a:off x="4792663" y="2535238"/>
            <a:ext cx="0" cy="27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7" name="Freeform 219"/>
          <p:cNvSpPr>
            <a:spLocks/>
          </p:cNvSpPr>
          <p:nvPr/>
        </p:nvSpPr>
        <p:spPr bwMode="auto">
          <a:xfrm>
            <a:off x="6364288" y="2527300"/>
            <a:ext cx="171450" cy="239713"/>
          </a:xfrm>
          <a:custGeom>
            <a:avLst/>
            <a:gdLst>
              <a:gd name="T0" fmla="*/ 0 w 192"/>
              <a:gd name="T1" fmla="*/ 342037598 h 168"/>
              <a:gd name="T2" fmla="*/ 76549750 w 192"/>
              <a:gd name="T3" fmla="*/ 48862931 h 168"/>
              <a:gd name="T4" fmla="*/ 153099499 w 192"/>
              <a:gd name="T5" fmla="*/ 48862931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8" name="Freeform 220"/>
          <p:cNvSpPr>
            <a:spLocks/>
          </p:cNvSpPr>
          <p:nvPr/>
        </p:nvSpPr>
        <p:spPr bwMode="auto">
          <a:xfrm>
            <a:off x="6478588" y="2527300"/>
            <a:ext cx="60325" cy="225425"/>
          </a:xfrm>
          <a:custGeom>
            <a:avLst/>
            <a:gdLst>
              <a:gd name="T0" fmla="*/ 0 w 144"/>
              <a:gd name="T1" fmla="*/ 25927090 h 280"/>
              <a:gd name="T2" fmla="*/ 16847850 w 144"/>
              <a:gd name="T3" fmla="*/ 25927090 h 280"/>
              <a:gd name="T4" fmla="*/ 25271563 w 144"/>
              <a:gd name="T5" fmla="*/ 181487223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9" name="Arc 221"/>
          <p:cNvSpPr>
            <a:spLocks/>
          </p:cNvSpPr>
          <p:nvPr/>
        </p:nvSpPr>
        <p:spPr bwMode="auto">
          <a:xfrm rot="6747118" flipV="1">
            <a:off x="6460331" y="2593182"/>
            <a:ext cx="333375" cy="80962"/>
          </a:xfrm>
          <a:custGeom>
            <a:avLst/>
            <a:gdLst>
              <a:gd name="T0" fmla="*/ 70104014 w 21600"/>
              <a:gd name="T1" fmla="*/ 0 h 26689"/>
              <a:gd name="T2" fmla="*/ 51067028 w 21600"/>
              <a:gd name="T3" fmla="*/ 745039 h 26689"/>
              <a:gd name="T4" fmla="*/ 0 w 21600"/>
              <a:gd name="T5" fmla="*/ 283256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60" name="Arc 222"/>
          <p:cNvSpPr>
            <a:spLocks/>
          </p:cNvSpPr>
          <p:nvPr/>
        </p:nvSpPr>
        <p:spPr bwMode="auto">
          <a:xfrm flipH="1">
            <a:off x="6634163" y="2554288"/>
            <a:ext cx="187325" cy="114300"/>
          </a:xfrm>
          <a:custGeom>
            <a:avLst/>
            <a:gdLst>
              <a:gd name="T0" fmla="*/ 0 w 37898"/>
              <a:gd name="T1" fmla="*/ 1161261 h 21600"/>
              <a:gd name="T2" fmla="*/ 4576724 w 37898"/>
              <a:gd name="T3" fmla="*/ 2627741 h 21600"/>
              <a:gd name="T4" fmla="*/ 2010360 w 37898"/>
              <a:gd name="T5" fmla="*/ 3200601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61" name="Arc 223"/>
          <p:cNvSpPr>
            <a:spLocks/>
          </p:cNvSpPr>
          <p:nvPr/>
        </p:nvSpPr>
        <p:spPr bwMode="auto">
          <a:xfrm flipH="1">
            <a:off x="6742113" y="2593975"/>
            <a:ext cx="106362" cy="193675"/>
          </a:xfrm>
          <a:custGeom>
            <a:avLst/>
            <a:gdLst>
              <a:gd name="T0" fmla="*/ 2578884 w 21600"/>
              <a:gd name="T1" fmla="*/ 5490535 h 36375"/>
              <a:gd name="T2" fmla="*/ 697769 w 21600"/>
              <a:gd name="T3" fmla="*/ 0 h 36375"/>
              <a:gd name="T4" fmla="*/ 2579002 w 21600"/>
              <a:gd name="T5" fmla="*/ 2230177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62" name="Arc 224"/>
          <p:cNvSpPr>
            <a:spLocks/>
          </p:cNvSpPr>
          <p:nvPr/>
        </p:nvSpPr>
        <p:spPr bwMode="auto">
          <a:xfrm flipH="1">
            <a:off x="6634163" y="2643188"/>
            <a:ext cx="114300" cy="144462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4066724 h 27198"/>
              <a:gd name="T4" fmla="*/ 191234 w 23199"/>
              <a:gd name="T5" fmla="*/ 83885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63" name="Line 225"/>
          <p:cNvSpPr>
            <a:spLocks noChangeShapeType="1"/>
          </p:cNvSpPr>
          <p:nvPr/>
        </p:nvSpPr>
        <p:spPr bwMode="auto">
          <a:xfrm>
            <a:off x="6372225" y="2522538"/>
            <a:ext cx="0" cy="2778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4" name="Arc 226"/>
          <p:cNvSpPr>
            <a:spLocks/>
          </p:cNvSpPr>
          <p:nvPr/>
        </p:nvSpPr>
        <p:spPr bwMode="auto">
          <a:xfrm rot="20206454" flipH="1">
            <a:off x="1209675" y="2149475"/>
            <a:ext cx="155575" cy="160338"/>
          </a:xfrm>
          <a:custGeom>
            <a:avLst/>
            <a:gdLst>
              <a:gd name="T0" fmla="*/ 0 w 37898"/>
              <a:gd name="T1" fmla="*/ 3205490 h 21600"/>
              <a:gd name="T2" fmla="*/ 2621725 w 37898"/>
              <a:gd name="T3" fmla="*/ 7253594 h 21600"/>
              <a:gd name="T4" fmla="*/ 1151620 w 37898"/>
              <a:gd name="T5" fmla="*/ 8834906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65" name="Arc 227"/>
          <p:cNvSpPr>
            <a:spLocks/>
          </p:cNvSpPr>
          <p:nvPr/>
        </p:nvSpPr>
        <p:spPr bwMode="auto">
          <a:xfrm rot="18564040" flipH="1">
            <a:off x="1335088" y="2095500"/>
            <a:ext cx="96837" cy="106363"/>
          </a:xfrm>
          <a:custGeom>
            <a:avLst/>
            <a:gdLst>
              <a:gd name="T0" fmla="*/ 1633590 w 23199"/>
              <a:gd name="T1" fmla="*/ 0 h 27198"/>
              <a:gd name="T2" fmla="*/ 0 w 23199"/>
              <a:gd name="T3" fmla="*/ 1623133 h 27198"/>
              <a:gd name="T4" fmla="*/ 116305 w 23199"/>
              <a:gd name="T5" fmla="*/ 3348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66" name="Arc 228"/>
          <p:cNvSpPr>
            <a:spLocks/>
          </p:cNvSpPr>
          <p:nvPr/>
        </p:nvSpPr>
        <p:spPr bwMode="auto">
          <a:xfrm rot="5910393" flipH="1">
            <a:off x="1166813" y="2152650"/>
            <a:ext cx="268288" cy="115887"/>
          </a:xfrm>
          <a:custGeom>
            <a:avLst/>
            <a:gdLst>
              <a:gd name="T0" fmla="*/ 6706791 w 21600"/>
              <a:gd name="T1" fmla="*/ 2124181 h 27068"/>
              <a:gd name="T2" fmla="*/ 12135410 w 21600"/>
              <a:gd name="T3" fmla="*/ 0 h 27068"/>
              <a:gd name="T4" fmla="*/ 41390079 w 21600"/>
              <a:gd name="T5" fmla="*/ 119911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67" name="Freeform 229"/>
          <p:cNvSpPr>
            <a:spLocks/>
          </p:cNvSpPr>
          <p:nvPr/>
        </p:nvSpPr>
        <p:spPr bwMode="auto">
          <a:xfrm rot="-143199">
            <a:off x="1363663" y="2228850"/>
            <a:ext cx="77787" cy="560388"/>
          </a:xfrm>
          <a:custGeom>
            <a:avLst/>
            <a:gdLst>
              <a:gd name="T0" fmla="*/ 0 w 192"/>
              <a:gd name="T1" fmla="*/ 654239106 h 480"/>
              <a:gd name="T2" fmla="*/ 15757541 w 192"/>
              <a:gd name="T3" fmla="*/ 588814845 h 480"/>
              <a:gd name="T4" fmla="*/ 23635903 w 192"/>
              <a:gd name="T5" fmla="*/ 457967783 h 480"/>
              <a:gd name="T6" fmla="*/ 31514676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8" name="Freeform 230"/>
          <p:cNvSpPr>
            <a:spLocks/>
          </p:cNvSpPr>
          <p:nvPr/>
        </p:nvSpPr>
        <p:spPr bwMode="auto">
          <a:xfrm rot="2859523" flipH="1">
            <a:off x="1384301" y="2163762"/>
            <a:ext cx="114300" cy="136525"/>
          </a:xfrm>
          <a:custGeom>
            <a:avLst/>
            <a:gdLst>
              <a:gd name="T0" fmla="*/ 0 w 80"/>
              <a:gd name="T1" fmla="*/ 141205118 h 132"/>
              <a:gd name="T2" fmla="*/ 114314289 w 80"/>
              <a:gd name="T3" fmla="*/ 64184319 h 132"/>
              <a:gd name="T4" fmla="*/ 16330610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9" name="Arc 231"/>
          <p:cNvSpPr>
            <a:spLocks/>
          </p:cNvSpPr>
          <p:nvPr/>
        </p:nvSpPr>
        <p:spPr bwMode="auto">
          <a:xfrm rot="7227494" flipH="1">
            <a:off x="1618457" y="2143919"/>
            <a:ext cx="101600" cy="115887"/>
          </a:xfrm>
          <a:custGeom>
            <a:avLst/>
            <a:gdLst>
              <a:gd name="T0" fmla="*/ 0 w 29764"/>
              <a:gd name="T1" fmla="*/ 530473 h 21600"/>
              <a:gd name="T2" fmla="*/ 1183857 w 29764"/>
              <a:gd name="T3" fmla="*/ 1509584 h 21600"/>
              <a:gd name="T4" fmla="*/ 464884 w 29764"/>
              <a:gd name="T5" fmla="*/ 3335775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70" name="Arc 232"/>
          <p:cNvSpPr>
            <a:spLocks/>
          </p:cNvSpPr>
          <p:nvPr/>
        </p:nvSpPr>
        <p:spPr bwMode="auto">
          <a:xfrm rot="1213172">
            <a:off x="1406525" y="2624138"/>
            <a:ext cx="77788" cy="176212"/>
          </a:xfrm>
          <a:custGeom>
            <a:avLst/>
            <a:gdLst>
              <a:gd name="T0" fmla="*/ 623374 w 27189"/>
              <a:gd name="T1" fmla="*/ 0 h 26531"/>
              <a:gd name="T2" fmla="*/ 0 w 27189"/>
              <a:gd name="T3" fmla="*/ 7557564 h 26531"/>
              <a:gd name="T4" fmla="*/ 130885 w 27189"/>
              <a:gd name="T5" fmla="*/ 144469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71" name="Freeform 233"/>
          <p:cNvSpPr>
            <a:spLocks/>
          </p:cNvSpPr>
          <p:nvPr/>
        </p:nvSpPr>
        <p:spPr bwMode="auto">
          <a:xfrm rot="517400" flipH="1">
            <a:off x="1281113" y="2346325"/>
            <a:ext cx="276225" cy="144463"/>
          </a:xfrm>
          <a:custGeom>
            <a:avLst/>
            <a:gdLst>
              <a:gd name="T0" fmla="*/ 0 w 1"/>
              <a:gd name="T1" fmla="*/ 0 h 768"/>
              <a:gd name="T2" fmla="*/ 0 w 1"/>
              <a:gd name="T3" fmla="*/ 27173907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2" name="Freeform 234"/>
          <p:cNvSpPr>
            <a:spLocks/>
          </p:cNvSpPr>
          <p:nvPr/>
        </p:nvSpPr>
        <p:spPr bwMode="auto">
          <a:xfrm rot="615711" flipH="1">
            <a:off x="1304925" y="2201863"/>
            <a:ext cx="276225" cy="144462"/>
          </a:xfrm>
          <a:custGeom>
            <a:avLst/>
            <a:gdLst>
              <a:gd name="T0" fmla="*/ 0 w 1"/>
              <a:gd name="T1" fmla="*/ 0 h 768"/>
              <a:gd name="T2" fmla="*/ 0 w 1"/>
              <a:gd name="T3" fmla="*/ 2717353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3" name="Arc 235"/>
          <p:cNvSpPr>
            <a:spLocks/>
          </p:cNvSpPr>
          <p:nvPr/>
        </p:nvSpPr>
        <p:spPr bwMode="auto">
          <a:xfrm rot="20863295" flipH="1">
            <a:off x="1584325" y="2152650"/>
            <a:ext cx="123825" cy="101600"/>
          </a:xfrm>
          <a:custGeom>
            <a:avLst/>
            <a:gdLst>
              <a:gd name="T0" fmla="*/ 0 w 33055"/>
              <a:gd name="T1" fmla="*/ 365393 h 21600"/>
              <a:gd name="T2" fmla="*/ 1737603 w 33055"/>
              <a:gd name="T3" fmla="*/ 1845540 h 21600"/>
              <a:gd name="T4" fmla="*/ 620500 w 33055"/>
              <a:gd name="T5" fmla="*/ 2247881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74" name="Arc 236"/>
          <p:cNvSpPr>
            <a:spLocks/>
          </p:cNvSpPr>
          <p:nvPr/>
        </p:nvSpPr>
        <p:spPr bwMode="auto">
          <a:xfrm rot="675542">
            <a:off x="1462088" y="2490788"/>
            <a:ext cx="66675" cy="201612"/>
          </a:xfrm>
          <a:custGeom>
            <a:avLst/>
            <a:gdLst>
              <a:gd name="T0" fmla="*/ 613598 w 21600"/>
              <a:gd name="T1" fmla="*/ 0 h 20377"/>
              <a:gd name="T2" fmla="*/ 463326 w 21600"/>
              <a:gd name="T3" fmla="*/ 19736434 h 20377"/>
              <a:gd name="T4" fmla="*/ 0 w 21600"/>
              <a:gd name="T5" fmla="*/ 5422005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75" name="Line 237"/>
          <p:cNvSpPr>
            <a:spLocks noChangeShapeType="1"/>
          </p:cNvSpPr>
          <p:nvPr/>
        </p:nvSpPr>
        <p:spPr bwMode="auto">
          <a:xfrm>
            <a:off x="1641475" y="2535238"/>
            <a:ext cx="0" cy="2222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6" name="Line 238"/>
          <p:cNvSpPr>
            <a:spLocks noChangeShapeType="1"/>
          </p:cNvSpPr>
          <p:nvPr/>
        </p:nvSpPr>
        <p:spPr bwMode="auto">
          <a:xfrm>
            <a:off x="2181225" y="1757363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7" name="Line 239"/>
          <p:cNvSpPr>
            <a:spLocks noChangeShapeType="1"/>
          </p:cNvSpPr>
          <p:nvPr/>
        </p:nvSpPr>
        <p:spPr bwMode="auto">
          <a:xfrm>
            <a:off x="3290888" y="1776413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8" name="Line 240"/>
          <p:cNvSpPr>
            <a:spLocks noChangeShapeType="1"/>
          </p:cNvSpPr>
          <p:nvPr/>
        </p:nvSpPr>
        <p:spPr bwMode="auto">
          <a:xfrm>
            <a:off x="4324350" y="1757363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9" name="Line 241"/>
          <p:cNvSpPr>
            <a:spLocks noChangeShapeType="1"/>
          </p:cNvSpPr>
          <p:nvPr/>
        </p:nvSpPr>
        <p:spPr bwMode="auto">
          <a:xfrm>
            <a:off x="5286375" y="1763713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0" name="Line 242"/>
          <p:cNvSpPr>
            <a:spLocks noChangeShapeType="1"/>
          </p:cNvSpPr>
          <p:nvPr/>
        </p:nvSpPr>
        <p:spPr bwMode="auto">
          <a:xfrm>
            <a:off x="6248400" y="17478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1" name="Freeform 243"/>
          <p:cNvSpPr>
            <a:spLocks/>
          </p:cNvSpPr>
          <p:nvPr/>
        </p:nvSpPr>
        <p:spPr bwMode="auto">
          <a:xfrm>
            <a:off x="6210300" y="2519363"/>
            <a:ext cx="161925" cy="228600"/>
          </a:xfrm>
          <a:custGeom>
            <a:avLst/>
            <a:gdLst>
              <a:gd name="T0" fmla="*/ 0 w 192"/>
              <a:gd name="T1" fmla="*/ 311059258 h 168"/>
              <a:gd name="T2" fmla="*/ 68280910 w 192"/>
              <a:gd name="T3" fmla="*/ 44436841 h 168"/>
              <a:gd name="T4" fmla="*/ 136560976 w 192"/>
              <a:gd name="T5" fmla="*/ 44436841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2" name="Freeform 244"/>
          <p:cNvSpPr>
            <a:spLocks/>
          </p:cNvSpPr>
          <p:nvPr/>
        </p:nvSpPr>
        <p:spPr bwMode="auto">
          <a:xfrm>
            <a:off x="4657725" y="2528888"/>
            <a:ext cx="161925" cy="228600"/>
          </a:xfrm>
          <a:custGeom>
            <a:avLst/>
            <a:gdLst>
              <a:gd name="T0" fmla="*/ 0 w 192"/>
              <a:gd name="T1" fmla="*/ 311059258 h 168"/>
              <a:gd name="T2" fmla="*/ 68280910 w 192"/>
              <a:gd name="T3" fmla="*/ 44436841 h 168"/>
              <a:gd name="T4" fmla="*/ 136560976 w 192"/>
              <a:gd name="T5" fmla="*/ 44436841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3" name="Freeform 245"/>
          <p:cNvSpPr>
            <a:spLocks/>
          </p:cNvSpPr>
          <p:nvPr/>
        </p:nvSpPr>
        <p:spPr bwMode="auto">
          <a:xfrm flipH="1">
            <a:off x="5103813" y="2532063"/>
            <a:ext cx="179387" cy="560387"/>
          </a:xfrm>
          <a:custGeom>
            <a:avLst/>
            <a:gdLst>
              <a:gd name="T0" fmla="*/ 0 w 1"/>
              <a:gd name="T1" fmla="*/ 0 h 768"/>
              <a:gd name="T2" fmla="*/ 0 w 1"/>
              <a:gd name="T3" fmla="*/ 408897956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4" name="Freeform 246"/>
          <p:cNvSpPr>
            <a:spLocks/>
          </p:cNvSpPr>
          <p:nvPr/>
        </p:nvSpPr>
        <p:spPr bwMode="auto">
          <a:xfrm rot="-4841525" flipH="1" flipV="1">
            <a:off x="5182394" y="3058319"/>
            <a:ext cx="106362" cy="95250"/>
          </a:xfrm>
          <a:custGeom>
            <a:avLst/>
            <a:gdLst>
              <a:gd name="T0" fmla="*/ 0 w 56"/>
              <a:gd name="T1" fmla="*/ 6710545 h 104"/>
              <a:gd name="T2" fmla="*/ 173155449 w 56"/>
              <a:gd name="T3" fmla="*/ 6710545 h 104"/>
              <a:gd name="T4" fmla="*/ 173155449 w 56"/>
              <a:gd name="T5" fmla="*/ 46972904 h 104"/>
              <a:gd name="T6" fmla="*/ 0 w 56"/>
              <a:gd name="T7" fmla="*/ 87236181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5" name="Freeform 247"/>
          <p:cNvSpPr>
            <a:spLocks/>
          </p:cNvSpPr>
          <p:nvPr/>
        </p:nvSpPr>
        <p:spPr bwMode="auto">
          <a:xfrm rot="-342635">
            <a:off x="5181600" y="2709863"/>
            <a:ext cx="215900" cy="381000"/>
          </a:xfrm>
          <a:custGeom>
            <a:avLst/>
            <a:gdLst>
              <a:gd name="T0" fmla="*/ 16139944 w 152"/>
              <a:gd name="T1" fmla="*/ 504031202 h 288"/>
              <a:gd name="T2" fmla="*/ 16139944 w 152"/>
              <a:gd name="T3" fmla="*/ 420026029 h 288"/>
              <a:gd name="T4" fmla="*/ 112981037 w 152"/>
              <a:gd name="T5" fmla="*/ 252015601 h 288"/>
              <a:gd name="T6" fmla="*/ 306663189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6" name="Freeform 248"/>
          <p:cNvSpPr>
            <a:spLocks/>
          </p:cNvSpPr>
          <p:nvPr/>
        </p:nvSpPr>
        <p:spPr bwMode="auto">
          <a:xfrm flipH="1">
            <a:off x="6678613" y="2532063"/>
            <a:ext cx="179387" cy="560387"/>
          </a:xfrm>
          <a:custGeom>
            <a:avLst/>
            <a:gdLst>
              <a:gd name="T0" fmla="*/ 0 w 1"/>
              <a:gd name="T1" fmla="*/ 0 h 768"/>
              <a:gd name="T2" fmla="*/ 0 w 1"/>
              <a:gd name="T3" fmla="*/ 408897956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" name="Freeform 249"/>
          <p:cNvSpPr>
            <a:spLocks/>
          </p:cNvSpPr>
          <p:nvPr/>
        </p:nvSpPr>
        <p:spPr bwMode="auto">
          <a:xfrm rot="-4841525" flipH="1" flipV="1">
            <a:off x="6757194" y="3058319"/>
            <a:ext cx="106362" cy="95250"/>
          </a:xfrm>
          <a:custGeom>
            <a:avLst/>
            <a:gdLst>
              <a:gd name="T0" fmla="*/ 0 w 56"/>
              <a:gd name="T1" fmla="*/ 6710545 h 104"/>
              <a:gd name="T2" fmla="*/ 173155449 w 56"/>
              <a:gd name="T3" fmla="*/ 6710545 h 104"/>
              <a:gd name="T4" fmla="*/ 173155449 w 56"/>
              <a:gd name="T5" fmla="*/ 46972904 h 104"/>
              <a:gd name="T6" fmla="*/ 0 w 56"/>
              <a:gd name="T7" fmla="*/ 87236181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8" name="Freeform 250"/>
          <p:cNvSpPr>
            <a:spLocks/>
          </p:cNvSpPr>
          <p:nvPr/>
        </p:nvSpPr>
        <p:spPr bwMode="auto">
          <a:xfrm rot="-342635">
            <a:off x="6756400" y="2709863"/>
            <a:ext cx="215900" cy="381000"/>
          </a:xfrm>
          <a:custGeom>
            <a:avLst/>
            <a:gdLst>
              <a:gd name="T0" fmla="*/ 16139944 w 152"/>
              <a:gd name="T1" fmla="*/ 504031202 h 288"/>
              <a:gd name="T2" fmla="*/ 16139944 w 152"/>
              <a:gd name="T3" fmla="*/ 420026029 h 288"/>
              <a:gd name="T4" fmla="*/ 112981037 w 152"/>
              <a:gd name="T5" fmla="*/ 252015601 h 288"/>
              <a:gd name="T6" fmla="*/ 306663189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9" name="AutoShape 251"/>
          <p:cNvSpPr>
            <a:spLocks noChangeArrowheads="1"/>
          </p:cNvSpPr>
          <p:nvPr/>
        </p:nvSpPr>
        <p:spPr bwMode="auto">
          <a:xfrm>
            <a:off x="2028825" y="2879725"/>
            <a:ext cx="42863" cy="39688"/>
          </a:xfrm>
          <a:prstGeom prst="flowChartConnector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6490" name="Freeform 252"/>
          <p:cNvSpPr>
            <a:spLocks/>
          </p:cNvSpPr>
          <p:nvPr/>
        </p:nvSpPr>
        <p:spPr bwMode="auto">
          <a:xfrm>
            <a:off x="3278188" y="2533650"/>
            <a:ext cx="96837" cy="280988"/>
          </a:xfrm>
          <a:custGeom>
            <a:avLst/>
            <a:gdLst>
              <a:gd name="T0" fmla="*/ 11961099 w 112"/>
              <a:gd name="T1" fmla="*/ 0 h 328"/>
              <a:gd name="T2" fmla="*/ 11961099 w 112"/>
              <a:gd name="T3" fmla="*/ 211358634 h 328"/>
              <a:gd name="T4" fmla="*/ 83726831 w 112"/>
              <a:gd name="T5" fmla="*/ 17613234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491" name="Group 253"/>
          <p:cNvGrpSpPr>
            <a:grpSpLocks/>
          </p:cNvGrpSpPr>
          <p:nvPr/>
        </p:nvGrpSpPr>
        <p:grpSpPr bwMode="auto">
          <a:xfrm>
            <a:off x="2336800" y="376238"/>
            <a:ext cx="4619625" cy="1090612"/>
            <a:chOff x="1472" y="273"/>
            <a:chExt cx="2910" cy="687"/>
          </a:xfrm>
        </p:grpSpPr>
        <p:grpSp>
          <p:nvGrpSpPr>
            <p:cNvPr id="16506" name="Group 254"/>
            <p:cNvGrpSpPr>
              <a:grpSpLocks/>
            </p:cNvGrpSpPr>
            <p:nvPr/>
          </p:nvGrpSpPr>
          <p:grpSpPr bwMode="auto">
            <a:xfrm>
              <a:off x="1472" y="273"/>
              <a:ext cx="2910" cy="687"/>
              <a:chOff x="1698" y="261"/>
              <a:chExt cx="2910" cy="687"/>
            </a:xfrm>
          </p:grpSpPr>
          <p:sp>
            <p:nvSpPr>
              <p:cNvPr id="16519" name="Text Box 257"/>
              <p:cNvSpPr txBox="1">
                <a:spLocks noChangeArrowheads="1"/>
              </p:cNvSpPr>
              <p:nvPr/>
            </p:nvSpPr>
            <p:spPr bwMode="auto">
              <a:xfrm>
                <a:off x="2694" y="261"/>
                <a:ext cx="129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u="sng">
                    <a:latin typeface="Arial" charset="0"/>
                  </a:rPr>
                  <a:t>Tập viết</a:t>
                </a:r>
              </a:p>
            </p:txBody>
          </p:sp>
          <p:sp>
            <p:nvSpPr>
              <p:cNvPr id="16520" name="Text Box 258"/>
              <p:cNvSpPr txBox="1">
                <a:spLocks noChangeArrowheads="1"/>
              </p:cNvSpPr>
              <p:nvPr/>
            </p:nvSpPr>
            <p:spPr bwMode="auto">
              <a:xfrm>
                <a:off x="1698" y="506"/>
                <a:ext cx="291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6600CC"/>
                    </a:solidFill>
                    <a:latin typeface="Arial" charset="0"/>
                  </a:rPr>
                  <a:t>  </a:t>
                </a:r>
                <a:r>
                  <a:rPr lang="en-US" sz="3600" b="1">
                    <a:solidFill>
                      <a:srgbClr val="6600CC"/>
                    </a:solidFill>
                    <a:latin typeface="Arial" charset="0"/>
                  </a:rPr>
                  <a:t>Bài: Chữ hoa </a:t>
                </a:r>
                <a:endParaRPr lang="en-US" sz="4400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16507" name="Group 259"/>
            <p:cNvGrpSpPr>
              <a:grpSpLocks/>
            </p:cNvGrpSpPr>
            <p:nvPr/>
          </p:nvGrpSpPr>
          <p:grpSpPr bwMode="auto">
            <a:xfrm>
              <a:off x="3402" y="576"/>
              <a:ext cx="384" cy="264"/>
              <a:chOff x="3744" y="494"/>
              <a:chExt cx="465" cy="394"/>
            </a:xfrm>
          </p:grpSpPr>
          <p:sp>
            <p:nvSpPr>
              <p:cNvPr id="16508" name="Freeform 260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Arc 261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0" name="Arc 262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1" name="Arc 263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2" name="Freeform 264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Arc 265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4" name="Freeform 266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Arc 267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6" name="Freeform 268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269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Arc 270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89"/>
          <p:cNvGrpSpPr>
            <a:grpSpLocks/>
          </p:cNvGrpSpPr>
          <p:nvPr/>
        </p:nvGrpSpPr>
        <p:grpSpPr bwMode="auto">
          <a:xfrm>
            <a:off x="838200" y="3738563"/>
            <a:ext cx="7696200" cy="2057400"/>
            <a:chOff x="528" y="2544"/>
            <a:chExt cx="4848" cy="1296"/>
          </a:xfrm>
        </p:grpSpPr>
        <p:sp>
          <p:nvSpPr>
            <p:cNvPr id="16493" name="AutoShape 142"/>
            <p:cNvSpPr>
              <a:spLocks noChangeArrowheads="1"/>
            </p:cNvSpPr>
            <p:nvPr/>
          </p:nvSpPr>
          <p:spPr bwMode="auto">
            <a:xfrm>
              <a:off x="528" y="2544"/>
              <a:ext cx="4848" cy="1296"/>
            </a:xfrm>
            <a:prstGeom prst="horizontalScroll">
              <a:avLst>
                <a:gd name="adj" fmla="val 125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Arial" charset="0"/>
                </a:rPr>
                <a:t>Trong cụm từ, chữ nào có chữ hoa         ta vừa </a:t>
              </a:r>
            </a:p>
            <a:p>
              <a:pPr>
                <a:spcBef>
                  <a:spcPct val="50000"/>
                </a:spcBef>
              </a:pPr>
              <a:r>
                <a:rPr lang="en-US" sz="2800" b="1">
                  <a:latin typeface="Arial" charset="0"/>
                </a:rPr>
                <a:t>luyện viết?</a:t>
              </a:r>
            </a:p>
          </p:txBody>
        </p:sp>
        <p:grpSp>
          <p:nvGrpSpPr>
            <p:cNvPr id="16494" name="Group 277"/>
            <p:cNvGrpSpPr>
              <a:grpSpLocks/>
            </p:cNvGrpSpPr>
            <p:nvPr/>
          </p:nvGrpSpPr>
          <p:grpSpPr bwMode="auto">
            <a:xfrm>
              <a:off x="4062" y="2793"/>
              <a:ext cx="384" cy="264"/>
              <a:chOff x="3744" y="494"/>
              <a:chExt cx="465" cy="394"/>
            </a:xfrm>
          </p:grpSpPr>
          <p:sp>
            <p:nvSpPr>
              <p:cNvPr id="16495" name="Freeform 278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Arc 279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" name="Arc 280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8" name="Arc 281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9" name="Freeform 282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Arc 283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1" name="Freeform 284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Arc 285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3" name="Freeform 286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287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Arc 288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1"/>
          <p:cNvSpPr txBox="1">
            <a:spLocks noChangeArrowheads="1"/>
          </p:cNvSpPr>
          <p:nvPr/>
        </p:nvSpPr>
        <p:spPr bwMode="auto">
          <a:xfrm>
            <a:off x="838200" y="1371600"/>
            <a:ext cx="1752600" cy="954088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Arial" charset="0"/>
              </a:rPr>
              <a:t>Cách viết</a:t>
            </a:r>
          </a:p>
        </p:txBody>
      </p:sp>
      <p:sp>
        <p:nvSpPr>
          <p:cNvPr id="17411" name="Rectangle 181"/>
          <p:cNvSpPr>
            <a:spLocks noChangeArrowheads="1"/>
          </p:cNvSpPr>
          <p:nvPr/>
        </p:nvSpPr>
        <p:spPr bwMode="auto">
          <a:xfrm>
            <a:off x="1447800" y="3429000"/>
            <a:ext cx="5486400" cy="7477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12" name="Line 182"/>
          <p:cNvSpPr>
            <a:spLocks noChangeShapeType="1"/>
          </p:cNvSpPr>
          <p:nvPr/>
        </p:nvSpPr>
        <p:spPr bwMode="auto">
          <a:xfrm>
            <a:off x="1458913" y="3640138"/>
            <a:ext cx="5475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183"/>
          <p:cNvSpPr>
            <a:spLocks noChangeShapeType="1"/>
          </p:cNvSpPr>
          <p:nvPr/>
        </p:nvSpPr>
        <p:spPr bwMode="auto">
          <a:xfrm>
            <a:off x="1447800" y="3825875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184"/>
          <p:cNvSpPr>
            <a:spLocks noChangeShapeType="1"/>
          </p:cNvSpPr>
          <p:nvPr/>
        </p:nvSpPr>
        <p:spPr bwMode="auto">
          <a:xfrm>
            <a:off x="1465263" y="4006850"/>
            <a:ext cx="5468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185"/>
          <p:cNvSpPr>
            <a:spLocks noChangeShapeType="1"/>
          </p:cNvSpPr>
          <p:nvPr/>
        </p:nvSpPr>
        <p:spPr bwMode="auto">
          <a:xfrm>
            <a:off x="1846263" y="3429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186"/>
          <p:cNvSpPr>
            <a:spLocks noChangeShapeType="1"/>
          </p:cNvSpPr>
          <p:nvPr/>
        </p:nvSpPr>
        <p:spPr bwMode="auto">
          <a:xfrm>
            <a:off x="2300288" y="34432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187"/>
          <p:cNvSpPr>
            <a:spLocks noChangeShapeType="1"/>
          </p:cNvSpPr>
          <p:nvPr/>
        </p:nvSpPr>
        <p:spPr bwMode="auto">
          <a:xfrm>
            <a:off x="2755900" y="34432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188"/>
          <p:cNvSpPr>
            <a:spLocks noChangeShapeType="1"/>
          </p:cNvSpPr>
          <p:nvPr/>
        </p:nvSpPr>
        <p:spPr bwMode="auto">
          <a:xfrm>
            <a:off x="3211513" y="3429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89"/>
          <p:cNvSpPr>
            <a:spLocks noChangeShapeType="1"/>
          </p:cNvSpPr>
          <p:nvPr/>
        </p:nvSpPr>
        <p:spPr bwMode="auto">
          <a:xfrm>
            <a:off x="3652838" y="34432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90"/>
          <p:cNvSpPr>
            <a:spLocks noChangeShapeType="1"/>
          </p:cNvSpPr>
          <p:nvPr/>
        </p:nvSpPr>
        <p:spPr bwMode="auto">
          <a:xfrm>
            <a:off x="4627563" y="34432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91"/>
          <p:cNvSpPr>
            <a:spLocks noChangeShapeType="1"/>
          </p:cNvSpPr>
          <p:nvPr/>
        </p:nvSpPr>
        <p:spPr bwMode="auto">
          <a:xfrm>
            <a:off x="6037263" y="3429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92"/>
          <p:cNvSpPr>
            <a:spLocks noChangeShapeType="1"/>
          </p:cNvSpPr>
          <p:nvPr/>
        </p:nvSpPr>
        <p:spPr bwMode="auto">
          <a:xfrm>
            <a:off x="6486525" y="3429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93"/>
          <p:cNvSpPr>
            <a:spLocks noChangeShapeType="1"/>
          </p:cNvSpPr>
          <p:nvPr/>
        </p:nvSpPr>
        <p:spPr bwMode="auto">
          <a:xfrm>
            <a:off x="4127500" y="34417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94"/>
          <p:cNvSpPr>
            <a:spLocks noChangeShapeType="1"/>
          </p:cNvSpPr>
          <p:nvPr/>
        </p:nvSpPr>
        <p:spPr bwMode="auto">
          <a:xfrm>
            <a:off x="5075238" y="34432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Line 195"/>
          <p:cNvSpPr>
            <a:spLocks noChangeShapeType="1"/>
          </p:cNvSpPr>
          <p:nvPr/>
        </p:nvSpPr>
        <p:spPr bwMode="auto">
          <a:xfrm>
            <a:off x="5540375" y="3429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Line 196"/>
          <p:cNvSpPr>
            <a:spLocks noChangeShapeType="1"/>
          </p:cNvSpPr>
          <p:nvPr/>
        </p:nvSpPr>
        <p:spPr bwMode="auto">
          <a:xfrm>
            <a:off x="6948488" y="3429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Rectangle 197"/>
          <p:cNvSpPr>
            <a:spLocks noChangeArrowheads="1"/>
          </p:cNvSpPr>
          <p:nvPr/>
        </p:nvSpPr>
        <p:spPr bwMode="auto">
          <a:xfrm>
            <a:off x="1447800" y="2695575"/>
            <a:ext cx="5486400" cy="749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28" name="Line 198"/>
          <p:cNvSpPr>
            <a:spLocks noChangeShapeType="1"/>
          </p:cNvSpPr>
          <p:nvPr/>
        </p:nvSpPr>
        <p:spPr bwMode="auto">
          <a:xfrm>
            <a:off x="1458913" y="2879725"/>
            <a:ext cx="5475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199"/>
          <p:cNvSpPr>
            <a:spLocks noChangeShapeType="1"/>
          </p:cNvSpPr>
          <p:nvPr/>
        </p:nvSpPr>
        <p:spPr bwMode="auto">
          <a:xfrm>
            <a:off x="1447800" y="30654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200"/>
          <p:cNvSpPr>
            <a:spLocks noChangeShapeType="1"/>
          </p:cNvSpPr>
          <p:nvPr/>
        </p:nvSpPr>
        <p:spPr bwMode="auto">
          <a:xfrm>
            <a:off x="1465263" y="3248025"/>
            <a:ext cx="5468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Line 201"/>
          <p:cNvSpPr>
            <a:spLocks noChangeShapeType="1"/>
          </p:cNvSpPr>
          <p:nvPr/>
        </p:nvSpPr>
        <p:spPr bwMode="auto">
          <a:xfrm>
            <a:off x="1844675" y="2695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202"/>
          <p:cNvSpPr>
            <a:spLocks noChangeShapeType="1"/>
          </p:cNvSpPr>
          <p:nvPr/>
        </p:nvSpPr>
        <p:spPr bwMode="auto">
          <a:xfrm>
            <a:off x="2300288" y="2695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Line 203"/>
          <p:cNvSpPr>
            <a:spLocks noChangeShapeType="1"/>
          </p:cNvSpPr>
          <p:nvPr/>
        </p:nvSpPr>
        <p:spPr bwMode="auto">
          <a:xfrm>
            <a:off x="2755900" y="2695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Line 204"/>
          <p:cNvSpPr>
            <a:spLocks noChangeShapeType="1"/>
          </p:cNvSpPr>
          <p:nvPr/>
        </p:nvSpPr>
        <p:spPr bwMode="auto">
          <a:xfrm>
            <a:off x="3209925" y="2695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Line 205"/>
          <p:cNvSpPr>
            <a:spLocks noChangeShapeType="1"/>
          </p:cNvSpPr>
          <p:nvPr/>
        </p:nvSpPr>
        <p:spPr bwMode="auto">
          <a:xfrm>
            <a:off x="3652838" y="2695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Line 206"/>
          <p:cNvSpPr>
            <a:spLocks noChangeShapeType="1"/>
          </p:cNvSpPr>
          <p:nvPr/>
        </p:nvSpPr>
        <p:spPr bwMode="auto">
          <a:xfrm>
            <a:off x="4627563" y="2695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Line 207"/>
          <p:cNvSpPr>
            <a:spLocks noChangeShapeType="1"/>
          </p:cNvSpPr>
          <p:nvPr/>
        </p:nvSpPr>
        <p:spPr bwMode="auto">
          <a:xfrm>
            <a:off x="6037263" y="2695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Line 208"/>
          <p:cNvSpPr>
            <a:spLocks noChangeShapeType="1"/>
          </p:cNvSpPr>
          <p:nvPr/>
        </p:nvSpPr>
        <p:spPr bwMode="auto">
          <a:xfrm>
            <a:off x="6486525" y="2695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7" name="Arc 209"/>
          <p:cNvSpPr>
            <a:spLocks/>
          </p:cNvSpPr>
          <p:nvPr/>
        </p:nvSpPr>
        <p:spPr bwMode="auto">
          <a:xfrm rot="4648667">
            <a:off x="1931194" y="3225007"/>
            <a:ext cx="77787" cy="158750"/>
          </a:xfrm>
          <a:custGeom>
            <a:avLst/>
            <a:gdLst>
              <a:gd name="T0" fmla="*/ 150553 w 20914"/>
              <a:gd name="T1" fmla="*/ 0 h 21401"/>
              <a:gd name="T2" fmla="*/ 1076086 w 20914"/>
              <a:gd name="T3" fmla="*/ 6531508 h 21401"/>
              <a:gd name="T4" fmla="*/ 0 w 20914"/>
              <a:gd name="T5" fmla="*/ 873520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8" name="Arc 210"/>
          <p:cNvSpPr>
            <a:spLocks/>
          </p:cNvSpPr>
          <p:nvPr/>
        </p:nvSpPr>
        <p:spPr bwMode="auto">
          <a:xfrm rot="-4728917">
            <a:off x="2042319" y="3298031"/>
            <a:ext cx="141288" cy="130175"/>
          </a:xfrm>
          <a:custGeom>
            <a:avLst/>
            <a:gdLst>
              <a:gd name="T0" fmla="*/ 2304460 w 21600"/>
              <a:gd name="T1" fmla="*/ 2121177 h 32248"/>
              <a:gd name="T2" fmla="*/ 1772419 w 21600"/>
              <a:gd name="T3" fmla="*/ 0 h 32248"/>
              <a:gd name="T4" fmla="*/ 6045170 w 21600"/>
              <a:gd name="T5" fmla="*/ 1005082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9" name="Freeform 211"/>
          <p:cNvSpPr>
            <a:spLocks/>
          </p:cNvSpPr>
          <p:nvPr/>
        </p:nvSpPr>
        <p:spPr bwMode="auto">
          <a:xfrm>
            <a:off x="2173288" y="3252788"/>
            <a:ext cx="103187" cy="196850"/>
          </a:xfrm>
          <a:custGeom>
            <a:avLst/>
            <a:gdLst>
              <a:gd name="T0" fmla="*/ 13581067 w 112"/>
              <a:gd name="T1" fmla="*/ 0 h 328"/>
              <a:gd name="T2" fmla="*/ 13581067 w 112"/>
              <a:gd name="T3" fmla="*/ 103732747 h 328"/>
              <a:gd name="T4" fmla="*/ 95067476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0" name="Freeform 212"/>
          <p:cNvSpPr>
            <a:spLocks/>
          </p:cNvSpPr>
          <p:nvPr/>
        </p:nvSpPr>
        <p:spPr bwMode="auto">
          <a:xfrm>
            <a:off x="2195513" y="3208338"/>
            <a:ext cx="61912" cy="60325"/>
          </a:xfrm>
          <a:custGeom>
            <a:avLst/>
            <a:gdLst>
              <a:gd name="T0" fmla="*/ 0 w 56"/>
              <a:gd name="T1" fmla="*/ 2691423 h 104"/>
              <a:gd name="T2" fmla="*/ 58669360 w 56"/>
              <a:gd name="T3" fmla="*/ 2691423 h 104"/>
              <a:gd name="T4" fmla="*/ 58669360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1" name="Freeform 213"/>
          <p:cNvSpPr>
            <a:spLocks/>
          </p:cNvSpPr>
          <p:nvPr/>
        </p:nvSpPr>
        <p:spPr bwMode="auto">
          <a:xfrm rot="-1391916">
            <a:off x="2220913" y="3346450"/>
            <a:ext cx="130175" cy="61913"/>
          </a:xfrm>
          <a:custGeom>
            <a:avLst/>
            <a:gdLst>
              <a:gd name="T0" fmla="*/ 0 w 48"/>
              <a:gd name="T1" fmla="*/ 19964684 h 192"/>
              <a:gd name="T2" fmla="*/ 35303186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2" name="Arc 214"/>
          <p:cNvSpPr>
            <a:spLocks/>
          </p:cNvSpPr>
          <p:nvPr/>
        </p:nvSpPr>
        <p:spPr bwMode="auto">
          <a:xfrm flipH="1">
            <a:off x="2316163" y="3248025"/>
            <a:ext cx="166687" cy="95250"/>
          </a:xfrm>
          <a:custGeom>
            <a:avLst/>
            <a:gdLst>
              <a:gd name="T0" fmla="*/ 0 w 37898"/>
              <a:gd name="T1" fmla="*/ 672024 h 21600"/>
              <a:gd name="T2" fmla="*/ 3224574 w 37898"/>
              <a:gd name="T3" fmla="*/ 1520688 h 21600"/>
              <a:gd name="T4" fmla="*/ 1416430 w 37898"/>
              <a:gd name="T5" fmla="*/ 185219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3" name="Arc 215"/>
          <p:cNvSpPr>
            <a:spLocks/>
          </p:cNvSpPr>
          <p:nvPr/>
        </p:nvSpPr>
        <p:spPr bwMode="auto">
          <a:xfrm flipH="1">
            <a:off x="2413000" y="3284538"/>
            <a:ext cx="95250" cy="160337"/>
          </a:xfrm>
          <a:custGeom>
            <a:avLst/>
            <a:gdLst>
              <a:gd name="T0" fmla="*/ 1852118 w 21600"/>
              <a:gd name="T1" fmla="*/ 3115267 h 36375"/>
              <a:gd name="T2" fmla="*/ 501116 w 21600"/>
              <a:gd name="T3" fmla="*/ 0 h 36375"/>
              <a:gd name="T4" fmla="*/ 1852198 w 21600"/>
              <a:gd name="T5" fmla="*/ 1265386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4" name="Arc 216"/>
          <p:cNvSpPr>
            <a:spLocks/>
          </p:cNvSpPr>
          <p:nvPr/>
        </p:nvSpPr>
        <p:spPr bwMode="auto">
          <a:xfrm flipH="1">
            <a:off x="2314575" y="3325813"/>
            <a:ext cx="101600" cy="119062"/>
          </a:xfrm>
          <a:custGeom>
            <a:avLst/>
            <a:gdLst>
              <a:gd name="T0" fmla="*/ 1886701 w 23199"/>
              <a:gd name="T1" fmla="*/ 0 h 27198"/>
              <a:gd name="T2" fmla="*/ 0 w 23199"/>
              <a:gd name="T3" fmla="*/ 2276690 h 27198"/>
              <a:gd name="T4" fmla="*/ 134319 w 23199"/>
              <a:gd name="T5" fmla="*/ 46961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05" name="Freeform 217"/>
          <p:cNvSpPr>
            <a:spLocks/>
          </p:cNvSpPr>
          <p:nvPr/>
        </p:nvSpPr>
        <p:spPr bwMode="auto">
          <a:xfrm>
            <a:off x="2468563" y="3217863"/>
            <a:ext cx="61912" cy="60325"/>
          </a:xfrm>
          <a:custGeom>
            <a:avLst/>
            <a:gdLst>
              <a:gd name="T0" fmla="*/ 0 w 56"/>
              <a:gd name="T1" fmla="*/ 2691423 h 104"/>
              <a:gd name="T2" fmla="*/ 58669360 w 56"/>
              <a:gd name="T3" fmla="*/ 2691423 h 104"/>
              <a:gd name="T4" fmla="*/ 58669360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6" name="Freeform 218"/>
          <p:cNvSpPr>
            <a:spLocks/>
          </p:cNvSpPr>
          <p:nvPr/>
        </p:nvSpPr>
        <p:spPr bwMode="auto">
          <a:xfrm>
            <a:off x="2536825" y="3248025"/>
            <a:ext cx="101600" cy="58738"/>
          </a:xfrm>
          <a:custGeom>
            <a:avLst/>
            <a:gdLst>
              <a:gd name="T0" fmla="*/ 0 w 80"/>
              <a:gd name="T1" fmla="*/ 26137515 h 132"/>
              <a:gd name="T2" fmla="*/ 90322405 w 80"/>
              <a:gd name="T3" fmla="*/ 11880648 h 132"/>
              <a:gd name="T4" fmla="*/ 12903199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7" name="Freeform 219"/>
          <p:cNvSpPr>
            <a:spLocks/>
          </p:cNvSpPr>
          <p:nvPr/>
        </p:nvSpPr>
        <p:spPr bwMode="auto">
          <a:xfrm>
            <a:off x="2624138" y="3168650"/>
            <a:ext cx="71437" cy="266700"/>
          </a:xfrm>
          <a:custGeom>
            <a:avLst/>
            <a:gdLst>
              <a:gd name="T0" fmla="*/ 2310303 w 94"/>
              <a:gd name="T1" fmla="*/ 0 h 443"/>
              <a:gd name="T2" fmla="*/ 1155151 w 94"/>
              <a:gd name="T3" fmla="*/ 117431086 h 443"/>
              <a:gd name="T4" fmla="*/ 8086061 w 94"/>
              <a:gd name="T5" fmla="*/ 153675184 h 443"/>
              <a:gd name="T6" fmla="*/ 35808176 w 94"/>
              <a:gd name="T7" fmla="*/ 158024899 h 443"/>
              <a:gd name="T8" fmla="*/ 54289846 w 94"/>
              <a:gd name="T9" fmla="*/ 152225493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8" name="Line 220"/>
          <p:cNvSpPr>
            <a:spLocks noChangeShapeType="1"/>
          </p:cNvSpPr>
          <p:nvPr/>
        </p:nvSpPr>
        <p:spPr bwMode="auto">
          <a:xfrm flipV="1">
            <a:off x="2557463" y="3248025"/>
            <a:ext cx="138112" cy="3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9" name="Freeform 221"/>
          <p:cNvSpPr>
            <a:spLocks/>
          </p:cNvSpPr>
          <p:nvPr/>
        </p:nvSpPr>
        <p:spPr bwMode="auto">
          <a:xfrm rot="9222466" flipH="1">
            <a:off x="2459038" y="3271838"/>
            <a:ext cx="46037" cy="33337"/>
          </a:xfrm>
          <a:custGeom>
            <a:avLst/>
            <a:gdLst>
              <a:gd name="T0" fmla="*/ 2660151 w 152"/>
              <a:gd name="T1" fmla="*/ 0 h 113"/>
              <a:gd name="T2" fmla="*/ 733866 w 152"/>
              <a:gd name="T3" fmla="*/ 1044363 h 113"/>
              <a:gd name="T4" fmla="*/ 733866 w 152"/>
              <a:gd name="T5" fmla="*/ 5222109 h 113"/>
              <a:gd name="T6" fmla="*/ 5137063 w 152"/>
              <a:gd name="T7" fmla="*/ 9399854 h 113"/>
              <a:gd name="T8" fmla="*/ 10365897 w 152"/>
              <a:gd name="T9" fmla="*/ 8094401 h 113"/>
              <a:gd name="T10" fmla="*/ 13943456 w 152"/>
              <a:gd name="T11" fmla="*/ 522210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0" name="Freeform 222"/>
          <p:cNvSpPr>
            <a:spLocks/>
          </p:cNvSpPr>
          <p:nvPr/>
        </p:nvSpPr>
        <p:spPr bwMode="auto">
          <a:xfrm rot="1673837">
            <a:off x="2487613" y="3289300"/>
            <a:ext cx="57150" cy="31750"/>
          </a:xfrm>
          <a:custGeom>
            <a:avLst/>
            <a:gdLst>
              <a:gd name="T0" fmla="*/ 0 w 80"/>
              <a:gd name="T1" fmla="*/ 7636835 h 132"/>
              <a:gd name="T2" fmla="*/ 28578572 w 80"/>
              <a:gd name="T3" fmla="*/ 3471333 h 132"/>
              <a:gd name="T4" fmla="*/ 4082652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1" name="Arc 223"/>
          <p:cNvSpPr>
            <a:spLocks/>
          </p:cNvSpPr>
          <p:nvPr/>
        </p:nvSpPr>
        <p:spPr bwMode="auto">
          <a:xfrm rot="668040">
            <a:off x="2673350" y="3340100"/>
            <a:ext cx="57150" cy="93663"/>
          </a:xfrm>
          <a:custGeom>
            <a:avLst/>
            <a:gdLst>
              <a:gd name="T0" fmla="*/ 367586 w 21600"/>
              <a:gd name="T1" fmla="*/ 0 h 30122"/>
              <a:gd name="T2" fmla="*/ 8967 w 21600"/>
              <a:gd name="T3" fmla="*/ 905601 h 30122"/>
              <a:gd name="T4" fmla="*/ 0 w 21600"/>
              <a:gd name="T5" fmla="*/ 256356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12" name="Arc 224"/>
          <p:cNvSpPr>
            <a:spLocks/>
          </p:cNvSpPr>
          <p:nvPr/>
        </p:nvSpPr>
        <p:spPr bwMode="auto">
          <a:xfrm rot="20206454" flipH="1">
            <a:off x="1658938" y="2974975"/>
            <a:ext cx="139700" cy="112713"/>
          </a:xfrm>
          <a:custGeom>
            <a:avLst/>
            <a:gdLst>
              <a:gd name="T0" fmla="*/ 0 w 37898"/>
              <a:gd name="T1" fmla="*/ 1113552 h 21600"/>
              <a:gd name="T2" fmla="*/ 1898265 w 37898"/>
              <a:gd name="T3" fmla="*/ 2519793 h 21600"/>
              <a:gd name="T4" fmla="*/ 833824 w 37898"/>
              <a:gd name="T5" fmla="*/ 3069123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13" name="Arc 225"/>
          <p:cNvSpPr>
            <a:spLocks/>
          </p:cNvSpPr>
          <p:nvPr/>
        </p:nvSpPr>
        <p:spPr bwMode="auto">
          <a:xfrm rot="18564040" flipH="1">
            <a:off x="1779587" y="2927351"/>
            <a:ext cx="68263" cy="93662"/>
          </a:xfrm>
          <a:custGeom>
            <a:avLst/>
            <a:gdLst>
              <a:gd name="T0" fmla="*/ 572236 w 23199"/>
              <a:gd name="T1" fmla="*/ 0 h 27198"/>
              <a:gd name="T2" fmla="*/ 0 w 23199"/>
              <a:gd name="T3" fmla="*/ 1108344 h 27198"/>
              <a:gd name="T4" fmla="*/ 40736 w 23199"/>
              <a:gd name="T5" fmla="*/ 22862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14" name="Arc 226"/>
          <p:cNvSpPr>
            <a:spLocks/>
          </p:cNvSpPr>
          <p:nvPr/>
        </p:nvSpPr>
        <p:spPr bwMode="auto">
          <a:xfrm rot="5910393" flipH="1">
            <a:off x="1645444" y="2966244"/>
            <a:ext cx="190500" cy="103188"/>
          </a:xfrm>
          <a:custGeom>
            <a:avLst/>
            <a:gdLst>
              <a:gd name="T0" fmla="*/ 2400997 w 21600"/>
              <a:gd name="T1" fmla="*/ 1499600 h 27068"/>
              <a:gd name="T2" fmla="*/ 4344467 w 21600"/>
              <a:gd name="T3" fmla="*/ 0 h 27068"/>
              <a:gd name="T4" fmla="*/ 14817583 w 21600"/>
              <a:gd name="T5" fmla="*/ 846528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15" name="Freeform 227"/>
          <p:cNvSpPr>
            <a:spLocks/>
          </p:cNvSpPr>
          <p:nvPr/>
        </p:nvSpPr>
        <p:spPr bwMode="auto">
          <a:xfrm rot="-143199">
            <a:off x="1795463" y="3030538"/>
            <a:ext cx="69850" cy="396875"/>
          </a:xfrm>
          <a:custGeom>
            <a:avLst/>
            <a:gdLst>
              <a:gd name="T0" fmla="*/ 0 w 192"/>
              <a:gd name="T1" fmla="*/ 328145365 h 480"/>
              <a:gd name="T2" fmla="*/ 12705789 w 192"/>
              <a:gd name="T3" fmla="*/ 295331252 h 480"/>
              <a:gd name="T4" fmla="*/ 19058863 w 192"/>
              <a:gd name="T5" fmla="*/ 229702200 h 480"/>
              <a:gd name="T6" fmla="*/ 25411579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6" name="Freeform 228"/>
          <p:cNvSpPr>
            <a:spLocks/>
          </p:cNvSpPr>
          <p:nvPr/>
        </p:nvSpPr>
        <p:spPr bwMode="auto">
          <a:xfrm rot="2859523" flipH="1">
            <a:off x="1825626" y="2971800"/>
            <a:ext cx="80962" cy="122237"/>
          </a:xfrm>
          <a:custGeom>
            <a:avLst/>
            <a:gdLst>
              <a:gd name="T0" fmla="*/ 0 w 80"/>
              <a:gd name="T1" fmla="*/ 113196069 h 132"/>
              <a:gd name="T2" fmla="*/ 57354487 w 80"/>
              <a:gd name="T3" fmla="*/ 51452507 h 132"/>
              <a:gd name="T4" fmla="*/ 819355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7" name="Arc 229"/>
          <p:cNvSpPr>
            <a:spLocks/>
          </p:cNvSpPr>
          <p:nvPr/>
        </p:nvSpPr>
        <p:spPr bwMode="auto">
          <a:xfrm rot="7227494" flipH="1">
            <a:off x="2032794" y="2959894"/>
            <a:ext cx="73025" cy="103187"/>
          </a:xfrm>
          <a:custGeom>
            <a:avLst/>
            <a:gdLst>
              <a:gd name="T0" fmla="*/ 0 w 29764"/>
              <a:gd name="T1" fmla="*/ 374497 h 21600"/>
              <a:gd name="T2" fmla="*/ 439573 w 29764"/>
              <a:gd name="T3" fmla="*/ 1065692 h 21600"/>
              <a:gd name="T4" fmla="*/ 172616 w 29764"/>
              <a:gd name="T5" fmla="*/ 2354870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18" name="Arc 230"/>
          <p:cNvSpPr>
            <a:spLocks/>
          </p:cNvSpPr>
          <p:nvPr/>
        </p:nvSpPr>
        <p:spPr bwMode="auto">
          <a:xfrm rot="1213172">
            <a:off x="1835150" y="3311525"/>
            <a:ext cx="68263" cy="123825"/>
          </a:xfrm>
          <a:custGeom>
            <a:avLst/>
            <a:gdLst>
              <a:gd name="T0" fmla="*/ 421278 w 27189"/>
              <a:gd name="T1" fmla="*/ 0 h 26531"/>
              <a:gd name="T2" fmla="*/ 0 w 27189"/>
              <a:gd name="T3" fmla="*/ 2622406 h 26531"/>
              <a:gd name="T4" fmla="*/ 88451 w 27189"/>
              <a:gd name="T5" fmla="*/ 501307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19" name="Freeform 231"/>
          <p:cNvSpPr>
            <a:spLocks/>
          </p:cNvSpPr>
          <p:nvPr/>
        </p:nvSpPr>
        <p:spPr bwMode="auto">
          <a:xfrm rot="517400" flipH="1">
            <a:off x="1722438" y="3113088"/>
            <a:ext cx="246062" cy="103187"/>
          </a:xfrm>
          <a:custGeom>
            <a:avLst/>
            <a:gdLst>
              <a:gd name="T0" fmla="*/ 0 w 1"/>
              <a:gd name="T1" fmla="*/ 0 h 768"/>
              <a:gd name="T2" fmla="*/ 0 w 1"/>
              <a:gd name="T3" fmla="*/ 13864006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0" name="Freeform 232"/>
          <p:cNvSpPr>
            <a:spLocks/>
          </p:cNvSpPr>
          <p:nvPr/>
        </p:nvSpPr>
        <p:spPr bwMode="auto">
          <a:xfrm rot="615711" flipH="1">
            <a:off x="1744663" y="3011488"/>
            <a:ext cx="246062" cy="101600"/>
          </a:xfrm>
          <a:custGeom>
            <a:avLst/>
            <a:gdLst>
              <a:gd name="T0" fmla="*/ 0 w 1"/>
              <a:gd name="T1" fmla="*/ 0 h 768"/>
              <a:gd name="T2" fmla="*/ 0 w 1"/>
              <a:gd name="T3" fmla="*/ 13440833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1" name="Arc 233"/>
          <p:cNvSpPr>
            <a:spLocks/>
          </p:cNvSpPr>
          <p:nvPr/>
        </p:nvSpPr>
        <p:spPr bwMode="auto">
          <a:xfrm rot="20863295" flipH="1">
            <a:off x="1993900" y="2976563"/>
            <a:ext cx="109538" cy="71437"/>
          </a:xfrm>
          <a:custGeom>
            <a:avLst/>
            <a:gdLst>
              <a:gd name="T0" fmla="*/ 0 w 33055"/>
              <a:gd name="T1" fmla="*/ 127012 h 21600"/>
              <a:gd name="T2" fmla="*/ 1202873 w 33055"/>
              <a:gd name="T3" fmla="*/ 641527 h 21600"/>
              <a:gd name="T4" fmla="*/ 429546 w 33055"/>
              <a:gd name="T5" fmla="*/ 781378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22" name="Arc 234"/>
          <p:cNvSpPr>
            <a:spLocks/>
          </p:cNvSpPr>
          <p:nvPr/>
        </p:nvSpPr>
        <p:spPr bwMode="auto">
          <a:xfrm rot="675542">
            <a:off x="1884363" y="3216275"/>
            <a:ext cx="60325" cy="142875"/>
          </a:xfrm>
          <a:custGeom>
            <a:avLst/>
            <a:gdLst>
              <a:gd name="T0" fmla="*/ 454451 w 21600"/>
              <a:gd name="T1" fmla="*/ 0 h 20377"/>
              <a:gd name="T2" fmla="*/ 343154 w 21600"/>
              <a:gd name="T3" fmla="*/ 7024061 h 20377"/>
              <a:gd name="T4" fmla="*/ 0 w 21600"/>
              <a:gd name="T5" fmla="*/ 1929672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23" name="Line 235"/>
          <p:cNvSpPr>
            <a:spLocks noChangeShapeType="1"/>
          </p:cNvSpPr>
          <p:nvPr/>
        </p:nvSpPr>
        <p:spPr bwMode="auto">
          <a:xfrm>
            <a:off x="2044700" y="3248025"/>
            <a:ext cx="0" cy="1571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6" name="Line 236"/>
          <p:cNvSpPr>
            <a:spLocks noChangeShapeType="1"/>
          </p:cNvSpPr>
          <p:nvPr/>
        </p:nvSpPr>
        <p:spPr bwMode="auto">
          <a:xfrm>
            <a:off x="4127500" y="26812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7" name="Line 237"/>
          <p:cNvSpPr>
            <a:spLocks noChangeShapeType="1"/>
          </p:cNvSpPr>
          <p:nvPr/>
        </p:nvSpPr>
        <p:spPr bwMode="auto">
          <a:xfrm>
            <a:off x="5067300" y="2695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8" name="Line 238"/>
          <p:cNvSpPr>
            <a:spLocks noChangeShapeType="1"/>
          </p:cNvSpPr>
          <p:nvPr/>
        </p:nvSpPr>
        <p:spPr bwMode="auto">
          <a:xfrm>
            <a:off x="5540375" y="2695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9" name="Line 239"/>
          <p:cNvSpPr>
            <a:spLocks noChangeShapeType="1"/>
          </p:cNvSpPr>
          <p:nvPr/>
        </p:nvSpPr>
        <p:spPr bwMode="auto">
          <a:xfrm>
            <a:off x="6948488" y="2695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8" name="Text Box 240"/>
          <p:cNvSpPr txBox="1">
            <a:spLocks noChangeArrowheads="1"/>
          </p:cNvSpPr>
          <p:nvPr/>
        </p:nvSpPr>
        <p:spPr bwMode="auto">
          <a:xfrm>
            <a:off x="2276475" y="3343275"/>
            <a:ext cx="24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FF"/>
                </a:solidFill>
                <a:latin typeface="Arial" charset="0"/>
                <a:sym typeface="Wingdings 2" pitchFamily="18" charset="2"/>
              </a:rPr>
              <a:t></a:t>
            </a:r>
          </a:p>
        </p:txBody>
      </p:sp>
      <p:grpSp>
        <p:nvGrpSpPr>
          <p:cNvPr id="17471" name="Group 325"/>
          <p:cNvGrpSpPr>
            <a:grpSpLocks/>
          </p:cNvGrpSpPr>
          <p:nvPr/>
        </p:nvGrpSpPr>
        <p:grpSpPr bwMode="auto">
          <a:xfrm>
            <a:off x="2336800" y="376238"/>
            <a:ext cx="4619625" cy="1090612"/>
            <a:chOff x="1472" y="273"/>
            <a:chExt cx="2910" cy="687"/>
          </a:xfrm>
        </p:grpSpPr>
        <p:grpSp>
          <p:nvGrpSpPr>
            <p:cNvPr id="17472" name="Group 326"/>
            <p:cNvGrpSpPr>
              <a:grpSpLocks/>
            </p:cNvGrpSpPr>
            <p:nvPr/>
          </p:nvGrpSpPr>
          <p:grpSpPr bwMode="auto">
            <a:xfrm>
              <a:off x="1472" y="273"/>
              <a:ext cx="2910" cy="687"/>
              <a:chOff x="1698" y="261"/>
              <a:chExt cx="2910" cy="687"/>
            </a:xfrm>
          </p:grpSpPr>
          <p:sp>
            <p:nvSpPr>
              <p:cNvPr id="17485" name="Text Box 329"/>
              <p:cNvSpPr txBox="1">
                <a:spLocks noChangeArrowheads="1"/>
              </p:cNvSpPr>
              <p:nvPr/>
            </p:nvSpPr>
            <p:spPr bwMode="auto">
              <a:xfrm>
                <a:off x="2694" y="261"/>
                <a:ext cx="129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u="sng">
                    <a:latin typeface="Arial" charset="0"/>
                  </a:rPr>
                  <a:t>Tập viết</a:t>
                </a:r>
              </a:p>
            </p:txBody>
          </p:sp>
          <p:sp>
            <p:nvSpPr>
              <p:cNvPr id="17486" name="Text Box 330"/>
              <p:cNvSpPr txBox="1">
                <a:spLocks noChangeArrowheads="1"/>
              </p:cNvSpPr>
              <p:nvPr/>
            </p:nvSpPr>
            <p:spPr bwMode="auto">
              <a:xfrm>
                <a:off x="1698" y="506"/>
                <a:ext cx="291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6600CC"/>
                    </a:solidFill>
                    <a:latin typeface="Arial" charset="0"/>
                  </a:rPr>
                  <a:t>  </a:t>
                </a:r>
                <a:r>
                  <a:rPr lang="en-US" sz="3600" b="1">
                    <a:solidFill>
                      <a:srgbClr val="6600CC"/>
                    </a:solidFill>
                    <a:latin typeface="Arial" charset="0"/>
                  </a:rPr>
                  <a:t>Bài: Chữ hoa </a:t>
                </a:r>
                <a:endParaRPr lang="en-US" sz="4400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17473" name="Group 331"/>
            <p:cNvGrpSpPr>
              <a:grpSpLocks/>
            </p:cNvGrpSpPr>
            <p:nvPr/>
          </p:nvGrpSpPr>
          <p:grpSpPr bwMode="auto">
            <a:xfrm>
              <a:off x="3402" y="576"/>
              <a:ext cx="384" cy="264"/>
              <a:chOff x="3744" y="494"/>
              <a:chExt cx="465" cy="394"/>
            </a:xfrm>
          </p:grpSpPr>
          <p:sp>
            <p:nvSpPr>
              <p:cNvPr id="17474" name="Freeform 332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Arc 333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Arc 334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7" name="Arc 335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8" name="Freeform 336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Arc 337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0" name="Freeform 338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Arc 339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2" name="Freeform 340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341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Arc 342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7" grpId="0" animBg="1"/>
      <p:bldP spid="12498" grpId="0" animBg="1"/>
      <p:bldP spid="12499" grpId="0" animBg="1"/>
      <p:bldP spid="12500" grpId="0" animBg="1"/>
      <p:bldP spid="12501" grpId="0" animBg="1"/>
      <p:bldP spid="12502" grpId="0" animBg="1"/>
      <p:bldP spid="12503" grpId="0" animBg="1"/>
      <p:bldP spid="12504" grpId="0" animBg="1"/>
      <p:bldP spid="12505" grpId="0" animBg="1"/>
      <p:bldP spid="12506" grpId="0" animBg="1"/>
      <p:bldP spid="12507" grpId="0" animBg="1"/>
      <p:bldP spid="12508" grpId="0" animBg="1"/>
      <p:bldP spid="12509" grpId="0" animBg="1"/>
      <p:bldP spid="12510" grpId="0" animBg="1"/>
      <p:bldP spid="12511" grpId="0" animBg="1"/>
      <p:bldP spid="12512" grpId="0" animBg="1"/>
      <p:bldP spid="12513" grpId="0" animBg="1"/>
      <p:bldP spid="12514" grpId="0" animBg="1"/>
      <p:bldP spid="12515" grpId="0" animBg="1"/>
      <p:bldP spid="12516" grpId="0" animBg="1"/>
      <p:bldP spid="12517" grpId="0" animBg="1"/>
      <p:bldP spid="12518" grpId="0" animBg="1"/>
      <p:bldP spid="12519" grpId="0" animBg="1"/>
      <p:bldP spid="12520" grpId="0" animBg="1"/>
      <p:bldP spid="12521" grpId="0" animBg="1"/>
      <p:bldP spid="12522" grpId="0" animBg="1"/>
      <p:bldP spid="12523" grpId="0" animBg="1"/>
      <p:bldP spid="125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3124200" y="13716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* </a:t>
            </a:r>
            <a:r>
              <a:rPr lang="en-US" sz="2800" b="1" u="sng">
                <a:latin typeface="Arial" charset="0"/>
              </a:rPr>
              <a:t>Hoạt động 3</a:t>
            </a:r>
            <a:r>
              <a:rPr lang="en-US" sz="2800" b="1">
                <a:latin typeface="Arial" charset="0"/>
              </a:rPr>
              <a:t>:  Viết vở tập viết</a:t>
            </a:r>
          </a:p>
        </p:txBody>
      </p:sp>
      <p:sp>
        <p:nvSpPr>
          <p:cNvPr id="18435" name="Line 491"/>
          <p:cNvSpPr>
            <a:spLocks noChangeShapeType="1"/>
          </p:cNvSpPr>
          <p:nvPr/>
        </p:nvSpPr>
        <p:spPr bwMode="auto">
          <a:xfrm>
            <a:off x="1238250" y="10174288"/>
            <a:ext cx="638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Rectangle 615"/>
          <p:cNvSpPr>
            <a:spLocks noChangeArrowheads="1"/>
          </p:cNvSpPr>
          <p:nvPr/>
        </p:nvSpPr>
        <p:spPr bwMode="auto">
          <a:xfrm>
            <a:off x="1143000" y="11144250"/>
            <a:ext cx="6913563" cy="1057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8437" name="Line 616"/>
          <p:cNvSpPr>
            <a:spLocks noChangeShapeType="1"/>
          </p:cNvSpPr>
          <p:nvPr/>
        </p:nvSpPr>
        <p:spPr bwMode="auto">
          <a:xfrm>
            <a:off x="1155700" y="11450638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617"/>
          <p:cNvSpPr>
            <a:spLocks noChangeShapeType="1"/>
          </p:cNvSpPr>
          <p:nvPr/>
        </p:nvSpPr>
        <p:spPr bwMode="auto">
          <a:xfrm>
            <a:off x="1143000" y="11714163"/>
            <a:ext cx="6913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618"/>
          <p:cNvSpPr>
            <a:spLocks noChangeShapeType="1"/>
          </p:cNvSpPr>
          <p:nvPr/>
        </p:nvSpPr>
        <p:spPr bwMode="auto">
          <a:xfrm>
            <a:off x="1163638" y="11971338"/>
            <a:ext cx="6913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Rectangle 619"/>
          <p:cNvSpPr>
            <a:spLocks noChangeArrowheads="1"/>
          </p:cNvSpPr>
          <p:nvPr/>
        </p:nvSpPr>
        <p:spPr bwMode="auto">
          <a:xfrm>
            <a:off x="1143000" y="10077450"/>
            <a:ext cx="6913563" cy="1057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8441" name="Line 620"/>
          <p:cNvSpPr>
            <a:spLocks noChangeShapeType="1"/>
          </p:cNvSpPr>
          <p:nvPr/>
        </p:nvSpPr>
        <p:spPr bwMode="auto">
          <a:xfrm>
            <a:off x="1155700" y="10450513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621"/>
          <p:cNvSpPr>
            <a:spLocks noChangeShapeType="1"/>
          </p:cNvSpPr>
          <p:nvPr/>
        </p:nvSpPr>
        <p:spPr bwMode="auto">
          <a:xfrm>
            <a:off x="1143000" y="10712450"/>
            <a:ext cx="6913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622"/>
          <p:cNvSpPr>
            <a:spLocks noChangeShapeType="1"/>
          </p:cNvSpPr>
          <p:nvPr/>
        </p:nvSpPr>
        <p:spPr bwMode="auto">
          <a:xfrm>
            <a:off x="1163638" y="10969625"/>
            <a:ext cx="6913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5" name="Freeform 623"/>
          <p:cNvSpPr>
            <a:spLocks/>
          </p:cNvSpPr>
          <p:nvPr/>
        </p:nvSpPr>
        <p:spPr bwMode="auto">
          <a:xfrm>
            <a:off x="3573463" y="10590213"/>
            <a:ext cx="77787" cy="141287"/>
          </a:xfrm>
          <a:custGeom>
            <a:avLst/>
            <a:gdLst>
              <a:gd name="T0" fmla="*/ 0 w 48"/>
              <a:gd name="T1" fmla="*/ 103968848 h 192"/>
              <a:gd name="T2" fmla="*/ 12605870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6" name="Freeform 624"/>
          <p:cNvSpPr>
            <a:spLocks/>
          </p:cNvSpPr>
          <p:nvPr/>
        </p:nvSpPr>
        <p:spPr bwMode="auto">
          <a:xfrm>
            <a:off x="6018213" y="11014075"/>
            <a:ext cx="101600" cy="101600"/>
          </a:xfrm>
          <a:custGeom>
            <a:avLst/>
            <a:gdLst>
              <a:gd name="T0" fmla="*/ 0 w 48"/>
              <a:gd name="T1" fmla="*/ 53763333 h 192"/>
              <a:gd name="T2" fmla="*/ 21505333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7" name="Freeform 625"/>
          <p:cNvSpPr>
            <a:spLocks/>
          </p:cNvSpPr>
          <p:nvPr/>
        </p:nvSpPr>
        <p:spPr bwMode="auto">
          <a:xfrm>
            <a:off x="5981700" y="10856913"/>
            <a:ext cx="96838" cy="273050"/>
          </a:xfrm>
          <a:custGeom>
            <a:avLst/>
            <a:gdLst>
              <a:gd name="T0" fmla="*/ 11961222 w 112"/>
              <a:gd name="T1" fmla="*/ 0 h 328"/>
              <a:gd name="T2" fmla="*/ 11961222 w 112"/>
              <a:gd name="T3" fmla="*/ 199585376 h 328"/>
              <a:gd name="T4" fmla="*/ 83728560 w 112"/>
              <a:gd name="T5" fmla="*/ 166321571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8" name="Freeform 626"/>
          <p:cNvSpPr>
            <a:spLocks/>
          </p:cNvSpPr>
          <p:nvPr/>
        </p:nvSpPr>
        <p:spPr bwMode="auto">
          <a:xfrm>
            <a:off x="6124575" y="10853738"/>
            <a:ext cx="96838" cy="271462"/>
          </a:xfrm>
          <a:custGeom>
            <a:avLst/>
            <a:gdLst>
              <a:gd name="T0" fmla="*/ 11961222 w 112"/>
              <a:gd name="T1" fmla="*/ 0 h 328"/>
              <a:gd name="T2" fmla="*/ 11961222 w 112"/>
              <a:gd name="T3" fmla="*/ 197270917 h 328"/>
              <a:gd name="T4" fmla="*/ 83728560 w 112"/>
              <a:gd name="T5" fmla="*/ 164392578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39" name="Freeform 627"/>
          <p:cNvSpPr>
            <a:spLocks/>
          </p:cNvSpPr>
          <p:nvPr/>
        </p:nvSpPr>
        <p:spPr bwMode="auto">
          <a:xfrm>
            <a:off x="6146800" y="10782300"/>
            <a:ext cx="49213" cy="85725"/>
          </a:xfrm>
          <a:custGeom>
            <a:avLst/>
            <a:gdLst>
              <a:gd name="T0" fmla="*/ 0 w 56"/>
              <a:gd name="T1" fmla="*/ 5435295 h 104"/>
              <a:gd name="T2" fmla="*/ 37070575 w 56"/>
              <a:gd name="T3" fmla="*/ 5435295 h 104"/>
              <a:gd name="T4" fmla="*/ 37070575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0" name="Line 628"/>
          <p:cNvSpPr>
            <a:spLocks noChangeShapeType="1"/>
          </p:cNvSpPr>
          <p:nvPr/>
        </p:nvSpPr>
        <p:spPr bwMode="auto">
          <a:xfrm flipH="1" flipV="1">
            <a:off x="6022975" y="10723563"/>
            <a:ext cx="71438" cy="841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1" name="Freeform 629"/>
          <p:cNvSpPr>
            <a:spLocks/>
          </p:cNvSpPr>
          <p:nvPr/>
        </p:nvSpPr>
        <p:spPr bwMode="auto">
          <a:xfrm>
            <a:off x="5651500" y="10821988"/>
            <a:ext cx="65088" cy="312737"/>
          </a:xfrm>
          <a:custGeom>
            <a:avLst/>
            <a:gdLst>
              <a:gd name="T0" fmla="*/ 0 w 80"/>
              <a:gd name="T1" fmla="*/ 740942614 h 132"/>
              <a:gd name="T2" fmla="*/ 37069242 w 80"/>
              <a:gd name="T3" fmla="*/ 336791680 h 132"/>
              <a:gd name="T4" fmla="*/ 5295558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2" name="Freeform 630"/>
          <p:cNvSpPr>
            <a:spLocks/>
          </p:cNvSpPr>
          <p:nvPr/>
        </p:nvSpPr>
        <p:spPr bwMode="auto">
          <a:xfrm>
            <a:off x="5748338" y="10877550"/>
            <a:ext cx="177800" cy="257175"/>
          </a:xfrm>
          <a:custGeom>
            <a:avLst/>
            <a:gdLst>
              <a:gd name="T0" fmla="*/ 0 w 192"/>
              <a:gd name="T1" fmla="*/ 0 h 328"/>
              <a:gd name="T2" fmla="*/ 82325107 w 192"/>
              <a:gd name="T3" fmla="*/ 29508480 h 328"/>
              <a:gd name="T4" fmla="*/ 82325107 w 192"/>
              <a:gd name="T5" fmla="*/ 177052425 h 328"/>
              <a:gd name="T6" fmla="*/ 164650214 w 192"/>
              <a:gd name="T7" fmla="*/ 177052425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3" name="Freeform 631"/>
          <p:cNvSpPr>
            <a:spLocks/>
          </p:cNvSpPr>
          <p:nvPr/>
        </p:nvSpPr>
        <p:spPr bwMode="auto">
          <a:xfrm rot="9222466" flipH="1">
            <a:off x="5668963" y="10799763"/>
            <a:ext cx="46037" cy="88900"/>
          </a:xfrm>
          <a:custGeom>
            <a:avLst/>
            <a:gdLst>
              <a:gd name="T0" fmla="*/ 2660151 w 152"/>
              <a:gd name="T1" fmla="*/ 0 h 113"/>
              <a:gd name="T2" fmla="*/ 733866 w 152"/>
              <a:gd name="T3" fmla="*/ 7427478 h 113"/>
              <a:gd name="T4" fmla="*/ 733866 w 152"/>
              <a:gd name="T5" fmla="*/ 37136600 h 113"/>
              <a:gd name="T6" fmla="*/ 5137063 w 152"/>
              <a:gd name="T7" fmla="*/ 66844939 h 113"/>
              <a:gd name="T8" fmla="*/ 10365897 w 152"/>
              <a:gd name="T9" fmla="*/ 57560792 h 113"/>
              <a:gd name="T10" fmla="*/ 13943456 w 152"/>
              <a:gd name="T11" fmla="*/ 3713660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4" name="Freeform 632"/>
          <p:cNvSpPr>
            <a:spLocks/>
          </p:cNvSpPr>
          <p:nvPr/>
        </p:nvSpPr>
        <p:spPr bwMode="auto">
          <a:xfrm rot="1673837">
            <a:off x="5716588" y="10847388"/>
            <a:ext cx="58737" cy="85725"/>
          </a:xfrm>
          <a:custGeom>
            <a:avLst/>
            <a:gdLst>
              <a:gd name="T0" fmla="*/ 0 w 80"/>
              <a:gd name="T1" fmla="*/ 55672537 h 132"/>
              <a:gd name="T2" fmla="*/ 30187881 w 80"/>
              <a:gd name="T3" fmla="*/ 25305759 h 132"/>
              <a:gd name="T4" fmla="*/ 43125435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5" name="Freeform 633"/>
          <p:cNvSpPr>
            <a:spLocks/>
          </p:cNvSpPr>
          <p:nvPr/>
        </p:nvSpPr>
        <p:spPr bwMode="auto">
          <a:xfrm>
            <a:off x="4784725" y="10860088"/>
            <a:ext cx="173038" cy="241300"/>
          </a:xfrm>
          <a:custGeom>
            <a:avLst/>
            <a:gdLst>
              <a:gd name="T0" fmla="*/ 0 w 192"/>
              <a:gd name="T1" fmla="*/ 346581452 h 168"/>
              <a:gd name="T2" fmla="*/ 77974351 w 192"/>
              <a:gd name="T3" fmla="*/ 49511030 h 168"/>
              <a:gd name="T4" fmla="*/ 155948702 w 192"/>
              <a:gd name="T5" fmla="*/ 4951103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6" name="Freeform 634"/>
          <p:cNvSpPr>
            <a:spLocks/>
          </p:cNvSpPr>
          <p:nvPr/>
        </p:nvSpPr>
        <p:spPr bwMode="auto">
          <a:xfrm>
            <a:off x="4899025" y="10860088"/>
            <a:ext cx="60325" cy="227012"/>
          </a:xfrm>
          <a:custGeom>
            <a:avLst/>
            <a:gdLst>
              <a:gd name="T0" fmla="*/ 0 w 144"/>
              <a:gd name="T1" fmla="*/ 26292849 h 280"/>
              <a:gd name="T2" fmla="*/ 16847850 w 144"/>
              <a:gd name="T3" fmla="*/ 26292849 h 280"/>
              <a:gd name="T4" fmla="*/ 25271563 w 144"/>
              <a:gd name="T5" fmla="*/ 18405157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" name="Arc 635"/>
          <p:cNvSpPr>
            <a:spLocks/>
          </p:cNvSpPr>
          <p:nvPr/>
        </p:nvSpPr>
        <p:spPr bwMode="auto">
          <a:xfrm rot="6747118" flipV="1">
            <a:off x="4879976" y="10926762"/>
            <a:ext cx="334962" cy="80963"/>
          </a:xfrm>
          <a:custGeom>
            <a:avLst/>
            <a:gdLst>
              <a:gd name="T0" fmla="*/ 71109957 w 21600"/>
              <a:gd name="T1" fmla="*/ 0 h 26689"/>
              <a:gd name="T2" fmla="*/ 51799699 w 21600"/>
              <a:gd name="T3" fmla="*/ 745066 h 26689"/>
              <a:gd name="T4" fmla="*/ 0 w 21600"/>
              <a:gd name="T5" fmla="*/ 283272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8" name="Arc 636"/>
          <p:cNvSpPr>
            <a:spLocks/>
          </p:cNvSpPr>
          <p:nvPr/>
        </p:nvSpPr>
        <p:spPr bwMode="auto">
          <a:xfrm rot="4648667">
            <a:off x="1502569" y="10846594"/>
            <a:ext cx="111125" cy="179387"/>
          </a:xfrm>
          <a:custGeom>
            <a:avLst/>
            <a:gdLst>
              <a:gd name="T0" fmla="*/ 438932 w 20914"/>
              <a:gd name="T1" fmla="*/ 0 h 21401"/>
              <a:gd name="T2" fmla="*/ 3137339 w 20914"/>
              <a:gd name="T3" fmla="*/ 9424235 h 21401"/>
              <a:gd name="T4" fmla="*/ 0 w 20914"/>
              <a:gd name="T5" fmla="*/ 12603896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9" name="Arc 637"/>
          <p:cNvSpPr>
            <a:spLocks/>
          </p:cNvSpPr>
          <p:nvPr/>
        </p:nvSpPr>
        <p:spPr bwMode="auto">
          <a:xfrm rot="-4728917">
            <a:off x="1619250" y="10944225"/>
            <a:ext cx="198438" cy="147638"/>
          </a:xfrm>
          <a:custGeom>
            <a:avLst/>
            <a:gdLst>
              <a:gd name="T0" fmla="*/ 6384430 w 21600"/>
              <a:gd name="T1" fmla="*/ 3094488 h 32248"/>
              <a:gd name="T2" fmla="*/ 4910477 w 21600"/>
              <a:gd name="T3" fmla="*/ 0 h 32248"/>
              <a:gd name="T4" fmla="*/ 16748157 w 21600"/>
              <a:gd name="T5" fmla="*/ 1466253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50" name="Freeform 638"/>
          <p:cNvSpPr>
            <a:spLocks/>
          </p:cNvSpPr>
          <p:nvPr/>
        </p:nvSpPr>
        <p:spPr bwMode="auto">
          <a:xfrm>
            <a:off x="1785938" y="10863263"/>
            <a:ext cx="115887" cy="277812"/>
          </a:xfrm>
          <a:custGeom>
            <a:avLst/>
            <a:gdLst>
              <a:gd name="T0" fmla="*/ 17129551 w 112"/>
              <a:gd name="T1" fmla="*/ 0 h 328"/>
              <a:gd name="T2" fmla="*/ 17129551 w 112"/>
              <a:gd name="T3" fmla="*/ 206607405 h 328"/>
              <a:gd name="T4" fmla="*/ 119908899 w 112"/>
              <a:gd name="T5" fmla="*/ 172173129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51" name="Freeform 639"/>
          <p:cNvSpPr>
            <a:spLocks/>
          </p:cNvSpPr>
          <p:nvPr/>
        </p:nvSpPr>
        <p:spPr bwMode="auto">
          <a:xfrm>
            <a:off x="1811338" y="10799763"/>
            <a:ext cx="69850" cy="85725"/>
          </a:xfrm>
          <a:custGeom>
            <a:avLst/>
            <a:gdLst>
              <a:gd name="T0" fmla="*/ 0 w 56"/>
              <a:gd name="T1" fmla="*/ 5435295 h 104"/>
              <a:gd name="T2" fmla="*/ 74678380 w 56"/>
              <a:gd name="T3" fmla="*/ 5435295 h 104"/>
              <a:gd name="T4" fmla="*/ 74678380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52" name="Freeform 640"/>
          <p:cNvSpPr>
            <a:spLocks/>
          </p:cNvSpPr>
          <p:nvPr/>
        </p:nvSpPr>
        <p:spPr bwMode="auto">
          <a:xfrm rot="-1391916">
            <a:off x="1839913" y="10996613"/>
            <a:ext cx="146050" cy="85725"/>
          </a:xfrm>
          <a:custGeom>
            <a:avLst/>
            <a:gdLst>
              <a:gd name="T0" fmla="*/ 0 w 48"/>
              <a:gd name="T1" fmla="*/ 38274875 h 192"/>
              <a:gd name="T2" fmla="*/ 44438760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53" name="Arc 641"/>
          <p:cNvSpPr>
            <a:spLocks/>
          </p:cNvSpPr>
          <p:nvPr/>
        </p:nvSpPr>
        <p:spPr bwMode="auto">
          <a:xfrm flipH="1">
            <a:off x="1947863" y="10855325"/>
            <a:ext cx="187325" cy="134938"/>
          </a:xfrm>
          <a:custGeom>
            <a:avLst/>
            <a:gdLst>
              <a:gd name="T0" fmla="*/ 0 w 37898"/>
              <a:gd name="T1" fmla="*/ 1910703 h 21600"/>
              <a:gd name="T2" fmla="*/ 4576724 w 37898"/>
              <a:gd name="T3" fmla="*/ 4323645 h 21600"/>
              <a:gd name="T4" fmla="*/ 2010360 w 37898"/>
              <a:gd name="T5" fmla="*/ 5266174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54" name="Arc 642"/>
          <p:cNvSpPr>
            <a:spLocks/>
          </p:cNvSpPr>
          <p:nvPr/>
        </p:nvSpPr>
        <p:spPr bwMode="auto">
          <a:xfrm flipH="1">
            <a:off x="2057400" y="10907713"/>
            <a:ext cx="106363" cy="227012"/>
          </a:xfrm>
          <a:custGeom>
            <a:avLst/>
            <a:gdLst>
              <a:gd name="T0" fmla="*/ 2578953 w 21600"/>
              <a:gd name="T1" fmla="*/ 8841797 h 36375"/>
              <a:gd name="T2" fmla="*/ 697781 w 21600"/>
              <a:gd name="T3" fmla="*/ 0 h 36375"/>
              <a:gd name="T4" fmla="*/ 2579076 w 21600"/>
              <a:gd name="T5" fmla="*/ 3591408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55" name="Arc 643"/>
          <p:cNvSpPr>
            <a:spLocks/>
          </p:cNvSpPr>
          <p:nvPr/>
        </p:nvSpPr>
        <p:spPr bwMode="auto">
          <a:xfrm flipH="1">
            <a:off x="1946275" y="10964863"/>
            <a:ext cx="114300" cy="169862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6611085 h 27198"/>
              <a:gd name="T4" fmla="*/ 191234 w 23199"/>
              <a:gd name="T5" fmla="*/ 136368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56" name="Freeform 644"/>
          <p:cNvSpPr>
            <a:spLocks/>
          </p:cNvSpPr>
          <p:nvPr/>
        </p:nvSpPr>
        <p:spPr bwMode="auto">
          <a:xfrm>
            <a:off x="2117725" y="10814050"/>
            <a:ext cx="69850" cy="85725"/>
          </a:xfrm>
          <a:custGeom>
            <a:avLst/>
            <a:gdLst>
              <a:gd name="T0" fmla="*/ 0 w 56"/>
              <a:gd name="T1" fmla="*/ 5435295 h 104"/>
              <a:gd name="T2" fmla="*/ 74678380 w 56"/>
              <a:gd name="T3" fmla="*/ 5435295 h 104"/>
              <a:gd name="T4" fmla="*/ 74678380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57" name="Freeform 645"/>
          <p:cNvSpPr>
            <a:spLocks/>
          </p:cNvSpPr>
          <p:nvPr/>
        </p:nvSpPr>
        <p:spPr bwMode="auto">
          <a:xfrm>
            <a:off x="2195513" y="10855325"/>
            <a:ext cx="112712" cy="84138"/>
          </a:xfrm>
          <a:custGeom>
            <a:avLst/>
            <a:gdLst>
              <a:gd name="T0" fmla="*/ 0 w 80"/>
              <a:gd name="T1" fmla="*/ 53630321 h 132"/>
              <a:gd name="T2" fmla="*/ 111159394 w 80"/>
              <a:gd name="T3" fmla="*/ 24377709 h 132"/>
              <a:gd name="T4" fmla="*/ 15879992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58" name="Freeform 646"/>
          <p:cNvSpPr>
            <a:spLocks/>
          </p:cNvSpPr>
          <p:nvPr/>
        </p:nvSpPr>
        <p:spPr bwMode="auto">
          <a:xfrm>
            <a:off x="2292350" y="10744200"/>
            <a:ext cx="80963" cy="376238"/>
          </a:xfrm>
          <a:custGeom>
            <a:avLst/>
            <a:gdLst>
              <a:gd name="T0" fmla="*/ 2967208 w 94"/>
              <a:gd name="T1" fmla="*/ 0 h 443"/>
              <a:gd name="T2" fmla="*/ 1484035 w 94"/>
              <a:gd name="T3" fmla="*/ 233702441 h 443"/>
              <a:gd name="T4" fmla="*/ 10385658 w 94"/>
              <a:gd name="T5" fmla="*/ 305832257 h 443"/>
              <a:gd name="T6" fmla="*/ 45994734 w 94"/>
              <a:gd name="T7" fmla="*/ 314488276 h 443"/>
              <a:gd name="T8" fmla="*/ 69734125 w 94"/>
              <a:gd name="T9" fmla="*/ 30294720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59" name="Line 647"/>
          <p:cNvSpPr>
            <a:spLocks noChangeShapeType="1"/>
          </p:cNvSpPr>
          <p:nvPr/>
        </p:nvSpPr>
        <p:spPr bwMode="auto">
          <a:xfrm flipV="1">
            <a:off x="2217738" y="10855325"/>
            <a:ext cx="155575" cy="63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60" name="Freeform 648"/>
          <p:cNvSpPr>
            <a:spLocks/>
          </p:cNvSpPr>
          <p:nvPr/>
        </p:nvSpPr>
        <p:spPr bwMode="auto">
          <a:xfrm rot="9222466" flipH="1">
            <a:off x="2106613" y="10890250"/>
            <a:ext cx="52387" cy="46038"/>
          </a:xfrm>
          <a:custGeom>
            <a:avLst/>
            <a:gdLst>
              <a:gd name="T0" fmla="*/ 3444790 w 152"/>
              <a:gd name="T1" fmla="*/ 0 h 113"/>
              <a:gd name="T2" fmla="*/ 950204 w 152"/>
              <a:gd name="T3" fmla="*/ 1991857 h 113"/>
              <a:gd name="T4" fmla="*/ 950204 w 152"/>
              <a:gd name="T5" fmla="*/ 9959283 h 113"/>
              <a:gd name="T6" fmla="*/ 6651770 w 152"/>
              <a:gd name="T7" fmla="*/ 17926710 h 113"/>
              <a:gd name="T8" fmla="*/ 13422790 w 152"/>
              <a:gd name="T9" fmla="*/ 15436992 h 113"/>
              <a:gd name="T10" fmla="*/ 18055247 w 152"/>
              <a:gd name="T11" fmla="*/ 995928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61" name="Freeform 649"/>
          <p:cNvSpPr>
            <a:spLocks/>
          </p:cNvSpPr>
          <p:nvPr/>
        </p:nvSpPr>
        <p:spPr bwMode="auto">
          <a:xfrm rot="1673837">
            <a:off x="2139950" y="10915650"/>
            <a:ext cx="65088" cy="44450"/>
          </a:xfrm>
          <a:custGeom>
            <a:avLst/>
            <a:gdLst>
              <a:gd name="T0" fmla="*/ 0 w 80"/>
              <a:gd name="T1" fmla="*/ 14968199 h 132"/>
              <a:gd name="T2" fmla="*/ 37069242 w 80"/>
              <a:gd name="T3" fmla="*/ 6803880 h 132"/>
              <a:gd name="T4" fmla="*/ 5295558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62" name="Arc 650"/>
          <p:cNvSpPr>
            <a:spLocks/>
          </p:cNvSpPr>
          <p:nvPr/>
        </p:nvSpPr>
        <p:spPr bwMode="auto">
          <a:xfrm rot="668040">
            <a:off x="2347913" y="10987088"/>
            <a:ext cx="63500" cy="130175"/>
          </a:xfrm>
          <a:custGeom>
            <a:avLst/>
            <a:gdLst>
              <a:gd name="T0" fmla="*/ 504240 w 21600"/>
              <a:gd name="T1" fmla="*/ 0 h 30122"/>
              <a:gd name="T2" fmla="*/ 12297 w 21600"/>
              <a:gd name="T3" fmla="*/ 2431168 h 30122"/>
              <a:gd name="T4" fmla="*/ 0 w 21600"/>
              <a:gd name="T5" fmla="*/ 688218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63" name="Freeform 651"/>
          <p:cNvSpPr>
            <a:spLocks/>
          </p:cNvSpPr>
          <p:nvPr/>
        </p:nvSpPr>
        <p:spPr bwMode="auto">
          <a:xfrm>
            <a:off x="2770188" y="10799763"/>
            <a:ext cx="117475" cy="334962"/>
          </a:xfrm>
          <a:custGeom>
            <a:avLst/>
            <a:gdLst>
              <a:gd name="T0" fmla="*/ 0 w 242"/>
              <a:gd name="T1" fmla="*/ 396464788 h 283"/>
              <a:gd name="T2" fmla="*/ 17437759 w 242"/>
              <a:gd name="T3" fmla="*/ 323615910 h 283"/>
              <a:gd name="T4" fmla="*/ 34875518 w 242"/>
              <a:gd name="T5" fmla="*/ 259172963 h 283"/>
              <a:gd name="T6" fmla="*/ 46186610 w 242"/>
              <a:gd name="T7" fmla="*/ 203136093 h 283"/>
              <a:gd name="T8" fmla="*/ 55612278 w 242"/>
              <a:gd name="T9" fmla="*/ 113476355 h 283"/>
              <a:gd name="T10" fmla="*/ 55141407 w 242"/>
              <a:gd name="T11" fmla="*/ 37825843 h 283"/>
              <a:gd name="T12" fmla="*/ 51841914 w 242"/>
              <a:gd name="T13" fmla="*/ 12609010 h 283"/>
              <a:gd name="T14" fmla="*/ 45715254 w 242"/>
              <a:gd name="T15" fmla="*/ 1401396 h 283"/>
              <a:gd name="T16" fmla="*/ 41002178 w 242"/>
              <a:gd name="T17" fmla="*/ 1401396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64" name="Line 652"/>
          <p:cNvSpPr>
            <a:spLocks noChangeShapeType="1"/>
          </p:cNvSpPr>
          <p:nvPr/>
        </p:nvSpPr>
        <p:spPr bwMode="auto">
          <a:xfrm flipH="1" flipV="1">
            <a:off x="2849563" y="10841038"/>
            <a:ext cx="133350" cy="603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65" name="Arc 653"/>
          <p:cNvSpPr>
            <a:spLocks/>
          </p:cNvSpPr>
          <p:nvPr/>
        </p:nvSpPr>
        <p:spPr bwMode="auto">
          <a:xfrm rot="2265330" flipV="1">
            <a:off x="2905125" y="11064875"/>
            <a:ext cx="92075" cy="52388"/>
          </a:xfrm>
          <a:custGeom>
            <a:avLst/>
            <a:gdLst>
              <a:gd name="T0" fmla="*/ 0 w 37898"/>
              <a:gd name="T1" fmla="*/ 111812 h 21600"/>
              <a:gd name="T2" fmla="*/ 543492 w 37898"/>
              <a:gd name="T3" fmla="*/ 253015 h 21600"/>
              <a:gd name="T4" fmla="*/ 238735 w 37898"/>
              <a:gd name="T5" fmla="*/ 30816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66" name="Arc 654"/>
          <p:cNvSpPr>
            <a:spLocks/>
          </p:cNvSpPr>
          <p:nvPr/>
        </p:nvSpPr>
        <p:spPr bwMode="auto">
          <a:xfrm rot="36600" flipH="1">
            <a:off x="2757488" y="10893425"/>
            <a:ext cx="290512" cy="206375"/>
          </a:xfrm>
          <a:custGeom>
            <a:avLst/>
            <a:gdLst>
              <a:gd name="T0" fmla="*/ 8515337 w 21600"/>
              <a:gd name="T1" fmla="*/ 11996618 h 27068"/>
              <a:gd name="T2" fmla="*/ 15407709 w 21600"/>
              <a:gd name="T3" fmla="*/ 0 h 27068"/>
              <a:gd name="T4" fmla="*/ 52551436 w 21600"/>
              <a:gd name="T5" fmla="*/ 6772170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67" name="Freeform 655"/>
          <p:cNvSpPr>
            <a:spLocks/>
          </p:cNvSpPr>
          <p:nvPr/>
        </p:nvSpPr>
        <p:spPr bwMode="auto">
          <a:xfrm rot="8079858" flipH="1">
            <a:off x="2825750" y="10777538"/>
            <a:ext cx="58738" cy="93662"/>
          </a:xfrm>
          <a:custGeom>
            <a:avLst/>
            <a:gdLst>
              <a:gd name="T0" fmla="*/ 4330768 w 152"/>
              <a:gd name="T1" fmla="*/ 0 h 113"/>
              <a:gd name="T2" fmla="*/ 1194468 w 152"/>
              <a:gd name="T3" fmla="*/ 8243915 h 113"/>
              <a:gd name="T4" fmla="*/ 1194468 w 152"/>
              <a:gd name="T5" fmla="*/ 41221228 h 113"/>
              <a:gd name="T6" fmla="*/ 8362436 w 152"/>
              <a:gd name="T7" fmla="*/ 74198545 h 113"/>
              <a:gd name="T8" fmla="*/ 16874422 w 152"/>
              <a:gd name="T9" fmla="*/ 63893241 h 113"/>
              <a:gd name="T10" fmla="*/ 22698370 w 152"/>
              <a:gd name="T11" fmla="*/ 41221228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68" name="Arc 656"/>
          <p:cNvSpPr>
            <a:spLocks/>
          </p:cNvSpPr>
          <p:nvPr/>
        </p:nvSpPr>
        <p:spPr bwMode="auto">
          <a:xfrm flipH="1">
            <a:off x="3386138" y="10868025"/>
            <a:ext cx="177800" cy="127000"/>
          </a:xfrm>
          <a:custGeom>
            <a:avLst/>
            <a:gdLst>
              <a:gd name="T0" fmla="*/ 0 w 39875"/>
              <a:gd name="T1" fmla="*/ 2110846 h 21600"/>
              <a:gd name="T2" fmla="*/ 3535034 w 39875"/>
              <a:gd name="T3" fmla="*/ 3816603 h 21600"/>
              <a:gd name="T4" fmla="*/ 1636536 w 39875"/>
              <a:gd name="T5" fmla="*/ 4390396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69" name="Arc 657"/>
          <p:cNvSpPr>
            <a:spLocks/>
          </p:cNvSpPr>
          <p:nvPr/>
        </p:nvSpPr>
        <p:spPr bwMode="auto">
          <a:xfrm flipH="1">
            <a:off x="3386138" y="10974388"/>
            <a:ext cx="104775" cy="150812"/>
          </a:xfrm>
          <a:custGeom>
            <a:avLst/>
            <a:gdLst>
              <a:gd name="T0" fmla="*/ 1986389 w 23853"/>
              <a:gd name="T1" fmla="*/ 0 h 25811"/>
              <a:gd name="T2" fmla="*/ 0 w 23853"/>
              <a:gd name="T3" fmla="*/ 5125183 h 25811"/>
              <a:gd name="T4" fmla="*/ 190934 w 23853"/>
              <a:gd name="T5" fmla="*/ 840010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70" name="Arc 658"/>
          <p:cNvSpPr>
            <a:spLocks/>
          </p:cNvSpPr>
          <p:nvPr/>
        </p:nvSpPr>
        <p:spPr bwMode="auto">
          <a:xfrm flipH="1">
            <a:off x="3484563" y="10933113"/>
            <a:ext cx="96837" cy="193675"/>
          </a:xfrm>
          <a:custGeom>
            <a:avLst/>
            <a:gdLst>
              <a:gd name="T0" fmla="*/ 1907761 w 21600"/>
              <a:gd name="T1" fmla="*/ 6602027 h 33172"/>
              <a:gd name="T2" fmla="*/ 303113 w 21600"/>
              <a:gd name="T3" fmla="*/ 0 h 33172"/>
              <a:gd name="T4" fmla="*/ 1946329 w 21600"/>
              <a:gd name="T5" fmla="*/ 2303916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71" name="Line 659"/>
          <p:cNvSpPr>
            <a:spLocks noChangeShapeType="1"/>
          </p:cNvSpPr>
          <p:nvPr/>
        </p:nvSpPr>
        <p:spPr bwMode="auto">
          <a:xfrm flipV="1">
            <a:off x="3422650" y="10748963"/>
            <a:ext cx="85725" cy="50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72" name="Line 660"/>
          <p:cNvSpPr>
            <a:spLocks noChangeShapeType="1"/>
          </p:cNvSpPr>
          <p:nvPr/>
        </p:nvSpPr>
        <p:spPr bwMode="auto">
          <a:xfrm flipH="1" flipV="1">
            <a:off x="3490913" y="10744200"/>
            <a:ext cx="74612" cy="635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73" name="Freeform 661"/>
          <p:cNvSpPr>
            <a:spLocks/>
          </p:cNvSpPr>
          <p:nvPr/>
        </p:nvSpPr>
        <p:spPr bwMode="auto">
          <a:xfrm>
            <a:off x="3168650" y="11006138"/>
            <a:ext cx="111125" cy="111125"/>
          </a:xfrm>
          <a:custGeom>
            <a:avLst/>
            <a:gdLst>
              <a:gd name="T0" fmla="*/ 0 w 48"/>
              <a:gd name="T1" fmla="*/ 64316485 h 192"/>
              <a:gd name="T2" fmla="*/ 25726594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74" name="Freeform 662"/>
          <p:cNvSpPr>
            <a:spLocks/>
          </p:cNvSpPr>
          <p:nvPr/>
        </p:nvSpPr>
        <p:spPr bwMode="auto">
          <a:xfrm>
            <a:off x="3119438" y="10855325"/>
            <a:ext cx="107950" cy="274638"/>
          </a:xfrm>
          <a:custGeom>
            <a:avLst/>
            <a:gdLst>
              <a:gd name="T0" fmla="*/ 14863365 w 112"/>
              <a:gd name="T1" fmla="*/ 0 h 328"/>
              <a:gd name="T2" fmla="*/ 14863365 w 112"/>
              <a:gd name="T3" fmla="*/ 201914170 h 328"/>
              <a:gd name="T4" fmla="*/ 104046453 w 112"/>
              <a:gd name="T5" fmla="*/ 16826181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75" name="Freeform 663"/>
          <p:cNvSpPr>
            <a:spLocks/>
          </p:cNvSpPr>
          <p:nvPr/>
        </p:nvSpPr>
        <p:spPr bwMode="auto">
          <a:xfrm>
            <a:off x="3055938" y="10855325"/>
            <a:ext cx="63500" cy="139700"/>
          </a:xfrm>
          <a:custGeom>
            <a:avLst/>
            <a:gdLst>
              <a:gd name="T0" fmla="*/ 0 w 80"/>
              <a:gd name="T1" fmla="*/ 147849164 h 132"/>
              <a:gd name="T2" fmla="*/ 35282186 w 80"/>
              <a:gd name="T3" fmla="*/ 67204152 h 132"/>
              <a:gd name="T4" fmla="*/ 5040311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76" name="Freeform 664"/>
          <p:cNvSpPr>
            <a:spLocks/>
          </p:cNvSpPr>
          <p:nvPr/>
        </p:nvSpPr>
        <p:spPr bwMode="auto">
          <a:xfrm>
            <a:off x="3636963" y="10858500"/>
            <a:ext cx="100012" cy="268288"/>
          </a:xfrm>
          <a:custGeom>
            <a:avLst/>
            <a:gdLst>
              <a:gd name="T0" fmla="*/ 12757781 w 112"/>
              <a:gd name="T1" fmla="*/ 0 h 328"/>
              <a:gd name="T2" fmla="*/ 12757781 w 112"/>
              <a:gd name="T3" fmla="*/ 192684748 h 328"/>
              <a:gd name="T4" fmla="*/ 89307148 w 112"/>
              <a:gd name="T5" fmla="*/ 160570359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77" name="AutoShape 665"/>
          <p:cNvSpPr>
            <a:spLocks noChangeArrowheads="1"/>
          </p:cNvSpPr>
          <p:nvPr/>
        </p:nvSpPr>
        <p:spPr bwMode="auto">
          <a:xfrm>
            <a:off x="3632200" y="10779125"/>
            <a:ext cx="42863" cy="39688"/>
          </a:xfrm>
          <a:prstGeom prst="flowChartConnector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3978" name="Freeform 666"/>
          <p:cNvSpPr>
            <a:spLocks/>
          </p:cNvSpPr>
          <p:nvPr/>
        </p:nvSpPr>
        <p:spPr bwMode="auto">
          <a:xfrm>
            <a:off x="3552825" y="10855325"/>
            <a:ext cx="100013" cy="84138"/>
          </a:xfrm>
          <a:custGeom>
            <a:avLst/>
            <a:gdLst>
              <a:gd name="T0" fmla="*/ 0 w 80"/>
              <a:gd name="T1" fmla="*/ 53630321 h 132"/>
              <a:gd name="T2" fmla="*/ 87522632 w 80"/>
              <a:gd name="T3" fmla="*/ 24377709 h 132"/>
              <a:gd name="T4" fmla="*/ 125032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79" name="Freeform 667"/>
          <p:cNvSpPr>
            <a:spLocks/>
          </p:cNvSpPr>
          <p:nvPr/>
        </p:nvSpPr>
        <p:spPr bwMode="auto">
          <a:xfrm rot="9222466" flipH="1">
            <a:off x="3502025" y="10890250"/>
            <a:ext cx="46038" cy="46038"/>
          </a:xfrm>
          <a:custGeom>
            <a:avLst/>
            <a:gdLst>
              <a:gd name="T0" fmla="*/ 2660512 w 152"/>
              <a:gd name="T1" fmla="*/ 0 h 113"/>
              <a:gd name="T2" fmla="*/ 733882 w 152"/>
              <a:gd name="T3" fmla="*/ 1991857 h 113"/>
              <a:gd name="T4" fmla="*/ 733882 w 152"/>
              <a:gd name="T5" fmla="*/ 9959283 h 113"/>
              <a:gd name="T6" fmla="*/ 5137175 w 152"/>
              <a:gd name="T7" fmla="*/ 17926710 h 113"/>
              <a:gd name="T8" fmla="*/ 10366425 w 152"/>
              <a:gd name="T9" fmla="*/ 15436992 h 113"/>
              <a:gd name="T10" fmla="*/ 13944061 w 152"/>
              <a:gd name="T11" fmla="*/ 995928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80" name="Freeform 668"/>
          <p:cNvSpPr>
            <a:spLocks/>
          </p:cNvSpPr>
          <p:nvPr/>
        </p:nvSpPr>
        <p:spPr bwMode="auto">
          <a:xfrm rot="1673837">
            <a:off x="3530600" y="10915650"/>
            <a:ext cx="57150" cy="44450"/>
          </a:xfrm>
          <a:custGeom>
            <a:avLst/>
            <a:gdLst>
              <a:gd name="T0" fmla="*/ 0 w 80"/>
              <a:gd name="T1" fmla="*/ 14968199 h 132"/>
              <a:gd name="T2" fmla="*/ 28578572 w 80"/>
              <a:gd name="T3" fmla="*/ 6803880 h 132"/>
              <a:gd name="T4" fmla="*/ 4082652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81" name="Line 669"/>
          <p:cNvSpPr>
            <a:spLocks noChangeShapeType="1"/>
          </p:cNvSpPr>
          <p:nvPr/>
        </p:nvSpPr>
        <p:spPr bwMode="auto">
          <a:xfrm flipV="1">
            <a:off x="5948363" y="10855325"/>
            <a:ext cx="34925" cy="1460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82" name="Arc 670"/>
          <p:cNvSpPr>
            <a:spLocks/>
          </p:cNvSpPr>
          <p:nvPr/>
        </p:nvSpPr>
        <p:spPr bwMode="auto">
          <a:xfrm flipH="1">
            <a:off x="5056188" y="10879138"/>
            <a:ext cx="187325" cy="114300"/>
          </a:xfrm>
          <a:custGeom>
            <a:avLst/>
            <a:gdLst>
              <a:gd name="T0" fmla="*/ 0 w 37898"/>
              <a:gd name="T1" fmla="*/ 1161261 h 21600"/>
              <a:gd name="T2" fmla="*/ 4576724 w 37898"/>
              <a:gd name="T3" fmla="*/ 2627741 h 21600"/>
              <a:gd name="T4" fmla="*/ 2010360 w 37898"/>
              <a:gd name="T5" fmla="*/ 3200601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83" name="Arc 671"/>
          <p:cNvSpPr>
            <a:spLocks/>
          </p:cNvSpPr>
          <p:nvPr/>
        </p:nvSpPr>
        <p:spPr bwMode="auto">
          <a:xfrm flipH="1">
            <a:off x="5162550" y="10923588"/>
            <a:ext cx="106363" cy="192087"/>
          </a:xfrm>
          <a:custGeom>
            <a:avLst/>
            <a:gdLst>
              <a:gd name="T0" fmla="*/ 2578953 w 21600"/>
              <a:gd name="T1" fmla="*/ 5356583 h 36375"/>
              <a:gd name="T2" fmla="*/ 697781 w 21600"/>
              <a:gd name="T3" fmla="*/ 0 h 36375"/>
              <a:gd name="T4" fmla="*/ 2579076 w 21600"/>
              <a:gd name="T5" fmla="*/ 2175766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84" name="Arc 672"/>
          <p:cNvSpPr>
            <a:spLocks/>
          </p:cNvSpPr>
          <p:nvPr/>
        </p:nvSpPr>
        <p:spPr bwMode="auto">
          <a:xfrm flipH="1">
            <a:off x="5054600" y="10971213"/>
            <a:ext cx="114300" cy="144462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4066724 h 27198"/>
              <a:gd name="T4" fmla="*/ 191234 w 23199"/>
              <a:gd name="T5" fmla="*/ 83885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85" name="Freeform 673"/>
          <p:cNvSpPr>
            <a:spLocks/>
          </p:cNvSpPr>
          <p:nvPr/>
        </p:nvSpPr>
        <p:spPr bwMode="auto">
          <a:xfrm rot="-1432516">
            <a:off x="5851525" y="10961688"/>
            <a:ext cx="144463" cy="152400"/>
          </a:xfrm>
          <a:custGeom>
            <a:avLst/>
            <a:gdLst>
              <a:gd name="T0" fmla="*/ 0 w 80"/>
              <a:gd name="T1" fmla="*/ 175952718 h 132"/>
              <a:gd name="T2" fmla="*/ 182608442 w 80"/>
              <a:gd name="T3" fmla="*/ 79978826 h 132"/>
              <a:gd name="T4" fmla="*/ 260869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86" name="Arc 674"/>
          <p:cNvSpPr>
            <a:spLocks/>
          </p:cNvSpPr>
          <p:nvPr/>
        </p:nvSpPr>
        <p:spPr bwMode="auto">
          <a:xfrm rot="21592133" flipV="1">
            <a:off x="4114800" y="10885488"/>
            <a:ext cx="220663" cy="214312"/>
          </a:xfrm>
          <a:custGeom>
            <a:avLst/>
            <a:gdLst>
              <a:gd name="T0" fmla="*/ 0 w 42187"/>
              <a:gd name="T1" fmla="*/ 14721389 h 21600"/>
              <a:gd name="T2" fmla="*/ 6037140 w 42187"/>
              <a:gd name="T3" fmla="*/ 20741083 h 21600"/>
              <a:gd name="T4" fmla="*/ 2946518 w 42187"/>
              <a:gd name="T5" fmla="*/ 21097550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87" name="Freeform 675"/>
          <p:cNvSpPr>
            <a:spLocks/>
          </p:cNvSpPr>
          <p:nvPr/>
        </p:nvSpPr>
        <p:spPr bwMode="auto">
          <a:xfrm>
            <a:off x="4025900" y="10439400"/>
            <a:ext cx="190500" cy="569913"/>
          </a:xfrm>
          <a:custGeom>
            <a:avLst/>
            <a:gdLst>
              <a:gd name="T0" fmla="*/ 0 w 208"/>
              <a:gd name="T1" fmla="*/ 477648314 h 680"/>
              <a:gd name="T2" fmla="*/ 161051274 w 208"/>
              <a:gd name="T3" fmla="*/ 73051951 h 680"/>
              <a:gd name="T4" fmla="*/ 80525637 w 208"/>
              <a:gd name="T5" fmla="*/ 39335729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88" name="Freeform 676"/>
          <p:cNvSpPr>
            <a:spLocks/>
          </p:cNvSpPr>
          <p:nvPr/>
        </p:nvSpPr>
        <p:spPr bwMode="auto">
          <a:xfrm>
            <a:off x="4124325" y="10487025"/>
            <a:ext cx="44450" cy="527050"/>
          </a:xfrm>
          <a:custGeom>
            <a:avLst/>
            <a:gdLst>
              <a:gd name="T0" fmla="*/ 0 w 1"/>
              <a:gd name="T1" fmla="*/ 0 h 768"/>
              <a:gd name="T2" fmla="*/ 0 w 1"/>
              <a:gd name="T3" fmla="*/ 36169498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89" name="Freeform 677"/>
          <p:cNvSpPr>
            <a:spLocks/>
          </p:cNvSpPr>
          <p:nvPr/>
        </p:nvSpPr>
        <p:spPr bwMode="auto">
          <a:xfrm rot="20232284" flipV="1">
            <a:off x="4289425" y="10853738"/>
            <a:ext cx="46038" cy="112712"/>
          </a:xfrm>
          <a:custGeom>
            <a:avLst/>
            <a:gdLst>
              <a:gd name="T0" fmla="*/ 2660512 w 152"/>
              <a:gd name="T1" fmla="*/ 0 h 113"/>
              <a:gd name="T2" fmla="*/ 733882 w 152"/>
              <a:gd name="T3" fmla="*/ 11938496 h 113"/>
              <a:gd name="T4" fmla="*/ 733882 w 152"/>
              <a:gd name="T5" fmla="*/ 59694469 h 113"/>
              <a:gd name="T6" fmla="*/ 5137175 w 152"/>
              <a:gd name="T7" fmla="*/ 107450446 h 113"/>
              <a:gd name="T8" fmla="*/ 10366425 w 152"/>
              <a:gd name="T9" fmla="*/ 92526584 h 113"/>
              <a:gd name="T10" fmla="*/ 13944061 w 152"/>
              <a:gd name="T11" fmla="*/ 5969446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90" name="Freeform 678"/>
          <p:cNvSpPr>
            <a:spLocks/>
          </p:cNvSpPr>
          <p:nvPr/>
        </p:nvSpPr>
        <p:spPr bwMode="auto">
          <a:xfrm rot="-1367716">
            <a:off x="4291013" y="10853738"/>
            <a:ext cx="131762" cy="106362"/>
          </a:xfrm>
          <a:custGeom>
            <a:avLst/>
            <a:gdLst>
              <a:gd name="T0" fmla="*/ 21791872 w 152"/>
              <a:gd name="T1" fmla="*/ 0 h 113"/>
              <a:gd name="T2" fmla="*/ 6011641 w 152"/>
              <a:gd name="T3" fmla="*/ 10631495 h 113"/>
              <a:gd name="T4" fmla="*/ 6011641 w 152"/>
              <a:gd name="T5" fmla="*/ 53157469 h 113"/>
              <a:gd name="T6" fmla="*/ 42080619 w 152"/>
              <a:gd name="T7" fmla="*/ 95684388 h 113"/>
              <a:gd name="T8" fmla="*/ 84912800 w 152"/>
              <a:gd name="T9" fmla="*/ 82394789 h 113"/>
              <a:gd name="T10" fmla="*/ 114218591 w 152"/>
              <a:gd name="T11" fmla="*/ 5315746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91" name="Arc 679"/>
          <p:cNvSpPr>
            <a:spLocks/>
          </p:cNvSpPr>
          <p:nvPr/>
        </p:nvSpPr>
        <p:spPr bwMode="auto">
          <a:xfrm flipH="1">
            <a:off x="4410075" y="10868025"/>
            <a:ext cx="169863" cy="119063"/>
          </a:xfrm>
          <a:custGeom>
            <a:avLst/>
            <a:gdLst>
              <a:gd name="T0" fmla="*/ 0 w 37898"/>
              <a:gd name="T1" fmla="*/ 1312559 h 21600"/>
              <a:gd name="T2" fmla="*/ 3412432 w 37898"/>
              <a:gd name="T3" fmla="*/ 2970137 h 21600"/>
              <a:gd name="T4" fmla="*/ 1498943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92" name="Arc 680"/>
          <p:cNvSpPr>
            <a:spLocks/>
          </p:cNvSpPr>
          <p:nvPr/>
        </p:nvSpPr>
        <p:spPr bwMode="auto">
          <a:xfrm flipH="1">
            <a:off x="4502150" y="10906125"/>
            <a:ext cx="95250" cy="198438"/>
          </a:xfrm>
          <a:custGeom>
            <a:avLst/>
            <a:gdLst>
              <a:gd name="T0" fmla="*/ 1852118 w 21600"/>
              <a:gd name="T1" fmla="*/ 5905662 h 36375"/>
              <a:gd name="T2" fmla="*/ 501116 w 21600"/>
              <a:gd name="T3" fmla="*/ 0 h 36375"/>
              <a:gd name="T4" fmla="*/ 1852198 w 21600"/>
              <a:gd name="T5" fmla="*/ 2398805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93" name="Arc 681"/>
          <p:cNvSpPr>
            <a:spLocks/>
          </p:cNvSpPr>
          <p:nvPr/>
        </p:nvSpPr>
        <p:spPr bwMode="auto">
          <a:xfrm flipH="1">
            <a:off x="4408488" y="10958513"/>
            <a:ext cx="103187" cy="147637"/>
          </a:xfrm>
          <a:custGeom>
            <a:avLst/>
            <a:gdLst>
              <a:gd name="T0" fmla="*/ 1976490 w 23199"/>
              <a:gd name="T1" fmla="*/ 0 h 27198"/>
              <a:gd name="T2" fmla="*/ 0 w 23199"/>
              <a:gd name="T3" fmla="*/ 4340798 h 27198"/>
              <a:gd name="T4" fmla="*/ 140705 w 23199"/>
              <a:gd name="T5" fmla="*/ 89537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94" name="Line 682"/>
          <p:cNvSpPr>
            <a:spLocks noChangeShapeType="1"/>
          </p:cNvSpPr>
          <p:nvPr/>
        </p:nvSpPr>
        <p:spPr bwMode="auto">
          <a:xfrm flipH="1">
            <a:off x="4587875" y="10863263"/>
            <a:ext cx="11113" cy="2428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95" name="Freeform 683"/>
          <p:cNvSpPr>
            <a:spLocks/>
          </p:cNvSpPr>
          <p:nvPr/>
        </p:nvSpPr>
        <p:spPr bwMode="auto">
          <a:xfrm>
            <a:off x="4584700" y="10985500"/>
            <a:ext cx="103188" cy="120650"/>
          </a:xfrm>
          <a:custGeom>
            <a:avLst/>
            <a:gdLst>
              <a:gd name="T0" fmla="*/ 0 w 176"/>
              <a:gd name="T1" fmla="*/ 38136849 h 295"/>
              <a:gd name="T2" fmla="*/ 8249763 w 176"/>
              <a:gd name="T3" fmla="*/ 47503783 h 295"/>
              <a:gd name="T4" fmla="*/ 21999566 w 176"/>
              <a:gd name="T5" fmla="*/ 48172879 h 295"/>
              <a:gd name="T6" fmla="*/ 37124224 w 176"/>
              <a:gd name="T7" fmla="*/ 40144137 h 295"/>
              <a:gd name="T8" fmla="*/ 56373479 w 176"/>
              <a:gd name="T9" fmla="*/ 14719709 h 295"/>
              <a:gd name="T10" fmla="*/ 6049865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96" name="AutoShape 684"/>
          <p:cNvSpPr>
            <a:spLocks noChangeArrowheads="1"/>
          </p:cNvSpPr>
          <p:nvPr/>
        </p:nvSpPr>
        <p:spPr bwMode="auto">
          <a:xfrm flipV="1">
            <a:off x="4459288" y="10718800"/>
            <a:ext cx="119062" cy="100013"/>
          </a:xfrm>
          <a:custGeom>
            <a:avLst/>
            <a:gdLst>
              <a:gd name="T0" fmla="*/ 1808767 w 21600"/>
              <a:gd name="T1" fmla="*/ 0 h 21600"/>
              <a:gd name="T2" fmla="*/ 452199 w 21600"/>
              <a:gd name="T3" fmla="*/ 1072102 h 21600"/>
              <a:gd name="T4" fmla="*/ 1808767 w 21600"/>
              <a:gd name="T5" fmla="*/ 536042 h 21600"/>
              <a:gd name="T6" fmla="*/ 3165330 w 21600"/>
              <a:gd name="T7" fmla="*/ 10721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3997" name="Line 685"/>
          <p:cNvSpPr>
            <a:spLocks noChangeShapeType="1"/>
          </p:cNvSpPr>
          <p:nvPr/>
        </p:nvSpPr>
        <p:spPr bwMode="auto">
          <a:xfrm>
            <a:off x="4792663" y="10855325"/>
            <a:ext cx="0" cy="27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98" name="Freeform 686"/>
          <p:cNvSpPr>
            <a:spLocks/>
          </p:cNvSpPr>
          <p:nvPr/>
        </p:nvSpPr>
        <p:spPr bwMode="auto">
          <a:xfrm>
            <a:off x="6364288" y="10847388"/>
            <a:ext cx="171450" cy="239712"/>
          </a:xfrm>
          <a:custGeom>
            <a:avLst/>
            <a:gdLst>
              <a:gd name="T0" fmla="*/ 0 w 192"/>
              <a:gd name="T1" fmla="*/ 342034744 h 168"/>
              <a:gd name="T2" fmla="*/ 76549750 w 192"/>
              <a:gd name="T3" fmla="*/ 48862727 h 168"/>
              <a:gd name="T4" fmla="*/ 153099499 w 192"/>
              <a:gd name="T5" fmla="*/ 4886272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99" name="Freeform 687"/>
          <p:cNvSpPr>
            <a:spLocks/>
          </p:cNvSpPr>
          <p:nvPr/>
        </p:nvSpPr>
        <p:spPr bwMode="auto">
          <a:xfrm>
            <a:off x="6478588" y="10847388"/>
            <a:ext cx="60325" cy="225425"/>
          </a:xfrm>
          <a:custGeom>
            <a:avLst/>
            <a:gdLst>
              <a:gd name="T0" fmla="*/ 0 w 144"/>
              <a:gd name="T1" fmla="*/ 25927090 h 280"/>
              <a:gd name="T2" fmla="*/ 16847850 w 144"/>
              <a:gd name="T3" fmla="*/ 25927090 h 280"/>
              <a:gd name="T4" fmla="*/ 25271563 w 144"/>
              <a:gd name="T5" fmla="*/ 181487223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00" name="Arc 688"/>
          <p:cNvSpPr>
            <a:spLocks/>
          </p:cNvSpPr>
          <p:nvPr/>
        </p:nvSpPr>
        <p:spPr bwMode="auto">
          <a:xfrm rot="6747118" flipV="1">
            <a:off x="6460331" y="10913270"/>
            <a:ext cx="333375" cy="80962"/>
          </a:xfrm>
          <a:custGeom>
            <a:avLst/>
            <a:gdLst>
              <a:gd name="T0" fmla="*/ 70104014 w 21600"/>
              <a:gd name="T1" fmla="*/ 0 h 26689"/>
              <a:gd name="T2" fmla="*/ 51067028 w 21600"/>
              <a:gd name="T3" fmla="*/ 745039 h 26689"/>
              <a:gd name="T4" fmla="*/ 0 w 21600"/>
              <a:gd name="T5" fmla="*/ 283256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01" name="Arc 689"/>
          <p:cNvSpPr>
            <a:spLocks/>
          </p:cNvSpPr>
          <p:nvPr/>
        </p:nvSpPr>
        <p:spPr bwMode="auto">
          <a:xfrm flipH="1">
            <a:off x="6634163" y="10874375"/>
            <a:ext cx="187325" cy="114300"/>
          </a:xfrm>
          <a:custGeom>
            <a:avLst/>
            <a:gdLst>
              <a:gd name="T0" fmla="*/ 0 w 37898"/>
              <a:gd name="T1" fmla="*/ 1161261 h 21600"/>
              <a:gd name="T2" fmla="*/ 4576724 w 37898"/>
              <a:gd name="T3" fmla="*/ 2627741 h 21600"/>
              <a:gd name="T4" fmla="*/ 2010360 w 37898"/>
              <a:gd name="T5" fmla="*/ 3200601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02" name="Arc 690"/>
          <p:cNvSpPr>
            <a:spLocks/>
          </p:cNvSpPr>
          <p:nvPr/>
        </p:nvSpPr>
        <p:spPr bwMode="auto">
          <a:xfrm flipH="1">
            <a:off x="6742113" y="10914063"/>
            <a:ext cx="106362" cy="193675"/>
          </a:xfrm>
          <a:custGeom>
            <a:avLst/>
            <a:gdLst>
              <a:gd name="T0" fmla="*/ 2578884 w 21600"/>
              <a:gd name="T1" fmla="*/ 5490535 h 36375"/>
              <a:gd name="T2" fmla="*/ 697769 w 21600"/>
              <a:gd name="T3" fmla="*/ 0 h 36375"/>
              <a:gd name="T4" fmla="*/ 2579002 w 21600"/>
              <a:gd name="T5" fmla="*/ 2230177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03" name="Arc 691"/>
          <p:cNvSpPr>
            <a:spLocks/>
          </p:cNvSpPr>
          <p:nvPr/>
        </p:nvSpPr>
        <p:spPr bwMode="auto">
          <a:xfrm flipH="1">
            <a:off x="6634163" y="10963275"/>
            <a:ext cx="114300" cy="144463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4066810 h 27198"/>
              <a:gd name="T4" fmla="*/ 191234 w 23199"/>
              <a:gd name="T5" fmla="*/ 83886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04" name="Line 692"/>
          <p:cNvSpPr>
            <a:spLocks noChangeShapeType="1"/>
          </p:cNvSpPr>
          <p:nvPr/>
        </p:nvSpPr>
        <p:spPr bwMode="auto">
          <a:xfrm>
            <a:off x="6372225" y="10842625"/>
            <a:ext cx="0" cy="2778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05" name="Arc 693"/>
          <p:cNvSpPr>
            <a:spLocks/>
          </p:cNvSpPr>
          <p:nvPr/>
        </p:nvSpPr>
        <p:spPr bwMode="auto">
          <a:xfrm rot="20206454" flipH="1">
            <a:off x="1209675" y="10469563"/>
            <a:ext cx="155575" cy="160337"/>
          </a:xfrm>
          <a:custGeom>
            <a:avLst/>
            <a:gdLst>
              <a:gd name="T0" fmla="*/ 0 w 37898"/>
              <a:gd name="T1" fmla="*/ 3205448 h 21600"/>
              <a:gd name="T2" fmla="*/ 2621725 w 37898"/>
              <a:gd name="T3" fmla="*/ 7253504 h 21600"/>
              <a:gd name="T4" fmla="*/ 1151620 w 37898"/>
              <a:gd name="T5" fmla="*/ 88347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06" name="Arc 694"/>
          <p:cNvSpPr>
            <a:spLocks/>
          </p:cNvSpPr>
          <p:nvPr/>
        </p:nvSpPr>
        <p:spPr bwMode="auto">
          <a:xfrm rot="18564040" flipH="1">
            <a:off x="1335088" y="10415587"/>
            <a:ext cx="96838" cy="106363"/>
          </a:xfrm>
          <a:custGeom>
            <a:avLst/>
            <a:gdLst>
              <a:gd name="T0" fmla="*/ 1633640 w 23199"/>
              <a:gd name="T1" fmla="*/ 0 h 27198"/>
              <a:gd name="T2" fmla="*/ 0 w 23199"/>
              <a:gd name="T3" fmla="*/ 1623133 h 27198"/>
              <a:gd name="T4" fmla="*/ 116307 w 23199"/>
              <a:gd name="T5" fmla="*/ 3348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07" name="Arc 695"/>
          <p:cNvSpPr>
            <a:spLocks/>
          </p:cNvSpPr>
          <p:nvPr/>
        </p:nvSpPr>
        <p:spPr bwMode="auto">
          <a:xfrm rot="5910393" flipH="1">
            <a:off x="1166813" y="10472738"/>
            <a:ext cx="268287" cy="115887"/>
          </a:xfrm>
          <a:custGeom>
            <a:avLst/>
            <a:gdLst>
              <a:gd name="T0" fmla="*/ 6706579 w 21600"/>
              <a:gd name="T1" fmla="*/ 2124181 h 27068"/>
              <a:gd name="T2" fmla="*/ 12135166 w 21600"/>
              <a:gd name="T3" fmla="*/ 0 h 27068"/>
              <a:gd name="T4" fmla="*/ 41389602 w 21600"/>
              <a:gd name="T5" fmla="*/ 119911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08" name="Freeform 696"/>
          <p:cNvSpPr>
            <a:spLocks/>
          </p:cNvSpPr>
          <p:nvPr/>
        </p:nvSpPr>
        <p:spPr bwMode="auto">
          <a:xfrm rot="-143199">
            <a:off x="1363663" y="10548938"/>
            <a:ext cx="77787" cy="560387"/>
          </a:xfrm>
          <a:custGeom>
            <a:avLst/>
            <a:gdLst>
              <a:gd name="T0" fmla="*/ 0 w 192"/>
              <a:gd name="T1" fmla="*/ 654236771 h 480"/>
              <a:gd name="T2" fmla="*/ 15757541 w 192"/>
              <a:gd name="T3" fmla="*/ 588812627 h 480"/>
              <a:gd name="T4" fmla="*/ 23635903 w 192"/>
              <a:gd name="T5" fmla="*/ 457965798 h 480"/>
              <a:gd name="T6" fmla="*/ 31514676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09" name="Freeform 697"/>
          <p:cNvSpPr>
            <a:spLocks/>
          </p:cNvSpPr>
          <p:nvPr/>
        </p:nvSpPr>
        <p:spPr bwMode="auto">
          <a:xfrm rot="2859523" flipH="1">
            <a:off x="1384301" y="10483850"/>
            <a:ext cx="114300" cy="136525"/>
          </a:xfrm>
          <a:custGeom>
            <a:avLst/>
            <a:gdLst>
              <a:gd name="T0" fmla="*/ 0 w 80"/>
              <a:gd name="T1" fmla="*/ 141205118 h 132"/>
              <a:gd name="T2" fmla="*/ 114314289 w 80"/>
              <a:gd name="T3" fmla="*/ 64184319 h 132"/>
              <a:gd name="T4" fmla="*/ 16330610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0" name="Arc 698"/>
          <p:cNvSpPr>
            <a:spLocks/>
          </p:cNvSpPr>
          <p:nvPr/>
        </p:nvSpPr>
        <p:spPr bwMode="auto">
          <a:xfrm rot="7227494" flipH="1">
            <a:off x="1618457" y="10464006"/>
            <a:ext cx="101600" cy="115887"/>
          </a:xfrm>
          <a:custGeom>
            <a:avLst/>
            <a:gdLst>
              <a:gd name="T0" fmla="*/ 0 w 29764"/>
              <a:gd name="T1" fmla="*/ 530473 h 21600"/>
              <a:gd name="T2" fmla="*/ 1183857 w 29764"/>
              <a:gd name="T3" fmla="*/ 1509584 h 21600"/>
              <a:gd name="T4" fmla="*/ 464884 w 29764"/>
              <a:gd name="T5" fmla="*/ 3335775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1" name="Arc 699"/>
          <p:cNvSpPr>
            <a:spLocks/>
          </p:cNvSpPr>
          <p:nvPr/>
        </p:nvSpPr>
        <p:spPr bwMode="auto">
          <a:xfrm rot="1213172">
            <a:off x="1406525" y="10944225"/>
            <a:ext cx="77788" cy="176213"/>
          </a:xfrm>
          <a:custGeom>
            <a:avLst/>
            <a:gdLst>
              <a:gd name="T0" fmla="*/ 623374 w 27189"/>
              <a:gd name="T1" fmla="*/ 0 h 26531"/>
              <a:gd name="T2" fmla="*/ 0 w 27189"/>
              <a:gd name="T3" fmla="*/ 7557700 h 26531"/>
              <a:gd name="T4" fmla="*/ 130885 w 27189"/>
              <a:gd name="T5" fmla="*/ 1444753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2" name="Freeform 700"/>
          <p:cNvSpPr>
            <a:spLocks/>
          </p:cNvSpPr>
          <p:nvPr/>
        </p:nvSpPr>
        <p:spPr bwMode="auto">
          <a:xfrm rot="517400" flipH="1">
            <a:off x="1281113" y="10666413"/>
            <a:ext cx="276225" cy="144462"/>
          </a:xfrm>
          <a:custGeom>
            <a:avLst/>
            <a:gdLst>
              <a:gd name="T0" fmla="*/ 0 w 1"/>
              <a:gd name="T1" fmla="*/ 0 h 768"/>
              <a:gd name="T2" fmla="*/ 0 w 1"/>
              <a:gd name="T3" fmla="*/ 2717353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3" name="Freeform 701"/>
          <p:cNvSpPr>
            <a:spLocks/>
          </p:cNvSpPr>
          <p:nvPr/>
        </p:nvSpPr>
        <p:spPr bwMode="auto">
          <a:xfrm rot="615711" flipH="1">
            <a:off x="1304925" y="10521950"/>
            <a:ext cx="276225" cy="144463"/>
          </a:xfrm>
          <a:custGeom>
            <a:avLst/>
            <a:gdLst>
              <a:gd name="T0" fmla="*/ 0 w 1"/>
              <a:gd name="T1" fmla="*/ 0 h 768"/>
              <a:gd name="T2" fmla="*/ 0 w 1"/>
              <a:gd name="T3" fmla="*/ 27173907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4" name="Arc 702"/>
          <p:cNvSpPr>
            <a:spLocks/>
          </p:cNvSpPr>
          <p:nvPr/>
        </p:nvSpPr>
        <p:spPr bwMode="auto">
          <a:xfrm rot="20863295" flipH="1">
            <a:off x="1584325" y="10472738"/>
            <a:ext cx="123825" cy="101600"/>
          </a:xfrm>
          <a:custGeom>
            <a:avLst/>
            <a:gdLst>
              <a:gd name="T0" fmla="*/ 0 w 33055"/>
              <a:gd name="T1" fmla="*/ 365393 h 21600"/>
              <a:gd name="T2" fmla="*/ 1737603 w 33055"/>
              <a:gd name="T3" fmla="*/ 1845540 h 21600"/>
              <a:gd name="T4" fmla="*/ 620500 w 33055"/>
              <a:gd name="T5" fmla="*/ 2247881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5" name="Arc 703"/>
          <p:cNvSpPr>
            <a:spLocks/>
          </p:cNvSpPr>
          <p:nvPr/>
        </p:nvSpPr>
        <p:spPr bwMode="auto">
          <a:xfrm rot="675542">
            <a:off x="1462088" y="10810875"/>
            <a:ext cx="66675" cy="201613"/>
          </a:xfrm>
          <a:custGeom>
            <a:avLst/>
            <a:gdLst>
              <a:gd name="T0" fmla="*/ 613598 w 21600"/>
              <a:gd name="T1" fmla="*/ 0 h 20377"/>
              <a:gd name="T2" fmla="*/ 463326 w 21600"/>
              <a:gd name="T3" fmla="*/ 19736720 h 20377"/>
              <a:gd name="T4" fmla="*/ 0 w 21600"/>
              <a:gd name="T5" fmla="*/ 5422061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6" name="Line 704"/>
          <p:cNvSpPr>
            <a:spLocks noChangeShapeType="1"/>
          </p:cNvSpPr>
          <p:nvPr/>
        </p:nvSpPr>
        <p:spPr bwMode="auto">
          <a:xfrm>
            <a:off x="1641475" y="10855325"/>
            <a:ext cx="0" cy="2222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6" name="Line 705"/>
          <p:cNvSpPr>
            <a:spLocks noChangeShapeType="1"/>
          </p:cNvSpPr>
          <p:nvPr/>
        </p:nvSpPr>
        <p:spPr bwMode="auto">
          <a:xfrm>
            <a:off x="2181225" y="1019175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7" name="Line 706"/>
          <p:cNvSpPr>
            <a:spLocks noChangeShapeType="1"/>
          </p:cNvSpPr>
          <p:nvPr/>
        </p:nvSpPr>
        <p:spPr bwMode="auto">
          <a:xfrm>
            <a:off x="3290888" y="10210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8" name="Line 707"/>
          <p:cNvSpPr>
            <a:spLocks noChangeShapeType="1"/>
          </p:cNvSpPr>
          <p:nvPr/>
        </p:nvSpPr>
        <p:spPr bwMode="auto">
          <a:xfrm>
            <a:off x="4324350" y="1019175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9" name="Line 708"/>
          <p:cNvSpPr>
            <a:spLocks noChangeShapeType="1"/>
          </p:cNvSpPr>
          <p:nvPr/>
        </p:nvSpPr>
        <p:spPr bwMode="auto">
          <a:xfrm>
            <a:off x="5286375" y="101981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0" name="Line 709"/>
          <p:cNvSpPr>
            <a:spLocks noChangeShapeType="1"/>
          </p:cNvSpPr>
          <p:nvPr/>
        </p:nvSpPr>
        <p:spPr bwMode="auto">
          <a:xfrm>
            <a:off x="6248400" y="1015365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22" name="Freeform 710"/>
          <p:cNvSpPr>
            <a:spLocks/>
          </p:cNvSpPr>
          <p:nvPr/>
        </p:nvSpPr>
        <p:spPr bwMode="auto">
          <a:xfrm>
            <a:off x="6210300" y="10839450"/>
            <a:ext cx="161925" cy="228600"/>
          </a:xfrm>
          <a:custGeom>
            <a:avLst/>
            <a:gdLst>
              <a:gd name="T0" fmla="*/ 0 w 192"/>
              <a:gd name="T1" fmla="*/ 311059258 h 168"/>
              <a:gd name="T2" fmla="*/ 68280910 w 192"/>
              <a:gd name="T3" fmla="*/ 44436841 h 168"/>
              <a:gd name="T4" fmla="*/ 136560976 w 192"/>
              <a:gd name="T5" fmla="*/ 44436841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23" name="Freeform 711"/>
          <p:cNvSpPr>
            <a:spLocks/>
          </p:cNvSpPr>
          <p:nvPr/>
        </p:nvSpPr>
        <p:spPr bwMode="auto">
          <a:xfrm>
            <a:off x="4657725" y="10848975"/>
            <a:ext cx="161925" cy="228600"/>
          </a:xfrm>
          <a:custGeom>
            <a:avLst/>
            <a:gdLst>
              <a:gd name="T0" fmla="*/ 0 w 192"/>
              <a:gd name="T1" fmla="*/ 311059258 h 168"/>
              <a:gd name="T2" fmla="*/ 68280910 w 192"/>
              <a:gd name="T3" fmla="*/ 44436841 h 168"/>
              <a:gd name="T4" fmla="*/ 136560976 w 192"/>
              <a:gd name="T5" fmla="*/ 44436841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24" name="Freeform 712"/>
          <p:cNvSpPr>
            <a:spLocks/>
          </p:cNvSpPr>
          <p:nvPr/>
        </p:nvSpPr>
        <p:spPr bwMode="auto">
          <a:xfrm flipH="1">
            <a:off x="5105400" y="10858500"/>
            <a:ext cx="179388" cy="560388"/>
          </a:xfrm>
          <a:custGeom>
            <a:avLst/>
            <a:gdLst>
              <a:gd name="T0" fmla="*/ 0 w 1"/>
              <a:gd name="T1" fmla="*/ 0 h 768"/>
              <a:gd name="T2" fmla="*/ 0 w 1"/>
              <a:gd name="T3" fmla="*/ 408899415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25" name="Freeform 713"/>
          <p:cNvSpPr>
            <a:spLocks/>
          </p:cNvSpPr>
          <p:nvPr/>
        </p:nvSpPr>
        <p:spPr bwMode="auto">
          <a:xfrm rot="-4841525" flipH="1" flipV="1">
            <a:off x="5182393" y="11378407"/>
            <a:ext cx="106363" cy="95250"/>
          </a:xfrm>
          <a:custGeom>
            <a:avLst/>
            <a:gdLst>
              <a:gd name="T0" fmla="*/ 0 w 56"/>
              <a:gd name="T1" fmla="*/ 6710545 h 104"/>
              <a:gd name="T2" fmla="*/ 173158976 w 56"/>
              <a:gd name="T3" fmla="*/ 6710545 h 104"/>
              <a:gd name="T4" fmla="*/ 173158976 w 56"/>
              <a:gd name="T5" fmla="*/ 46972904 h 104"/>
              <a:gd name="T6" fmla="*/ 0 w 56"/>
              <a:gd name="T7" fmla="*/ 87236181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26" name="Freeform 714"/>
          <p:cNvSpPr>
            <a:spLocks/>
          </p:cNvSpPr>
          <p:nvPr/>
        </p:nvSpPr>
        <p:spPr bwMode="auto">
          <a:xfrm rot="-342635">
            <a:off x="5181600" y="11029950"/>
            <a:ext cx="215900" cy="381000"/>
          </a:xfrm>
          <a:custGeom>
            <a:avLst/>
            <a:gdLst>
              <a:gd name="T0" fmla="*/ 16139944 w 152"/>
              <a:gd name="T1" fmla="*/ 504031202 h 288"/>
              <a:gd name="T2" fmla="*/ 16139944 w 152"/>
              <a:gd name="T3" fmla="*/ 420026029 h 288"/>
              <a:gd name="T4" fmla="*/ 112981037 w 152"/>
              <a:gd name="T5" fmla="*/ 252015601 h 288"/>
              <a:gd name="T6" fmla="*/ 306663189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27" name="Freeform 715"/>
          <p:cNvSpPr>
            <a:spLocks/>
          </p:cNvSpPr>
          <p:nvPr/>
        </p:nvSpPr>
        <p:spPr bwMode="auto">
          <a:xfrm flipH="1">
            <a:off x="6678613" y="10852150"/>
            <a:ext cx="179387" cy="560388"/>
          </a:xfrm>
          <a:custGeom>
            <a:avLst/>
            <a:gdLst>
              <a:gd name="T0" fmla="*/ 0 w 1"/>
              <a:gd name="T1" fmla="*/ 0 h 768"/>
              <a:gd name="T2" fmla="*/ 0 w 1"/>
              <a:gd name="T3" fmla="*/ 408899415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28" name="Freeform 716"/>
          <p:cNvSpPr>
            <a:spLocks/>
          </p:cNvSpPr>
          <p:nvPr/>
        </p:nvSpPr>
        <p:spPr bwMode="auto">
          <a:xfrm rot="-4841525" flipH="1" flipV="1">
            <a:off x="6757193" y="11378407"/>
            <a:ext cx="106363" cy="95250"/>
          </a:xfrm>
          <a:custGeom>
            <a:avLst/>
            <a:gdLst>
              <a:gd name="T0" fmla="*/ 0 w 56"/>
              <a:gd name="T1" fmla="*/ 6710545 h 104"/>
              <a:gd name="T2" fmla="*/ 173158976 w 56"/>
              <a:gd name="T3" fmla="*/ 6710545 h 104"/>
              <a:gd name="T4" fmla="*/ 173158976 w 56"/>
              <a:gd name="T5" fmla="*/ 46972904 h 104"/>
              <a:gd name="T6" fmla="*/ 0 w 56"/>
              <a:gd name="T7" fmla="*/ 87236181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29" name="Freeform 717"/>
          <p:cNvSpPr>
            <a:spLocks/>
          </p:cNvSpPr>
          <p:nvPr/>
        </p:nvSpPr>
        <p:spPr bwMode="auto">
          <a:xfrm rot="-342635">
            <a:off x="6756400" y="11029950"/>
            <a:ext cx="215900" cy="381000"/>
          </a:xfrm>
          <a:custGeom>
            <a:avLst/>
            <a:gdLst>
              <a:gd name="T0" fmla="*/ 16139944 w 152"/>
              <a:gd name="T1" fmla="*/ 504031202 h 288"/>
              <a:gd name="T2" fmla="*/ 16139944 w 152"/>
              <a:gd name="T3" fmla="*/ 420026029 h 288"/>
              <a:gd name="T4" fmla="*/ 112981037 w 152"/>
              <a:gd name="T5" fmla="*/ 252015601 h 288"/>
              <a:gd name="T6" fmla="*/ 306663189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0" name="AutoShape 718"/>
          <p:cNvSpPr>
            <a:spLocks noChangeArrowheads="1"/>
          </p:cNvSpPr>
          <p:nvPr/>
        </p:nvSpPr>
        <p:spPr bwMode="auto">
          <a:xfrm>
            <a:off x="2028825" y="11199813"/>
            <a:ext cx="42863" cy="39687"/>
          </a:xfrm>
          <a:prstGeom prst="flowChartConnector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4031" name="Freeform 719"/>
          <p:cNvSpPr>
            <a:spLocks/>
          </p:cNvSpPr>
          <p:nvPr/>
        </p:nvSpPr>
        <p:spPr bwMode="auto">
          <a:xfrm>
            <a:off x="3278188" y="10853738"/>
            <a:ext cx="96837" cy="280987"/>
          </a:xfrm>
          <a:custGeom>
            <a:avLst/>
            <a:gdLst>
              <a:gd name="T0" fmla="*/ 11961099 w 112"/>
              <a:gd name="T1" fmla="*/ 0 h 328"/>
              <a:gd name="T2" fmla="*/ 11961099 w 112"/>
              <a:gd name="T3" fmla="*/ 211357026 h 328"/>
              <a:gd name="T4" fmla="*/ 83726831 w 112"/>
              <a:gd name="T5" fmla="*/ 176130864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541" name="Group 720"/>
          <p:cNvGrpSpPr>
            <a:grpSpLocks/>
          </p:cNvGrpSpPr>
          <p:nvPr/>
        </p:nvGrpSpPr>
        <p:grpSpPr bwMode="auto">
          <a:xfrm>
            <a:off x="2336800" y="376238"/>
            <a:ext cx="4619625" cy="1090612"/>
            <a:chOff x="1472" y="273"/>
            <a:chExt cx="2910" cy="687"/>
          </a:xfrm>
        </p:grpSpPr>
        <p:grpSp>
          <p:nvGrpSpPr>
            <p:cNvPr id="18968" name="Group 721"/>
            <p:cNvGrpSpPr>
              <a:grpSpLocks/>
            </p:cNvGrpSpPr>
            <p:nvPr/>
          </p:nvGrpSpPr>
          <p:grpSpPr bwMode="auto">
            <a:xfrm>
              <a:off x="1472" y="273"/>
              <a:ext cx="2910" cy="687"/>
              <a:chOff x="1698" y="261"/>
              <a:chExt cx="2910" cy="687"/>
            </a:xfrm>
          </p:grpSpPr>
          <p:sp>
            <p:nvSpPr>
              <p:cNvPr id="18981" name="Text Box 724"/>
              <p:cNvSpPr txBox="1">
                <a:spLocks noChangeArrowheads="1"/>
              </p:cNvSpPr>
              <p:nvPr/>
            </p:nvSpPr>
            <p:spPr bwMode="auto">
              <a:xfrm>
                <a:off x="2694" y="261"/>
                <a:ext cx="129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u="sng">
                    <a:latin typeface="Arial" charset="0"/>
                  </a:rPr>
                  <a:t>Tập viết</a:t>
                </a:r>
              </a:p>
            </p:txBody>
          </p:sp>
          <p:sp>
            <p:nvSpPr>
              <p:cNvPr id="18982" name="Text Box 725"/>
              <p:cNvSpPr txBox="1">
                <a:spLocks noChangeArrowheads="1"/>
              </p:cNvSpPr>
              <p:nvPr/>
            </p:nvSpPr>
            <p:spPr bwMode="auto">
              <a:xfrm>
                <a:off x="1698" y="506"/>
                <a:ext cx="291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6600CC"/>
                    </a:solidFill>
                    <a:latin typeface="Arial" charset="0"/>
                  </a:rPr>
                  <a:t>  </a:t>
                </a:r>
                <a:r>
                  <a:rPr lang="en-US" sz="3600" b="1">
                    <a:solidFill>
                      <a:srgbClr val="6600CC"/>
                    </a:solidFill>
                    <a:latin typeface="Arial" charset="0"/>
                  </a:rPr>
                  <a:t>Bài: Chữ hoa </a:t>
                </a:r>
                <a:endParaRPr lang="en-US" sz="4400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18969" name="Group 726"/>
            <p:cNvGrpSpPr>
              <a:grpSpLocks/>
            </p:cNvGrpSpPr>
            <p:nvPr/>
          </p:nvGrpSpPr>
          <p:grpSpPr bwMode="auto">
            <a:xfrm>
              <a:off x="3402" y="576"/>
              <a:ext cx="384" cy="264"/>
              <a:chOff x="3744" y="494"/>
              <a:chExt cx="465" cy="394"/>
            </a:xfrm>
          </p:grpSpPr>
          <p:sp>
            <p:nvSpPr>
              <p:cNvPr id="18970" name="Freeform 727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1" name="Arc 728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72" name="Arc 729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73" name="Arc 730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74" name="Freeform 731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5" name="Arc 732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76" name="Freeform 733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7" name="Arc 734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78" name="Freeform 735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9" name="Freeform 736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0" name="Arc 737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542" name="Rectangle 739"/>
          <p:cNvSpPr>
            <a:spLocks noChangeArrowheads="1"/>
          </p:cNvSpPr>
          <p:nvPr/>
        </p:nvSpPr>
        <p:spPr bwMode="auto">
          <a:xfrm>
            <a:off x="2057400" y="1423988"/>
            <a:ext cx="6892925" cy="1447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8543" name="Line 740"/>
          <p:cNvSpPr>
            <a:spLocks noChangeShapeType="1"/>
          </p:cNvSpPr>
          <p:nvPr/>
        </p:nvSpPr>
        <p:spPr bwMode="auto">
          <a:xfrm>
            <a:off x="2073275" y="1778000"/>
            <a:ext cx="68961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4" name="Line 741"/>
          <p:cNvSpPr>
            <a:spLocks noChangeShapeType="1"/>
          </p:cNvSpPr>
          <p:nvPr/>
        </p:nvSpPr>
        <p:spPr bwMode="auto">
          <a:xfrm>
            <a:off x="2038350" y="2138363"/>
            <a:ext cx="693102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5" name="Line 743"/>
          <p:cNvSpPr>
            <a:spLocks noChangeShapeType="1"/>
          </p:cNvSpPr>
          <p:nvPr/>
        </p:nvSpPr>
        <p:spPr bwMode="auto">
          <a:xfrm>
            <a:off x="2054225" y="1595438"/>
            <a:ext cx="69151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6" name="Line 744"/>
          <p:cNvSpPr>
            <a:spLocks noChangeShapeType="1"/>
          </p:cNvSpPr>
          <p:nvPr/>
        </p:nvSpPr>
        <p:spPr bwMode="auto">
          <a:xfrm>
            <a:off x="2057400" y="1949450"/>
            <a:ext cx="691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7" name="Line 745"/>
          <p:cNvSpPr>
            <a:spLocks noChangeShapeType="1"/>
          </p:cNvSpPr>
          <p:nvPr/>
        </p:nvSpPr>
        <p:spPr bwMode="auto">
          <a:xfrm>
            <a:off x="2057400" y="2309813"/>
            <a:ext cx="69119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8" name="Line 746"/>
          <p:cNvSpPr>
            <a:spLocks noChangeShapeType="1"/>
          </p:cNvSpPr>
          <p:nvPr/>
        </p:nvSpPr>
        <p:spPr bwMode="auto">
          <a:xfrm>
            <a:off x="2076450" y="2681288"/>
            <a:ext cx="68929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9" name="Line 748"/>
          <p:cNvSpPr>
            <a:spLocks noChangeShapeType="1"/>
          </p:cNvSpPr>
          <p:nvPr/>
        </p:nvSpPr>
        <p:spPr bwMode="auto">
          <a:xfrm>
            <a:off x="2647950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0" name="Line 749"/>
          <p:cNvSpPr>
            <a:spLocks noChangeShapeType="1"/>
          </p:cNvSpPr>
          <p:nvPr/>
        </p:nvSpPr>
        <p:spPr bwMode="auto">
          <a:xfrm>
            <a:off x="3209925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1" name="Line 750"/>
          <p:cNvSpPr>
            <a:spLocks noChangeShapeType="1"/>
          </p:cNvSpPr>
          <p:nvPr/>
        </p:nvSpPr>
        <p:spPr bwMode="auto">
          <a:xfrm>
            <a:off x="3771900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2" name="Line 751"/>
          <p:cNvSpPr>
            <a:spLocks noChangeShapeType="1"/>
          </p:cNvSpPr>
          <p:nvPr/>
        </p:nvSpPr>
        <p:spPr bwMode="auto">
          <a:xfrm>
            <a:off x="4352925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3" name="Line 752"/>
          <p:cNvSpPr>
            <a:spLocks noChangeShapeType="1"/>
          </p:cNvSpPr>
          <p:nvPr/>
        </p:nvSpPr>
        <p:spPr bwMode="auto">
          <a:xfrm>
            <a:off x="4933950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4" name="Line 753"/>
          <p:cNvSpPr>
            <a:spLocks noChangeShapeType="1"/>
          </p:cNvSpPr>
          <p:nvPr/>
        </p:nvSpPr>
        <p:spPr bwMode="auto">
          <a:xfrm>
            <a:off x="6086475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5" name="Line 754"/>
          <p:cNvSpPr>
            <a:spLocks noChangeShapeType="1"/>
          </p:cNvSpPr>
          <p:nvPr/>
        </p:nvSpPr>
        <p:spPr bwMode="auto">
          <a:xfrm>
            <a:off x="7810500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6" name="Line 755"/>
          <p:cNvSpPr>
            <a:spLocks noChangeShapeType="1"/>
          </p:cNvSpPr>
          <p:nvPr/>
        </p:nvSpPr>
        <p:spPr bwMode="auto">
          <a:xfrm>
            <a:off x="8382000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7" name="Line 779"/>
          <p:cNvSpPr>
            <a:spLocks noChangeShapeType="1"/>
          </p:cNvSpPr>
          <p:nvPr/>
        </p:nvSpPr>
        <p:spPr bwMode="auto">
          <a:xfrm>
            <a:off x="5514975" y="14049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8" name="Line 800"/>
          <p:cNvSpPr>
            <a:spLocks noChangeShapeType="1"/>
          </p:cNvSpPr>
          <p:nvPr/>
        </p:nvSpPr>
        <p:spPr bwMode="auto">
          <a:xfrm>
            <a:off x="6667500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9" name="Line 801"/>
          <p:cNvSpPr>
            <a:spLocks noChangeShapeType="1"/>
          </p:cNvSpPr>
          <p:nvPr/>
        </p:nvSpPr>
        <p:spPr bwMode="auto">
          <a:xfrm>
            <a:off x="7239000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0" name="Line 848"/>
          <p:cNvSpPr>
            <a:spLocks noChangeShapeType="1"/>
          </p:cNvSpPr>
          <p:nvPr/>
        </p:nvSpPr>
        <p:spPr bwMode="auto">
          <a:xfrm>
            <a:off x="2035175" y="2495550"/>
            <a:ext cx="691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561" name="Group 921"/>
          <p:cNvGrpSpPr>
            <a:grpSpLocks/>
          </p:cNvGrpSpPr>
          <p:nvPr/>
        </p:nvGrpSpPr>
        <p:grpSpPr bwMode="auto">
          <a:xfrm>
            <a:off x="2397125" y="1828800"/>
            <a:ext cx="5199063" cy="1035050"/>
            <a:chOff x="516" y="1200"/>
            <a:chExt cx="3275" cy="652"/>
          </a:xfrm>
        </p:grpSpPr>
        <p:sp>
          <p:nvSpPr>
            <p:cNvPr id="18898" name="Arc 756"/>
            <p:cNvSpPr>
              <a:spLocks/>
            </p:cNvSpPr>
            <p:nvPr/>
          </p:nvSpPr>
          <p:spPr bwMode="auto">
            <a:xfrm rot="20206454" flipH="1">
              <a:off x="516" y="1265"/>
              <a:ext cx="124" cy="143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99" name="Arc 757"/>
            <p:cNvSpPr>
              <a:spLocks/>
            </p:cNvSpPr>
            <p:nvPr/>
          </p:nvSpPr>
          <p:spPr bwMode="auto">
            <a:xfrm rot="18564040" flipH="1">
              <a:off x="610" y="1223"/>
              <a:ext cx="86" cy="83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900" name="Group 758"/>
            <p:cNvGrpSpPr>
              <a:grpSpLocks/>
            </p:cNvGrpSpPr>
            <p:nvPr/>
          </p:nvGrpSpPr>
          <p:grpSpPr bwMode="auto">
            <a:xfrm>
              <a:off x="542" y="1200"/>
              <a:ext cx="211" cy="239"/>
              <a:chOff x="226" y="1158"/>
              <a:chExt cx="223" cy="231"/>
            </a:xfrm>
          </p:grpSpPr>
          <p:sp>
            <p:nvSpPr>
              <p:cNvPr id="18966" name="Arc 759"/>
              <p:cNvSpPr>
                <a:spLocks/>
              </p:cNvSpPr>
              <p:nvPr/>
            </p:nvSpPr>
            <p:spPr bwMode="auto">
              <a:xfrm rot="5910393" flipH="1">
                <a:off x="159" y="1225"/>
                <a:ext cx="231" cy="97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7" name="Freeform 760"/>
              <p:cNvSpPr>
                <a:spLocks/>
              </p:cNvSpPr>
              <p:nvPr/>
            </p:nvSpPr>
            <p:spPr bwMode="auto">
              <a:xfrm rot="2859523" flipH="1">
                <a:off x="343" y="1235"/>
                <a:ext cx="98" cy="114"/>
              </a:xfrm>
              <a:custGeom>
                <a:avLst/>
                <a:gdLst>
                  <a:gd name="T0" fmla="*/ 0 w 80"/>
                  <a:gd name="T1" fmla="*/ 98 h 132"/>
                  <a:gd name="T2" fmla="*/ 85 w 80"/>
                  <a:gd name="T3" fmla="*/ 45 h 132"/>
                  <a:gd name="T4" fmla="*/ 120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01" name="Group 761"/>
            <p:cNvGrpSpPr>
              <a:grpSpLocks/>
            </p:cNvGrpSpPr>
            <p:nvPr/>
          </p:nvGrpSpPr>
          <p:grpSpPr bwMode="auto">
            <a:xfrm>
              <a:off x="637" y="1337"/>
              <a:ext cx="95" cy="508"/>
              <a:chOff x="326" y="1290"/>
              <a:chExt cx="101" cy="492"/>
            </a:xfrm>
          </p:grpSpPr>
          <p:sp>
            <p:nvSpPr>
              <p:cNvPr id="18964" name="Freeform 762"/>
              <p:cNvSpPr>
                <a:spLocks/>
              </p:cNvSpPr>
              <p:nvPr/>
            </p:nvSpPr>
            <p:spPr bwMode="auto">
              <a:xfrm rot="-143199">
                <a:off x="326" y="1290"/>
                <a:ext cx="66" cy="483"/>
              </a:xfrm>
              <a:custGeom>
                <a:avLst/>
                <a:gdLst>
                  <a:gd name="T0" fmla="*/ 0 w 192"/>
                  <a:gd name="T1" fmla="*/ 486 h 480"/>
                  <a:gd name="T2" fmla="*/ 11 w 192"/>
                  <a:gd name="T3" fmla="*/ 438 h 480"/>
                  <a:gd name="T4" fmla="*/ 17 w 192"/>
                  <a:gd name="T5" fmla="*/ 340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" name="Arc 763"/>
              <p:cNvSpPr>
                <a:spLocks/>
              </p:cNvSpPr>
              <p:nvPr/>
            </p:nvSpPr>
            <p:spPr bwMode="auto">
              <a:xfrm rot="1213172">
                <a:off x="362" y="1631"/>
                <a:ext cx="65" cy="151"/>
              </a:xfrm>
              <a:custGeom>
                <a:avLst/>
                <a:gdLst>
                  <a:gd name="T0" fmla="*/ 0 w 27189"/>
                  <a:gd name="T1" fmla="*/ 0 h 26531"/>
                  <a:gd name="T2" fmla="*/ 0 w 27189"/>
                  <a:gd name="T3" fmla="*/ 0 h 26531"/>
                  <a:gd name="T4" fmla="*/ 0 w 27189"/>
                  <a:gd name="T5" fmla="*/ 0 h 26531"/>
                  <a:gd name="T6" fmla="*/ 0 60000 65536"/>
                  <a:gd name="T7" fmla="*/ 0 60000 65536"/>
                  <a:gd name="T8" fmla="*/ 0 60000 65536"/>
                  <a:gd name="T9" fmla="*/ 0 w 27189"/>
                  <a:gd name="T10" fmla="*/ 0 h 26531"/>
                  <a:gd name="T11" fmla="*/ 27189 w 27189"/>
                  <a:gd name="T12" fmla="*/ 26531 h 265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902" name="Freeform 764"/>
            <p:cNvSpPr>
              <a:spLocks/>
            </p:cNvSpPr>
            <p:nvPr/>
          </p:nvSpPr>
          <p:spPr bwMode="auto">
            <a:xfrm rot="517400" flipH="1">
              <a:off x="573" y="1441"/>
              <a:ext cx="217" cy="12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1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3" name="Freeform 765"/>
            <p:cNvSpPr>
              <a:spLocks/>
            </p:cNvSpPr>
            <p:nvPr/>
          </p:nvSpPr>
          <p:spPr bwMode="auto">
            <a:xfrm rot="615711" flipH="1">
              <a:off x="592" y="1312"/>
              <a:ext cx="217" cy="129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2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904" name="Group 766"/>
            <p:cNvGrpSpPr>
              <a:grpSpLocks/>
            </p:cNvGrpSpPr>
            <p:nvPr/>
          </p:nvGrpSpPr>
          <p:grpSpPr bwMode="auto">
            <a:xfrm>
              <a:off x="811" y="1266"/>
              <a:ext cx="113" cy="92"/>
              <a:chOff x="511" y="1222"/>
              <a:chExt cx="119" cy="89"/>
            </a:xfrm>
          </p:grpSpPr>
          <p:sp>
            <p:nvSpPr>
              <p:cNvPr id="18962" name="Arc 767"/>
              <p:cNvSpPr>
                <a:spLocks/>
              </p:cNvSpPr>
              <p:nvPr/>
            </p:nvSpPr>
            <p:spPr bwMode="auto">
              <a:xfrm rot="7227494" flipH="1">
                <a:off x="538" y="1217"/>
                <a:ext cx="88" cy="97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3" name="Arc 768"/>
              <p:cNvSpPr>
                <a:spLocks/>
              </p:cNvSpPr>
              <p:nvPr/>
            </p:nvSpPr>
            <p:spPr bwMode="auto">
              <a:xfrm rot="20863295" flipH="1">
                <a:off x="511" y="1224"/>
                <a:ext cx="103" cy="8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905" name="Arc 769"/>
            <p:cNvSpPr>
              <a:spLocks/>
            </p:cNvSpPr>
            <p:nvPr/>
          </p:nvSpPr>
          <p:spPr bwMode="auto">
            <a:xfrm rot="675542">
              <a:off x="715" y="1569"/>
              <a:ext cx="53" cy="180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06" name="Freeform 770"/>
            <p:cNvSpPr>
              <a:spLocks/>
            </p:cNvSpPr>
            <p:nvPr/>
          </p:nvSpPr>
          <p:spPr bwMode="auto">
            <a:xfrm rot="-143199">
              <a:off x="1339" y="1342"/>
              <a:ext cx="62" cy="499"/>
            </a:xfrm>
            <a:custGeom>
              <a:avLst/>
              <a:gdLst>
                <a:gd name="T0" fmla="*/ 0 w 192"/>
                <a:gd name="T1" fmla="*/ 519 h 480"/>
                <a:gd name="T2" fmla="*/ 10 w 192"/>
                <a:gd name="T3" fmla="*/ 467 h 480"/>
                <a:gd name="T4" fmla="*/ 15 w 192"/>
                <a:gd name="T5" fmla="*/ 363 h 480"/>
                <a:gd name="T6" fmla="*/ 20 w 19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80"/>
                <a:gd name="T14" fmla="*/ 192 w 19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80">
                  <a:moveTo>
                    <a:pt x="0" y="480"/>
                  </a:moveTo>
                  <a:cubicBezTo>
                    <a:pt x="36" y="468"/>
                    <a:pt x="72" y="456"/>
                    <a:pt x="96" y="432"/>
                  </a:cubicBezTo>
                  <a:cubicBezTo>
                    <a:pt x="120" y="408"/>
                    <a:pt x="128" y="408"/>
                    <a:pt x="144" y="336"/>
                  </a:cubicBezTo>
                  <a:cubicBezTo>
                    <a:pt x="160" y="264"/>
                    <a:pt x="176" y="132"/>
                    <a:pt x="192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7" name="Freeform 771"/>
            <p:cNvSpPr>
              <a:spLocks/>
            </p:cNvSpPr>
            <p:nvPr/>
          </p:nvSpPr>
          <p:spPr bwMode="auto">
            <a:xfrm rot="2859523" flipH="1">
              <a:off x="1350" y="1290"/>
              <a:ext cx="102" cy="108"/>
            </a:xfrm>
            <a:custGeom>
              <a:avLst/>
              <a:gdLst>
                <a:gd name="T0" fmla="*/ 0 w 80"/>
                <a:gd name="T1" fmla="*/ 88 h 132"/>
                <a:gd name="T2" fmla="*/ 91 w 80"/>
                <a:gd name="T3" fmla="*/ 40 h 132"/>
                <a:gd name="T4" fmla="*/ 130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8" name="Arc 772"/>
            <p:cNvSpPr>
              <a:spLocks/>
            </p:cNvSpPr>
            <p:nvPr/>
          </p:nvSpPr>
          <p:spPr bwMode="auto">
            <a:xfrm rot="7227494" flipH="1">
              <a:off x="1534" y="1272"/>
              <a:ext cx="91" cy="92"/>
            </a:xfrm>
            <a:custGeom>
              <a:avLst/>
              <a:gdLst>
                <a:gd name="T0" fmla="*/ 0 w 29764"/>
                <a:gd name="T1" fmla="*/ 0 h 21600"/>
                <a:gd name="T2" fmla="*/ 0 w 29764"/>
                <a:gd name="T3" fmla="*/ 0 h 21600"/>
                <a:gd name="T4" fmla="*/ 0 w 297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9764"/>
                <a:gd name="T10" fmla="*/ 0 h 21600"/>
                <a:gd name="T11" fmla="*/ 29764 w 297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764" h="21600" fill="none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</a:path>
                <a:path w="29764" h="21600" stroke="0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  <a:lnTo>
                    <a:pt x="11688" y="21600"/>
                  </a:lnTo>
                  <a:lnTo>
                    <a:pt x="0" y="3435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09" name="Arc 773"/>
            <p:cNvSpPr>
              <a:spLocks/>
            </p:cNvSpPr>
            <p:nvPr/>
          </p:nvSpPr>
          <p:spPr bwMode="auto">
            <a:xfrm rot="1213172">
              <a:off x="1373" y="1694"/>
              <a:ext cx="61" cy="156"/>
            </a:xfrm>
            <a:custGeom>
              <a:avLst/>
              <a:gdLst>
                <a:gd name="T0" fmla="*/ 0 w 27189"/>
                <a:gd name="T1" fmla="*/ 0 h 26531"/>
                <a:gd name="T2" fmla="*/ 0 w 27189"/>
                <a:gd name="T3" fmla="*/ 0 h 26531"/>
                <a:gd name="T4" fmla="*/ 0 w 27189"/>
                <a:gd name="T5" fmla="*/ 0 h 26531"/>
                <a:gd name="T6" fmla="*/ 0 60000 65536"/>
                <a:gd name="T7" fmla="*/ 0 60000 65536"/>
                <a:gd name="T8" fmla="*/ 0 60000 65536"/>
                <a:gd name="T9" fmla="*/ 0 w 27189"/>
                <a:gd name="T10" fmla="*/ 0 h 26531"/>
                <a:gd name="T11" fmla="*/ 27189 w 27189"/>
                <a:gd name="T12" fmla="*/ 26531 h 26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89" h="26531" fill="none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</a:path>
                <a:path w="27189" h="26531" stroke="0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  <a:lnTo>
                    <a:pt x="5589" y="4931"/>
                  </a:lnTo>
                  <a:lnTo>
                    <a:pt x="26618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10" name="Freeform 774"/>
            <p:cNvSpPr>
              <a:spLocks/>
            </p:cNvSpPr>
            <p:nvPr/>
          </p:nvSpPr>
          <p:spPr bwMode="auto">
            <a:xfrm rot="615711" flipH="1">
              <a:off x="1293" y="1317"/>
              <a:ext cx="217" cy="129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2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1" name="Arc 775"/>
            <p:cNvSpPr>
              <a:spLocks/>
            </p:cNvSpPr>
            <p:nvPr/>
          </p:nvSpPr>
          <p:spPr bwMode="auto">
            <a:xfrm rot="20863295" flipH="1">
              <a:off x="1513" y="1274"/>
              <a:ext cx="97" cy="90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912" name="Group 776"/>
            <p:cNvGrpSpPr>
              <a:grpSpLocks/>
            </p:cNvGrpSpPr>
            <p:nvPr/>
          </p:nvGrpSpPr>
          <p:grpSpPr bwMode="auto">
            <a:xfrm>
              <a:off x="1274" y="1446"/>
              <a:ext cx="218" cy="308"/>
              <a:chOff x="1116" y="1403"/>
              <a:chExt cx="230" cy="298"/>
            </a:xfrm>
          </p:grpSpPr>
          <p:sp>
            <p:nvSpPr>
              <p:cNvPr id="18960" name="Freeform 777"/>
              <p:cNvSpPr>
                <a:spLocks/>
              </p:cNvSpPr>
              <p:nvPr/>
            </p:nvSpPr>
            <p:spPr bwMode="auto">
              <a:xfrm rot="517400" flipH="1">
                <a:off x="1116" y="1403"/>
                <a:ext cx="230" cy="124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20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" name="Arc 778"/>
              <p:cNvSpPr>
                <a:spLocks/>
              </p:cNvSpPr>
              <p:nvPr/>
            </p:nvSpPr>
            <p:spPr bwMode="auto">
              <a:xfrm rot="675542">
                <a:off x="1267" y="1527"/>
                <a:ext cx="56" cy="174"/>
              </a:xfrm>
              <a:custGeom>
                <a:avLst/>
                <a:gdLst>
                  <a:gd name="T0" fmla="*/ 0 w 21600"/>
                  <a:gd name="T1" fmla="*/ 0 h 20377"/>
                  <a:gd name="T2" fmla="*/ 0 w 21600"/>
                  <a:gd name="T3" fmla="*/ 0 h 20377"/>
                  <a:gd name="T4" fmla="*/ 0 w 21600"/>
                  <a:gd name="T5" fmla="*/ 0 h 203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77"/>
                  <a:gd name="T11" fmla="*/ 21600 w 21600"/>
                  <a:gd name="T12" fmla="*/ 20377 h 203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913" name="Group 791"/>
            <p:cNvGrpSpPr>
              <a:grpSpLocks/>
            </p:cNvGrpSpPr>
            <p:nvPr/>
          </p:nvGrpSpPr>
          <p:grpSpPr bwMode="auto">
            <a:xfrm>
              <a:off x="1218" y="1206"/>
              <a:ext cx="178" cy="238"/>
              <a:chOff x="1056" y="1170"/>
              <a:chExt cx="189" cy="231"/>
            </a:xfrm>
          </p:grpSpPr>
          <p:sp>
            <p:nvSpPr>
              <p:cNvPr id="18956" name="Arc 792"/>
              <p:cNvSpPr>
                <a:spLocks/>
              </p:cNvSpPr>
              <p:nvPr/>
            </p:nvSpPr>
            <p:spPr bwMode="auto">
              <a:xfrm rot="18564040" flipH="1">
                <a:off x="1159" y="1189"/>
                <a:ext cx="83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957" name="Group 793"/>
              <p:cNvGrpSpPr>
                <a:grpSpLocks/>
              </p:cNvGrpSpPr>
              <p:nvPr/>
            </p:nvGrpSpPr>
            <p:grpSpPr bwMode="auto">
              <a:xfrm>
                <a:off x="1056" y="1170"/>
                <a:ext cx="131" cy="231"/>
                <a:chOff x="1056" y="1170"/>
                <a:chExt cx="131" cy="231"/>
              </a:xfrm>
            </p:grpSpPr>
            <p:sp>
              <p:nvSpPr>
                <p:cNvPr id="18958" name="Arc 794"/>
                <p:cNvSpPr>
                  <a:spLocks/>
                </p:cNvSpPr>
                <p:nvPr/>
              </p:nvSpPr>
              <p:spPr bwMode="auto">
                <a:xfrm rot="20206454" flipH="1">
                  <a:off x="1056" y="1233"/>
                  <a:ext cx="131" cy="138"/>
                </a:xfrm>
                <a:custGeom>
                  <a:avLst/>
                  <a:gdLst>
                    <a:gd name="T0" fmla="*/ 0 w 37898"/>
                    <a:gd name="T1" fmla="*/ 0 h 21600"/>
                    <a:gd name="T2" fmla="*/ 0 w 37898"/>
                    <a:gd name="T3" fmla="*/ 0 h 21600"/>
                    <a:gd name="T4" fmla="*/ 0 w 3789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898"/>
                    <a:gd name="T10" fmla="*/ 0 h 21600"/>
                    <a:gd name="T11" fmla="*/ 37898 w 3789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59" name="Arc 795"/>
                <p:cNvSpPr>
                  <a:spLocks/>
                </p:cNvSpPr>
                <p:nvPr/>
              </p:nvSpPr>
              <p:spPr bwMode="auto">
                <a:xfrm rot="5910393" flipH="1">
                  <a:off x="1017" y="1237"/>
                  <a:ext cx="231" cy="97"/>
                </a:xfrm>
                <a:custGeom>
                  <a:avLst/>
                  <a:gdLst>
                    <a:gd name="T0" fmla="*/ 0 w 21600"/>
                    <a:gd name="T1" fmla="*/ 0 h 27068"/>
                    <a:gd name="T2" fmla="*/ 0 w 21600"/>
                    <a:gd name="T3" fmla="*/ 0 h 27068"/>
                    <a:gd name="T4" fmla="*/ 0 w 21600"/>
                    <a:gd name="T5" fmla="*/ 0 h 270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7068"/>
                    <a:gd name="T11" fmla="*/ 21600 w 21600"/>
                    <a:gd name="T12" fmla="*/ 27068 h 270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914" name="Arc 879"/>
            <p:cNvSpPr>
              <a:spLocks/>
            </p:cNvSpPr>
            <p:nvPr/>
          </p:nvSpPr>
          <p:spPr bwMode="auto">
            <a:xfrm rot="20206454" flipH="1">
              <a:off x="2663" y="1272"/>
              <a:ext cx="124" cy="143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15" name="Arc 880"/>
            <p:cNvSpPr>
              <a:spLocks/>
            </p:cNvSpPr>
            <p:nvPr/>
          </p:nvSpPr>
          <p:spPr bwMode="auto">
            <a:xfrm rot="18564040" flipH="1">
              <a:off x="2757" y="1230"/>
              <a:ext cx="86" cy="83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916" name="Group 881"/>
            <p:cNvGrpSpPr>
              <a:grpSpLocks/>
            </p:cNvGrpSpPr>
            <p:nvPr/>
          </p:nvGrpSpPr>
          <p:grpSpPr bwMode="auto">
            <a:xfrm>
              <a:off x="2689" y="1207"/>
              <a:ext cx="211" cy="239"/>
              <a:chOff x="226" y="1158"/>
              <a:chExt cx="223" cy="231"/>
            </a:xfrm>
          </p:grpSpPr>
          <p:sp>
            <p:nvSpPr>
              <p:cNvPr id="18954" name="Arc 882"/>
              <p:cNvSpPr>
                <a:spLocks/>
              </p:cNvSpPr>
              <p:nvPr/>
            </p:nvSpPr>
            <p:spPr bwMode="auto">
              <a:xfrm rot="5910393" flipH="1">
                <a:off x="159" y="1225"/>
                <a:ext cx="231" cy="97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5" name="Freeform 883"/>
              <p:cNvSpPr>
                <a:spLocks/>
              </p:cNvSpPr>
              <p:nvPr/>
            </p:nvSpPr>
            <p:spPr bwMode="auto">
              <a:xfrm rot="2859523" flipH="1">
                <a:off x="343" y="1235"/>
                <a:ext cx="98" cy="114"/>
              </a:xfrm>
              <a:custGeom>
                <a:avLst/>
                <a:gdLst>
                  <a:gd name="T0" fmla="*/ 0 w 80"/>
                  <a:gd name="T1" fmla="*/ 98 h 132"/>
                  <a:gd name="T2" fmla="*/ 85 w 80"/>
                  <a:gd name="T3" fmla="*/ 45 h 132"/>
                  <a:gd name="T4" fmla="*/ 120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17" name="Group 884"/>
            <p:cNvGrpSpPr>
              <a:grpSpLocks/>
            </p:cNvGrpSpPr>
            <p:nvPr/>
          </p:nvGrpSpPr>
          <p:grpSpPr bwMode="auto">
            <a:xfrm>
              <a:off x="2784" y="1344"/>
              <a:ext cx="95" cy="508"/>
              <a:chOff x="326" y="1290"/>
              <a:chExt cx="101" cy="492"/>
            </a:xfrm>
          </p:grpSpPr>
          <p:sp>
            <p:nvSpPr>
              <p:cNvPr id="18952" name="Freeform 885"/>
              <p:cNvSpPr>
                <a:spLocks/>
              </p:cNvSpPr>
              <p:nvPr/>
            </p:nvSpPr>
            <p:spPr bwMode="auto">
              <a:xfrm rot="-143199">
                <a:off x="326" y="1290"/>
                <a:ext cx="66" cy="483"/>
              </a:xfrm>
              <a:custGeom>
                <a:avLst/>
                <a:gdLst>
                  <a:gd name="T0" fmla="*/ 0 w 192"/>
                  <a:gd name="T1" fmla="*/ 486 h 480"/>
                  <a:gd name="T2" fmla="*/ 11 w 192"/>
                  <a:gd name="T3" fmla="*/ 438 h 480"/>
                  <a:gd name="T4" fmla="*/ 17 w 192"/>
                  <a:gd name="T5" fmla="*/ 340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" name="Arc 886"/>
              <p:cNvSpPr>
                <a:spLocks/>
              </p:cNvSpPr>
              <p:nvPr/>
            </p:nvSpPr>
            <p:spPr bwMode="auto">
              <a:xfrm rot="1213172">
                <a:off x="362" y="1631"/>
                <a:ext cx="65" cy="151"/>
              </a:xfrm>
              <a:custGeom>
                <a:avLst/>
                <a:gdLst>
                  <a:gd name="T0" fmla="*/ 0 w 27189"/>
                  <a:gd name="T1" fmla="*/ 0 h 26531"/>
                  <a:gd name="T2" fmla="*/ 0 w 27189"/>
                  <a:gd name="T3" fmla="*/ 0 h 26531"/>
                  <a:gd name="T4" fmla="*/ 0 w 27189"/>
                  <a:gd name="T5" fmla="*/ 0 h 26531"/>
                  <a:gd name="T6" fmla="*/ 0 60000 65536"/>
                  <a:gd name="T7" fmla="*/ 0 60000 65536"/>
                  <a:gd name="T8" fmla="*/ 0 60000 65536"/>
                  <a:gd name="T9" fmla="*/ 0 w 27189"/>
                  <a:gd name="T10" fmla="*/ 0 h 26531"/>
                  <a:gd name="T11" fmla="*/ 27189 w 27189"/>
                  <a:gd name="T12" fmla="*/ 26531 h 265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918" name="Freeform 887"/>
            <p:cNvSpPr>
              <a:spLocks/>
            </p:cNvSpPr>
            <p:nvPr/>
          </p:nvSpPr>
          <p:spPr bwMode="auto">
            <a:xfrm rot="517400" flipH="1">
              <a:off x="2720" y="1448"/>
              <a:ext cx="217" cy="12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1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9" name="Freeform 888"/>
            <p:cNvSpPr>
              <a:spLocks/>
            </p:cNvSpPr>
            <p:nvPr/>
          </p:nvSpPr>
          <p:spPr bwMode="auto">
            <a:xfrm rot="615711" flipH="1">
              <a:off x="2739" y="1319"/>
              <a:ext cx="217" cy="129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2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920" name="Group 889"/>
            <p:cNvGrpSpPr>
              <a:grpSpLocks/>
            </p:cNvGrpSpPr>
            <p:nvPr/>
          </p:nvGrpSpPr>
          <p:grpSpPr bwMode="auto">
            <a:xfrm>
              <a:off x="2958" y="1273"/>
              <a:ext cx="113" cy="92"/>
              <a:chOff x="511" y="1222"/>
              <a:chExt cx="119" cy="89"/>
            </a:xfrm>
          </p:grpSpPr>
          <p:sp>
            <p:nvSpPr>
              <p:cNvPr id="18950" name="Arc 890"/>
              <p:cNvSpPr>
                <a:spLocks/>
              </p:cNvSpPr>
              <p:nvPr/>
            </p:nvSpPr>
            <p:spPr bwMode="auto">
              <a:xfrm rot="7227494" flipH="1">
                <a:off x="538" y="1217"/>
                <a:ext cx="88" cy="97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1" name="Arc 891"/>
              <p:cNvSpPr>
                <a:spLocks/>
              </p:cNvSpPr>
              <p:nvPr/>
            </p:nvSpPr>
            <p:spPr bwMode="auto">
              <a:xfrm rot="20863295" flipH="1">
                <a:off x="511" y="1224"/>
                <a:ext cx="103" cy="8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921" name="Arc 892"/>
            <p:cNvSpPr>
              <a:spLocks/>
            </p:cNvSpPr>
            <p:nvPr/>
          </p:nvSpPr>
          <p:spPr bwMode="auto">
            <a:xfrm rot="675542">
              <a:off x="2862" y="1576"/>
              <a:ext cx="53" cy="180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22" name="Arc 893"/>
            <p:cNvSpPr>
              <a:spLocks/>
            </p:cNvSpPr>
            <p:nvPr/>
          </p:nvSpPr>
          <p:spPr bwMode="auto">
            <a:xfrm rot="20206454" flipH="1">
              <a:off x="3383" y="1272"/>
              <a:ext cx="124" cy="143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23" name="Arc 894"/>
            <p:cNvSpPr>
              <a:spLocks/>
            </p:cNvSpPr>
            <p:nvPr/>
          </p:nvSpPr>
          <p:spPr bwMode="auto">
            <a:xfrm rot="18564040" flipH="1">
              <a:off x="3477" y="1230"/>
              <a:ext cx="86" cy="83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924" name="Group 895"/>
            <p:cNvGrpSpPr>
              <a:grpSpLocks/>
            </p:cNvGrpSpPr>
            <p:nvPr/>
          </p:nvGrpSpPr>
          <p:grpSpPr bwMode="auto">
            <a:xfrm>
              <a:off x="3409" y="1207"/>
              <a:ext cx="211" cy="239"/>
              <a:chOff x="226" y="1158"/>
              <a:chExt cx="223" cy="231"/>
            </a:xfrm>
          </p:grpSpPr>
          <p:sp>
            <p:nvSpPr>
              <p:cNvPr id="18948" name="Arc 896"/>
              <p:cNvSpPr>
                <a:spLocks/>
              </p:cNvSpPr>
              <p:nvPr/>
            </p:nvSpPr>
            <p:spPr bwMode="auto">
              <a:xfrm rot="5910393" flipH="1">
                <a:off x="159" y="1225"/>
                <a:ext cx="231" cy="97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9" name="Freeform 897"/>
              <p:cNvSpPr>
                <a:spLocks/>
              </p:cNvSpPr>
              <p:nvPr/>
            </p:nvSpPr>
            <p:spPr bwMode="auto">
              <a:xfrm rot="2859523" flipH="1">
                <a:off x="343" y="1235"/>
                <a:ext cx="98" cy="114"/>
              </a:xfrm>
              <a:custGeom>
                <a:avLst/>
                <a:gdLst>
                  <a:gd name="T0" fmla="*/ 0 w 80"/>
                  <a:gd name="T1" fmla="*/ 98 h 132"/>
                  <a:gd name="T2" fmla="*/ 85 w 80"/>
                  <a:gd name="T3" fmla="*/ 45 h 132"/>
                  <a:gd name="T4" fmla="*/ 120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25" name="Group 898"/>
            <p:cNvGrpSpPr>
              <a:grpSpLocks/>
            </p:cNvGrpSpPr>
            <p:nvPr/>
          </p:nvGrpSpPr>
          <p:grpSpPr bwMode="auto">
            <a:xfrm>
              <a:off x="3504" y="1344"/>
              <a:ext cx="95" cy="508"/>
              <a:chOff x="326" y="1290"/>
              <a:chExt cx="101" cy="492"/>
            </a:xfrm>
          </p:grpSpPr>
          <p:sp>
            <p:nvSpPr>
              <p:cNvPr id="18946" name="Freeform 899"/>
              <p:cNvSpPr>
                <a:spLocks/>
              </p:cNvSpPr>
              <p:nvPr/>
            </p:nvSpPr>
            <p:spPr bwMode="auto">
              <a:xfrm rot="-143199">
                <a:off x="326" y="1290"/>
                <a:ext cx="66" cy="483"/>
              </a:xfrm>
              <a:custGeom>
                <a:avLst/>
                <a:gdLst>
                  <a:gd name="T0" fmla="*/ 0 w 192"/>
                  <a:gd name="T1" fmla="*/ 486 h 480"/>
                  <a:gd name="T2" fmla="*/ 11 w 192"/>
                  <a:gd name="T3" fmla="*/ 438 h 480"/>
                  <a:gd name="T4" fmla="*/ 17 w 192"/>
                  <a:gd name="T5" fmla="*/ 340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" name="Arc 900"/>
              <p:cNvSpPr>
                <a:spLocks/>
              </p:cNvSpPr>
              <p:nvPr/>
            </p:nvSpPr>
            <p:spPr bwMode="auto">
              <a:xfrm rot="1213172">
                <a:off x="362" y="1631"/>
                <a:ext cx="65" cy="151"/>
              </a:xfrm>
              <a:custGeom>
                <a:avLst/>
                <a:gdLst>
                  <a:gd name="T0" fmla="*/ 0 w 27189"/>
                  <a:gd name="T1" fmla="*/ 0 h 26531"/>
                  <a:gd name="T2" fmla="*/ 0 w 27189"/>
                  <a:gd name="T3" fmla="*/ 0 h 26531"/>
                  <a:gd name="T4" fmla="*/ 0 w 27189"/>
                  <a:gd name="T5" fmla="*/ 0 h 26531"/>
                  <a:gd name="T6" fmla="*/ 0 60000 65536"/>
                  <a:gd name="T7" fmla="*/ 0 60000 65536"/>
                  <a:gd name="T8" fmla="*/ 0 60000 65536"/>
                  <a:gd name="T9" fmla="*/ 0 w 27189"/>
                  <a:gd name="T10" fmla="*/ 0 h 26531"/>
                  <a:gd name="T11" fmla="*/ 27189 w 27189"/>
                  <a:gd name="T12" fmla="*/ 26531 h 265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926" name="Freeform 901"/>
            <p:cNvSpPr>
              <a:spLocks/>
            </p:cNvSpPr>
            <p:nvPr/>
          </p:nvSpPr>
          <p:spPr bwMode="auto">
            <a:xfrm rot="517400" flipH="1">
              <a:off x="3440" y="1448"/>
              <a:ext cx="217" cy="12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1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7" name="Freeform 902"/>
            <p:cNvSpPr>
              <a:spLocks/>
            </p:cNvSpPr>
            <p:nvPr/>
          </p:nvSpPr>
          <p:spPr bwMode="auto">
            <a:xfrm rot="615711" flipH="1">
              <a:off x="3459" y="1319"/>
              <a:ext cx="217" cy="129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2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928" name="Group 903"/>
            <p:cNvGrpSpPr>
              <a:grpSpLocks/>
            </p:cNvGrpSpPr>
            <p:nvPr/>
          </p:nvGrpSpPr>
          <p:grpSpPr bwMode="auto">
            <a:xfrm>
              <a:off x="3678" y="1273"/>
              <a:ext cx="113" cy="92"/>
              <a:chOff x="511" y="1222"/>
              <a:chExt cx="119" cy="89"/>
            </a:xfrm>
          </p:grpSpPr>
          <p:sp>
            <p:nvSpPr>
              <p:cNvPr id="18944" name="Arc 904"/>
              <p:cNvSpPr>
                <a:spLocks/>
              </p:cNvSpPr>
              <p:nvPr/>
            </p:nvSpPr>
            <p:spPr bwMode="auto">
              <a:xfrm rot="7227494" flipH="1">
                <a:off x="538" y="1217"/>
                <a:ext cx="88" cy="97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" name="Arc 905"/>
              <p:cNvSpPr>
                <a:spLocks/>
              </p:cNvSpPr>
              <p:nvPr/>
            </p:nvSpPr>
            <p:spPr bwMode="auto">
              <a:xfrm rot="20863295" flipH="1">
                <a:off x="511" y="1224"/>
                <a:ext cx="103" cy="8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929" name="Arc 906"/>
            <p:cNvSpPr>
              <a:spLocks/>
            </p:cNvSpPr>
            <p:nvPr/>
          </p:nvSpPr>
          <p:spPr bwMode="auto">
            <a:xfrm rot="675542">
              <a:off x="3582" y="1576"/>
              <a:ext cx="53" cy="180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30" name="Arc 907"/>
            <p:cNvSpPr>
              <a:spLocks/>
            </p:cNvSpPr>
            <p:nvPr/>
          </p:nvSpPr>
          <p:spPr bwMode="auto">
            <a:xfrm rot="20206454" flipH="1">
              <a:off x="1955" y="1265"/>
              <a:ext cx="124" cy="143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31" name="Arc 908"/>
            <p:cNvSpPr>
              <a:spLocks/>
            </p:cNvSpPr>
            <p:nvPr/>
          </p:nvSpPr>
          <p:spPr bwMode="auto">
            <a:xfrm rot="18564040" flipH="1">
              <a:off x="2049" y="1223"/>
              <a:ext cx="86" cy="83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932" name="Group 909"/>
            <p:cNvGrpSpPr>
              <a:grpSpLocks/>
            </p:cNvGrpSpPr>
            <p:nvPr/>
          </p:nvGrpSpPr>
          <p:grpSpPr bwMode="auto">
            <a:xfrm>
              <a:off x="1981" y="1200"/>
              <a:ext cx="211" cy="239"/>
              <a:chOff x="226" y="1158"/>
              <a:chExt cx="223" cy="231"/>
            </a:xfrm>
          </p:grpSpPr>
          <p:sp>
            <p:nvSpPr>
              <p:cNvPr id="18942" name="Arc 910"/>
              <p:cNvSpPr>
                <a:spLocks/>
              </p:cNvSpPr>
              <p:nvPr/>
            </p:nvSpPr>
            <p:spPr bwMode="auto">
              <a:xfrm rot="5910393" flipH="1">
                <a:off x="159" y="1225"/>
                <a:ext cx="231" cy="97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3" name="Freeform 911"/>
              <p:cNvSpPr>
                <a:spLocks/>
              </p:cNvSpPr>
              <p:nvPr/>
            </p:nvSpPr>
            <p:spPr bwMode="auto">
              <a:xfrm rot="2859523" flipH="1">
                <a:off x="343" y="1235"/>
                <a:ext cx="98" cy="114"/>
              </a:xfrm>
              <a:custGeom>
                <a:avLst/>
                <a:gdLst>
                  <a:gd name="T0" fmla="*/ 0 w 80"/>
                  <a:gd name="T1" fmla="*/ 98 h 132"/>
                  <a:gd name="T2" fmla="*/ 85 w 80"/>
                  <a:gd name="T3" fmla="*/ 45 h 132"/>
                  <a:gd name="T4" fmla="*/ 120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33" name="Group 912"/>
            <p:cNvGrpSpPr>
              <a:grpSpLocks/>
            </p:cNvGrpSpPr>
            <p:nvPr/>
          </p:nvGrpSpPr>
          <p:grpSpPr bwMode="auto">
            <a:xfrm>
              <a:off x="2076" y="1337"/>
              <a:ext cx="95" cy="508"/>
              <a:chOff x="326" y="1290"/>
              <a:chExt cx="101" cy="492"/>
            </a:xfrm>
          </p:grpSpPr>
          <p:sp>
            <p:nvSpPr>
              <p:cNvPr id="18940" name="Freeform 913"/>
              <p:cNvSpPr>
                <a:spLocks/>
              </p:cNvSpPr>
              <p:nvPr/>
            </p:nvSpPr>
            <p:spPr bwMode="auto">
              <a:xfrm rot="-143199">
                <a:off x="326" y="1290"/>
                <a:ext cx="66" cy="483"/>
              </a:xfrm>
              <a:custGeom>
                <a:avLst/>
                <a:gdLst>
                  <a:gd name="T0" fmla="*/ 0 w 192"/>
                  <a:gd name="T1" fmla="*/ 486 h 480"/>
                  <a:gd name="T2" fmla="*/ 11 w 192"/>
                  <a:gd name="T3" fmla="*/ 438 h 480"/>
                  <a:gd name="T4" fmla="*/ 17 w 192"/>
                  <a:gd name="T5" fmla="*/ 340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1" name="Arc 914"/>
              <p:cNvSpPr>
                <a:spLocks/>
              </p:cNvSpPr>
              <p:nvPr/>
            </p:nvSpPr>
            <p:spPr bwMode="auto">
              <a:xfrm rot="1213172">
                <a:off x="362" y="1631"/>
                <a:ext cx="65" cy="151"/>
              </a:xfrm>
              <a:custGeom>
                <a:avLst/>
                <a:gdLst>
                  <a:gd name="T0" fmla="*/ 0 w 27189"/>
                  <a:gd name="T1" fmla="*/ 0 h 26531"/>
                  <a:gd name="T2" fmla="*/ 0 w 27189"/>
                  <a:gd name="T3" fmla="*/ 0 h 26531"/>
                  <a:gd name="T4" fmla="*/ 0 w 27189"/>
                  <a:gd name="T5" fmla="*/ 0 h 26531"/>
                  <a:gd name="T6" fmla="*/ 0 60000 65536"/>
                  <a:gd name="T7" fmla="*/ 0 60000 65536"/>
                  <a:gd name="T8" fmla="*/ 0 60000 65536"/>
                  <a:gd name="T9" fmla="*/ 0 w 27189"/>
                  <a:gd name="T10" fmla="*/ 0 h 26531"/>
                  <a:gd name="T11" fmla="*/ 27189 w 27189"/>
                  <a:gd name="T12" fmla="*/ 26531 h 265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934" name="Freeform 915"/>
            <p:cNvSpPr>
              <a:spLocks/>
            </p:cNvSpPr>
            <p:nvPr/>
          </p:nvSpPr>
          <p:spPr bwMode="auto">
            <a:xfrm rot="517400" flipH="1">
              <a:off x="2012" y="1441"/>
              <a:ext cx="217" cy="12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1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5" name="Freeform 916"/>
            <p:cNvSpPr>
              <a:spLocks/>
            </p:cNvSpPr>
            <p:nvPr/>
          </p:nvSpPr>
          <p:spPr bwMode="auto">
            <a:xfrm rot="615711" flipH="1">
              <a:off x="2031" y="1312"/>
              <a:ext cx="217" cy="129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2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936" name="Group 917"/>
            <p:cNvGrpSpPr>
              <a:grpSpLocks/>
            </p:cNvGrpSpPr>
            <p:nvPr/>
          </p:nvGrpSpPr>
          <p:grpSpPr bwMode="auto">
            <a:xfrm>
              <a:off x="2250" y="1266"/>
              <a:ext cx="113" cy="92"/>
              <a:chOff x="511" y="1222"/>
              <a:chExt cx="119" cy="89"/>
            </a:xfrm>
          </p:grpSpPr>
          <p:sp>
            <p:nvSpPr>
              <p:cNvPr id="18938" name="Arc 918"/>
              <p:cNvSpPr>
                <a:spLocks/>
              </p:cNvSpPr>
              <p:nvPr/>
            </p:nvSpPr>
            <p:spPr bwMode="auto">
              <a:xfrm rot="7227494" flipH="1">
                <a:off x="538" y="1217"/>
                <a:ext cx="88" cy="97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39" name="Arc 919"/>
              <p:cNvSpPr>
                <a:spLocks/>
              </p:cNvSpPr>
              <p:nvPr/>
            </p:nvSpPr>
            <p:spPr bwMode="auto">
              <a:xfrm rot="20863295" flipH="1">
                <a:off x="511" y="1224"/>
                <a:ext cx="103" cy="8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937" name="Arc 920"/>
            <p:cNvSpPr>
              <a:spLocks/>
            </p:cNvSpPr>
            <p:nvPr/>
          </p:nvSpPr>
          <p:spPr bwMode="auto">
            <a:xfrm rot="675542">
              <a:off x="2154" y="1569"/>
              <a:ext cx="53" cy="180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62" name="Rectangle 922"/>
          <p:cNvSpPr>
            <a:spLocks noChangeArrowheads="1"/>
          </p:cNvSpPr>
          <p:nvPr/>
        </p:nvSpPr>
        <p:spPr bwMode="auto">
          <a:xfrm>
            <a:off x="876300" y="3057525"/>
            <a:ext cx="8077200" cy="804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8563" name="Line 923"/>
          <p:cNvSpPr>
            <a:spLocks noChangeShapeType="1"/>
          </p:cNvSpPr>
          <p:nvPr/>
        </p:nvSpPr>
        <p:spPr bwMode="auto">
          <a:xfrm>
            <a:off x="876300" y="3265488"/>
            <a:ext cx="8088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4" name="Line 924"/>
          <p:cNvSpPr>
            <a:spLocks noChangeShapeType="1"/>
          </p:cNvSpPr>
          <p:nvPr/>
        </p:nvSpPr>
        <p:spPr bwMode="auto">
          <a:xfrm>
            <a:off x="876300" y="3462338"/>
            <a:ext cx="807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5" name="Line 925"/>
          <p:cNvSpPr>
            <a:spLocks noChangeShapeType="1"/>
          </p:cNvSpPr>
          <p:nvPr/>
        </p:nvSpPr>
        <p:spPr bwMode="auto">
          <a:xfrm>
            <a:off x="876300" y="3654425"/>
            <a:ext cx="80946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6" name="Line 926"/>
          <p:cNvSpPr>
            <a:spLocks noChangeShapeType="1"/>
          </p:cNvSpPr>
          <p:nvPr/>
        </p:nvSpPr>
        <p:spPr bwMode="auto">
          <a:xfrm>
            <a:off x="3781425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7" name="Line 927"/>
          <p:cNvSpPr>
            <a:spLocks noChangeShapeType="1"/>
          </p:cNvSpPr>
          <p:nvPr/>
        </p:nvSpPr>
        <p:spPr bwMode="auto">
          <a:xfrm>
            <a:off x="2638425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8" name="Line 928"/>
          <p:cNvSpPr>
            <a:spLocks noChangeShapeType="1"/>
          </p:cNvSpPr>
          <p:nvPr/>
        </p:nvSpPr>
        <p:spPr bwMode="auto">
          <a:xfrm>
            <a:off x="4343400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9" name="Line 929"/>
          <p:cNvSpPr>
            <a:spLocks noChangeShapeType="1"/>
          </p:cNvSpPr>
          <p:nvPr/>
        </p:nvSpPr>
        <p:spPr bwMode="auto">
          <a:xfrm>
            <a:off x="4926013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0" name="Line 930"/>
          <p:cNvSpPr>
            <a:spLocks noChangeShapeType="1"/>
          </p:cNvSpPr>
          <p:nvPr/>
        </p:nvSpPr>
        <p:spPr bwMode="auto">
          <a:xfrm>
            <a:off x="6088063" y="30829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1" name="Line 931"/>
          <p:cNvSpPr>
            <a:spLocks noChangeShapeType="1"/>
          </p:cNvSpPr>
          <p:nvPr/>
        </p:nvSpPr>
        <p:spPr bwMode="auto">
          <a:xfrm>
            <a:off x="7816850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2" name="Line 932"/>
          <p:cNvSpPr>
            <a:spLocks noChangeShapeType="1"/>
          </p:cNvSpPr>
          <p:nvPr/>
        </p:nvSpPr>
        <p:spPr bwMode="auto">
          <a:xfrm>
            <a:off x="8386763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5" name="Arc 933"/>
          <p:cNvSpPr>
            <a:spLocks/>
          </p:cNvSpPr>
          <p:nvPr/>
        </p:nvSpPr>
        <p:spPr bwMode="auto">
          <a:xfrm rot="20206454" flipH="1">
            <a:off x="1285875" y="3365500"/>
            <a:ext cx="146050" cy="119063"/>
          </a:xfrm>
          <a:custGeom>
            <a:avLst/>
            <a:gdLst>
              <a:gd name="T0" fmla="*/ 0 w 37898"/>
              <a:gd name="T1" fmla="*/ 1312559 h 21600"/>
              <a:gd name="T2" fmla="*/ 2169061 w 37898"/>
              <a:gd name="T3" fmla="*/ 2970137 h 21600"/>
              <a:gd name="T4" fmla="*/ 952782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6" name="Arc 934"/>
          <p:cNvSpPr>
            <a:spLocks/>
          </p:cNvSpPr>
          <p:nvPr/>
        </p:nvSpPr>
        <p:spPr bwMode="auto">
          <a:xfrm rot="18564040" flipH="1">
            <a:off x="1410494" y="3317082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7" name="Arc 935"/>
          <p:cNvSpPr>
            <a:spLocks/>
          </p:cNvSpPr>
          <p:nvPr/>
        </p:nvSpPr>
        <p:spPr bwMode="auto">
          <a:xfrm rot="5910393" flipH="1">
            <a:off x="1270794" y="3358356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8" name="Freeform 936"/>
          <p:cNvSpPr>
            <a:spLocks/>
          </p:cNvSpPr>
          <p:nvPr/>
        </p:nvSpPr>
        <p:spPr bwMode="auto">
          <a:xfrm rot="-143199">
            <a:off x="1428750" y="3425825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49" name="Freeform 937"/>
          <p:cNvSpPr>
            <a:spLocks/>
          </p:cNvSpPr>
          <p:nvPr/>
        </p:nvSpPr>
        <p:spPr bwMode="auto">
          <a:xfrm rot="2859523" flipH="1">
            <a:off x="1458119" y="3364706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0" name="Arc 938"/>
          <p:cNvSpPr>
            <a:spLocks/>
          </p:cNvSpPr>
          <p:nvPr/>
        </p:nvSpPr>
        <p:spPr bwMode="auto">
          <a:xfrm rot="7227494" flipH="1">
            <a:off x="1673225" y="3351213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51" name="Arc 939"/>
          <p:cNvSpPr>
            <a:spLocks/>
          </p:cNvSpPr>
          <p:nvPr/>
        </p:nvSpPr>
        <p:spPr bwMode="auto">
          <a:xfrm rot="1213172">
            <a:off x="1468438" y="3719513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52" name="Freeform 940"/>
          <p:cNvSpPr>
            <a:spLocks/>
          </p:cNvSpPr>
          <p:nvPr/>
        </p:nvSpPr>
        <p:spPr bwMode="auto">
          <a:xfrm rot="517400" flipH="1">
            <a:off x="1352550" y="3513138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3" name="Freeform 941"/>
          <p:cNvSpPr>
            <a:spLocks/>
          </p:cNvSpPr>
          <p:nvPr/>
        </p:nvSpPr>
        <p:spPr bwMode="auto">
          <a:xfrm rot="615711" flipH="1">
            <a:off x="1374775" y="3405188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54" name="Arc 942"/>
          <p:cNvSpPr>
            <a:spLocks/>
          </p:cNvSpPr>
          <p:nvPr/>
        </p:nvSpPr>
        <p:spPr bwMode="auto">
          <a:xfrm rot="20863295" flipH="1">
            <a:off x="1633538" y="3368675"/>
            <a:ext cx="114300" cy="74613"/>
          </a:xfrm>
          <a:custGeom>
            <a:avLst/>
            <a:gdLst>
              <a:gd name="T0" fmla="*/ 0 w 33055"/>
              <a:gd name="T1" fmla="*/ 144715 h 21600"/>
              <a:gd name="T2" fmla="*/ 1366672 w 33055"/>
              <a:gd name="T3" fmla="*/ 730955 h 21600"/>
              <a:gd name="T4" fmla="*/ 488044 w 33055"/>
              <a:gd name="T5" fmla="*/ 890299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55" name="Arc 943"/>
          <p:cNvSpPr>
            <a:spLocks/>
          </p:cNvSpPr>
          <p:nvPr/>
        </p:nvSpPr>
        <p:spPr bwMode="auto">
          <a:xfrm rot="675542">
            <a:off x="1519238" y="3621088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84" name="Line 955"/>
          <p:cNvSpPr>
            <a:spLocks noChangeShapeType="1"/>
          </p:cNvSpPr>
          <p:nvPr/>
        </p:nvSpPr>
        <p:spPr bwMode="auto">
          <a:xfrm>
            <a:off x="5511800" y="30765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5" name="Line 956"/>
          <p:cNvSpPr>
            <a:spLocks noChangeShapeType="1"/>
          </p:cNvSpPr>
          <p:nvPr/>
        </p:nvSpPr>
        <p:spPr bwMode="auto">
          <a:xfrm>
            <a:off x="6657975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6" name="Line 957"/>
          <p:cNvSpPr>
            <a:spLocks noChangeShapeType="1"/>
          </p:cNvSpPr>
          <p:nvPr/>
        </p:nvSpPr>
        <p:spPr bwMode="auto">
          <a:xfrm>
            <a:off x="7245350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7" name="Line 958"/>
          <p:cNvSpPr>
            <a:spLocks noChangeShapeType="1"/>
          </p:cNvSpPr>
          <p:nvPr/>
        </p:nvSpPr>
        <p:spPr bwMode="auto">
          <a:xfrm>
            <a:off x="8961438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8" name="Rectangle 959"/>
          <p:cNvSpPr>
            <a:spLocks noChangeArrowheads="1"/>
          </p:cNvSpPr>
          <p:nvPr/>
        </p:nvSpPr>
        <p:spPr bwMode="auto">
          <a:xfrm>
            <a:off x="876300" y="3852863"/>
            <a:ext cx="8077200" cy="804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8589" name="Line 960"/>
          <p:cNvSpPr>
            <a:spLocks noChangeShapeType="1"/>
          </p:cNvSpPr>
          <p:nvPr/>
        </p:nvSpPr>
        <p:spPr bwMode="auto">
          <a:xfrm>
            <a:off x="876300" y="4052888"/>
            <a:ext cx="8088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0" name="Line 961"/>
          <p:cNvSpPr>
            <a:spLocks noChangeShapeType="1"/>
          </p:cNvSpPr>
          <p:nvPr/>
        </p:nvSpPr>
        <p:spPr bwMode="auto">
          <a:xfrm>
            <a:off x="876300" y="4259263"/>
            <a:ext cx="807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1" name="Line 962"/>
          <p:cNvSpPr>
            <a:spLocks noChangeShapeType="1"/>
          </p:cNvSpPr>
          <p:nvPr/>
        </p:nvSpPr>
        <p:spPr bwMode="auto">
          <a:xfrm>
            <a:off x="876300" y="4449763"/>
            <a:ext cx="80946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2" name="Line 963"/>
          <p:cNvSpPr>
            <a:spLocks noChangeShapeType="1"/>
          </p:cNvSpPr>
          <p:nvPr/>
        </p:nvSpPr>
        <p:spPr bwMode="auto">
          <a:xfrm>
            <a:off x="2641600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3" name="Line 964"/>
          <p:cNvSpPr>
            <a:spLocks noChangeShapeType="1"/>
          </p:cNvSpPr>
          <p:nvPr/>
        </p:nvSpPr>
        <p:spPr bwMode="auto">
          <a:xfrm>
            <a:off x="3227388" y="38877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4" name="Line 965"/>
          <p:cNvSpPr>
            <a:spLocks noChangeShapeType="1"/>
          </p:cNvSpPr>
          <p:nvPr/>
        </p:nvSpPr>
        <p:spPr bwMode="auto">
          <a:xfrm>
            <a:off x="3784600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5" name="Line 966"/>
          <p:cNvSpPr>
            <a:spLocks noChangeShapeType="1"/>
          </p:cNvSpPr>
          <p:nvPr/>
        </p:nvSpPr>
        <p:spPr bwMode="auto">
          <a:xfrm>
            <a:off x="4343400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6" name="Line 967"/>
          <p:cNvSpPr>
            <a:spLocks noChangeShapeType="1"/>
          </p:cNvSpPr>
          <p:nvPr/>
        </p:nvSpPr>
        <p:spPr bwMode="auto">
          <a:xfrm>
            <a:off x="4926013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7" name="Line 968"/>
          <p:cNvSpPr>
            <a:spLocks noChangeShapeType="1"/>
          </p:cNvSpPr>
          <p:nvPr/>
        </p:nvSpPr>
        <p:spPr bwMode="auto">
          <a:xfrm>
            <a:off x="6088063" y="38782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8" name="Line 969"/>
          <p:cNvSpPr>
            <a:spLocks noChangeShapeType="1"/>
          </p:cNvSpPr>
          <p:nvPr/>
        </p:nvSpPr>
        <p:spPr bwMode="auto">
          <a:xfrm>
            <a:off x="7816850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9" name="Line 970"/>
          <p:cNvSpPr>
            <a:spLocks noChangeShapeType="1"/>
          </p:cNvSpPr>
          <p:nvPr/>
        </p:nvSpPr>
        <p:spPr bwMode="auto">
          <a:xfrm>
            <a:off x="8386763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0" name="Line 971"/>
          <p:cNvSpPr>
            <a:spLocks noChangeShapeType="1"/>
          </p:cNvSpPr>
          <p:nvPr/>
        </p:nvSpPr>
        <p:spPr bwMode="auto">
          <a:xfrm>
            <a:off x="5511800" y="38719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1" name="Line 972"/>
          <p:cNvSpPr>
            <a:spLocks noChangeShapeType="1"/>
          </p:cNvSpPr>
          <p:nvPr/>
        </p:nvSpPr>
        <p:spPr bwMode="auto">
          <a:xfrm>
            <a:off x="6657975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2" name="Line 973"/>
          <p:cNvSpPr>
            <a:spLocks noChangeShapeType="1"/>
          </p:cNvSpPr>
          <p:nvPr/>
        </p:nvSpPr>
        <p:spPr bwMode="auto">
          <a:xfrm>
            <a:off x="7245350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3" name="Line 974"/>
          <p:cNvSpPr>
            <a:spLocks noChangeShapeType="1"/>
          </p:cNvSpPr>
          <p:nvPr/>
        </p:nvSpPr>
        <p:spPr bwMode="auto">
          <a:xfrm>
            <a:off x="8961438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4" name="Line 986"/>
          <p:cNvSpPr>
            <a:spLocks noChangeShapeType="1"/>
          </p:cNvSpPr>
          <p:nvPr/>
        </p:nvSpPr>
        <p:spPr bwMode="auto">
          <a:xfrm>
            <a:off x="3219450" y="30781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5" name="Line 1086"/>
          <p:cNvSpPr>
            <a:spLocks noChangeShapeType="1"/>
          </p:cNvSpPr>
          <p:nvPr/>
        </p:nvSpPr>
        <p:spPr bwMode="auto">
          <a:xfrm>
            <a:off x="2066925" y="30765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6" name="Line 1087"/>
          <p:cNvSpPr>
            <a:spLocks noChangeShapeType="1"/>
          </p:cNvSpPr>
          <p:nvPr/>
        </p:nvSpPr>
        <p:spPr bwMode="auto">
          <a:xfrm>
            <a:off x="2070100" y="38719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7" name="Line 1088"/>
          <p:cNvSpPr>
            <a:spLocks noChangeShapeType="1"/>
          </p:cNvSpPr>
          <p:nvPr/>
        </p:nvSpPr>
        <p:spPr bwMode="auto">
          <a:xfrm>
            <a:off x="1482725" y="30718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8" name="Line 1089"/>
          <p:cNvSpPr>
            <a:spLocks noChangeShapeType="1"/>
          </p:cNvSpPr>
          <p:nvPr/>
        </p:nvSpPr>
        <p:spPr bwMode="auto">
          <a:xfrm>
            <a:off x="1485900" y="38671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18" name="Arc 1090"/>
          <p:cNvSpPr>
            <a:spLocks/>
          </p:cNvSpPr>
          <p:nvPr/>
        </p:nvSpPr>
        <p:spPr bwMode="auto">
          <a:xfrm rot="20206454" flipH="1">
            <a:off x="2441575" y="3360738"/>
            <a:ext cx="146050" cy="119062"/>
          </a:xfrm>
          <a:custGeom>
            <a:avLst/>
            <a:gdLst>
              <a:gd name="T0" fmla="*/ 0 w 37898"/>
              <a:gd name="T1" fmla="*/ 1312537 h 21600"/>
              <a:gd name="T2" fmla="*/ 2169061 w 37898"/>
              <a:gd name="T3" fmla="*/ 2970057 h 21600"/>
              <a:gd name="T4" fmla="*/ 952782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19" name="Arc 1091"/>
          <p:cNvSpPr>
            <a:spLocks/>
          </p:cNvSpPr>
          <p:nvPr/>
        </p:nvSpPr>
        <p:spPr bwMode="auto">
          <a:xfrm rot="18564040" flipH="1">
            <a:off x="2566194" y="3312319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20" name="Arc 1092"/>
          <p:cNvSpPr>
            <a:spLocks/>
          </p:cNvSpPr>
          <p:nvPr/>
        </p:nvSpPr>
        <p:spPr bwMode="auto">
          <a:xfrm rot="5910393" flipH="1">
            <a:off x="2426494" y="3353594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21" name="Freeform 1093"/>
          <p:cNvSpPr>
            <a:spLocks/>
          </p:cNvSpPr>
          <p:nvPr/>
        </p:nvSpPr>
        <p:spPr bwMode="auto">
          <a:xfrm rot="-143199">
            <a:off x="2584450" y="3421063"/>
            <a:ext cx="73025" cy="417512"/>
          </a:xfrm>
          <a:custGeom>
            <a:avLst/>
            <a:gdLst>
              <a:gd name="T0" fmla="*/ 0 w 192"/>
              <a:gd name="T1" fmla="*/ 363158913 h 480"/>
              <a:gd name="T2" fmla="*/ 13887303 w 192"/>
              <a:gd name="T3" fmla="*/ 326843206 h 480"/>
              <a:gd name="T4" fmla="*/ 20830761 w 192"/>
              <a:gd name="T5" fmla="*/ 254210923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22" name="Freeform 1094"/>
          <p:cNvSpPr>
            <a:spLocks/>
          </p:cNvSpPr>
          <p:nvPr/>
        </p:nvSpPr>
        <p:spPr bwMode="auto">
          <a:xfrm rot="2859523" flipH="1">
            <a:off x="2613819" y="3359944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23" name="Arc 1095"/>
          <p:cNvSpPr>
            <a:spLocks/>
          </p:cNvSpPr>
          <p:nvPr/>
        </p:nvSpPr>
        <p:spPr bwMode="auto">
          <a:xfrm rot="7227494" flipH="1">
            <a:off x="2828925" y="3346450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24" name="Arc 1096"/>
          <p:cNvSpPr>
            <a:spLocks/>
          </p:cNvSpPr>
          <p:nvPr/>
        </p:nvSpPr>
        <p:spPr bwMode="auto">
          <a:xfrm rot="1213172">
            <a:off x="2624138" y="3714750"/>
            <a:ext cx="71437" cy="131763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74 h 26531"/>
              <a:gd name="T4" fmla="*/ 101376 w 27189"/>
              <a:gd name="T5" fmla="*/ 60402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25" name="Freeform 1097"/>
          <p:cNvSpPr>
            <a:spLocks/>
          </p:cNvSpPr>
          <p:nvPr/>
        </p:nvSpPr>
        <p:spPr bwMode="auto">
          <a:xfrm rot="517400" flipH="1">
            <a:off x="2508250" y="3508375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26" name="Freeform 1098"/>
          <p:cNvSpPr>
            <a:spLocks/>
          </p:cNvSpPr>
          <p:nvPr/>
        </p:nvSpPr>
        <p:spPr bwMode="auto">
          <a:xfrm rot="615711" flipH="1">
            <a:off x="2530475" y="3400425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27" name="Arc 1099"/>
          <p:cNvSpPr>
            <a:spLocks/>
          </p:cNvSpPr>
          <p:nvPr/>
        </p:nvSpPr>
        <p:spPr bwMode="auto">
          <a:xfrm rot="20863295" flipH="1">
            <a:off x="2789238" y="3363913"/>
            <a:ext cx="114300" cy="74612"/>
          </a:xfrm>
          <a:custGeom>
            <a:avLst/>
            <a:gdLst>
              <a:gd name="T0" fmla="*/ 0 w 33055"/>
              <a:gd name="T1" fmla="*/ 144709 h 21600"/>
              <a:gd name="T2" fmla="*/ 1366672 w 33055"/>
              <a:gd name="T3" fmla="*/ 730925 h 21600"/>
              <a:gd name="T4" fmla="*/ 488044 w 33055"/>
              <a:gd name="T5" fmla="*/ 89026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28" name="Arc 1100"/>
          <p:cNvSpPr>
            <a:spLocks/>
          </p:cNvSpPr>
          <p:nvPr/>
        </p:nvSpPr>
        <p:spPr bwMode="auto">
          <a:xfrm rot="675542">
            <a:off x="2674938" y="3616325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29" name="Arc 1101"/>
          <p:cNvSpPr>
            <a:spLocks/>
          </p:cNvSpPr>
          <p:nvPr/>
        </p:nvSpPr>
        <p:spPr bwMode="auto">
          <a:xfrm rot="20206454" flipH="1">
            <a:off x="3578225" y="3360738"/>
            <a:ext cx="146050" cy="119062"/>
          </a:xfrm>
          <a:custGeom>
            <a:avLst/>
            <a:gdLst>
              <a:gd name="T0" fmla="*/ 0 w 37898"/>
              <a:gd name="T1" fmla="*/ 1312537 h 21600"/>
              <a:gd name="T2" fmla="*/ 2169061 w 37898"/>
              <a:gd name="T3" fmla="*/ 2970057 h 21600"/>
              <a:gd name="T4" fmla="*/ 952782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30" name="Arc 1102"/>
          <p:cNvSpPr>
            <a:spLocks/>
          </p:cNvSpPr>
          <p:nvPr/>
        </p:nvSpPr>
        <p:spPr bwMode="auto">
          <a:xfrm rot="18564040" flipH="1">
            <a:off x="3702844" y="3312319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31" name="Arc 1103"/>
          <p:cNvSpPr>
            <a:spLocks/>
          </p:cNvSpPr>
          <p:nvPr/>
        </p:nvSpPr>
        <p:spPr bwMode="auto">
          <a:xfrm rot="5910393" flipH="1">
            <a:off x="3563144" y="3353594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32" name="Freeform 1104"/>
          <p:cNvSpPr>
            <a:spLocks/>
          </p:cNvSpPr>
          <p:nvPr/>
        </p:nvSpPr>
        <p:spPr bwMode="auto">
          <a:xfrm rot="-143199">
            <a:off x="3721100" y="3421063"/>
            <a:ext cx="73025" cy="417512"/>
          </a:xfrm>
          <a:custGeom>
            <a:avLst/>
            <a:gdLst>
              <a:gd name="T0" fmla="*/ 0 w 192"/>
              <a:gd name="T1" fmla="*/ 363158913 h 480"/>
              <a:gd name="T2" fmla="*/ 13887303 w 192"/>
              <a:gd name="T3" fmla="*/ 326843206 h 480"/>
              <a:gd name="T4" fmla="*/ 20830761 w 192"/>
              <a:gd name="T5" fmla="*/ 254210923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3" name="Freeform 1105"/>
          <p:cNvSpPr>
            <a:spLocks/>
          </p:cNvSpPr>
          <p:nvPr/>
        </p:nvSpPr>
        <p:spPr bwMode="auto">
          <a:xfrm rot="2859523" flipH="1">
            <a:off x="3750469" y="3359944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4" name="Arc 1106"/>
          <p:cNvSpPr>
            <a:spLocks/>
          </p:cNvSpPr>
          <p:nvPr/>
        </p:nvSpPr>
        <p:spPr bwMode="auto">
          <a:xfrm rot="7227494" flipH="1">
            <a:off x="3965575" y="3346450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35" name="Arc 1107"/>
          <p:cNvSpPr>
            <a:spLocks/>
          </p:cNvSpPr>
          <p:nvPr/>
        </p:nvSpPr>
        <p:spPr bwMode="auto">
          <a:xfrm rot="1213172">
            <a:off x="3760788" y="3714750"/>
            <a:ext cx="71437" cy="131763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74 h 26531"/>
              <a:gd name="T4" fmla="*/ 101376 w 27189"/>
              <a:gd name="T5" fmla="*/ 60402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36" name="Freeform 1108"/>
          <p:cNvSpPr>
            <a:spLocks/>
          </p:cNvSpPr>
          <p:nvPr/>
        </p:nvSpPr>
        <p:spPr bwMode="auto">
          <a:xfrm rot="517400" flipH="1">
            <a:off x="3644900" y="3508375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7" name="Freeform 1109"/>
          <p:cNvSpPr>
            <a:spLocks/>
          </p:cNvSpPr>
          <p:nvPr/>
        </p:nvSpPr>
        <p:spPr bwMode="auto">
          <a:xfrm rot="615711" flipH="1">
            <a:off x="3667125" y="3400425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38" name="Arc 1110"/>
          <p:cNvSpPr>
            <a:spLocks/>
          </p:cNvSpPr>
          <p:nvPr/>
        </p:nvSpPr>
        <p:spPr bwMode="auto">
          <a:xfrm rot="20863295" flipH="1">
            <a:off x="3925888" y="3363913"/>
            <a:ext cx="114300" cy="74612"/>
          </a:xfrm>
          <a:custGeom>
            <a:avLst/>
            <a:gdLst>
              <a:gd name="T0" fmla="*/ 0 w 33055"/>
              <a:gd name="T1" fmla="*/ 144709 h 21600"/>
              <a:gd name="T2" fmla="*/ 1366672 w 33055"/>
              <a:gd name="T3" fmla="*/ 730925 h 21600"/>
              <a:gd name="T4" fmla="*/ 488044 w 33055"/>
              <a:gd name="T5" fmla="*/ 89026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39" name="Arc 1111"/>
          <p:cNvSpPr>
            <a:spLocks/>
          </p:cNvSpPr>
          <p:nvPr/>
        </p:nvSpPr>
        <p:spPr bwMode="auto">
          <a:xfrm rot="675542">
            <a:off x="3811588" y="3616325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0" name="Arc 1112"/>
          <p:cNvSpPr>
            <a:spLocks/>
          </p:cNvSpPr>
          <p:nvPr/>
        </p:nvSpPr>
        <p:spPr bwMode="auto">
          <a:xfrm rot="20206454" flipH="1">
            <a:off x="4719638" y="3359150"/>
            <a:ext cx="146050" cy="119063"/>
          </a:xfrm>
          <a:custGeom>
            <a:avLst/>
            <a:gdLst>
              <a:gd name="T0" fmla="*/ 0 w 37898"/>
              <a:gd name="T1" fmla="*/ 1312559 h 21600"/>
              <a:gd name="T2" fmla="*/ 2169061 w 37898"/>
              <a:gd name="T3" fmla="*/ 2970137 h 21600"/>
              <a:gd name="T4" fmla="*/ 952782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1" name="Arc 1113"/>
          <p:cNvSpPr>
            <a:spLocks/>
          </p:cNvSpPr>
          <p:nvPr/>
        </p:nvSpPr>
        <p:spPr bwMode="auto">
          <a:xfrm rot="18564040" flipH="1">
            <a:off x="4844256" y="3310732"/>
            <a:ext cx="73025" cy="96838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56 h 27198"/>
              <a:gd name="T4" fmla="*/ 49870 w 23199"/>
              <a:gd name="T5" fmla="*/ 25268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2" name="Arc 1114"/>
          <p:cNvSpPr>
            <a:spLocks/>
          </p:cNvSpPr>
          <p:nvPr/>
        </p:nvSpPr>
        <p:spPr bwMode="auto">
          <a:xfrm rot="5910393" flipH="1">
            <a:off x="4704556" y="3352007"/>
            <a:ext cx="200025" cy="106362"/>
          </a:xfrm>
          <a:custGeom>
            <a:avLst/>
            <a:gdLst>
              <a:gd name="T0" fmla="*/ 2779412 w 21600"/>
              <a:gd name="T1" fmla="*/ 1642281 h 27068"/>
              <a:gd name="T2" fmla="*/ 5029203 w 21600"/>
              <a:gd name="T3" fmla="*/ 0 h 27068"/>
              <a:gd name="T4" fmla="*/ 17153207 w 21600"/>
              <a:gd name="T5" fmla="*/ 927076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3" name="Freeform 1115"/>
          <p:cNvSpPr>
            <a:spLocks/>
          </p:cNvSpPr>
          <p:nvPr/>
        </p:nvSpPr>
        <p:spPr bwMode="auto">
          <a:xfrm rot="-143199">
            <a:off x="4862513" y="3419475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4" name="Freeform 1116"/>
          <p:cNvSpPr>
            <a:spLocks/>
          </p:cNvSpPr>
          <p:nvPr/>
        </p:nvSpPr>
        <p:spPr bwMode="auto">
          <a:xfrm rot="2859523" flipH="1">
            <a:off x="4891881" y="3358357"/>
            <a:ext cx="85725" cy="125412"/>
          </a:xfrm>
          <a:custGeom>
            <a:avLst/>
            <a:gdLst>
              <a:gd name="T0" fmla="*/ 0 w 80"/>
              <a:gd name="T1" fmla="*/ 119152776 h 132"/>
              <a:gd name="T2" fmla="*/ 64302315 w 80"/>
              <a:gd name="T3" fmla="*/ 54159922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5" name="Arc 1117"/>
          <p:cNvSpPr>
            <a:spLocks/>
          </p:cNvSpPr>
          <p:nvPr/>
        </p:nvSpPr>
        <p:spPr bwMode="auto">
          <a:xfrm rot="7227494" flipH="1">
            <a:off x="5106988" y="3344863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6" name="Arc 1118"/>
          <p:cNvSpPr>
            <a:spLocks/>
          </p:cNvSpPr>
          <p:nvPr/>
        </p:nvSpPr>
        <p:spPr bwMode="auto">
          <a:xfrm rot="1213172">
            <a:off x="4902200" y="3713163"/>
            <a:ext cx="71438" cy="131762"/>
          </a:xfrm>
          <a:custGeom>
            <a:avLst/>
            <a:gdLst>
              <a:gd name="T0" fmla="*/ 482835 w 27189"/>
              <a:gd name="T1" fmla="*/ 0 h 26531"/>
              <a:gd name="T2" fmla="*/ 0 w 27189"/>
              <a:gd name="T3" fmla="*/ 3159701 h 26531"/>
              <a:gd name="T4" fmla="*/ 101378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47" name="Freeform 1119"/>
          <p:cNvSpPr>
            <a:spLocks/>
          </p:cNvSpPr>
          <p:nvPr/>
        </p:nvSpPr>
        <p:spPr bwMode="auto">
          <a:xfrm rot="517400" flipH="1">
            <a:off x="4786313" y="3506788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8" name="Freeform 1120"/>
          <p:cNvSpPr>
            <a:spLocks/>
          </p:cNvSpPr>
          <p:nvPr/>
        </p:nvSpPr>
        <p:spPr bwMode="auto">
          <a:xfrm rot="615711" flipH="1">
            <a:off x="4808538" y="3398838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49" name="Arc 1121"/>
          <p:cNvSpPr>
            <a:spLocks/>
          </p:cNvSpPr>
          <p:nvPr/>
        </p:nvSpPr>
        <p:spPr bwMode="auto">
          <a:xfrm rot="20863295" flipH="1">
            <a:off x="5067300" y="3362325"/>
            <a:ext cx="114300" cy="74613"/>
          </a:xfrm>
          <a:custGeom>
            <a:avLst/>
            <a:gdLst>
              <a:gd name="T0" fmla="*/ 0 w 33055"/>
              <a:gd name="T1" fmla="*/ 144715 h 21600"/>
              <a:gd name="T2" fmla="*/ 1366672 w 33055"/>
              <a:gd name="T3" fmla="*/ 730955 h 21600"/>
              <a:gd name="T4" fmla="*/ 488044 w 33055"/>
              <a:gd name="T5" fmla="*/ 890299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0" name="Arc 1122"/>
          <p:cNvSpPr>
            <a:spLocks/>
          </p:cNvSpPr>
          <p:nvPr/>
        </p:nvSpPr>
        <p:spPr bwMode="auto">
          <a:xfrm rot="675542">
            <a:off x="4953000" y="3614738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1" name="Arc 1123"/>
          <p:cNvSpPr>
            <a:spLocks/>
          </p:cNvSpPr>
          <p:nvPr/>
        </p:nvSpPr>
        <p:spPr bwMode="auto">
          <a:xfrm rot="20206454" flipH="1">
            <a:off x="5881688" y="3359150"/>
            <a:ext cx="146050" cy="119063"/>
          </a:xfrm>
          <a:custGeom>
            <a:avLst/>
            <a:gdLst>
              <a:gd name="T0" fmla="*/ 0 w 37898"/>
              <a:gd name="T1" fmla="*/ 1312559 h 21600"/>
              <a:gd name="T2" fmla="*/ 2169061 w 37898"/>
              <a:gd name="T3" fmla="*/ 2970137 h 21600"/>
              <a:gd name="T4" fmla="*/ 952782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2" name="Arc 1124"/>
          <p:cNvSpPr>
            <a:spLocks/>
          </p:cNvSpPr>
          <p:nvPr/>
        </p:nvSpPr>
        <p:spPr bwMode="auto">
          <a:xfrm rot="18564040" flipH="1">
            <a:off x="6006306" y="3310732"/>
            <a:ext cx="73025" cy="96838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56 h 27198"/>
              <a:gd name="T4" fmla="*/ 49870 w 23199"/>
              <a:gd name="T5" fmla="*/ 25268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3" name="Arc 1125"/>
          <p:cNvSpPr>
            <a:spLocks/>
          </p:cNvSpPr>
          <p:nvPr/>
        </p:nvSpPr>
        <p:spPr bwMode="auto">
          <a:xfrm rot="5910393" flipH="1">
            <a:off x="5866606" y="3352007"/>
            <a:ext cx="200025" cy="106362"/>
          </a:xfrm>
          <a:custGeom>
            <a:avLst/>
            <a:gdLst>
              <a:gd name="T0" fmla="*/ 2779412 w 21600"/>
              <a:gd name="T1" fmla="*/ 1642281 h 27068"/>
              <a:gd name="T2" fmla="*/ 5029203 w 21600"/>
              <a:gd name="T3" fmla="*/ 0 h 27068"/>
              <a:gd name="T4" fmla="*/ 17153207 w 21600"/>
              <a:gd name="T5" fmla="*/ 927076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4" name="Freeform 1126"/>
          <p:cNvSpPr>
            <a:spLocks/>
          </p:cNvSpPr>
          <p:nvPr/>
        </p:nvSpPr>
        <p:spPr bwMode="auto">
          <a:xfrm rot="-143199">
            <a:off x="6024563" y="3419475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5" name="Freeform 1127"/>
          <p:cNvSpPr>
            <a:spLocks/>
          </p:cNvSpPr>
          <p:nvPr/>
        </p:nvSpPr>
        <p:spPr bwMode="auto">
          <a:xfrm rot="2859523" flipH="1">
            <a:off x="6053931" y="3358357"/>
            <a:ext cx="85725" cy="125412"/>
          </a:xfrm>
          <a:custGeom>
            <a:avLst/>
            <a:gdLst>
              <a:gd name="T0" fmla="*/ 0 w 80"/>
              <a:gd name="T1" fmla="*/ 119152776 h 132"/>
              <a:gd name="T2" fmla="*/ 64302315 w 80"/>
              <a:gd name="T3" fmla="*/ 54159922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6" name="Arc 1128"/>
          <p:cNvSpPr>
            <a:spLocks/>
          </p:cNvSpPr>
          <p:nvPr/>
        </p:nvSpPr>
        <p:spPr bwMode="auto">
          <a:xfrm rot="7227494" flipH="1">
            <a:off x="6269038" y="3344863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7" name="Arc 1129"/>
          <p:cNvSpPr>
            <a:spLocks/>
          </p:cNvSpPr>
          <p:nvPr/>
        </p:nvSpPr>
        <p:spPr bwMode="auto">
          <a:xfrm rot="1213172">
            <a:off x="6064250" y="3713163"/>
            <a:ext cx="71438" cy="131762"/>
          </a:xfrm>
          <a:custGeom>
            <a:avLst/>
            <a:gdLst>
              <a:gd name="T0" fmla="*/ 482835 w 27189"/>
              <a:gd name="T1" fmla="*/ 0 h 26531"/>
              <a:gd name="T2" fmla="*/ 0 w 27189"/>
              <a:gd name="T3" fmla="*/ 3159701 h 26531"/>
              <a:gd name="T4" fmla="*/ 101378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8" name="Freeform 1130"/>
          <p:cNvSpPr>
            <a:spLocks/>
          </p:cNvSpPr>
          <p:nvPr/>
        </p:nvSpPr>
        <p:spPr bwMode="auto">
          <a:xfrm rot="517400" flipH="1">
            <a:off x="5948363" y="3506788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59" name="Freeform 1131"/>
          <p:cNvSpPr>
            <a:spLocks/>
          </p:cNvSpPr>
          <p:nvPr/>
        </p:nvSpPr>
        <p:spPr bwMode="auto">
          <a:xfrm rot="615711" flipH="1">
            <a:off x="5970588" y="3398838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60" name="Arc 1132"/>
          <p:cNvSpPr>
            <a:spLocks/>
          </p:cNvSpPr>
          <p:nvPr/>
        </p:nvSpPr>
        <p:spPr bwMode="auto">
          <a:xfrm rot="20863295" flipH="1">
            <a:off x="6229350" y="3362325"/>
            <a:ext cx="114300" cy="74613"/>
          </a:xfrm>
          <a:custGeom>
            <a:avLst/>
            <a:gdLst>
              <a:gd name="T0" fmla="*/ 0 w 33055"/>
              <a:gd name="T1" fmla="*/ 144715 h 21600"/>
              <a:gd name="T2" fmla="*/ 1366672 w 33055"/>
              <a:gd name="T3" fmla="*/ 730955 h 21600"/>
              <a:gd name="T4" fmla="*/ 488044 w 33055"/>
              <a:gd name="T5" fmla="*/ 890299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1" name="Arc 1133"/>
          <p:cNvSpPr>
            <a:spLocks/>
          </p:cNvSpPr>
          <p:nvPr/>
        </p:nvSpPr>
        <p:spPr bwMode="auto">
          <a:xfrm rot="675542">
            <a:off x="6115050" y="3614738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2" name="Arc 1134"/>
          <p:cNvSpPr>
            <a:spLocks/>
          </p:cNvSpPr>
          <p:nvPr/>
        </p:nvSpPr>
        <p:spPr bwMode="auto">
          <a:xfrm rot="20206454" flipH="1">
            <a:off x="7048500" y="3343275"/>
            <a:ext cx="146050" cy="119063"/>
          </a:xfrm>
          <a:custGeom>
            <a:avLst/>
            <a:gdLst>
              <a:gd name="T0" fmla="*/ 0 w 37898"/>
              <a:gd name="T1" fmla="*/ 1312559 h 21600"/>
              <a:gd name="T2" fmla="*/ 2169061 w 37898"/>
              <a:gd name="T3" fmla="*/ 2970137 h 21600"/>
              <a:gd name="T4" fmla="*/ 952782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3" name="Arc 1135"/>
          <p:cNvSpPr>
            <a:spLocks/>
          </p:cNvSpPr>
          <p:nvPr/>
        </p:nvSpPr>
        <p:spPr bwMode="auto">
          <a:xfrm rot="18564040" flipH="1">
            <a:off x="7173119" y="3294857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4" name="Arc 1136"/>
          <p:cNvSpPr>
            <a:spLocks/>
          </p:cNvSpPr>
          <p:nvPr/>
        </p:nvSpPr>
        <p:spPr bwMode="auto">
          <a:xfrm rot="5910393" flipH="1">
            <a:off x="7033419" y="3336131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5" name="Freeform 1137"/>
          <p:cNvSpPr>
            <a:spLocks/>
          </p:cNvSpPr>
          <p:nvPr/>
        </p:nvSpPr>
        <p:spPr bwMode="auto">
          <a:xfrm rot="-143199">
            <a:off x="7191375" y="34036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66" name="Freeform 1138"/>
          <p:cNvSpPr>
            <a:spLocks/>
          </p:cNvSpPr>
          <p:nvPr/>
        </p:nvSpPr>
        <p:spPr bwMode="auto">
          <a:xfrm rot="2859523" flipH="1">
            <a:off x="7220744" y="3342481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67" name="Arc 1139"/>
          <p:cNvSpPr>
            <a:spLocks/>
          </p:cNvSpPr>
          <p:nvPr/>
        </p:nvSpPr>
        <p:spPr bwMode="auto">
          <a:xfrm rot="7227494" flipH="1">
            <a:off x="7435850" y="3328988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8" name="Arc 1140"/>
          <p:cNvSpPr>
            <a:spLocks/>
          </p:cNvSpPr>
          <p:nvPr/>
        </p:nvSpPr>
        <p:spPr bwMode="auto">
          <a:xfrm rot="1213172">
            <a:off x="7231063" y="369728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69" name="Freeform 1141"/>
          <p:cNvSpPr>
            <a:spLocks/>
          </p:cNvSpPr>
          <p:nvPr/>
        </p:nvSpPr>
        <p:spPr bwMode="auto">
          <a:xfrm rot="517400" flipH="1">
            <a:off x="7115175" y="349091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0" name="Freeform 1142"/>
          <p:cNvSpPr>
            <a:spLocks/>
          </p:cNvSpPr>
          <p:nvPr/>
        </p:nvSpPr>
        <p:spPr bwMode="auto">
          <a:xfrm rot="615711" flipH="1">
            <a:off x="7137400" y="338296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1" name="Arc 1143"/>
          <p:cNvSpPr>
            <a:spLocks/>
          </p:cNvSpPr>
          <p:nvPr/>
        </p:nvSpPr>
        <p:spPr bwMode="auto">
          <a:xfrm rot="20863295" flipH="1">
            <a:off x="7396163" y="3346450"/>
            <a:ext cx="114300" cy="74613"/>
          </a:xfrm>
          <a:custGeom>
            <a:avLst/>
            <a:gdLst>
              <a:gd name="T0" fmla="*/ 0 w 33055"/>
              <a:gd name="T1" fmla="*/ 144715 h 21600"/>
              <a:gd name="T2" fmla="*/ 1366672 w 33055"/>
              <a:gd name="T3" fmla="*/ 730955 h 21600"/>
              <a:gd name="T4" fmla="*/ 488044 w 33055"/>
              <a:gd name="T5" fmla="*/ 890299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2" name="Arc 1144"/>
          <p:cNvSpPr>
            <a:spLocks/>
          </p:cNvSpPr>
          <p:nvPr/>
        </p:nvSpPr>
        <p:spPr bwMode="auto">
          <a:xfrm rot="675542">
            <a:off x="7281863" y="35988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3" name="Arc 1145"/>
          <p:cNvSpPr>
            <a:spLocks/>
          </p:cNvSpPr>
          <p:nvPr/>
        </p:nvSpPr>
        <p:spPr bwMode="auto">
          <a:xfrm rot="20206454" flipH="1">
            <a:off x="8186738" y="3360738"/>
            <a:ext cx="146050" cy="119062"/>
          </a:xfrm>
          <a:custGeom>
            <a:avLst/>
            <a:gdLst>
              <a:gd name="T0" fmla="*/ 0 w 37898"/>
              <a:gd name="T1" fmla="*/ 1312537 h 21600"/>
              <a:gd name="T2" fmla="*/ 2169061 w 37898"/>
              <a:gd name="T3" fmla="*/ 2970057 h 21600"/>
              <a:gd name="T4" fmla="*/ 952782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4" name="Arc 1146"/>
          <p:cNvSpPr>
            <a:spLocks/>
          </p:cNvSpPr>
          <p:nvPr/>
        </p:nvSpPr>
        <p:spPr bwMode="auto">
          <a:xfrm rot="18564040" flipH="1">
            <a:off x="8311356" y="3312319"/>
            <a:ext cx="73025" cy="96838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56 h 27198"/>
              <a:gd name="T4" fmla="*/ 49870 w 23199"/>
              <a:gd name="T5" fmla="*/ 25268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5" name="Arc 1147"/>
          <p:cNvSpPr>
            <a:spLocks/>
          </p:cNvSpPr>
          <p:nvPr/>
        </p:nvSpPr>
        <p:spPr bwMode="auto">
          <a:xfrm rot="5910393" flipH="1">
            <a:off x="8171656" y="3353595"/>
            <a:ext cx="200025" cy="106362"/>
          </a:xfrm>
          <a:custGeom>
            <a:avLst/>
            <a:gdLst>
              <a:gd name="T0" fmla="*/ 2779412 w 21600"/>
              <a:gd name="T1" fmla="*/ 1642281 h 27068"/>
              <a:gd name="T2" fmla="*/ 5029203 w 21600"/>
              <a:gd name="T3" fmla="*/ 0 h 27068"/>
              <a:gd name="T4" fmla="*/ 17153207 w 21600"/>
              <a:gd name="T5" fmla="*/ 927076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6" name="Freeform 1148"/>
          <p:cNvSpPr>
            <a:spLocks/>
          </p:cNvSpPr>
          <p:nvPr/>
        </p:nvSpPr>
        <p:spPr bwMode="auto">
          <a:xfrm rot="-143199">
            <a:off x="8329613" y="3421063"/>
            <a:ext cx="73025" cy="417512"/>
          </a:xfrm>
          <a:custGeom>
            <a:avLst/>
            <a:gdLst>
              <a:gd name="T0" fmla="*/ 0 w 192"/>
              <a:gd name="T1" fmla="*/ 363158913 h 480"/>
              <a:gd name="T2" fmla="*/ 13887303 w 192"/>
              <a:gd name="T3" fmla="*/ 326843206 h 480"/>
              <a:gd name="T4" fmla="*/ 20830761 w 192"/>
              <a:gd name="T5" fmla="*/ 254210923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7" name="Freeform 1149"/>
          <p:cNvSpPr>
            <a:spLocks/>
          </p:cNvSpPr>
          <p:nvPr/>
        </p:nvSpPr>
        <p:spPr bwMode="auto">
          <a:xfrm rot="2859523" flipH="1">
            <a:off x="8358981" y="3359945"/>
            <a:ext cx="85725" cy="125412"/>
          </a:xfrm>
          <a:custGeom>
            <a:avLst/>
            <a:gdLst>
              <a:gd name="T0" fmla="*/ 0 w 80"/>
              <a:gd name="T1" fmla="*/ 119152776 h 132"/>
              <a:gd name="T2" fmla="*/ 64302315 w 80"/>
              <a:gd name="T3" fmla="*/ 54159922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78" name="Arc 1150"/>
          <p:cNvSpPr>
            <a:spLocks/>
          </p:cNvSpPr>
          <p:nvPr/>
        </p:nvSpPr>
        <p:spPr bwMode="auto">
          <a:xfrm rot="7227494" flipH="1">
            <a:off x="8574088" y="3346450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79" name="Arc 1151"/>
          <p:cNvSpPr>
            <a:spLocks/>
          </p:cNvSpPr>
          <p:nvPr/>
        </p:nvSpPr>
        <p:spPr bwMode="auto">
          <a:xfrm rot="1213172">
            <a:off x="8369300" y="3714750"/>
            <a:ext cx="71438" cy="131763"/>
          </a:xfrm>
          <a:custGeom>
            <a:avLst/>
            <a:gdLst>
              <a:gd name="T0" fmla="*/ 482835 w 27189"/>
              <a:gd name="T1" fmla="*/ 0 h 26531"/>
              <a:gd name="T2" fmla="*/ 0 w 27189"/>
              <a:gd name="T3" fmla="*/ 3159774 h 26531"/>
              <a:gd name="T4" fmla="*/ 101378 w 27189"/>
              <a:gd name="T5" fmla="*/ 60402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0" name="Freeform 1152"/>
          <p:cNvSpPr>
            <a:spLocks/>
          </p:cNvSpPr>
          <p:nvPr/>
        </p:nvSpPr>
        <p:spPr bwMode="auto">
          <a:xfrm rot="517400" flipH="1">
            <a:off x="8253413" y="3508375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1" name="Freeform 1153"/>
          <p:cNvSpPr>
            <a:spLocks/>
          </p:cNvSpPr>
          <p:nvPr/>
        </p:nvSpPr>
        <p:spPr bwMode="auto">
          <a:xfrm rot="615711" flipH="1">
            <a:off x="8275638" y="3400425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82" name="Arc 1154"/>
          <p:cNvSpPr>
            <a:spLocks/>
          </p:cNvSpPr>
          <p:nvPr/>
        </p:nvSpPr>
        <p:spPr bwMode="auto">
          <a:xfrm rot="20863295" flipH="1">
            <a:off x="8534400" y="3363913"/>
            <a:ext cx="114300" cy="74612"/>
          </a:xfrm>
          <a:custGeom>
            <a:avLst/>
            <a:gdLst>
              <a:gd name="T0" fmla="*/ 0 w 33055"/>
              <a:gd name="T1" fmla="*/ 144709 h 21600"/>
              <a:gd name="T2" fmla="*/ 1366672 w 33055"/>
              <a:gd name="T3" fmla="*/ 730925 h 21600"/>
              <a:gd name="T4" fmla="*/ 488044 w 33055"/>
              <a:gd name="T5" fmla="*/ 89026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83" name="Arc 1155"/>
          <p:cNvSpPr>
            <a:spLocks/>
          </p:cNvSpPr>
          <p:nvPr/>
        </p:nvSpPr>
        <p:spPr bwMode="auto">
          <a:xfrm rot="675542">
            <a:off x="8420100" y="3616325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75" name="Line 1234"/>
          <p:cNvSpPr>
            <a:spLocks noChangeShapeType="1"/>
          </p:cNvSpPr>
          <p:nvPr/>
        </p:nvSpPr>
        <p:spPr bwMode="auto">
          <a:xfrm>
            <a:off x="866775" y="4257675"/>
            <a:ext cx="807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63" name="Arc 1235"/>
          <p:cNvSpPr>
            <a:spLocks/>
          </p:cNvSpPr>
          <p:nvPr/>
        </p:nvSpPr>
        <p:spPr bwMode="auto">
          <a:xfrm rot="20206454" flipH="1">
            <a:off x="1276350" y="4160838"/>
            <a:ext cx="146050" cy="119062"/>
          </a:xfrm>
          <a:custGeom>
            <a:avLst/>
            <a:gdLst>
              <a:gd name="T0" fmla="*/ 0 w 37898"/>
              <a:gd name="T1" fmla="*/ 1312537 h 21600"/>
              <a:gd name="T2" fmla="*/ 2169061 w 37898"/>
              <a:gd name="T3" fmla="*/ 2970057 h 21600"/>
              <a:gd name="T4" fmla="*/ 952782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64" name="Arc 1236"/>
          <p:cNvSpPr>
            <a:spLocks/>
          </p:cNvSpPr>
          <p:nvPr/>
        </p:nvSpPr>
        <p:spPr bwMode="auto">
          <a:xfrm rot="18564040" flipH="1">
            <a:off x="1400969" y="4112419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65" name="Arc 1237"/>
          <p:cNvSpPr>
            <a:spLocks/>
          </p:cNvSpPr>
          <p:nvPr/>
        </p:nvSpPr>
        <p:spPr bwMode="auto">
          <a:xfrm rot="5910393" flipH="1">
            <a:off x="1261269" y="4153694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66" name="Freeform 1238"/>
          <p:cNvSpPr>
            <a:spLocks/>
          </p:cNvSpPr>
          <p:nvPr/>
        </p:nvSpPr>
        <p:spPr bwMode="auto">
          <a:xfrm rot="-143199">
            <a:off x="1419225" y="4221163"/>
            <a:ext cx="73025" cy="417512"/>
          </a:xfrm>
          <a:custGeom>
            <a:avLst/>
            <a:gdLst>
              <a:gd name="T0" fmla="*/ 0 w 192"/>
              <a:gd name="T1" fmla="*/ 363158913 h 480"/>
              <a:gd name="T2" fmla="*/ 13887303 w 192"/>
              <a:gd name="T3" fmla="*/ 326843206 h 480"/>
              <a:gd name="T4" fmla="*/ 20830761 w 192"/>
              <a:gd name="T5" fmla="*/ 254210923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67" name="Freeform 1239"/>
          <p:cNvSpPr>
            <a:spLocks/>
          </p:cNvSpPr>
          <p:nvPr/>
        </p:nvSpPr>
        <p:spPr bwMode="auto">
          <a:xfrm rot="2859523" flipH="1">
            <a:off x="1448594" y="4160044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68" name="Arc 1240"/>
          <p:cNvSpPr>
            <a:spLocks/>
          </p:cNvSpPr>
          <p:nvPr/>
        </p:nvSpPr>
        <p:spPr bwMode="auto">
          <a:xfrm rot="7227494" flipH="1">
            <a:off x="1663700" y="4146550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69" name="Arc 1241"/>
          <p:cNvSpPr>
            <a:spLocks/>
          </p:cNvSpPr>
          <p:nvPr/>
        </p:nvSpPr>
        <p:spPr bwMode="auto">
          <a:xfrm rot="1213172">
            <a:off x="1458913" y="4514850"/>
            <a:ext cx="71437" cy="131763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74 h 26531"/>
              <a:gd name="T4" fmla="*/ 101376 w 27189"/>
              <a:gd name="T5" fmla="*/ 60402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70" name="Freeform 1242"/>
          <p:cNvSpPr>
            <a:spLocks/>
          </p:cNvSpPr>
          <p:nvPr/>
        </p:nvSpPr>
        <p:spPr bwMode="auto">
          <a:xfrm rot="517400" flipH="1">
            <a:off x="1343025" y="4308475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71" name="Freeform 1243"/>
          <p:cNvSpPr>
            <a:spLocks/>
          </p:cNvSpPr>
          <p:nvPr/>
        </p:nvSpPr>
        <p:spPr bwMode="auto">
          <a:xfrm rot="615711" flipH="1">
            <a:off x="1365250" y="4200525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72" name="Arc 1244"/>
          <p:cNvSpPr>
            <a:spLocks/>
          </p:cNvSpPr>
          <p:nvPr/>
        </p:nvSpPr>
        <p:spPr bwMode="auto">
          <a:xfrm rot="20863295" flipH="1">
            <a:off x="1624013" y="4164013"/>
            <a:ext cx="114300" cy="74612"/>
          </a:xfrm>
          <a:custGeom>
            <a:avLst/>
            <a:gdLst>
              <a:gd name="T0" fmla="*/ 0 w 33055"/>
              <a:gd name="T1" fmla="*/ 144709 h 21600"/>
              <a:gd name="T2" fmla="*/ 1366672 w 33055"/>
              <a:gd name="T3" fmla="*/ 730925 h 21600"/>
              <a:gd name="T4" fmla="*/ 488044 w 33055"/>
              <a:gd name="T5" fmla="*/ 89026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73" name="Arc 1245"/>
          <p:cNvSpPr>
            <a:spLocks/>
          </p:cNvSpPr>
          <p:nvPr/>
        </p:nvSpPr>
        <p:spPr bwMode="auto">
          <a:xfrm rot="675542">
            <a:off x="1509713" y="4416425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74" name="Arc 1246"/>
          <p:cNvSpPr>
            <a:spLocks/>
          </p:cNvSpPr>
          <p:nvPr/>
        </p:nvSpPr>
        <p:spPr bwMode="auto">
          <a:xfrm rot="20206454" flipH="1">
            <a:off x="2432050" y="4156075"/>
            <a:ext cx="146050" cy="119063"/>
          </a:xfrm>
          <a:custGeom>
            <a:avLst/>
            <a:gdLst>
              <a:gd name="T0" fmla="*/ 0 w 37898"/>
              <a:gd name="T1" fmla="*/ 1312559 h 21600"/>
              <a:gd name="T2" fmla="*/ 2169061 w 37898"/>
              <a:gd name="T3" fmla="*/ 2970137 h 21600"/>
              <a:gd name="T4" fmla="*/ 952782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75" name="Arc 1247"/>
          <p:cNvSpPr>
            <a:spLocks/>
          </p:cNvSpPr>
          <p:nvPr/>
        </p:nvSpPr>
        <p:spPr bwMode="auto">
          <a:xfrm rot="18564040" flipH="1">
            <a:off x="2556669" y="4107657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76" name="Arc 1248"/>
          <p:cNvSpPr>
            <a:spLocks/>
          </p:cNvSpPr>
          <p:nvPr/>
        </p:nvSpPr>
        <p:spPr bwMode="auto">
          <a:xfrm rot="5910393" flipH="1">
            <a:off x="2416969" y="4148931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77" name="Freeform 1249"/>
          <p:cNvSpPr>
            <a:spLocks/>
          </p:cNvSpPr>
          <p:nvPr/>
        </p:nvSpPr>
        <p:spPr bwMode="auto">
          <a:xfrm rot="-143199">
            <a:off x="2574925" y="42164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78" name="Freeform 1250"/>
          <p:cNvSpPr>
            <a:spLocks/>
          </p:cNvSpPr>
          <p:nvPr/>
        </p:nvSpPr>
        <p:spPr bwMode="auto">
          <a:xfrm rot="2859523" flipH="1">
            <a:off x="2604294" y="4155281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79" name="Arc 1251"/>
          <p:cNvSpPr>
            <a:spLocks/>
          </p:cNvSpPr>
          <p:nvPr/>
        </p:nvSpPr>
        <p:spPr bwMode="auto">
          <a:xfrm rot="7227494" flipH="1">
            <a:off x="2819400" y="4141788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80" name="Arc 1252"/>
          <p:cNvSpPr>
            <a:spLocks/>
          </p:cNvSpPr>
          <p:nvPr/>
        </p:nvSpPr>
        <p:spPr bwMode="auto">
          <a:xfrm rot="1213172">
            <a:off x="2614613" y="451008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81" name="Freeform 1253"/>
          <p:cNvSpPr>
            <a:spLocks/>
          </p:cNvSpPr>
          <p:nvPr/>
        </p:nvSpPr>
        <p:spPr bwMode="auto">
          <a:xfrm rot="517400" flipH="1">
            <a:off x="2498725" y="430371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82" name="Freeform 1254"/>
          <p:cNvSpPr>
            <a:spLocks/>
          </p:cNvSpPr>
          <p:nvPr/>
        </p:nvSpPr>
        <p:spPr bwMode="auto">
          <a:xfrm rot="615711" flipH="1">
            <a:off x="2520950" y="419576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83" name="Arc 1255"/>
          <p:cNvSpPr>
            <a:spLocks/>
          </p:cNvSpPr>
          <p:nvPr/>
        </p:nvSpPr>
        <p:spPr bwMode="auto">
          <a:xfrm rot="20863295" flipH="1">
            <a:off x="2779713" y="4159250"/>
            <a:ext cx="114300" cy="74613"/>
          </a:xfrm>
          <a:custGeom>
            <a:avLst/>
            <a:gdLst>
              <a:gd name="T0" fmla="*/ 0 w 33055"/>
              <a:gd name="T1" fmla="*/ 144715 h 21600"/>
              <a:gd name="T2" fmla="*/ 1366672 w 33055"/>
              <a:gd name="T3" fmla="*/ 730955 h 21600"/>
              <a:gd name="T4" fmla="*/ 488044 w 33055"/>
              <a:gd name="T5" fmla="*/ 890299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84" name="Arc 1256"/>
          <p:cNvSpPr>
            <a:spLocks/>
          </p:cNvSpPr>
          <p:nvPr/>
        </p:nvSpPr>
        <p:spPr bwMode="auto">
          <a:xfrm rot="675542">
            <a:off x="2665413" y="44116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85" name="Arc 1257"/>
          <p:cNvSpPr>
            <a:spLocks/>
          </p:cNvSpPr>
          <p:nvPr/>
        </p:nvSpPr>
        <p:spPr bwMode="auto">
          <a:xfrm rot="20206454" flipH="1">
            <a:off x="3568700" y="4156075"/>
            <a:ext cx="146050" cy="119063"/>
          </a:xfrm>
          <a:custGeom>
            <a:avLst/>
            <a:gdLst>
              <a:gd name="T0" fmla="*/ 0 w 37898"/>
              <a:gd name="T1" fmla="*/ 1312559 h 21600"/>
              <a:gd name="T2" fmla="*/ 2169061 w 37898"/>
              <a:gd name="T3" fmla="*/ 2970137 h 21600"/>
              <a:gd name="T4" fmla="*/ 952782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86" name="Arc 1258"/>
          <p:cNvSpPr>
            <a:spLocks/>
          </p:cNvSpPr>
          <p:nvPr/>
        </p:nvSpPr>
        <p:spPr bwMode="auto">
          <a:xfrm rot="18564040" flipH="1">
            <a:off x="3693319" y="4107657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87" name="Arc 1259"/>
          <p:cNvSpPr>
            <a:spLocks/>
          </p:cNvSpPr>
          <p:nvPr/>
        </p:nvSpPr>
        <p:spPr bwMode="auto">
          <a:xfrm rot="5910393" flipH="1">
            <a:off x="3553619" y="4148931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88" name="Freeform 1260"/>
          <p:cNvSpPr>
            <a:spLocks/>
          </p:cNvSpPr>
          <p:nvPr/>
        </p:nvSpPr>
        <p:spPr bwMode="auto">
          <a:xfrm rot="-143199">
            <a:off x="3711575" y="42164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89" name="Freeform 1261"/>
          <p:cNvSpPr>
            <a:spLocks/>
          </p:cNvSpPr>
          <p:nvPr/>
        </p:nvSpPr>
        <p:spPr bwMode="auto">
          <a:xfrm rot="2859523" flipH="1">
            <a:off x="3740944" y="4155281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90" name="Arc 1262"/>
          <p:cNvSpPr>
            <a:spLocks/>
          </p:cNvSpPr>
          <p:nvPr/>
        </p:nvSpPr>
        <p:spPr bwMode="auto">
          <a:xfrm rot="7227494" flipH="1">
            <a:off x="3956050" y="4141788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91" name="Arc 1263"/>
          <p:cNvSpPr>
            <a:spLocks/>
          </p:cNvSpPr>
          <p:nvPr/>
        </p:nvSpPr>
        <p:spPr bwMode="auto">
          <a:xfrm rot="1213172">
            <a:off x="3751263" y="451008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92" name="Freeform 1264"/>
          <p:cNvSpPr>
            <a:spLocks/>
          </p:cNvSpPr>
          <p:nvPr/>
        </p:nvSpPr>
        <p:spPr bwMode="auto">
          <a:xfrm rot="517400" flipH="1">
            <a:off x="3635375" y="430371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93" name="Freeform 1265"/>
          <p:cNvSpPr>
            <a:spLocks/>
          </p:cNvSpPr>
          <p:nvPr/>
        </p:nvSpPr>
        <p:spPr bwMode="auto">
          <a:xfrm rot="615711" flipH="1">
            <a:off x="3657600" y="419576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394" name="Arc 1266"/>
          <p:cNvSpPr>
            <a:spLocks/>
          </p:cNvSpPr>
          <p:nvPr/>
        </p:nvSpPr>
        <p:spPr bwMode="auto">
          <a:xfrm rot="20863295" flipH="1">
            <a:off x="3916363" y="4159250"/>
            <a:ext cx="114300" cy="74613"/>
          </a:xfrm>
          <a:custGeom>
            <a:avLst/>
            <a:gdLst>
              <a:gd name="T0" fmla="*/ 0 w 33055"/>
              <a:gd name="T1" fmla="*/ 144715 h 21600"/>
              <a:gd name="T2" fmla="*/ 1366672 w 33055"/>
              <a:gd name="T3" fmla="*/ 730955 h 21600"/>
              <a:gd name="T4" fmla="*/ 488044 w 33055"/>
              <a:gd name="T5" fmla="*/ 890299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95" name="Arc 1267"/>
          <p:cNvSpPr>
            <a:spLocks/>
          </p:cNvSpPr>
          <p:nvPr/>
        </p:nvSpPr>
        <p:spPr bwMode="auto">
          <a:xfrm rot="675542">
            <a:off x="3802063" y="44116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96" name="Arc 1268"/>
          <p:cNvSpPr>
            <a:spLocks/>
          </p:cNvSpPr>
          <p:nvPr/>
        </p:nvSpPr>
        <p:spPr bwMode="auto">
          <a:xfrm rot="20206454" flipH="1">
            <a:off x="4710113" y="4154488"/>
            <a:ext cx="146050" cy="119062"/>
          </a:xfrm>
          <a:custGeom>
            <a:avLst/>
            <a:gdLst>
              <a:gd name="T0" fmla="*/ 0 w 37898"/>
              <a:gd name="T1" fmla="*/ 1312537 h 21600"/>
              <a:gd name="T2" fmla="*/ 2169061 w 37898"/>
              <a:gd name="T3" fmla="*/ 2970057 h 21600"/>
              <a:gd name="T4" fmla="*/ 952782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97" name="Arc 1269"/>
          <p:cNvSpPr>
            <a:spLocks/>
          </p:cNvSpPr>
          <p:nvPr/>
        </p:nvSpPr>
        <p:spPr bwMode="auto">
          <a:xfrm rot="18564040" flipH="1">
            <a:off x="4834731" y="4106069"/>
            <a:ext cx="73025" cy="96838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56 h 27198"/>
              <a:gd name="T4" fmla="*/ 49870 w 23199"/>
              <a:gd name="T5" fmla="*/ 25268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98" name="Arc 1270"/>
          <p:cNvSpPr>
            <a:spLocks/>
          </p:cNvSpPr>
          <p:nvPr/>
        </p:nvSpPr>
        <p:spPr bwMode="auto">
          <a:xfrm rot="5910393" flipH="1">
            <a:off x="4695031" y="4147345"/>
            <a:ext cx="200025" cy="106362"/>
          </a:xfrm>
          <a:custGeom>
            <a:avLst/>
            <a:gdLst>
              <a:gd name="T0" fmla="*/ 2779412 w 21600"/>
              <a:gd name="T1" fmla="*/ 1642281 h 27068"/>
              <a:gd name="T2" fmla="*/ 5029203 w 21600"/>
              <a:gd name="T3" fmla="*/ 0 h 27068"/>
              <a:gd name="T4" fmla="*/ 17153207 w 21600"/>
              <a:gd name="T5" fmla="*/ 927076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99" name="Freeform 1271"/>
          <p:cNvSpPr>
            <a:spLocks/>
          </p:cNvSpPr>
          <p:nvPr/>
        </p:nvSpPr>
        <p:spPr bwMode="auto">
          <a:xfrm rot="-143199">
            <a:off x="4852988" y="4214813"/>
            <a:ext cx="73025" cy="417512"/>
          </a:xfrm>
          <a:custGeom>
            <a:avLst/>
            <a:gdLst>
              <a:gd name="T0" fmla="*/ 0 w 192"/>
              <a:gd name="T1" fmla="*/ 363158913 h 480"/>
              <a:gd name="T2" fmla="*/ 13887303 w 192"/>
              <a:gd name="T3" fmla="*/ 326843206 h 480"/>
              <a:gd name="T4" fmla="*/ 20830761 w 192"/>
              <a:gd name="T5" fmla="*/ 254210923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00" name="Freeform 1272"/>
          <p:cNvSpPr>
            <a:spLocks/>
          </p:cNvSpPr>
          <p:nvPr/>
        </p:nvSpPr>
        <p:spPr bwMode="auto">
          <a:xfrm rot="2859523" flipH="1">
            <a:off x="4882356" y="4153695"/>
            <a:ext cx="85725" cy="125412"/>
          </a:xfrm>
          <a:custGeom>
            <a:avLst/>
            <a:gdLst>
              <a:gd name="T0" fmla="*/ 0 w 80"/>
              <a:gd name="T1" fmla="*/ 119152776 h 132"/>
              <a:gd name="T2" fmla="*/ 64302315 w 80"/>
              <a:gd name="T3" fmla="*/ 54159922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01" name="Arc 1273"/>
          <p:cNvSpPr>
            <a:spLocks/>
          </p:cNvSpPr>
          <p:nvPr/>
        </p:nvSpPr>
        <p:spPr bwMode="auto">
          <a:xfrm rot="7227494" flipH="1">
            <a:off x="5097463" y="4140200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02" name="Arc 1274"/>
          <p:cNvSpPr>
            <a:spLocks/>
          </p:cNvSpPr>
          <p:nvPr/>
        </p:nvSpPr>
        <p:spPr bwMode="auto">
          <a:xfrm rot="1213172">
            <a:off x="4892675" y="4508500"/>
            <a:ext cx="71438" cy="131763"/>
          </a:xfrm>
          <a:custGeom>
            <a:avLst/>
            <a:gdLst>
              <a:gd name="T0" fmla="*/ 482835 w 27189"/>
              <a:gd name="T1" fmla="*/ 0 h 26531"/>
              <a:gd name="T2" fmla="*/ 0 w 27189"/>
              <a:gd name="T3" fmla="*/ 3159774 h 26531"/>
              <a:gd name="T4" fmla="*/ 101378 w 27189"/>
              <a:gd name="T5" fmla="*/ 60402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03" name="Freeform 1275"/>
          <p:cNvSpPr>
            <a:spLocks/>
          </p:cNvSpPr>
          <p:nvPr/>
        </p:nvSpPr>
        <p:spPr bwMode="auto">
          <a:xfrm rot="517400" flipH="1">
            <a:off x="4776788" y="4302125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04" name="Freeform 1276"/>
          <p:cNvSpPr>
            <a:spLocks/>
          </p:cNvSpPr>
          <p:nvPr/>
        </p:nvSpPr>
        <p:spPr bwMode="auto">
          <a:xfrm rot="615711" flipH="1">
            <a:off x="4799013" y="4194175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05" name="Arc 1277"/>
          <p:cNvSpPr>
            <a:spLocks/>
          </p:cNvSpPr>
          <p:nvPr/>
        </p:nvSpPr>
        <p:spPr bwMode="auto">
          <a:xfrm rot="20863295" flipH="1">
            <a:off x="5057775" y="4157663"/>
            <a:ext cx="114300" cy="74612"/>
          </a:xfrm>
          <a:custGeom>
            <a:avLst/>
            <a:gdLst>
              <a:gd name="T0" fmla="*/ 0 w 33055"/>
              <a:gd name="T1" fmla="*/ 144709 h 21600"/>
              <a:gd name="T2" fmla="*/ 1366672 w 33055"/>
              <a:gd name="T3" fmla="*/ 730925 h 21600"/>
              <a:gd name="T4" fmla="*/ 488044 w 33055"/>
              <a:gd name="T5" fmla="*/ 89026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06" name="Arc 1278"/>
          <p:cNvSpPr>
            <a:spLocks/>
          </p:cNvSpPr>
          <p:nvPr/>
        </p:nvSpPr>
        <p:spPr bwMode="auto">
          <a:xfrm rot="675542">
            <a:off x="4943475" y="4410075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07" name="Arc 1279"/>
          <p:cNvSpPr>
            <a:spLocks/>
          </p:cNvSpPr>
          <p:nvPr/>
        </p:nvSpPr>
        <p:spPr bwMode="auto">
          <a:xfrm rot="20206454" flipH="1">
            <a:off x="5872163" y="4154488"/>
            <a:ext cx="146050" cy="119062"/>
          </a:xfrm>
          <a:custGeom>
            <a:avLst/>
            <a:gdLst>
              <a:gd name="T0" fmla="*/ 0 w 37898"/>
              <a:gd name="T1" fmla="*/ 1312537 h 21600"/>
              <a:gd name="T2" fmla="*/ 2169061 w 37898"/>
              <a:gd name="T3" fmla="*/ 2970057 h 21600"/>
              <a:gd name="T4" fmla="*/ 952782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08" name="Arc 1280"/>
          <p:cNvSpPr>
            <a:spLocks/>
          </p:cNvSpPr>
          <p:nvPr/>
        </p:nvSpPr>
        <p:spPr bwMode="auto">
          <a:xfrm rot="18564040" flipH="1">
            <a:off x="5996781" y="4106069"/>
            <a:ext cx="73025" cy="96838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56 h 27198"/>
              <a:gd name="T4" fmla="*/ 49870 w 23199"/>
              <a:gd name="T5" fmla="*/ 25268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09" name="Arc 1281"/>
          <p:cNvSpPr>
            <a:spLocks/>
          </p:cNvSpPr>
          <p:nvPr/>
        </p:nvSpPr>
        <p:spPr bwMode="auto">
          <a:xfrm rot="5910393" flipH="1">
            <a:off x="5857081" y="4147345"/>
            <a:ext cx="200025" cy="106362"/>
          </a:xfrm>
          <a:custGeom>
            <a:avLst/>
            <a:gdLst>
              <a:gd name="T0" fmla="*/ 2779412 w 21600"/>
              <a:gd name="T1" fmla="*/ 1642281 h 27068"/>
              <a:gd name="T2" fmla="*/ 5029203 w 21600"/>
              <a:gd name="T3" fmla="*/ 0 h 27068"/>
              <a:gd name="T4" fmla="*/ 17153207 w 21600"/>
              <a:gd name="T5" fmla="*/ 927076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0" name="Freeform 1282"/>
          <p:cNvSpPr>
            <a:spLocks/>
          </p:cNvSpPr>
          <p:nvPr/>
        </p:nvSpPr>
        <p:spPr bwMode="auto">
          <a:xfrm rot="-143199">
            <a:off x="6015038" y="4214813"/>
            <a:ext cx="73025" cy="417512"/>
          </a:xfrm>
          <a:custGeom>
            <a:avLst/>
            <a:gdLst>
              <a:gd name="T0" fmla="*/ 0 w 192"/>
              <a:gd name="T1" fmla="*/ 363158913 h 480"/>
              <a:gd name="T2" fmla="*/ 13887303 w 192"/>
              <a:gd name="T3" fmla="*/ 326843206 h 480"/>
              <a:gd name="T4" fmla="*/ 20830761 w 192"/>
              <a:gd name="T5" fmla="*/ 254210923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11" name="Freeform 1283"/>
          <p:cNvSpPr>
            <a:spLocks/>
          </p:cNvSpPr>
          <p:nvPr/>
        </p:nvSpPr>
        <p:spPr bwMode="auto">
          <a:xfrm rot="2859523" flipH="1">
            <a:off x="6044406" y="4153695"/>
            <a:ext cx="85725" cy="125412"/>
          </a:xfrm>
          <a:custGeom>
            <a:avLst/>
            <a:gdLst>
              <a:gd name="T0" fmla="*/ 0 w 80"/>
              <a:gd name="T1" fmla="*/ 119152776 h 132"/>
              <a:gd name="T2" fmla="*/ 64302315 w 80"/>
              <a:gd name="T3" fmla="*/ 54159922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12" name="Arc 1284"/>
          <p:cNvSpPr>
            <a:spLocks/>
          </p:cNvSpPr>
          <p:nvPr/>
        </p:nvSpPr>
        <p:spPr bwMode="auto">
          <a:xfrm rot="7227494" flipH="1">
            <a:off x="6259513" y="4140200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3" name="Arc 1285"/>
          <p:cNvSpPr>
            <a:spLocks/>
          </p:cNvSpPr>
          <p:nvPr/>
        </p:nvSpPr>
        <p:spPr bwMode="auto">
          <a:xfrm rot="1213172">
            <a:off x="6054725" y="4508500"/>
            <a:ext cx="71438" cy="131763"/>
          </a:xfrm>
          <a:custGeom>
            <a:avLst/>
            <a:gdLst>
              <a:gd name="T0" fmla="*/ 482835 w 27189"/>
              <a:gd name="T1" fmla="*/ 0 h 26531"/>
              <a:gd name="T2" fmla="*/ 0 w 27189"/>
              <a:gd name="T3" fmla="*/ 3159774 h 26531"/>
              <a:gd name="T4" fmla="*/ 101378 w 27189"/>
              <a:gd name="T5" fmla="*/ 60402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4" name="Freeform 1286"/>
          <p:cNvSpPr>
            <a:spLocks/>
          </p:cNvSpPr>
          <p:nvPr/>
        </p:nvSpPr>
        <p:spPr bwMode="auto">
          <a:xfrm rot="517400" flipH="1">
            <a:off x="5938838" y="4302125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15" name="Freeform 1287"/>
          <p:cNvSpPr>
            <a:spLocks/>
          </p:cNvSpPr>
          <p:nvPr/>
        </p:nvSpPr>
        <p:spPr bwMode="auto">
          <a:xfrm rot="615711" flipH="1">
            <a:off x="5961063" y="4194175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16" name="Arc 1288"/>
          <p:cNvSpPr>
            <a:spLocks/>
          </p:cNvSpPr>
          <p:nvPr/>
        </p:nvSpPr>
        <p:spPr bwMode="auto">
          <a:xfrm rot="20863295" flipH="1">
            <a:off x="6219825" y="4157663"/>
            <a:ext cx="114300" cy="74612"/>
          </a:xfrm>
          <a:custGeom>
            <a:avLst/>
            <a:gdLst>
              <a:gd name="T0" fmla="*/ 0 w 33055"/>
              <a:gd name="T1" fmla="*/ 144709 h 21600"/>
              <a:gd name="T2" fmla="*/ 1366672 w 33055"/>
              <a:gd name="T3" fmla="*/ 730925 h 21600"/>
              <a:gd name="T4" fmla="*/ 488044 w 33055"/>
              <a:gd name="T5" fmla="*/ 89026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7" name="Arc 1289"/>
          <p:cNvSpPr>
            <a:spLocks/>
          </p:cNvSpPr>
          <p:nvPr/>
        </p:nvSpPr>
        <p:spPr bwMode="auto">
          <a:xfrm rot="675542">
            <a:off x="6105525" y="4410075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8" name="Arc 1290"/>
          <p:cNvSpPr>
            <a:spLocks/>
          </p:cNvSpPr>
          <p:nvPr/>
        </p:nvSpPr>
        <p:spPr bwMode="auto">
          <a:xfrm rot="20206454" flipH="1">
            <a:off x="7038975" y="4138613"/>
            <a:ext cx="146050" cy="119062"/>
          </a:xfrm>
          <a:custGeom>
            <a:avLst/>
            <a:gdLst>
              <a:gd name="T0" fmla="*/ 0 w 37898"/>
              <a:gd name="T1" fmla="*/ 1312537 h 21600"/>
              <a:gd name="T2" fmla="*/ 2169061 w 37898"/>
              <a:gd name="T3" fmla="*/ 2970057 h 21600"/>
              <a:gd name="T4" fmla="*/ 952782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19" name="Arc 1291"/>
          <p:cNvSpPr>
            <a:spLocks/>
          </p:cNvSpPr>
          <p:nvPr/>
        </p:nvSpPr>
        <p:spPr bwMode="auto">
          <a:xfrm rot="18564040" flipH="1">
            <a:off x="7163594" y="4090194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0" name="Arc 1292"/>
          <p:cNvSpPr>
            <a:spLocks/>
          </p:cNvSpPr>
          <p:nvPr/>
        </p:nvSpPr>
        <p:spPr bwMode="auto">
          <a:xfrm rot="5910393" flipH="1">
            <a:off x="7023894" y="4131469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1" name="Freeform 1293"/>
          <p:cNvSpPr>
            <a:spLocks/>
          </p:cNvSpPr>
          <p:nvPr/>
        </p:nvSpPr>
        <p:spPr bwMode="auto">
          <a:xfrm rot="-143199">
            <a:off x="7181850" y="4198938"/>
            <a:ext cx="73025" cy="417512"/>
          </a:xfrm>
          <a:custGeom>
            <a:avLst/>
            <a:gdLst>
              <a:gd name="T0" fmla="*/ 0 w 192"/>
              <a:gd name="T1" fmla="*/ 363158913 h 480"/>
              <a:gd name="T2" fmla="*/ 13887303 w 192"/>
              <a:gd name="T3" fmla="*/ 326843206 h 480"/>
              <a:gd name="T4" fmla="*/ 20830761 w 192"/>
              <a:gd name="T5" fmla="*/ 254210923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22" name="Freeform 1294"/>
          <p:cNvSpPr>
            <a:spLocks/>
          </p:cNvSpPr>
          <p:nvPr/>
        </p:nvSpPr>
        <p:spPr bwMode="auto">
          <a:xfrm rot="2859523" flipH="1">
            <a:off x="7211219" y="4137819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23" name="Arc 1295"/>
          <p:cNvSpPr>
            <a:spLocks/>
          </p:cNvSpPr>
          <p:nvPr/>
        </p:nvSpPr>
        <p:spPr bwMode="auto">
          <a:xfrm rot="7227494" flipH="1">
            <a:off x="7426325" y="4124325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4" name="Arc 1296"/>
          <p:cNvSpPr>
            <a:spLocks/>
          </p:cNvSpPr>
          <p:nvPr/>
        </p:nvSpPr>
        <p:spPr bwMode="auto">
          <a:xfrm rot="1213172">
            <a:off x="7221538" y="4492625"/>
            <a:ext cx="71437" cy="131763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74 h 26531"/>
              <a:gd name="T4" fmla="*/ 101376 w 27189"/>
              <a:gd name="T5" fmla="*/ 60402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5" name="Freeform 1297"/>
          <p:cNvSpPr>
            <a:spLocks/>
          </p:cNvSpPr>
          <p:nvPr/>
        </p:nvSpPr>
        <p:spPr bwMode="auto">
          <a:xfrm rot="517400" flipH="1">
            <a:off x="7105650" y="4286250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26" name="Freeform 1298"/>
          <p:cNvSpPr>
            <a:spLocks/>
          </p:cNvSpPr>
          <p:nvPr/>
        </p:nvSpPr>
        <p:spPr bwMode="auto">
          <a:xfrm rot="615711" flipH="1">
            <a:off x="7127875" y="4178300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27" name="Arc 1299"/>
          <p:cNvSpPr>
            <a:spLocks/>
          </p:cNvSpPr>
          <p:nvPr/>
        </p:nvSpPr>
        <p:spPr bwMode="auto">
          <a:xfrm rot="20863295" flipH="1">
            <a:off x="7386638" y="4141788"/>
            <a:ext cx="114300" cy="74612"/>
          </a:xfrm>
          <a:custGeom>
            <a:avLst/>
            <a:gdLst>
              <a:gd name="T0" fmla="*/ 0 w 33055"/>
              <a:gd name="T1" fmla="*/ 144709 h 21600"/>
              <a:gd name="T2" fmla="*/ 1366672 w 33055"/>
              <a:gd name="T3" fmla="*/ 730925 h 21600"/>
              <a:gd name="T4" fmla="*/ 488044 w 33055"/>
              <a:gd name="T5" fmla="*/ 89026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8" name="Arc 1300"/>
          <p:cNvSpPr>
            <a:spLocks/>
          </p:cNvSpPr>
          <p:nvPr/>
        </p:nvSpPr>
        <p:spPr bwMode="auto">
          <a:xfrm rot="675542">
            <a:off x="7272338" y="4394200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29" name="Arc 1301"/>
          <p:cNvSpPr>
            <a:spLocks/>
          </p:cNvSpPr>
          <p:nvPr/>
        </p:nvSpPr>
        <p:spPr bwMode="auto">
          <a:xfrm rot="20206454" flipH="1">
            <a:off x="8177213" y="4156075"/>
            <a:ext cx="146050" cy="119063"/>
          </a:xfrm>
          <a:custGeom>
            <a:avLst/>
            <a:gdLst>
              <a:gd name="T0" fmla="*/ 0 w 37898"/>
              <a:gd name="T1" fmla="*/ 1312559 h 21600"/>
              <a:gd name="T2" fmla="*/ 2169061 w 37898"/>
              <a:gd name="T3" fmla="*/ 2970137 h 21600"/>
              <a:gd name="T4" fmla="*/ 952782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30" name="Arc 1302"/>
          <p:cNvSpPr>
            <a:spLocks/>
          </p:cNvSpPr>
          <p:nvPr/>
        </p:nvSpPr>
        <p:spPr bwMode="auto">
          <a:xfrm rot="18564040" flipH="1">
            <a:off x="8301831" y="4107657"/>
            <a:ext cx="73025" cy="96838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56 h 27198"/>
              <a:gd name="T4" fmla="*/ 49870 w 23199"/>
              <a:gd name="T5" fmla="*/ 25268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31" name="Arc 1303"/>
          <p:cNvSpPr>
            <a:spLocks/>
          </p:cNvSpPr>
          <p:nvPr/>
        </p:nvSpPr>
        <p:spPr bwMode="auto">
          <a:xfrm rot="5910393" flipH="1">
            <a:off x="8162131" y="4148932"/>
            <a:ext cx="200025" cy="106362"/>
          </a:xfrm>
          <a:custGeom>
            <a:avLst/>
            <a:gdLst>
              <a:gd name="T0" fmla="*/ 2779412 w 21600"/>
              <a:gd name="T1" fmla="*/ 1642281 h 27068"/>
              <a:gd name="T2" fmla="*/ 5029203 w 21600"/>
              <a:gd name="T3" fmla="*/ 0 h 27068"/>
              <a:gd name="T4" fmla="*/ 17153207 w 21600"/>
              <a:gd name="T5" fmla="*/ 927076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32" name="Freeform 1304"/>
          <p:cNvSpPr>
            <a:spLocks/>
          </p:cNvSpPr>
          <p:nvPr/>
        </p:nvSpPr>
        <p:spPr bwMode="auto">
          <a:xfrm rot="-143199">
            <a:off x="8320088" y="42164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33" name="Freeform 1305"/>
          <p:cNvSpPr>
            <a:spLocks/>
          </p:cNvSpPr>
          <p:nvPr/>
        </p:nvSpPr>
        <p:spPr bwMode="auto">
          <a:xfrm rot="2859523" flipH="1">
            <a:off x="8349456" y="4155282"/>
            <a:ext cx="85725" cy="125412"/>
          </a:xfrm>
          <a:custGeom>
            <a:avLst/>
            <a:gdLst>
              <a:gd name="T0" fmla="*/ 0 w 80"/>
              <a:gd name="T1" fmla="*/ 119152776 h 132"/>
              <a:gd name="T2" fmla="*/ 64302315 w 80"/>
              <a:gd name="T3" fmla="*/ 54159922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34" name="Arc 1306"/>
          <p:cNvSpPr>
            <a:spLocks/>
          </p:cNvSpPr>
          <p:nvPr/>
        </p:nvSpPr>
        <p:spPr bwMode="auto">
          <a:xfrm rot="7227494" flipH="1">
            <a:off x="8564563" y="4141788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35" name="Arc 1307"/>
          <p:cNvSpPr>
            <a:spLocks/>
          </p:cNvSpPr>
          <p:nvPr/>
        </p:nvSpPr>
        <p:spPr bwMode="auto">
          <a:xfrm rot="1213172">
            <a:off x="8359775" y="4510088"/>
            <a:ext cx="71438" cy="131762"/>
          </a:xfrm>
          <a:custGeom>
            <a:avLst/>
            <a:gdLst>
              <a:gd name="T0" fmla="*/ 482835 w 27189"/>
              <a:gd name="T1" fmla="*/ 0 h 26531"/>
              <a:gd name="T2" fmla="*/ 0 w 27189"/>
              <a:gd name="T3" fmla="*/ 3159701 h 26531"/>
              <a:gd name="T4" fmla="*/ 101378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36" name="Freeform 1308"/>
          <p:cNvSpPr>
            <a:spLocks/>
          </p:cNvSpPr>
          <p:nvPr/>
        </p:nvSpPr>
        <p:spPr bwMode="auto">
          <a:xfrm rot="517400" flipH="1">
            <a:off x="8243888" y="4303713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37" name="Freeform 1309"/>
          <p:cNvSpPr>
            <a:spLocks/>
          </p:cNvSpPr>
          <p:nvPr/>
        </p:nvSpPr>
        <p:spPr bwMode="auto">
          <a:xfrm rot="615711" flipH="1">
            <a:off x="8266113" y="4195763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38" name="Arc 1310"/>
          <p:cNvSpPr>
            <a:spLocks/>
          </p:cNvSpPr>
          <p:nvPr/>
        </p:nvSpPr>
        <p:spPr bwMode="auto">
          <a:xfrm rot="20863295" flipH="1">
            <a:off x="8524875" y="4159250"/>
            <a:ext cx="114300" cy="74613"/>
          </a:xfrm>
          <a:custGeom>
            <a:avLst/>
            <a:gdLst>
              <a:gd name="T0" fmla="*/ 0 w 33055"/>
              <a:gd name="T1" fmla="*/ 144715 h 21600"/>
              <a:gd name="T2" fmla="*/ 1366672 w 33055"/>
              <a:gd name="T3" fmla="*/ 730955 h 21600"/>
              <a:gd name="T4" fmla="*/ 488044 w 33055"/>
              <a:gd name="T5" fmla="*/ 890299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39" name="Arc 1311"/>
          <p:cNvSpPr>
            <a:spLocks/>
          </p:cNvSpPr>
          <p:nvPr/>
        </p:nvSpPr>
        <p:spPr bwMode="auto">
          <a:xfrm rot="675542">
            <a:off x="8410575" y="44116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63" name="Arc 1335"/>
          <p:cNvSpPr>
            <a:spLocks/>
          </p:cNvSpPr>
          <p:nvPr/>
        </p:nvSpPr>
        <p:spPr bwMode="auto">
          <a:xfrm rot="4648667">
            <a:off x="1592262" y="5859463"/>
            <a:ext cx="150813" cy="236538"/>
          </a:xfrm>
          <a:custGeom>
            <a:avLst/>
            <a:gdLst>
              <a:gd name="T0" fmla="*/ 1097198 w 20914"/>
              <a:gd name="T1" fmla="*/ 0 h 21401"/>
              <a:gd name="T2" fmla="*/ 7842277 w 20914"/>
              <a:gd name="T3" fmla="*/ 21606060 h 21401"/>
              <a:gd name="T4" fmla="*/ 0 w 20914"/>
              <a:gd name="T5" fmla="*/ 28895790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64" name="Arc 1336"/>
          <p:cNvSpPr>
            <a:spLocks/>
          </p:cNvSpPr>
          <p:nvPr/>
        </p:nvSpPr>
        <p:spPr bwMode="auto">
          <a:xfrm rot="-4728917">
            <a:off x="1743869" y="5992019"/>
            <a:ext cx="273050" cy="195262"/>
          </a:xfrm>
          <a:custGeom>
            <a:avLst/>
            <a:gdLst>
              <a:gd name="T0" fmla="*/ 16633271 w 21600"/>
              <a:gd name="T1" fmla="*/ 7158926 h 32248"/>
              <a:gd name="T2" fmla="*/ 12793112 w 21600"/>
              <a:gd name="T3" fmla="*/ 0 h 32248"/>
              <a:gd name="T4" fmla="*/ 43633387 w 21600"/>
              <a:gd name="T5" fmla="*/ 3392115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65" name="Freeform 1337"/>
          <p:cNvSpPr>
            <a:spLocks/>
          </p:cNvSpPr>
          <p:nvPr/>
        </p:nvSpPr>
        <p:spPr bwMode="auto">
          <a:xfrm>
            <a:off x="1970088" y="5878513"/>
            <a:ext cx="141287" cy="379412"/>
          </a:xfrm>
          <a:custGeom>
            <a:avLst/>
            <a:gdLst>
              <a:gd name="T0" fmla="*/ 25461939 w 112"/>
              <a:gd name="T1" fmla="*/ 0 h 328"/>
              <a:gd name="T2" fmla="*/ 25461939 w 112"/>
              <a:gd name="T3" fmla="*/ 385359978 h 328"/>
              <a:gd name="T4" fmla="*/ 178232319 w 112"/>
              <a:gd name="T5" fmla="*/ 321134111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66" name="Freeform 1338"/>
          <p:cNvSpPr>
            <a:spLocks/>
          </p:cNvSpPr>
          <p:nvPr/>
        </p:nvSpPr>
        <p:spPr bwMode="auto">
          <a:xfrm>
            <a:off x="2003425" y="5791200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67" name="Freeform 1339"/>
          <p:cNvSpPr>
            <a:spLocks/>
          </p:cNvSpPr>
          <p:nvPr/>
        </p:nvSpPr>
        <p:spPr bwMode="auto">
          <a:xfrm rot="-1069940">
            <a:off x="1984375" y="6118225"/>
            <a:ext cx="214313" cy="100013"/>
          </a:xfrm>
          <a:custGeom>
            <a:avLst/>
            <a:gdLst>
              <a:gd name="T0" fmla="*/ 0 w 48"/>
              <a:gd name="T1" fmla="*/ 52096876 h 192"/>
              <a:gd name="T2" fmla="*/ 95687626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68" name="Arc 1340"/>
          <p:cNvSpPr>
            <a:spLocks/>
          </p:cNvSpPr>
          <p:nvPr/>
        </p:nvSpPr>
        <p:spPr bwMode="auto">
          <a:xfrm flipH="1">
            <a:off x="2182813" y="5867400"/>
            <a:ext cx="247650" cy="184150"/>
          </a:xfrm>
          <a:custGeom>
            <a:avLst/>
            <a:gdLst>
              <a:gd name="T0" fmla="*/ 0 w 37898"/>
              <a:gd name="T1" fmla="*/ 4856275 h 21600"/>
              <a:gd name="T2" fmla="*/ 10575049 w 37898"/>
              <a:gd name="T3" fmla="*/ 10989092 h 21600"/>
              <a:gd name="T4" fmla="*/ 4645166 w 37898"/>
              <a:gd name="T5" fmla="*/ 1338466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69" name="Arc 1341"/>
          <p:cNvSpPr>
            <a:spLocks/>
          </p:cNvSpPr>
          <p:nvPr/>
        </p:nvSpPr>
        <p:spPr bwMode="auto">
          <a:xfrm flipH="1">
            <a:off x="2327275" y="5938838"/>
            <a:ext cx="141288" cy="309562"/>
          </a:xfrm>
          <a:custGeom>
            <a:avLst/>
            <a:gdLst>
              <a:gd name="T0" fmla="*/ 6044869 w 21600"/>
              <a:gd name="T1" fmla="*/ 22420066 h 36375"/>
              <a:gd name="T2" fmla="*/ 1635546 w 21600"/>
              <a:gd name="T3" fmla="*/ 0 h 36375"/>
              <a:gd name="T4" fmla="*/ 6045170 w 21600"/>
              <a:gd name="T5" fmla="*/ 9106740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70" name="Arc 1342"/>
          <p:cNvSpPr>
            <a:spLocks/>
          </p:cNvSpPr>
          <p:nvPr/>
        </p:nvSpPr>
        <p:spPr bwMode="auto">
          <a:xfrm flipH="1">
            <a:off x="2181225" y="6016625"/>
            <a:ext cx="152400" cy="231775"/>
          </a:xfrm>
          <a:custGeom>
            <a:avLst/>
            <a:gdLst>
              <a:gd name="T0" fmla="*/ 6367612 w 23199"/>
              <a:gd name="T1" fmla="*/ 0 h 27198"/>
              <a:gd name="T2" fmla="*/ 0 w 23199"/>
              <a:gd name="T3" fmla="*/ 16795088 h 27198"/>
              <a:gd name="T4" fmla="*/ 453298 w 23199"/>
              <a:gd name="T5" fmla="*/ 3464362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71" name="Freeform 1343"/>
          <p:cNvSpPr>
            <a:spLocks/>
          </p:cNvSpPr>
          <p:nvPr/>
        </p:nvSpPr>
        <p:spPr bwMode="auto">
          <a:xfrm>
            <a:off x="2408238" y="5810250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72" name="Freeform 1344"/>
          <p:cNvSpPr>
            <a:spLocks/>
          </p:cNvSpPr>
          <p:nvPr/>
        </p:nvSpPr>
        <p:spPr bwMode="auto">
          <a:xfrm>
            <a:off x="2511425" y="5867400"/>
            <a:ext cx="149225" cy="114300"/>
          </a:xfrm>
          <a:custGeom>
            <a:avLst/>
            <a:gdLst>
              <a:gd name="T0" fmla="*/ 0 w 80"/>
              <a:gd name="T1" fmla="*/ 98973390 h 132"/>
              <a:gd name="T2" fmla="*/ 194846797 w 80"/>
              <a:gd name="T3" fmla="*/ 44988300 h 132"/>
              <a:gd name="T4" fmla="*/ 2783512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73" name="Freeform 1345"/>
          <p:cNvSpPr>
            <a:spLocks/>
          </p:cNvSpPr>
          <p:nvPr/>
        </p:nvSpPr>
        <p:spPr bwMode="auto">
          <a:xfrm>
            <a:off x="2640013" y="5715000"/>
            <a:ext cx="106362" cy="514350"/>
          </a:xfrm>
          <a:custGeom>
            <a:avLst/>
            <a:gdLst>
              <a:gd name="T0" fmla="*/ 5121218 w 94"/>
              <a:gd name="T1" fmla="*/ 0 h 443"/>
              <a:gd name="T2" fmla="*/ 2560609 w 94"/>
              <a:gd name="T3" fmla="*/ 436772576 h 443"/>
              <a:gd name="T4" fmla="*/ 17924259 w 94"/>
              <a:gd name="T5" fmla="*/ 571578682 h 443"/>
              <a:gd name="T6" fmla="*/ 79380007 w 94"/>
              <a:gd name="T7" fmla="*/ 587755739 h 443"/>
              <a:gd name="T8" fmla="*/ 120349731 w 94"/>
              <a:gd name="T9" fmla="*/ 566186716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74" name="Line 1346"/>
          <p:cNvSpPr>
            <a:spLocks noChangeShapeType="1"/>
          </p:cNvSpPr>
          <p:nvPr/>
        </p:nvSpPr>
        <p:spPr bwMode="auto">
          <a:xfrm flipV="1">
            <a:off x="2540000" y="5867400"/>
            <a:ext cx="206375" cy="79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1347"/>
          <p:cNvGrpSpPr>
            <a:grpSpLocks/>
          </p:cNvGrpSpPr>
          <p:nvPr/>
        </p:nvGrpSpPr>
        <p:grpSpPr bwMode="auto">
          <a:xfrm>
            <a:off x="2393950" y="5915025"/>
            <a:ext cx="128588" cy="95250"/>
            <a:chOff x="373" y="2688"/>
            <a:chExt cx="89" cy="96"/>
          </a:xfrm>
        </p:grpSpPr>
        <p:sp>
          <p:nvSpPr>
            <p:cNvPr id="18896" name="Freeform 1348"/>
            <p:cNvSpPr>
              <a:spLocks/>
            </p:cNvSpPr>
            <p:nvPr/>
          </p:nvSpPr>
          <p:spPr bwMode="auto">
            <a:xfrm rot="9222466" flipH="1">
              <a:off x="373" y="2688"/>
              <a:ext cx="47" cy="64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4 h 113"/>
                <a:gd name="T4" fmla="*/ 1 w 152"/>
                <a:gd name="T5" fmla="*/ 19 h 113"/>
                <a:gd name="T6" fmla="*/ 5 w 152"/>
                <a:gd name="T7" fmla="*/ 35 h 113"/>
                <a:gd name="T8" fmla="*/ 11 w 152"/>
                <a:gd name="T9" fmla="*/ 30 h 113"/>
                <a:gd name="T10" fmla="*/ 15 w 152"/>
                <a:gd name="T11" fmla="*/ 19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7" name="Freeform 1349"/>
            <p:cNvSpPr>
              <a:spLocks/>
            </p:cNvSpPr>
            <p:nvPr/>
          </p:nvSpPr>
          <p:spPr bwMode="auto">
            <a:xfrm rot="1673837">
              <a:off x="403" y="2722"/>
              <a:ext cx="59" cy="62"/>
            </a:xfrm>
            <a:custGeom>
              <a:avLst/>
              <a:gdLst>
                <a:gd name="T0" fmla="*/ 0 w 80"/>
                <a:gd name="T1" fmla="*/ 29 h 132"/>
                <a:gd name="T2" fmla="*/ 30 w 80"/>
                <a:gd name="T3" fmla="*/ 13 h 132"/>
                <a:gd name="T4" fmla="*/ 44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478" name="AutoShape 1350"/>
          <p:cNvSpPr>
            <a:spLocks noChangeArrowheads="1"/>
          </p:cNvSpPr>
          <p:nvPr/>
        </p:nvSpPr>
        <p:spPr bwMode="auto">
          <a:xfrm>
            <a:off x="2278063" y="6362700"/>
            <a:ext cx="84137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49479" name="Arc 1351"/>
          <p:cNvSpPr>
            <a:spLocks/>
          </p:cNvSpPr>
          <p:nvPr/>
        </p:nvSpPr>
        <p:spPr bwMode="auto">
          <a:xfrm rot="668040">
            <a:off x="2713038" y="6046788"/>
            <a:ext cx="84137" cy="179387"/>
          </a:xfrm>
          <a:custGeom>
            <a:avLst/>
            <a:gdLst>
              <a:gd name="T0" fmla="*/ 1172936 w 21600"/>
              <a:gd name="T1" fmla="*/ 0 h 30122"/>
              <a:gd name="T2" fmla="*/ 28603 w 21600"/>
              <a:gd name="T3" fmla="*/ 6362171 h 30122"/>
              <a:gd name="T4" fmla="*/ 0 w 21600"/>
              <a:gd name="T5" fmla="*/ 1801011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80" name="Arc 1352"/>
          <p:cNvSpPr>
            <a:spLocks/>
          </p:cNvSpPr>
          <p:nvPr/>
        </p:nvSpPr>
        <p:spPr bwMode="auto">
          <a:xfrm rot="20206454" flipH="1">
            <a:off x="1206500" y="5338763"/>
            <a:ext cx="207963" cy="219075"/>
          </a:xfrm>
          <a:custGeom>
            <a:avLst/>
            <a:gdLst>
              <a:gd name="T0" fmla="*/ 0 w 37898"/>
              <a:gd name="T1" fmla="*/ 8176528 h 21600"/>
              <a:gd name="T2" fmla="*/ 6262179 w 37898"/>
              <a:gd name="T3" fmla="*/ 18502261 h 21600"/>
              <a:gd name="T4" fmla="*/ 2750700 w 37898"/>
              <a:gd name="T5" fmla="*/ 2253570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81" name="Arc 1353"/>
          <p:cNvSpPr>
            <a:spLocks/>
          </p:cNvSpPr>
          <p:nvPr/>
        </p:nvSpPr>
        <p:spPr bwMode="auto">
          <a:xfrm rot="18564040" flipH="1">
            <a:off x="1370807" y="5268119"/>
            <a:ext cx="131762" cy="139700"/>
          </a:xfrm>
          <a:custGeom>
            <a:avLst/>
            <a:gdLst>
              <a:gd name="T0" fmla="*/ 4115196 w 23199"/>
              <a:gd name="T1" fmla="*/ 0 h 27198"/>
              <a:gd name="T2" fmla="*/ 0 w 23199"/>
              <a:gd name="T3" fmla="*/ 3677668 h 27198"/>
              <a:gd name="T4" fmla="*/ 292973 w 23199"/>
              <a:gd name="T5" fmla="*/ 7586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82" name="Arc 1354"/>
          <p:cNvSpPr>
            <a:spLocks/>
          </p:cNvSpPr>
          <p:nvPr/>
        </p:nvSpPr>
        <p:spPr bwMode="auto">
          <a:xfrm rot="5910393" flipH="1">
            <a:off x="1144587" y="5345113"/>
            <a:ext cx="366713" cy="153988"/>
          </a:xfrm>
          <a:custGeom>
            <a:avLst/>
            <a:gdLst>
              <a:gd name="T0" fmla="*/ 17127142 w 21600"/>
              <a:gd name="T1" fmla="*/ 4983658 h 27068"/>
              <a:gd name="T2" fmla="*/ 30990336 w 21600"/>
              <a:gd name="T3" fmla="*/ 0 h 27068"/>
              <a:gd name="T4" fmla="*/ 105699110 w 21600"/>
              <a:gd name="T5" fmla="*/ 281330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83" name="Freeform 1355"/>
          <p:cNvSpPr>
            <a:spLocks/>
          </p:cNvSpPr>
          <p:nvPr/>
        </p:nvSpPr>
        <p:spPr bwMode="auto">
          <a:xfrm rot="-143199">
            <a:off x="1409700" y="5448300"/>
            <a:ext cx="104775" cy="766763"/>
          </a:xfrm>
          <a:custGeom>
            <a:avLst/>
            <a:gdLst>
              <a:gd name="T0" fmla="*/ 0 w 192"/>
              <a:gd name="T1" fmla="*/ 1224844876 h 480"/>
              <a:gd name="T2" fmla="*/ 28588295 w 192"/>
              <a:gd name="T3" fmla="*/ 1102360907 h 480"/>
              <a:gd name="T4" fmla="*/ 42881901 w 192"/>
              <a:gd name="T5" fmla="*/ 857391373 h 480"/>
              <a:gd name="T6" fmla="*/ 57176044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84" name="Freeform 1356"/>
          <p:cNvSpPr>
            <a:spLocks/>
          </p:cNvSpPr>
          <p:nvPr/>
        </p:nvSpPr>
        <p:spPr bwMode="auto">
          <a:xfrm rot="2859523" flipH="1">
            <a:off x="1436688" y="5360988"/>
            <a:ext cx="155575" cy="180975"/>
          </a:xfrm>
          <a:custGeom>
            <a:avLst/>
            <a:gdLst>
              <a:gd name="T0" fmla="*/ 0 w 80"/>
              <a:gd name="T1" fmla="*/ 248120809 h 132"/>
              <a:gd name="T2" fmla="*/ 211782283 w 80"/>
              <a:gd name="T3" fmla="*/ 112781691 h 132"/>
              <a:gd name="T4" fmla="*/ 30254476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485" name="Arc 1357"/>
          <p:cNvSpPr>
            <a:spLocks/>
          </p:cNvSpPr>
          <p:nvPr/>
        </p:nvSpPr>
        <p:spPr bwMode="auto">
          <a:xfrm rot="7227494" flipH="1">
            <a:off x="1745457" y="5333206"/>
            <a:ext cx="139700" cy="153987"/>
          </a:xfrm>
          <a:custGeom>
            <a:avLst/>
            <a:gdLst>
              <a:gd name="T0" fmla="*/ 0 w 29764"/>
              <a:gd name="T1" fmla="*/ 1244557 h 21600"/>
              <a:gd name="T2" fmla="*/ 3077559 w 29764"/>
              <a:gd name="T3" fmla="*/ 3541651 h 21600"/>
              <a:gd name="T4" fmla="*/ 1208534 w 29764"/>
              <a:gd name="T5" fmla="*/ 782609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486" name="Arc 1358"/>
          <p:cNvSpPr>
            <a:spLocks/>
          </p:cNvSpPr>
          <p:nvPr/>
        </p:nvSpPr>
        <p:spPr bwMode="auto">
          <a:xfrm rot="1213172">
            <a:off x="1466850" y="5989638"/>
            <a:ext cx="103188" cy="239712"/>
          </a:xfrm>
          <a:custGeom>
            <a:avLst/>
            <a:gdLst>
              <a:gd name="T0" fmla="*/ 1455126 w 27189"/>
              <a:gd name="T1" fmla="*/ 0 h 26531"/>
              <a:gd name="T2" fmla="*/ 0 w 27189"/>
              <a:gd name="T3" fmla="*/ 19025841 h 26531"/>
              <a:gd name="T4" fmla="*/ 305515 w 27189"/>
              <a:gd name="T5" fmla="*/ 363697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359"/>
          <p:cNvGrpSpPr>
            <a:grpSpLocks/>
          </p:cNvGrpSpPr>
          <p:nvPr/>
        </p:nvGrpSpPr>
        <p:grpSpPr bwMode="auto">
          <a:xfrm>
            <a:off x="1333500" y="5343525"/>
            <a:ext cx="533400" cy="265113"/>
            <a:chOff x="278" y="1314"/>
            <a:chExt cx="336" cy="167"/>
          </a:xfrm>
        </p:grpSpPr>
        <p:sp>
          <p:nvSpPr>
            <p:cNvPr id="18894" name="Freeform 1360"/>
            <p:cNvSpPr>
              <a:spLocks/>
            </p:cNvSpPr>
            <p:nvPr/>
          </p:nvSpPr>
          <p:spPr bwMode="auto">
            <a:xfrm rot="615711" flipH="1">
              <a:off x="278" y="1356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5" name="Arc 1361"/>
            <p:cNvSpPr>
              <a:spLocks/>
            </p:cNvSpPr>
            <p:nvPr/>
          </p:nvSpPr>
          <p:spPr bwMode="auto">
            <a:xfrm rot="20863295" flipH="1">
              <a:off x="511" y="1314"/>
              <a:ext cx="103" cy="87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362"/>
          <p:cNvGrpSpPr>
            <a:grpSpLocks/>
          </p:cNvGrpSpPr>
          <p:nvPr/>
        </p:nvGrpSpPr>
        <p:grpSpPr bwMode="auto">
          <a:xfrm>
            <a:off x="1301750" y="5608638"/>
            <a:ext cx="365125" cy="473075"/>
            <a:chOff x="258" y="1481"/>
            <a:chExt cx="230" cy="298"/>
          </a:xfrm>
        </p:grpSpPr>
        <p:sp>
          <p:nvSpPr>
            <p:cNvPr id="18892" name="Freeform 1363"/>
            <p:cNvSpPr>
              <a:spLocks/>
            </p:cNvSpPr>
            <p:nvPr/>
          </p:nvSpPr>
          <p:spPr bwMode="auto">
            <a:xfrm rot="517400" flipH="1">
              <a:off x="258" y="1481"/>
              <a:ext cx="230" cy="12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3" name="Arc 1364"/>
            <p:cNvSpPr>
              <a:spLocks/>
            </p:cNvSpPr>
            <p:nvPr/>
          </p:nvSpPr>
          <p:spPr bwMode="auto">
            <a:xfrm rot="675542">
              <a:off x="409" y="1605"/>
              <a:ext cx="56" cy="174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493" name="Line 1365"/>
          <p:cNvSpPr>
            <a:spLocks noChangeShapeType="1"/>
          </p:cNvSpPr>
          <p:nvPr/>
        </p:nvSpPr>
        <p:spPr bwMode="auto">
          <a:xfrm>
            <a:off x="1778000" y="5867400"/>
            <a:ext cx="0" cy="304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02" name="Arc 1374"/>
          <p:cNvSpPr>
            <a:spLocks/>
          </p:cNvSpPr>
          <p:nvPr/>
        </p:nvSpPr>
        <p:spPr bwMode="auto">
          <a:xfrm rot="4648667">
            <a:off x="3290887" y="5846763"/>
            <a:ext cx="150813" cy="236538"/>
          </a:xfrm>
          <a:custGeom>
            <a:avLst/>
            <a:gdLst>
              <a:gd name="T0" fmla="*/ 1097198 w 20914"/>
              <a:gd name="T1" fmla="*/ 0 h 21401"/>
              <a:gd name="T2" fmla="*/ 7842277 w 20914"/>
              <a:gd name="T3" fmla="*/ 21606060 h 21401"/>
              <a:gd name="T4" fmla="*/ 0 w 20914"/>
              <a:gd name="T5" fmla="*/ 28895790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03" name="Arc 1375"/>
          <p:cNvSpPr>
            <a:spLocks/>
          </p:cNvSpPr>
          <p:nvPr/>
        </p:nvSpPr>
        <p:spPr bwMode="auto">
          <a:xfrm rot="-4728917">
            <a:off x="3442494" y="5979319"/>
            <a:ext cx="273050" cy="195262"/>
          </a:xfrm>
          <a:custGeom>
            <a:avLst/>
            <a:gdLst>
              <a:gd name="T0" fmla="*/ 16633271 w 21600"/>
              <a:gd name="T1" fmla="*/ 7158926 h 32248"/>
              <a:gd name="T2" fmla="*/ 12793112 w 21600"/>
              <a:gd name="T3" fmla="*/ 0 h 32248"/>
              <a:gd name="T4" fmla="*/ 43633387 w 21600"/>
              <a:gd name="T5" fmla="*/ 3392115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04" name="Freeform 1376"/>
          <p:cNvSpPr>
            <a:spLocks/>
          </p:cNvSpPr>
          <p:nvPr/>
        </p:nvSpPr>
        <p:spPr bwMode="auto">
          <a:xfrm>
            <a:off x="3668713" y="5865813"/>
            <a:ext cx="141287" cy="379412"/>
          </a:xfrm>
          <a:custGeom>
            <a:avLst/>
            <a:gdLst>
              <a:gd name="T0" fmla="*/ 25461939 w 112"/>
              <a:gd name="T1" fmla="*/ 0 h 328"/>
              <a:gd name="T2" fmla="*/ 25461939 w 112"/>
              <a:gd name="T3" fmla="*/ 385359978 h 328"/>
              <a:gd name="T4" fmla="*/ 178232319 w 112"/>
              <a:gd name="T5" fmla="*/ 321134111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05" name="Freeform 1377"/>
          <p:cNvSpPr>
            <a:spLocks/>
          </p:cNvSpPr>
          <p:nvPr/>
        </p:nvSpPr>
        <p:spPr bwMode="auto">
          <a:xfrm>
            <a:off x="3702050" y="5778500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06" name="Freeform 1378"/>
          <p:cNvSpPr>
            <a:spLocks/>
          </p:cNvSpPr>
          <p:nvPr/>
        </p:nvSpPr>
        <p:spPr bwMode="auto">
          <a:xfrm rot="-1069940">
            <a:off x="3683000" y="6105525"/>
            <a:ext cx="214313" cy="100013"/>
          </a:xfrm>
          <a:custGeom>
            <a:avLst/>
            <a:gdLst>
              <a:gd name="T0" fmla="*/ 0 w 48"/>
              <a:gd name="T1" fmla="*/ 52096876 h 192"/>
              <a:gd name="T2" fmla="*/ 95687626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07" name="Arc 1379"/>
          <p:cNvSpPr>
            <a:spLocks/>
          </p:cNvSpPr>
          <p:nvPr/>
        </p:nvSpPr>
        <p:spPr bwMode="auto">
          <a:xfrm flipH="1">
            <a:off x="3881438" y="5854700"/>
            <a:ext cx="247650" cy="184150"/>
          </a:xfrm>
          <a:custGeom>
            <a:avLst/>
            <a:gdLst>
              <a:gd name="T0" fmla="*/ 0 w 37898"/>
              <a:gd name="T1" fmla="*/ 4856275 h 21600"/>
              <a:gd name="T2" fmla="*/ 10575049 w 37898"/>
              <a:gd name="T3" fmla="*/ 10989092 h 21600"/>
              <a:gd name="T4" fmla="*/ 4645166 w 37898"/>
              <a:gd name="T5" fmla="*/ 1338466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08" name="Arc 1380"/>
          <p:cNvSpPr>
            <a:spLocks/>
          </p:cNvSpPr>
          <p:nvPr/>
        </p:nvSpPr>
        <p:spPr bwMode="auto">
          <a:xfrm flipH="1">
            <a:off x="4025900" y="5926138"/>
            <a:ext cx="141288" cy="309562"/>
          </a:xfrm>
          <a:custGeom>
            <a:avLst/>
            <a:gdLst>
              <a:gd name="T0" fmla="*/ 6044869 w 21600"/>
              <a:gd name="T1" fmla="*/ 22420066 h 36375"/>
              <a:gd name="T2" fmla="*/ 1635546 w 21600"/>
              <a:gd name="T3" fmla="*/ 0 h 36375"/>
              <a:gd name="T4" fmla="*/ 6045170 w 21600"/>
              <a:gd name="T5" fmla="*/ 9106740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09" name="Arc 1381"/>
          <p:cNvSpPr>
            <a:spLocks/>
          </p:cNvSpPr>
          <p:nvPr/>
        </p:nvSpPr>
        <p:spPr bwMode="auto">
          <a:xfrm flipH="1">
            <a:off x="3879850" y="6003925"/>
            <a:ext cx="152400" cy="231775"/>
          </a:xfrm>
          <a:custGeom>
            <a:avLst/>
            <a:gdLst>
              <a:gd name="T0" fmla="*/ 6367612 w 23199"/>
              <a:gd name="T1" fmla="*/ 0 h 27198"/>
              <a:gd name="T2" fmla="*/ 0 w 23199"/>
              <a:gd name="T3" fmla="*/ 16795088 h 27198"/>
              <a:gd name="T4" fmla="*/ 453298 w 23199"/>
              <a:gd name="T5" fmla="*/ 3464362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10" name="Freeform 1382"/>
          <p:cNvSpPr>
            <a:spLocks/>
          </p:cNvSpPr>
          <p:nvPr/>
        </p:nvSpPr>
        <p:spPr bwMode="auto">
          <a:xfrm>
            <a:off x="4106863" y="5797550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11" name="Freeform 1383"/>
          <p:cNvSpPr>
            <a:spLocks/>
          </p:cNvSpPr>
          <p:nvPr/>
        </p:nvSpPr>
        <p:spPr bwMode="auto">
          <a:xfrm>
            <a:off x="4210050" y="5854700"/>
            <a:ext cx="149225" cy="114300"/>
          </a:xfrm>
          <a:custGeom>
            <a:avLst/>
            <a:gdLst>
              <a:gd name="T0" fmla="*/ 0 w 80"/>
              <a:gd name="T1" fmla="*/ 98973390 h 132"/>
              <a:gd name="T2" fmla="*/ 194846797 w 80"/>
              <a:gd name="T3" fmla="*/ 44988300 h 132"/>
              <a:gd name="T4" fmla="*/ 2783512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12" name="Freeform 1384"/>
          <p:cNvSpPr>
            <a:spLocks/>
          </p:cNvSpPr>
          <p:nvPr/>
        </p:nvSpPr>
        <p:spPr bwMode="auto">
          <a:xfrm>
            <a:off x="4338638" y="5702300"/>
            <a:ext cx="106362" cy="514350"/>
          </a:xfrm>
          <a:custGeom>
            <a:avLst/>
            <a:gdLst>
              <a:gd name="T0" fmla="*/ 5121218 w 94"/>
              <a:gd name="T1" fmla="*/ 0 h 443"/>
              <a:gd name="T2" fmla="*/ 2560609 w 94"/>
              <a:gd name="T3" fmla="*/ 436772576 h 443"/>
              <a:gd name="T4" fmla="*/ 17924259 w 94"/>
              <a:gd name="T5" fmla="*/ 571578682 h 443"/>
              <a:gd name="T6" fmla="*/ 79380007 w 94"/>
              <a:gd name="T7" fmla="*/ 587755739 h 443"/>
              <a:gd name="T8" fmla="*/ 120349731 w 94"/>
              <a:gd name="T9" fmla="*/ 566186716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13" name="Line 1385"/>
          <p:cNvSpPr>
            <a:spLocks noChangeShapeType="1"/>
          </p:cNvSpPr>
          <p:nvPr/>
        </p:nvSpPr>
        <p:spPr bwMode="auto">
          <a:xfrm flipV="1">
            <a:off x="4238625" y="5854700"/>
            <a:ext cx="206375" cy="79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1386"/>
          <p:cNvGrpSpPr>
            <a:grpSpLocks/>
          </p:cNvGrpSpPr>
          <p:nvPr/>
        </p:nvGrpSpPr>
        <p:grpSpPr bwMode="auto">
          <a:xfrm>
            <a:off x="4092575" y="5902325"/>
            <a:ext cx="128588" cy="95250"/>
            <a:chOff x="373" y="2688"/>
            <a:chExt cx="89" cy="96"/>
          </a:xfrm>
        </p:grpSpPr>
        <p:sp>
          <p:nvSpPr>
            <p:cNvPr id="18890" name="Freeform 1387"/>
            <p:cNvSpPr>
              <a:spLocks/>
            </p:cNvSpPr>
            <p:nvPr/>
          </p:nvSpPr>
          <p:spPr bwMode="auto">
            <a:xfrm rot="9222466" flipH="1">
              <a:off x="373" y="2688"/>
              <a:ext cx="47" cy="64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4 h 113"/>
                <a:gd name="T4" fmla="*/ 1 w 152"/>
                <a:gd name="T5" fmla="*/ 19 h 113"/>
                <a:gd name="T6" fmla="*/ 5 w 152"/>
                <a:gd name="T7" fmla="*/ 35 h 113"/>
                <a:gd name="T8" fmla="*/ 11 w 152"/>
                <a:gd name="T9" fmla="*/ 30 h 113"/>
                <a:gd name="T10" fmla="*/ 15 w 152"/>
                <a:gd name="T11" fmla="*/ 19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1" name="Freeform 1388"/>
            <p:cNvSpPr>
              <a:spLocks/>
            </p:cNvSpPr>
            <p:nvPr/>
          </p:nvSpPr>
          <p:spPr bwMode="auto">
            <a:xfrm rot="1673837">
              <a:off x="403" y="2722"/>
              <a:ext cx="59" cy="62"/>
            </a:xfrm>
            <a:custGeom>
              <a:avLst/>
              <a:gdLst>
                <a:gd name="T0" fmla="*/ 0 w 80"/>
                <a:gd name="T1" fmla="*/ 29 h 132"/>
                <a:gd name="T2" fmla="*/ 30 w 80"/>
                <a:gd name="T3" fmla="*/ 13 h 132"/>
                <a:gd name="T4" fmla="*/ 44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517" name="AutoShape 1389"/>
          <p:cNvSpPr>
            <a:spLocks noChangeArrowheads="1"/>
          </p:cNvSpPr>
          <p:nvPr/>
        </p:nvSpPr>
        <p:spPr bwMode="auto">
          <a:xfrm>
            <a:off x="3976688" y="6350000"/>
            <a:ext cx="84137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49518" name="Arc 1390"/>
          <p:cNvSpPr>
            <a:spLocks/>
          </p:cNvSpPr>
          <p:nvPr/>
        </p:nvSpPr>
        <p:spPr bwMode="auto">
          <a:xfrm rot="668040">
            <a:off x="4411663" y="6034088"/>
            <a:ext cx="84137" cy="179387"/>
          </a:xfrm>
          <a:custGeom>
            <a:avLst/>
            <a:gdLst>
              <a:gd name="T0" fmla="*/ 1172936 w 21600"/>
              <a:gd name="T1" fmla="*/ 0 h 30122"/>
              <a:gd name="T2" fmla="*/ 28603 w 21600"/>
              <a:gd name="T3" fmla="*/ 6362171 h 30122"/>
              <a:gd name="T4" fmla="*/ 0 w 21600"/>
              <a:gd name="T5" fmla="*/ 1801011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19" name="Arc 1391"/>
          <p:cNvSpPr>
            <a:spLocks/>
          </p:cNvSpPr>
          <p:nvPr/>
        </p:nvSpPr>
        <p:spPr bwMode="auto">
          <a:xfrm rot="20206454" flipH="1">
            <a:off x="2905125" y="5326063"/>
            <a:ext cx="207963" cy="219075"/>
          </a:xfrm>
          <a:custGeom>
            <a:avLst/>
            <a:gdLst>
              <a:gd name="T0" fmla="*/ 0 w 37898"/>
              <a:gd name="T1" fmla="*/ 8176528 h 21600"/>
              <a:gd name="T2" fmla="*/ 6262179 w 37898"/>
              <a:gd name="T3" fmla="*/ 18502261 h 21600"/>
              <a:gd name="T4" fmla="*/ 2750700 w 37898"/>
              <a:gd name="T5" fmla="*/ 2253570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20" name="Arc 1392"/>
          <p:cNvSpPr>
            <a:spLocks/>
          </p:cNvSpPr>
          <p:nvPr/>
        </p:nvSpPr>
        <p:spPr bwMode="auto">
          <a:xfrm rot="18564040" flipH="1">
            <a:off x="3069432" y="5255419"/>
            <a:ext cx="131762" cy="139700"/>
          </a:xfrm>
          <a:custGeom>
            <a:avLst/>
            <a:gdLst>
              <a:gd name="T0" fmla="*/ 4115196 w 23199"/>
              <a:gd name="T1" fmla="*/ 0 h 27198"/>
              <a:gd name="T2" fmla="*/ 0 w 23199"/>
              <a:gd name="T3" fmla="*/ 3677668 h 27198"/>
              <a:gd name="T4" fmla="*/ 292973 w 23199"/>
              <a:gd name="T5" fmla="*/ 7586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21" name="Arc 1393"/>
          <p:cNvSpPr>
            <a:spLocks/>
          </p:cNvSpPr>
          <p:nvPr/>
        </p:nvSpPr>
        <p:spPr bwMode="auto">
          <a:xfrm rot="5910393" flipH="1">
            <a:off x="2843212" y="5332413"/>
            <a:ext cx="366713" cy="153988"/>
          </a:xfrm>
          <a:custGeom>
            <a:avLst/>
            <a:gdLst>
              <a:gd name="T0" fmla="*/ 17127142 w 21600"/>
              <a:gd name="T1" fmla="*/ 4983658 h 27068"/>
              <a:gd name="T2" fmla="*/ 30990336 w 21600"/>
              <a:gd name="T3" fmla="*/ 0 h 27068"/>
              <a:gd name="T4" fmla="*/ 105699110 w 21600"/>
              <a:gd name="T5" fmla="*/ 281330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22" name="Freeform 1394"/>
          <p:cNvSpPr>
            <a:spLocks/>
          </p:cNvSpPr>
          <p:nvPr/>
        </p:nvSpPr>
        <p:spPr bwMode="auto">
          <a:xfrm rot="-143199">
            <a:off x="3108325" y="5435600"/>
            <a:ext cx="104775" cy="766763"/>
          </a:xfrm>
          <a:custGeom>
            <a:avLst/>
            <a:gdLst>
              <a:gd name="T0" fmla="*/ 0 w 192"/>
              <a:gd name="T1" fmla="*/ 1224844876 h 480"/>
              <a:gd name="T2" fmla="*/ 28588295 w 192"/>
              <a:gd name="T3" fmla="*/ 1102360907 h 480"/>
              <a:gd name="T4" fmla="*/ 42881901 w 192"/>
              <a:gd name="T5" fmla="*/ 857391373 h 480"/>
              <a:gd name="T6" fmla="*/ 57176044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23" name="Freeform 1395"/>
          <p:cNvSpPr>
            <a:spLocks/>
          </p:cNvSpPr>
          <p:nvPr/>
        </p:nvSpPr>
        <p:spPr bwMode="auto">
          <a:xfrm rot="2859523" flipH="1">
            <a:off x="3135313" y="5348288"/>
            <a:ext cx="155575" cy="180975"/>
          </a:xfrm>
          <a:custGeom>
            <a:avLst/>
            <a:gdLst>
              <a:gd name="T0" fmla="*/ 0 w 80"/>
              <a:gd name="T1" fmla="*/ 248120809 h 132"/>
              <a:gd name="T2" fmla="*/ 211782283 w 80"/>
              <a:gd name="T3" fmla="*/ 112781691 h 132"/>
              <a:gd name="T4" fmla="*/ 30254476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24" name="Arc 1396"/>
          <p:cNvSpPr>
            <a:spLocks/>
          </p:cNvSpPr>
          <p:nvPr/>
        </p:nvSpPr>
        <p:spPr bwMode="auto">
          <a:xfrm rot="7227494" flipH="1">
            <a:off x="3444082" y="5320506"/>
            <a:ext cx="139700" cy="153987"/>
          </a:xfrm>
          <a:custGeom>
            <a:avLst/>
            <a:gdLst>
              <a:gd name="T0" fmla="*/ 0 w 29764"/>
              <a:gd name="T1" fmla="*/ 1244557 h 21600"/>
              <a:gd name="T2" fmla="*/ 3077559 w 29764"/>
              <a:gd name="T3" fmla="*/ 3541651 h 21600"/>
              <a:gd name="T4" fmla="*/ 1208534 w 29764"/>
              <a:gd name="T5" fmla="*/ 782609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25" name="Arc 1397"/>
          <p:cNvSpPr>
            <a:spLocks/>
          </p:cNvSpPr>
          <p:nvPr/>
        </p:nvSpPr>
        <p:spPr bwMode="auto">
          <a:xfrm rot="1213172">
            <a:off x="3165475" y="5976938"/>
            <a:ext cx="103188" cy="239712"/>
          </a:xfrm>
          <a:custGeom>
            <a:avLst/>
            <a:gdLst>
              <a:gd name="T0" fmla="*/ 1455126 w 27189"/>
              <a:gd name="T1" fmla="*/ 0 h 26531"/>
              <a:gd name="T2" fmla="*/ 0 w 27189"/>
              <a:gd name="T3" fmla="*/ 19025841 h 26531"/>
              <a:gd name="T4" fmla="*/ 305515 w 27189"/>
              <a:gd name="T5" fmla="*/ 363697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1398"/>
          <p:cNvGrpSpPr>
            <a:grpSpLocks/>
          </p:cNvGrpSpPr>
          <p:nvPr/>
        </p:nvGrpSpPr>
        <p:grpSpPr bwMode="auto">
          <a:xfrm>
            <a:off x="3032125" y="5330825"/>
            <a:ext cx="533400" cy="265113"/>
            <a:chOff x="278" y="1314"/>
            <a:chExt cx="336" cy="167"/>
          </a:xfrm>
        </p:grpSpPr>
        <p:sp>
          <p:nvSpPr>
            <p:cNvPr id="18888" name="Freeform 1399"/>
            <p:cNvSpPr>
              <a:spLocks/>
            </p:cNvSpPr>
            <p:nvPr/>
          </p:nvSpPr>
          <p:spPr bwMode="auto">
            <a:xfrm rot="615711" flipH="1">
              <a:off x="278" y="1356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9" name="Arc 1400"/>
            <p:cNvSpPr>
              <a:spLocks/>
            </p:cNvSpPr>
            <p:nvPr/>
          </p:nvSpPr>
          <p:spPr bwMode="auto">
            <a:xfrm rot="20863295" flipH="1">
              <a:off x="511" y="1314"/>
              <a:ext cx="103" cy="87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1401"/>
          <p:cNvGrpSpPr>
            <a:grpSpLocks/>
          </p:cNvGrpSpPr>
          <p:nvPr/>
        </p:nvGrpSpPr>
        <p:grpSpPr bwMode="auto">
          <a:xfrm>
            <a:off x="3000375" y="5595938"/>
            <a:ext cx="365125" cy="473075"/>
            <a:chOff x="258" y="1481"/>
            <a:chExt cx="230" cy="298"/>
          </a:xfrm>
        </p:grpSpPr>
        <p:sp>
          <p:nvSpPr>
            <p:cNvPr id="18886" name="Freeform 1402"/>
            <p:cNvSpPr>
              <a:spLocks/>
            </p:cNvSpPr>
            <p:nvPr/>
          </p:nvSpPr>
          <p:spPr bwMode="auto">
            <a:xfrm rot="517400" flipH="1">
              <a:off x="258" y="1481"/>
              <a:ext cx="230" cy="12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7" name="Arc 1403"/>
            <p:cNvSpPr>
              <a:spLocks/>
            </p:cNvSpPr>
            <p:nvPr/>
          </p:nvSpPr>
          <p:spPr bwMode="auto">
            <a:xfrm rot="675542">
              <a:off x="409" y="1605"/>
              <a:ext cx="56" cy="174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532" name="Line 1404"/>
          <p:cNvSpPr>
            <a:spLocks noChangeShapeType="1"/>
          </p:cNvSpPr>
          <p:nvPr/>
        </p:nvSpPr>
        <p:spPr bwMode="auto">
          <a:xfrm>
            <a:off x="3476625" y="5854700"/>
            <a:ext cx="0" cy="304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33" name="Arc 1405"/>
          <p:cNvSpPr>
            <a:spLocks/>
          </p:cNvSpPr>
          <p:nvPr/>
        </p:nvSpPr>
        <p:spPr bwMode="auto">
          <a:xfrm rot="4648667">
            <a:off x="5002213" y="5873750"/>
            <a:ext cx="150812" cy="236538"/>
          </a:xfrm>
          <a:custGeom>
            <a:avLst/>
            <a:gdLst>
              <a:gd name="T0" fmla="*/ 1097184 w 20914"/>
              <a:gd name="T1" fmla="*/ 0 h 21401"/>
              <a:gd name="T2" fmla="*/ 7842124 w 20914"/>
              <a:gd name="T3" fmla="*/ 21606060 h 21401"/>
              <a:gd name="T4" fmla="*/ 0 w 20914"/>
              <a:gd name="T5" fmla="*/ 28895790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34" name="Arc 1406"/>
          <p:cNvSpPr>
            <a:spLocks/>
          </p:cNvSpPr>
          <p:nvPr/>
        </p:nvSpPr>
        <p:spPr bwMode="auto">
          <a:xfrm rot="-4728917">
            <a:off x="5153819" y="6006307"/>
            <a:ext cx="273050" cy="195262"/>
          </a:xfrm>
          <a:custGeom>
            <a:avLst/>
            <a:gdLst>
              <a:gd name="T0" fmla="*/ 16633271 w 21600"/>
              <a:gd name="T1" fmla="*/ 7158926 h 32248"/>
              <a:gd name="T2" fmla="*/ 12793112 w 21600"/>
              <a:gd name="T3" fmla="*/ 0 h 32248"/>
              <a:gd name="T4" fmla="*/ 43633387 w 21600"/>
              <a:gd name="T5" fmla="*/ 3392115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35" name="Freeform 1407"/>
          <p:cNvSpPr>
            <a:spLocks/>
          </p:cNvSpPr>
          <p:nvPr/>
        </p:nvSpPr>
        <p:spPr bwMode="auto">
          <a:xfrm>
            <a:off x="5380038" y="5892800"/>
            <a:ext cx="141287" cy="379413"/>
          </a:xfrm>
          <a:custGeom>
            <a:avLst/>
            <a:gdLst>
              <a:gd name="T0" fmla="*/ 25461939 w 112"/>
              <a:gd name="T1" fmla="*/ 0 h 328"/>
              <a:gd name="T2" fmla="*/ 25461939 w 112"/>
              <a:gd name="T3" fmla="*/ 385362151 h 328"/>
              <a:gd name="T4" fmla="*/ 178232319 w 112"/>
              <a:gd name="T5" fmla="*/ 32113495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36" name="Freeform 1408"/>
          <p:cNvSpPr>
            <a:spLocks/>
          </p:cNvSpPr>
          <p:nvPr/>
        </p:nvSpPr>
        <p:spPr bwMode="auto">
          <a:xfrm>
            <a:off x="5413375" y="5805488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37" name="Freeform 1409"/>
          <p:cNvSpPr>
            <a:spLocks/>
          </p:cNvSpPr>
          <p:nvPr/>
        </p:nvSpPr>
        <p:spPr bwMode="auto">
          <a:xfrm rot="-1069940">
            <a:off x="5394325" y="6132513"/>
            <a:ext cx="214313" cy="100012"/>
          </a:xfrm>
          <a:custGeom>
            <a:avLst/>
            <a:gdLst>
              <a:gd name="T0" fmla="*/ 0 w 48"/>
              <a:gd name="T1" fmla="*/ 52095834 h 192"/>
              <a:gd name="T2" fmla="*/ 95687626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38" name="Arc 1410"/>
          <p:cNvSpPr>
            <a:spLocks/>
          </p:cNvSpPr>
          <p:nvPr/>
        </p:nvSpPr>
        <p:spPr bwMode="auto">
          <a:xfrm flipH="1">
            <a:off x="5592763" y="5881688"/>
            <a:ext cx="247650" cy="184150"/>
          </a:xfrm>
          <a:custGeom>
            <a:avLst/>
            <a:gdLst>
              <a:gd name="T0" fmla="*/ 0 w 37898"/>
              <a:gd name="T1" fmla="*/ 4856275 h 21600"/>
              <a:gd name="T2" fmla="*/ 10575049 w 37898"/>
              <a:gd name="T3" fmla="*/ 10989092 h 21600"/>
              <a:gd name="T4" fmla="*/ 4645166 w 37898"/>
              <a:gd name="T5" fmla="*/ 1338466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39" name="Arc 1411"/>
          <p:cNvSpPr>
            <a:spLocks/>
          </p:cNvSpPr>
          <p:nvPr/>
        </p:nvSpPr>
        <p:spPr bwMode="auto">
          <a:xfrm flipH="1">
            <a:off x="5737225" y="5953125"/>
            <a:ext cx="141288" cy="309563"/>
          </a:xfrm>
          <a:custGeom>
            <a:avLst/>
            <a:gdLst>
              <a:gd name="T0" fmla="*/ 6044869 w 21600"/>
              <a:gd name="T1" fmla="*/ 22420275 h 36375"/>
              <a:gd name="T2" fmla="*/ 1635546 w 21600"/>
              <a:gd name="T3" fmla="*/ 0 h 36375"/>
              <a:gd name="T4" fmla="*/ 6045170 w 21600"/>
              <a:gd name="T5" fmla="*/ 9106795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40" name="Arc 1412"/>
          <p:cNvSpPr>
            <a:spLocks/>
          </p:cNvSpPr>
          <p:nvPr/>
        </p:nvSpPr>
        <p:spPr bwMode="auto">
          <a:xfrm flipH="1">
            <a:off x="5591175" y="6030913"/>
            <a:ext cx="152400" cy="231775"/>
          </a:xfrm>
          <a:custGeom>
            <a:avLst/>
            <a:gdLst>
              <a:gd name="T0" fmla="*/ 6367612 w 23199"/>
              <a:gd name="T1" fmla="*/ 0 h 27198"/>
              <a:gd name="T2" fmla="*/ 0 w 23199"/>
              <a:gd name="T3" fmla="*/ 16795088 h 27198"/>
              <a:gd name="T4" fmla="*/ 453298 w 23199"/>
              <a:gd name="T5" fmla="*/ 3464362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41" name="Freeform 1413"/>
          <p:cNvSpPr>
            <a:spLocks/>
          </p:cNvSpPr>
          <p:nvPr/>
        </p:nvSpPr>
        <p:spPr bwMode="auto">
          <a:xfrm>
            <a:off x="5818188" y="5824538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42" name="Freeform 1414"/>
          <p:cNvSpPr>
            <a:spLocks/>
          </p:cNvSpPr>
          <p:nvPr/>
        </p:nvSpPr>
        <p:spPr bwMode="auto">
          <a:xfrm>
            <a:off x="5921375" y="5881688"/>
            <a:ext cx="149225" cy="114300"/>
          </a:xfrm>
          <a:custGeom>
            <a:avLst/>
            <a:gdLst>
              <a:gd name="T0" fmla="*/ 0 w 80"/>
              <a:gd name="T1" fmla="*/ 98973390 h 132"/>
              <a:gd name="T2" fmla="*/ 194846797 w 80"/>
              <a:gd name="T3" fmla="*/ 44988300 h 132"/>
              <a:gd name="T4" fmla="*/ 2783512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43" name="Freeform 1415"/>
          <p:cNvSpPr>
            <a:spLocks/>
          </p:cNvSpPr>
          <p:nvPr/>
        </p:nvSpPr>
        <p:spPr bwMode="auto">
          <a:xfrm>
            <a:off x="6049963" y="5729288"/>
            <a:ext cx="106362" cy="514350"/>
          </a:xfrm>
          <a:custGeom>
            <a:avLst/>
            <a:gdLst>
              <a:gd name="T0" fmla="*/ 5121218 w 94"/>
              <a:gd name="T1" fmla="*/ 0 h 443"/>
              <a:gd name="T2" fmla="*/ 2560609 w 94"/>
              <a:gd name="T3" fmla="*/ 436772576 h 443"/>
              <a:gd name="T4" fmla="*/ 17924259 w 94"/>
              <a:gd name="T5" fmla="*/ 571578682 h 443"/>
              <a:gd name="T6" fmla="*/ 79380007 w 94"/>
              <a:gd name="T7" fmla="*/ 587755739 h 443"/>
              <a:gd name="T8" fmla="*/ 120349731 w 94"/>
              <a:gd name="T9" fmla="*/ 566186716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44" name="Line 1416"/>
          <p:cNvSpPr>
            <a:spLocks noChangeShapeType="1"/>
          </p:cNvSpPr>
          <p:nvPr/>
        </p:nvSpPr>
        <p:spPr bwMode="auto">
          <a:xfrm flipV="1">
            <a:off x="5949950" y="5881688"/>
            <a:ext cx="206375" cy="793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1417"/>
          <p:cNvGrpSpPr>
            <a:grpSpLocks/>
          </p:cNvGrpSpPr>
          <p:nvPr/>
        </p:nvGrpSpPr>
        <p:grpSpPr bwMode="auto">
          <a:xfrm>
            <a:off x="5803900" y="5929313"/>
            <a:ext cx="128588" cy="95250"/>
            <a:chOff x="373" y="2688"/>
            <a:chExt cx="89" cy="96"/>
          </a:xfrm>
        </p:grpSpPr>
        <p:sp>
          <p:nvSpPr>
            <p:cNvPr id="18884" name="Freeform 1418"/>
            <p:cNvSpPr>
              <a:spLocks/>
            </p:cNvSpPr>
            <p:nvPr/>
          </p:nvSpPr>
          <p:spPr bwMode="auto">
            <a:xfrm rot="9222466" flipH="1">
              <a:off x="373" y="2688"/>
              <a:ext cx="47" cy="64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4 h 113"/>
                <a:gd name="T4" fmla="*/ 1 w 152"/>
                <a:gd name="T5" fmla="*/ 19 h 113"/>
                <a:gd name="T6" fmla="*/ 5 w 152"/>
                <a:gd name="T7" fmla="*/ 35 h 113"/>
                <a:gd name="T8" fmla="*/ 11 w 152"/>
                <a:gd name="T9" fmla="*/ 30 h 113"/>
                <a:gd name="T10" fmla="*/ 15 w 152"/>
                <a:gd name="T11" fmla="*/ 19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5" name="Freeform 1419"/>
            <p:cNvSpPr>
              <a:spLocks/>
            </p:cNvSpPr>
            <p:nvPr/>
          </p:nvSpPr>
          <p:spPr bwMode="auto">
            <a:xfrm rot="1673837">
              <a:off x="403" y="2722"/>
              <a:ext cx="59" cy="62"/>
            </a:xfrm>
            <a:custGeom>
              <a:avLst/>
              <a:gdLst>
                <a:gd name="T0" fmla="*/ 0 w 80"/>
                <a:gd name="T1" fmla="*/ 29 h 132"/>
                <a:gd name="T2" fmla="*/ 30 w 80"/>
                <a:gd name="T3" fmla="*/ 13 h 132"/>
                <a:gd name="T4" fmla="*/ 44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548" name="AutoShape 1420"/>
          <p:cNvSpPr>
            <a:spLocks noChangeArrowheads="1"/>
          </p:cNvSpPr>
          <p:nvPr/>
        </p:nvSpPr>
        <p:spPr bwMode="auto">
          <a:xfrm>
            <a:off x="5688013" y="6376988"/>
            <a:ext cx="84137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49549" name="Arc 1421"/>
          <p:cNvSpPr>
            <a:spLocks/>
          </p:cNvSpPr>
          <p:nvPr/>
        </p:nvSpPr>
        <p:spPr bwMode="auto">
          <a:xfrm rot="668040">
            <a:off x="6122988" y="6061075"/>
            <a:ext cx="84137" cy="179388"/>
          </a:xfrm>
          <a:custGeom>
            <a:avLst/>
            <a:gdLst>
              <a:gd name="T0" fmla="*/ 1172936 w 21600"/>
              <a:gd name="T1" fmla="*/ 0 h 30122"/>
              <a:gd name="T2" fmla="*/ 28603 w 21600"/>
              <a:gd name="T3" fmla="*/ 6362278 h 30122"/>
              <a:gd name="T4" fmla="*/ 0 w 21600"/>
              <a:gd name="T5" fmla="*/ 1801062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50" name="Arc 1422"/>
          <p:cNvSpPr>
            <a:spLocks/>
          </p:cNvSpPr>
          <p:nvPr/>
        </p:nvSpPr>
        <p:spPr bwMode="auto">
          <a:xfrm rot="20206454" flipH="1">
            <a:off x="4616450" y="5353050"/>
            <a:ext cx="207963" cy="219075"/>
          </a:xfrm>
          <a:custGeom>
            <a:avLst/>
            <a:gdLst>
              <a:gd name="T0" fmla="*/ 0 w 37898"/>
              <a:gd name="T1" fmla="*/ 8176528 h 21600"/>
              <a:gd name="T2" fmla="*/ 6262179 w 37898"/>
              <a:gd name="T3" fmla="*/ 18502261 h 21600"/>
              <a:gd name="T4" fmla="*/ 2750700 w 37898"/>
              <a:gd name="T5" fmla="*/ 2253570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51" name="Arc 1423"/>
          <p:cNvSpPr>
            <a:spLocks/>
          </p:cNvSpPr>
          <p:nvPr/>
        </p:nvSpPr>
        <p:spPr bwMode="auto">
          <a:xfrm rot="18564040" flipH="1">
            <a:off x="4780756" y="5282407"/>
            <a:ext cx="131763" cy="139700"/>
          </a:xfrm>
          <a:custGeom>
            <a:avLst/>
            <a:gdLst>
              <a:gd name="T0" fmla="*/ 4115289 w 23199"/>
              <a:gd name="T1" fmla="*/ 0 h 27198"/>
              <a:gd name="T2" fmla="*/ 0 w 23199"/>
              <a:gd name="T3" fmla="*/ 3677668 h 27198"/>
              <a:gd name="T4" fmla="*/ 292975 w 23199"/>
              <a:gd name="T5" fmla="*/ 7586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52" name="Arc 1424"/>
          <p:cNvSpPr>
            <a:spLocks/>
          </p:cNvSpPr>
          <p:nvPr/>
        </p:nvSpPr>
        <p:spPr bwMode="auto">
          <a:xfrm rot="5910393" flipH="1">
            <a:off x="4554538" y="5359400"/>
            <a:ext cx="366712" cy="153988"/>
          </a:xfrm>
          <a:custGeom>
            <a:avLst/>
            <a:gdLst>
              <a:gd name="T0" fmla="*/ 17127061 w 21600"/>
              <a:gd name="T1" fmla="*/ 4983658 h 27068"/>
              <a:gd name="T2" fmla="*/ 30990166 w 21600"/>
              <a:gd name="T3" fmla="*/ 0 h 27068"/>
              <a:gd name="T4" fmla="*/ 105698210 w 21600"/>
              <a:gd name="T5" fmla="*/ 281330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53" name="Freeform 1425"/>
          <p:cNvSpPr>
            <a:spLocks/>
          </p:cNvSpPr>
          <p:nvPr/>
        </p:nvSpPr>
        <p:spPr bwMode="auto">
          <a:xfrm rot="-143199">
            <a:off x="4819650" y="5462588"/>
            <a:ext cx="104775" cy="766762"/>
          </a:xfrm>
          <a:custGeom>
            <a:avLst/>
            <a:gdLst>
              <a:gd name="T0" fmla="*/ 0 w 192"/>
              <a:gd name="T1" fmla="*/ 1224841681 h 480"/>
              <a:gd name="T2" fmla="*/ 28588295 w 192"/>
              <a:gd name="T3" fmla="*/ 1102357872 h 480"/>
              <a:gd name="T4" fmla="*/ 42881901 w 192"/>
              <a:gd name="T5" fmla="*/ 857388657 h 480"/>
              <a:gd name="T6" fmla="*/ 57176044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54" name="Freeform 1426"/>
          <p:cNvSpPr>
            <a:spLocks/>
          </p:cNvSpPr>
          <p:nvPr/>
        </p:nvSpPr>
        <p:spPr bwMode="auto">
          <a:xfrm rot="2859523" flipH="1">
            <a:off x="4846638" y="5375275"/>
            <a:ext cx="155575" cy="180975"/>
          </a:xfrm>
          <a:custGeom>
            <a:avLst/>
            <a:gdLst>
              <a:gd name="T0" fmla="*/ 0 w 80"/>
              <a:gd name="T1" fmla="*/ 248120809 h 132"/>
              <a:gd name="T2" fmla="*/ 211782283 w 80"/>
              <a:gd name="T3" fmla="*/ 112781691 h 132"/>
              <a:gd name="T4" fmla="*/ 30254476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55" name="Arc 1427"/>
          <p:cNvSpPr>
            <a:spLocks/>
          </p:cNvSpPr>
          <p:nvPr/>
        </p:nvSpPr>
        <p:spPr bwMode="auto">
          <a:xfrm rot="7227494" flipH="1">
            <a:off x="5155407" y="5347494"/>
            <a:ext cx="139700" cy="153987"/>
          </a:xfrm>
          <a:custGeom>
            <a:avLst/>
            <a:gdLst>
              <a:gd name="T0" fmla="*/ 0 w 29764"/>
              <a:gd name="T1" fmla="*/ 1244557 h 21600"/>
              <a:gd name="T2" fmla="*/ 3077559 w 29764"/>
              <a:gd name="T3" fmla="*/ 3541651 h 21600"/>
              <a:gd name="T4" fmla="*/ 1208534 w 29764"/>
              <a:gd name="T5" fmla="*/ 782609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56" name="Arc 1428"/>
          <p:cNvSpPr>
            <a:spLocks/>
          </p:cNvSpPr>
          <p:nvPr/>
        </p:nvSpPr>
        <p:spPr bwMode="auto">
          <a:xfrm rot="1213172">
            <a:off x="4876800" y="6003925"/>
            <a:ext cx="103188" cy="239713"/>
          </a:xfrm>
          <a:custGeom>
            <a:avLst/>
            <a:gdLst>
              <a:gd name="T0" fmla="*/ 1455126 w 27189"/>
              <a:gd name="T1" fmla="*/ 0 h 26531"/>
              <a:gd name="T2" fmla="*/ 0 w 27189"/>
              <a:gd name="T3" fmla="*/ 19026083 h 26531"/>
              <a:gd name="T4" fmla="*/ 305515 w 27189"/>
              <a:gd name="T5" fmla="*/ 3637076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1429"/>
          <p:cNvGrpSpPr>
            <a:grpSpLocks/>
          </p:cNvGrpSpPr>
          <p:nvPr/>
        </p:nvGrpSpPr>
        <p:grpSpPr bwMode="auto">
          <a:xfrm>
            <a:off x="4743450" y="5357813"/>
            <a:ext cx="533400" cy="265112"/>
            <a:chOff x="278" y="1314"/>
            <a:chExt cx="336" cy="167"/>
          </a:xfrm>
        </p:grpSpPr>
        <p:sp>
          <p:nvSpPr>
            <p:cNvPr id="18882" name="Freeform 1430"/>
            <p:cNvSpPr>
              <a:spLocks/>
            </p:cNvSpPr>
            <p:nvPr/>
          </p:nvSpPr>
          <p:spPr bwMode="auto">
            <a:xfrm rot="615711" flipH="1">
              <a:off x="278" y="1356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3" name="Arc 1431"/>
            <p:cNvSpPr>
              <a:spLocks/>
            </p:cNvSpPr>
            <p:nvPr/>
          </p:nvSpPr>
          <p:spPr bwMode="auto">
            <a:xfrm rot="20863295" flipH="1">
              <a:off x="511" y="1314"/>
              <a:ext cx="103" cy="87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1432"/>
          <p:cNvGrpSpPr>
            <a:grpSpLocks/>
          </p:cNvGrpSpPr>
          <p:nvPr/>
        </p:nvGrpSpPr>
        <p:grpSpPr bwMode="auto">
          <a:xfrm>
            <a:off x="4711700" y="5622925"/>
            <a:ext cx="365125" cy="473075"/>
            <a:chOff x="258" y="1481"/>
            <a:chExt cx="230" cy="298"/>
          </a:xfrm>
        </p:grpSpPr>
        <p:sp>
          <p:nvSpPr>
            <p:cNvPr id="18880" name="Freeform 1433"/>
            <p:cNvSpPr>
              <a:spLocks/>
            </p:cNvSpPr>
            <p:nvPr/>
          </p:nvSpPr>
          <p:spPr bwMode="auto">
            <a:xfrm rot="517400" flipH="1">
              <a:off x="258" y="1481"/>
              <a:ext cx="230" cy="12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1" name="Arc 1434"/>
            <p:cNvSpPr>
              <a:spLocks/>
            </p:cNvSpPr>
            <p:nvPr/>
          </p:nvSpPr>
          <p:spPr bwMode="auto">
            <a:xfrm rot="675542">
              <a:off x="409" y="1605"/>
              <a:ext cx="56" cy="174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563" name="Line 1435"/>
          <p:cNvSpPr>
            <a:spLocks noChangeShapeType="1"/>
          </p:cNvSpPr>
          <p:nvPr/>
        </p:nvSpPr>
        <p:spPr bwMode="auto">
          <a:xfrm>
            <a:off x="5187950" y="5881688"/>
            <a:ext cx="0" cy="304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64" name="Arc 1436"/>
          <p:cNvSpPr>
            <a:spLocks/>
          </p:cNvSpPr>
          <p:nvPr/>
        </p:nvSpPr>
        <p:spPr bwMode="auto">
          <a:xfrm rot="4648667">
            <a:off x="6738938" y="5861050"/>
            <a:ext cx="150812" cy="236538"/>
          </a:xfrm>
          <a:custGeom>
            <a:avLst/>
            <a:gdLst>
              <a:gd name="T0" fmla="*/ 1097184 w 20914"/>
              <a:gd name="T1" fmla="*/ 0 h 21401"/>
              <a:gd name="T2" fmla="*/ 7842124 w 20914"/>
              <a:gd name="T3" fmla="*/ 21606060 h 21401"/>
              <a:gd name="T4" fmla="*/ 0 w 20914"/>
              <a:gd name="T5" fmla="*/ 28895790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65" name="Arc 1437"/>
          <p:cNvSpPr>
            <a:spLocks/>
          </p:cNvSpPr>
          <p:nvPr/>
        </p:nvSpPr>
        <p:spPr bwMode="auto">
          <a:xfrm rot="-4728917">
            <a:off x="6890544" y="5993607"/>
            <a:ext cx="273050" cy="195262"/>
          </a:xfrm>
          <a:custGeom>
            <a:avLst/>
            <a:gdLst>
              <a:gd name="T0" fmla="*/ 16633271 w 21600"/>
              <a:gd name="T1" fmla="*/ 7158926 h 32248"/>
              <a:gd name="T2" fmla="*/ 12793112 w 21600"/>
              <a:gd name="T3" fmla="*/ 0 h 32248"/>
              <a:gd name="T4" fmla="*/ 43633387 w 21600"/>
              <a:gd name="T5" fmla="*/ 3392115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66" name="Freeform 1438"/>
          <p:cNvSpPr>
            <a:spLocks/>
          </p:cNvSpPr>
          <p:nvPr/>
        </p:nvSpPr>
        <p:spPr bwMode="auto">
          <a:xfrm>
            <a:off x="7116763" y="5880100"/>
            <a:ext cx="141287" cy="379413"/>
          </a:xfrm>
          <a:custGeom>
            <a:avLst/>
            <a:gdLst>
              <a:gd name="T0" fmla="*/ 25461939 w 112"/>
              <a:gd name="T1" fmla="*/ 0 h 328"/>
              <a:gd name="T2" fmla="*/ 25461939 w 112"/>
              <a:gd name="T3" fmla="*/ 385362151 h 328"/>
              <a:gd name="T4" fmla="*/ 178232319 w 112"/>
              <a:gd name="T5" fmla="*/ 32113495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67" name="Freeform 1439"/>
          <p:cNvSpPr>
            <a:spLocks/>
          </p:cNvSpPr>
          <p:nvPr/>
        </p:nvSpPr>
        <p:spPr bwMode="auto">
          <a:xfrm>
            <a:off x="7150100" y="5792788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68" name="Freeform 1440"/>
          <p:cNvSpPr>
            <a:spLocks/>
          </p:cNvSpPr>
          <p:nvPr/>
        </p:nvSpPr>
        <p:spPr bwMode="auto">
          <a:xfrm rot="-1069940">
            <a:off x="7131050" y="6119813"/>
            <a:ext cx="214313" cy="100012"/>
          </a:xfrm>
          <a:custGeom>
            <a:avLst/>
            <a:gdLst>
              <a:gd name="T0" fmla="*/ 0 w 48"/>
              <a:gd name="T1" fmla="*/ 52095834 h 192"/>
              <a:gd name="T2" fmla="*/ 95687626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69" name="Arc 1441"/>
          <p:cNvSpPr>
            <a:spLocks/>
          </p:cNvSpPr>
          <p:nvPr/>
        </p:nvSpPr>
        <p:spPr bwMode="auto">
          <a:xfrm flipH="1">
            <a:off x="7329488" y="5868988"/>
            <a:ext cx="247650" cy="184150"/>
          </a:xfrm>
          <a:custGeom>
            <a:avLst/>
            <a:gdLst>
              <a:gd name="T0" fmla="*/ 0 w 37898"/>
              <a:gd name="T1" fmla="*/ 4856275 h 21600"/>
              <a:gd name="T2" fmla="*/ 10575049 w 37898"/>
              <a:gd name="T3" fmla="*/ 10989092 h 21600"/>
              <a:gd name="T4" fmla="*/ 4645166 w 37898"/>
              <a:gd name="T5" fmla="*/ 1338466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70" name="Arc 1442"/>
          <p:cNvSpPr>
            <a:spLocks/>
          </p:cNvSpPr>
          <p:nvPr/>
        </p:nvSpPr>
        <p:spPr bwMode="auto">
          <a:xfrm flipH="1">
            <a:off x="7473950" y="5940425"/>
            <a:ext cx="141288" cy="309563"/>
          </a:xfrm>
          <a:custGeom>
            <a:avLst/>
            <a:gdLst>
              <a:gd name="T0" fmla="*/ 6044869 w 21600"/>
              <a:gd name="T1" fmla="*/ 22420275 h 36375"/>
              <a:gd name="T2" fmla="*/ 1635546 w 21600"/>
              <a:gd name="T3" fmla="*/ 0 h 36375"/>
              <a:gd name="T4" fmla="*/ 6045170 w 21600"/>
              <a:gd name="T5" fmla="*/ 9106795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71" name="Arc 1443"/>
          <p:cNvSpPr>
            <a:spLocks/>
          </p:cNvSpPr>
          <p:nvPr/>
        </p:nvSpPr>
        <p:spPr bwMode="auto">
          <a:xfrm flipH="1">
            <a:off x="7327900" y="6018213"/>
            <a:ext cx="152400" cy="231775"/>
          </a:xfrm>
          <a:custGeom>
            <a:avLst/>
            <a:gdLst>
              <a:gd name="T0" fmla="*/ 6367612 w 23199"/>
              <a:gd name="T1" fmla="*/ 0 h 27198"/>
              <a:gd name="T2" fmla="*/ 0 w 23199"/>
              <a:gd name="T3" fmla="*/ 16795088 h 27198"/>
              <a:gd name="T4" fmla="*/ 453298 w 23199"/>
              <a:gd name="T5" fmla="*/ 3464362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72" name="Freeform 1444"/>
          <p:cNvSpPr>
            <a:spLocks/>
          </p:cNvSpPr>
          <p:nvPr/>
        </p:nvSpPr>
        <p:spPr bwMode="auto">
          <a:xfrm>
            <a:off x="7554913" y="5811838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73" name="Freeform 1445"/>
          <p:cNvSpPr>
            <a:spLocks/>
          </p:cNvSpPr>
          <p:nvPr/>
        </p:nvSpPr>
        <p:spPr bwMode="auto">
          <a:xfrm>
            <a:off x="7658100" y="5868988"/>
            <a:ext cx="149225" cy="114300"/>
          </a:xfrm>
          <a:custGeom>
            <a:avLst/>
            <a:gdLst>
              <a:gd name="T0" fmla="*/ 0 w 80"/>
              <a:gd name="T1" fmla="*/ 98973390 h 132"/>
              <a:gd name="T2" fmla="*/ 194846797 w 80"/>
              <a:gd name="T3" fmla="*/ 44988300 h 132"/>
              <a:gd name="T4" fmla="*/ 2783512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74" name="Freeform 1446"/>
          <p:cNvSpPr>
            <a:spLocks/>
          </p:cNvSpPr>
          <p:nvPr/>
        </p:nvSpPr>
        <p:spPr bwMode="auto">
          <a:xfrm>
            <a:off x="7786688" y="5716588"/>
            <a:ext cx="106362" cy="514350"/>
          </a:xfrm>
          <a:custGeom>
            <a:avLst/>
            <a:gdLst>
              <a:gd name="T0" fmla="*/ 5121218 w 94"/>
              <a:gd name="T1" fmla="*/ 0 h 443"/>
              <a:gd name="T2" fmla="*/ 2560609 w 94"/>
              <a:gd name="T3" fmla="*/ 436772576 h 443"/>
              <a:gd name="T4" fmla="*/ 17924259 w 94"/>
              <a:gd name="T5" fmla="*/ 571578682 h 443"/>
              <a:gd name="T6" fmla="*/ 79380007 w 94"/>
              <a:gd name="T7" fmla="*/ 587755739 h 443"/>
              <a:gd name="T8" fmla="*/ 120349731 w 94"/>
              <a:gd name="T9" fmla="*/ 566186716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75" name="Line 1447"/>
          <p:cNvSpPr>
            <a:spLocks noChangeShapeType="1"/>
          </p:cNvSpPr>
          <p:nvPr/>
        </p:nvSpPr>
        <p:spPr bwMode="auto">
          <a:xfrm flipV="1">
            <a:off x="7686675" y="5868988"/>
            <a:ext cx="206375" cy="793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" name="Group 1448"/>
          <p:cNvGrpSpPr>
            <a:grpSpLocks/>
          </p:cNvGrpSpPr>
          <p:nvPr/>
        </p:nvGrpSpPr>
        <p:grpSpPr bwMode="auto">
          <a:xfrm>
            <a:off x="7540625" y="5916613"/>
            <a:ext cx="128588" cy="95250"/>
            <a:chOff x="373" y="2688"/>
            <a:chExt cx="89" cy="96"/>
          </a:xfrm>
        </p:grpSpPr>
        <p:sp>
          <p:nvSpPr>
            <p:cNvPr id="18878" name="Freeform 1449"/>
            <p:cNvSpPr>
              <a:spLocks/>
            </p:cNvSpPr>
            <p:nvPr/>
          </p:nvSpPr>
          <p:spPr bwMode="auto">
            <a:xfrm rot="9222466" flipH="1">
              <a:off x="373" y="2688"/>
              <a:ext cx="47" cy="64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4 h 113"/>
                <a:gd name="T4" fmla="*/ 1 w 152"/>
                <a:gd name="T5" fmla="*/ 19 h 113"/>
                <a:gd name="T6" fmla="*/ 5 w 152"/>
                <a:gd name="T7" fmla="*/ 35 h 113"/>
                <a:gd name="T8" fmla="*/ 11 w 152"/>
                <a:gd name="T9" fmla="*/ 30 h 113"/>
                <a:gd name="T10" fmla="*/ 15 w 152"/>
                <a:gd name="T11" fmla="*/ 19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9" name="Freeform 1450"/>
            <p:cNvSpPr>
              <a:spLocks/>
            </p:cNvSpPr>
            <p:nvPr/>
          </p:nvSpPr>
          <p:spPr bwMode="auto">
            <a:xfrm rot="1673837">
              <a:off x="403" y="2722"/>
              <a:ext cx="59" cy="62"/>
            </a:xfrm>
            <a:custGeom>
              <a:avLst/>
              <a:gdLst>
                <a:gd name="T0" fmla="*/ 0 w 80"/>
                <a:gd name="T1" fmla="*/ 29 h 132"/>
                <a:gd name="T2" fmla="*/ 30 w 80"/>
                <a:gd name="T3" fmla="*/ 13 h 132"/>
                <a:gd name="T4" fmla="*/ 44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579" name="AutoShape 1451"/>
          <p:cNvSpPr>
            <a:spLocks noChangeArrowheads="1"/>
          </p:cNvSpPr>
          <p:nvPr/>
        </p:nvSpPr>
        <p:spPr bwMode="auto">
          <a:xfrm>
            <a:off x="7424738" y="6364288"/>
            <a:ext cx="84137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49580" name="Arc 1452"/>
          <p:cNvSpPr>
            <a:spLocks/>
          </p:cNvSpPr>
          <p:nvPr/>
        </p:nvSpPr>
        <p:spPr bwMode="auto">
          <a:xfrm rot="668040">
            <a:off x="7859713" y="6048375"/>
            <a:ext cx="84137" cy="179388"/>
          </a:xfrm>
          <a:custGeom>
            <a:avLst/>
            <a:gdLst>
              <a:gd name="T0" fmla="*/ 1172936 w 21600"/>
              <a:gd name="T1" fmla="*/ 0 h 30122"/>
              <a:gd name="T2" fmla="*/ 28603 w 21600"/>
              <a:gd name="T3" fmla="*/ 6362278 h 30122"/>
              <a:gd name="T4" fmla="*/ 0 w 21600"/>
              <a:gd name="T5" fmla="*/ 1801062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81" name="Arc 1453"/>
          <p:cNvSpPr>
            <a:spLocks/>
          </p:cNvSpPr>
          <p:nvPr/>
        </p:nvSpPr>
        <p:spPr bwMode="auto">
          <a:xfrm rot="20206454" flipH="1">
            <a:off x="6353175" y="5340350"/>
            <a:ext cx="207963" cy="219075"/>
          </a:xfrm>
          <a:custGeom>
            <a:avLst/>
            <a:gdLst>
              <a:gd name="T0" fmla="*/ 0 w 37898"/>
              <a:gd name="T1" fmla="*/ 8176528 h 21600"/>
              <a:gd name="T2" fmla="*/ 6262179 w 37898"/>
              <a:gd name="T3" fmla="*/ 18502261 h 21600"/>
              <a:gd name="T4" fmla="*/ 2750700 w 37898"/>
              <a:gd name="T5" fmla="*/ 2253570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82" name="Arc 1454"/>
          <p:cNvSpPr>
            <a:spLocks/>
          </p:cNvSpPr>
          <p:nvPr/>
        </p:nvSpPr>
        <p:spPr bwMode="auto">
          <a:xfrm rot="18564040" flipH="1">
            <a:off x="6517481" y="5269707"/>
            <a:ext cx="131763" cy="139700"/>
          </a:xfrm>
          <a:custGeom>
            <a:avLst/>
            <a:gdLst>
              <a:gd name="T0" fmla="*/ 4115289 w 23199"/>
              <a:gd name="T1" fmla="*/ 0 h 27198"/>
              <a:gd name="T2" fmla="*/ 0 w 23199"/>
              <a:gd name="T3" fmla="*/ 3677668 h 27198"/>
              <a:gd name="T4" fmla="*/ 292975 w 23199"/>
              <a:gd name="T5" fmla="*/ 7586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83" name="Arc 1455"/>
          <p:cNvSpPr>
            <a:spLocks/>
          </p:cNvSpPr>
          <p:nvPr/>
        </p:nvSpPr>
        <p:spPr bwMode="auto">
          <a:xfrm rot="5910393" flipH="1">
            <a:off x="6291263" y="5346700"/>
            <a:ext cx="366712" cy="153988"/>
          </a:xfrm>
          <a:custGeom>
            <a:avLst/>
            <a:gdLst>
              <a:gd name="T0" fmla="*/ 17127061 w 21600"/>
              <a:gd name="T1" fmla="*/ 4983658 h 27068"/>
              <a:gd name="T2" fmla="*/ 30990166 w 21600"/>
              <a:gd name="T3" fmla="*/ 0 h 27068"/>
              <a:gd name="T4" fmla="*/ 105698210 w 21600"/>
              <a:gd name="T5" fmla="*/ 281330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84" name="Freeform 1456"/>
          <p:cNvSpPr>
            <a:spLocks/>
          </p:cNvSpPr>
          <p:nvPr/>
        </p:nvSpPr>
        <p:spPr bwMode="auto">
          <a:xfrm rot="-143199">
            <a:off x="6556375" y="5449888"/>
            <a:ext cx="104775" cy="766762"/>
          </a:xfrm>
          <a:custGeom>
            <a:avLst/>
            <a:gdLst>
              <a:gd name="T0" fmla="*/ 0 w 192"/>
              <a:gd name="T1" fmla="*/ 1224841681 h 480"/>
              <a:gd name="T2" fmla="*/ 28588295 w 192"/>
              <a:gd name="T3" fmla="*/ 1102357872 h 480"/>
              <a:gd name="T4" fmla="*/ 42881901 w 192"/>
              <a:gd name="T5" fmla="*/ 857388657 h 480"/>
              <a:gd name="T6" fmla="*/ 57176044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85" name="Freeform 1457"/>
          <p:cNvSpPr>
            <a:spLocks/>
          </p:cNvSpPr>
          <p:nvPr/>
        </p:nvSpPr>
        <p:spPr bwMode="auto">
          <a:xfrm rot="2859523" flipH="1">
            <a:off x="6583363" y="5362575"/>
            <a:ext cx="155575" cy="180975"/>
          </a:xfrm>
          <a:custGeom>
            <a:avLst/>
            <a:gdLst>
              <a:gd name="T0" fmla="*/ 0 w 80"/>
              <a:gd name="T1" fmla="*/ 248120809 h 132"/>
              <a:gd name="T2" fmla="*/ 211782283 w 80"/>
              <a:gd name="T3" fmla="*/ 112781691 h 132"/>
              <a:gd name="T4" fmla="*/ 30254476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586" name="Arc 1458"/>
          <p:cNvSpPr>
            <a:spLocks/>
          </p:cNvSpPr>
          <p:nvPr/>
        </p:nvSpPr>
        <p:spPr bwMode="auto">
          <a:xfrm rot="7227494" flipH="1">
            <a:off x="6892132" y="5334794"/>
            <a:ext cx="139700" cy="153987"/>
          </a:xfrm>
          <a:custGeom>
            <a:avLst/>
            <a:gdLst>
              <a:gd name="T0" fmla="*/ 0 w 29764"/>
              <a:gd name="T1" fmla="*/ 1244557 h 21600"/>
              <a:gd name="T2" fmla="*/ 3077559 w 29764"/>
              <a:gd name="T3" fmla="*/ 3541651 h 21600"/>
              <a:gd name="T4" fmla="*/ 1208534 w 29764"/>
              <a:gd name="T5" fmla="*/ 782609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587" name="Arc 1459"/>
          <p:cNvSpPr>
            <a:spLocks/>
          </p:cNvSpPr>
          <p:nvPr/>
        </p:nvSpPr>
        <p:spPr bwMode="auto">
          <a:xfrm rot="1213172">
            <a:off x="6613525" y="5991225"/>
            <a:ext cx="103188" cy="239713"/>
          </a:xfrm>
          <a:custGeom>
            <a:avLst/>
            <a:gdLst>
              <a:gd name="T0" fmla="*/ 1455126 w 27189"/>
              <a:gd name="T1" fmla="*/ 0 h 26531"/>
              <a:gd name="T2" fmla="*/ 0 w 27189"/>
              <a:gd name="T3" fmla="*/ 19026083 h 26531"/>
              <a:gd name="T4" fmla="*/ 305515 w 27189"/>
              <a:gd name="T5" fmla="*/ 3637076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1460"/>
          <p:cNvGrpSpPr>
            <a:grpSpLocks/>
          </p:cNvGrpSpPr>
          <p:nvPr/>
        </p:nvGrpSpPr>
        <p:grpSpPr bwMode="auto">
          <a:xfrm>
            <a:off x="6480175" y="5345113"/>
            <a:ext cx="533400" cy="265112"/>
            <a:chOff x="278" y="1314"/>
            <a:chExt cx="336" cy="167"/>
          </a:xfrm>
        </p:grpSpPr>
        <p:sp>
          <p:nvSpPr>
            <p:cNvPr id="18876" name="Freeform 1461"/>
            <p:cNvSpPr>
              <a:spLocks/>
            </p:cNvSpPr>
            <p:nvPr/>
          </p:nvSpPr>
          <p:spPr bwMode="auto">
            <a:xfrm rot="615711" flipH="1">
              <a:off x="278" y="1356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7" name="Arc 1462"/>
            <p:cNvSpPr>
              <a:spLocks/>
            </p:cNvSpPr>
            <p:nvPr/>
          </p:nvSpPr>
          <p:spPr bwMode="auto">
            <a:xfrm rot="20863295" flipH="1">
              <a:off x="511" y="1314"/>
              <a:ext cx="103" cy="87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2" name="Group 1463"/>
          <p:cNvGrpSpPr>
            <a:grpSpLocks/>
          </p:cNvGrpSpPr>
          <p:nvPr/>
        </p:nvGrpSpPr>
        <p:grpSpPr bwMode="auto">
          <a:xfrm>
            <a:off x="6448425" y="5610225"/>
            <a:ext cx="365125" cy="473075"/>
            <a:chOff x="258" y="1481"/>
            <a:chExt cx="230" cy="298"/>
          </a:xfrm>
        </p:grpSpPr>
        <p:sp>
          <p:nvSpPr>
            <p:cNvPr id="18874" name="Freeform 1464"/>
            <p:cNvSpPr>
              <a:spLocks/>
            </p:cNvSpPr>
            <p:nvPr/>
          </p:nvSpPr>
          <p:spPr bwMode="auto">
            <a:xfrm rot="517400" flipH="1">
              <a:off x="258" y="1481"/>
              <a:ext cx="230" cy="12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5" name="Arc 1465"/>
            <p:cNvSpPr>
              <a:spLocks/>
            </p:cNvSpPr>
            <p:nvPr/>
          </p:nvSpPr>
          <p:spPr bwMode="auto">
            <a:xfrm rot="675542">
              <a:off x="409" y="1605"/>
              <a:ext cx="56" cy="174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594" name="Line 1466"/>
          <p:cNvSpPr>
            <a:spLocks noChangeShapeType="1"/>
          </p:cNvSpPr>
          <p:nvPr/>
        </p:nvSpPr>
        <p:spPr bwMode="auto">
          <a:xfrm>
            <a:off x="6924675" y="5868988"/>
            <a:ext cx="0" cy="304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3" name="Line 1469"/>
          <p:cNvSpPr>
            <a:spLocks noChangeShapeType="1"/>
          </p:cNvSpPr>
          <p:nvPr/>
        </p:nvSpPr>
        <p:spPr bwMode="auto">
          <a:xfrm>
            <a:off x="885825" y="5514975"/>
            <a:ext cx="80581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4" name="Line 1474"/>
          <p:cNvSpPr>
            <a:spLocks noChangeShapeType="1"/>
          </p:cNvSpPr>
          <p:nvPr/>
        </p:nvSpPr>
        <p:spPr bwMode="auto">
          <a:xfrm>
            <a:off x="2622550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5" name="Line 1475"/>
          <p:cNvSpPr>
            <a:spLocks noChangeShapeType="1"/>
          </p:cNvSpPr>
          <p:nvPr/>
        </p:nvSpPr>
        <p:spPr bwMode="auto">
          <a:xfrm>
            <a:off x="3184525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6" name="Line 1476"/>
          <p:cNvSpPr>
            <a:spLocks noChangeShapeType="1"/>
          </p:cNvSpPr>
          <p:nvPr/>
        </p:nvSpPr>
        <p:spPr bwMode="auto">
          <a:xfrm>
            <a:off x="3746500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7" name="Line 1477"/>
          <p:cNvSpPr>
            <a:spLocks noChangeShapeType="1"/>
          </p:cNvSpPr>
          <p:nvPr/>
        </p:nvSpPr>
        <p:spPr bwMode="auto">
          <a:xfrm>
            <a:off x="4327525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8" name="Line 1478"/>
          <p:cNvSpPr>
            <a:spLocks noChangeShapeType="1"/>
          </p:cNvSpPr>
          <p:nvPr/>
        </p:nvSpPr>
        <p:spPr bwMode="auto">
          <a:xfrm>
            <a:off x="4908550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9" name="Line 1479"/>
          <p:cNvSpPr>
            <a:spLocks noChangeShapeType="1"/>
          </p:cNvSpPr>
          <p:nvPr/>
        </p:nvSpPr>
        <p:spPr bwMode="auto">
          <a:xfrm>
            <a:off x="6061075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60" name="Line 1480"/>
          <p:cNvSpPr>
            <a:spLocks noChangeShapeType="1"/>
          </p:cNvSpPr>
          <p:nvPr/>
        </p:nvSpPr>
        <p:spPr bwMode="auto">
          <a:xfrm>
            <a:off x="7785100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61" name="Line 1481"/>
          <p:cNvSpPr>
            <a:spLocks noChangeShapeType="1"/>
          </p:cNvSpPr>
          <p:nvPr/>
        </p:nvSpPr>
        <p:spPr bwMode="auto">
          <a:xfrm>
            <a:off x="8356600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62" name="Line 1482"/>
          <p:cNvSpPr>
            <a:spLocks noChangeShapeType="1"/>
          </p:cNvSpPr>
          <p:nvPr/>
        </p:nvSpPr>
        <p:spPr bwMode="auto">
          <a:xfrm>
            <a:off x="5489575" y="47815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63" name="Line 1483"/>
          <p:cNvSpPr>
            <a:spLocks noChangeShapeType="1"/>
          </p:cNvSpPr>
          <p:nvPr/>
        </p:nvSpPr>
        <p:spPr bwMode="auto">
          <a:xfrm>
            <a:off x="6642100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64" name="Line 1484"/>
          <p:cNvSpPr>
            <a:spLocks noChangeShapeType="1"/>
          </p:cNvSpPr>
          <p:nvPr/>
        </p:nvSpPr>
        <p:spPr bwMode="auto">
          <a:xfrm>
            <a:off x="7213600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65" name="Rectangle 1559"/>
          <p:cNvSpPr>
            <a:spLocks noChangeArrowheads="1"/>
          </p:cNvSpPr>
          <p:nvPr/>
        </p:nvSpPr>
        <p:spPr bwMode="auto">
          <a:xfrm>
            <a:off x="885825" y="4800600"/>
            <a:ext cx="8077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8866" name="Line 1560"/>
          <p:cNvSpPr>
            <a:spLocks noChangeShapeType="1"/>
          </p:cNvSpPr>
          <p:nvPr/>
        </p:nvSpPr>
        <p:spPr bwMode="auto">
          <a:xfrm>
            <a:off x="882650" y="5334000"/>
            <a:ext cx="8058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67" name="Line 1561"/>
          <p:cNvSpPr>
            <a:spLocks noChangeShapeType="1"/>
          </p:cNvSpPr>
          <p:nvPr/>
        </p:nvSpPr>
        <p:spPr bwMode="auto">
          <a:xfrm>
            <a:off x="904875" y="5162550"/>
            <a:ext cx="8058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68" name="Line 1562"/>
          <p:cNvSpPr>
            <a:spLocks noChangeShapeType="1"/>
          </p:cNvSpPr>
          <p:nvPr/>
        </p:nvSpPr>
        <p:spPr bwMode="auto">
          <a:xfrm>
            <a:off x="895350" y="4981575"/>
            <a:ext cx="8058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69" name="Line 1563"/>
          <p:cNvSpPr>
            <a:spLocks noChangeShapeType="1"/>
          </p:cNvSpPr>
          <p:nvPr/>
        </p:nvSpPr>
        <p:spPr bwMode="auto">
          <a:xfrm>
            <a:off x="892175" y="6067425"/>
            <a:ext cx="8058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70" name="Line 1564"/>
          <p:cNvSpPr>
            <a:spLocks noChangeShapeType="1"/>
          </p:cNvSpPr>
          <p:nvPr/>
        </p:nvSpPr>
        <p:spPr bwMode="auto">
          <a:xfrm>
            <a:off x="914400" y="5886450"/>
            <a:ext cx="8058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71" name="Line 1565"/>
          <p:cNvSpPr>
            <a:spLocks noChangeShapeType="1"/>
          </p:cNvSpPr>
          <p:nvPr/>
        </p:nvSpPr>
        <p:spPr bwMode="auto">
          <a:xfrm>
            <a:off x="904875" y="5705475"/>
            <a:ext cx="8058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72" name="Line 1568"/>
          <p:cNvSpPr>
            <a:spLocks noChangeShapeType="1"/>
          </p:cNvSpPr>
          <p:nvPr/>
        </p:nvSpPr>
        <p:spPr bwMode="auto">
          <a:xfrm>
            <a:off x="2066925" y="4800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73" name="Line 1569"/>
          <p:cNvSpPr>
            <a:spLocks noChangeShapeType="1"/>
          </p:cNvSpPr>
          <p:nvPr/>
        </p:nvSpPr>
        <p:spPr bwMode="auto">
          <a:xfrm>
            <a:off x="1485900" y="4800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4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4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4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4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4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4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4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4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4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4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4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4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4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4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4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4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4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4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4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4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4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4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4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4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4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4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4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4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4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4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4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4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4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4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4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4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4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4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4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4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 nodeType="clickPar">
                      <p:stCondLst>
                        <p:cond delay="indefinite"/>
                      </p:stCondLst>
                      <p:childTnLst>
                        <p:par>
                          <p:cTn id="4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4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4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4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4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4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4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4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4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4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4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4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 nodeType="clickPar">
                      <p:stCondLst>
                        <p:cond delay="indefinite"/>
                      </p:stCondLst>
                      <p:childTnLst>
                        <p:par>
                          <p:cTn id="4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2" dur="500"/>
                                        <p:tgtEl>
                                          <p:spTgt spid="1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6" dur="500"/>
                                        <p:tgtEl>
                                          <p:spTgt spid="1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0" dur="500"/>
                                        <p:tgtEl>
                                          <p:spTgt spid="1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4" dur="500"/>
                                        <p:tgtEl>
                                          <p:spTgt spid="1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8" dur="500"/>
                                        <p:tgtEl>
                                          <p:spTgt spid="1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500"/>
                                        <p:tgtEl>
                                          <p:spTgt spid="1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1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00"/>
                                        <p:tgtEl>
                                          <p:spTgt spid="1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8" dur="500"/>
                                        <p:tgtEl>
                                          <p:spTgt spid="1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2" dur="500"/>
                                        <p:tgtEl>
                                          <p:spTgt spid="1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6" dur="500"/>
                                        <p:tgtEl>
                                          <p:spTgt spid="1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0" dur="500"/>
                                        <p:tgtEl>
                                          <p:spTgt spid="1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4" dur="500"/>
                                        <p:tgtEl>
                                          <p:spTgt spid="1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8" dur="500"/>
                                        <p:tgtEl>
                                          <p:spTgt spid="1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2" dur="500"/>
                                        <p:tgtEl>
                                          <p:spTgt spid="1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6" dur="500"/>
                                        <p:tgtEl>
                                          <p:spTgt spid="1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0" dur="500"/>
                                        <p:tgtEl>
                                          <p:spTgt spid="1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8" dur="500"/>
                                        <p:tgtEl>
                                          <p:spTgt spid="1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2" dur="500"/>
                                        <p:tgtEl>
                                          <p:spTgt spid="1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6" dur="500"/>
                                        <p:tgtEl>
                                          <p:spTgt spid="1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0" dur="500"/>
                                        <p:tgtEl>
                                          <p:spTgt spid="1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4" dur="500"/>
                                        <p:tgtEl>
                                          <p:spTgt spid="1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8" dur="500"/>
                                        <p:tgtEl>
                                          <p:spTgt spid="1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2" dur="500"/>
                                        <p:tgtEl>
                                          <p:spTgt spid="1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6" dur="500"/>
                                        <p:tgtEl>
                                          <p:spTgt spid="1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0" dur="500"/>
                                        <p:tgtEl>
                                          <p:spTgt spid="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 nodeType="clickPar">
                      <p:stCondLst>
                        <p:cond delay="indefinite"/>
                      </p:stCondLst>
                      <p:childTnLst>
                        <p:par>
                          <p:cTn id="6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00"/>
                                        <p:tgtEl>
                                          <p:spTgt spid="1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9" dur="500"/>
                                        <p:tgtEl>
                                          <p:spTgt spid="1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3" dur="500"/>
                                        <p:tgtEl>
                                          <p:spTgt spid="1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7" dur="500"/>
                                        <p:tgtEl>
                                          <p:spTgt spid="1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1" dur="500"/>
                                        <p:tgtEl>
                                          <p:spTgt spid="1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5" dur="500"/>
                                        <p:tgtEl>
                                          <p:spTgt spid="1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9" dur="500"/>
                                        <p:tgtEl>
                                          <p:spTgt spid="1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3" dur="500"/>
                                        <p:tgtEl>
                                          <p:spTgt spid="1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7" dur="500"/>
                                        <p:tgtEl>
                                          <p:spTgt spid="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1" dur="500"/>
                                        <p:tgtEl>
                                          <p:spTgt spid="1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5" dur="500"/>
                                        <p:tgtEl>
                                          <p:spTgt spid="1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9" dur="500"/>
                                        <p:tgtEl>
                                          <p:spTgt spid="1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3" dur="500"/>
                                        <p:tgtEl>
                                          <p:spTgt spid="1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7" dur="500"/>
                                        <p:tgtEl>
                                          <p:spTgt spid="1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1" dur="500"/>
                                        <p:tgtEl>
                                          <p:spTgt spid="1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5" dur="500"/>
                                        <p:tgtEl>
                                          <p:spTgt spid="1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9" dur="500"/>
                                        <p:tgtEl>
                                          <p:spTgt spid="1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3" dur="500"/>
                                        <p:tgtEl>
                                          <p:spTgt spid="1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7" dur="500"/>
                                        <p:tgtEl>
                                          <p:spTgt spid="1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1" dur="500"/>
                                        <p:tgtEl>
                                          <p:spTgt spid="1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 nodeType="clickPar">
                      <p:stCondLst>
                        <p:cond delay="indefinite"/>
                      </p:stCondLst>
                      <p:childTnLst>
                        <p:par>
                          <p:cTn id="6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6" dur="500"/>
                                        <p:tgtEl>
                                          <p:spTgt spid="1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0" dur="500"/>
                                        <p:tgtEl>
                                          <p:spTgt spid="1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4" dur="500"/>
                                        <p:tgtEl>
                                          <p:spTgt spid="1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8" dur="500"/>
                                        <p:tgtEl>
                                          <p:spTgt spid="1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2" dur="500"/>
                                        <p:tgtEl>
                                          <p:spTgt spid="1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6" dur="500"/>
                                        <p:tgtEl>
                                          <p:spTgt spid="1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0" dur="500"/>
                                        <p:tgtEl>
                                          <p:spTgt spid="1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1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8" dur="500"/>
                                        <p:tgtEl>
                                          <p:spTgt spid="1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2" dur="500"/>
                                        <p:tgtEl>
                                          <p:spTgt spid="1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6" dur="500"/>
                                        <p:tgtEl>
                                          <p:spTgt spid="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0" dur="500"/>
                                        <p:tgtEl>
                                          <p:spTgt spid="1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4" dur="500"/>
                                        <p:tgtEl>
                                          <p:spTgt spid="1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8" dur="500"/>
                                        <p:tgtEl>
                                          <p:spTgt spid="1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2" dur="500"/>
                                        <p:tgtEl>
                                          <p:spTgt spid="1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6" dur="500"/>
                                        <p:tgtEl>
                                          <p:spTgt spid="1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0" dur="500"/>
                                        <p:tgtEl>
                                          <p:spTgt spid="1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4" dur="500"/>
                                        <p:tgtEl>
                                          <p:spTgt spid="1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8" dur="500"/>
                                        <p:tgtEl>
                                          <p:spTgt spid="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2" dur="500"/>
                                        <p:tgtEl>
                                          <p:spTgt spid="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6" dur="500"/>
                                        <p:tgtEl>
                                          <p:spTgt spid="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0" dur="500"/>
                                        <p:tgtEl>
                                          <p:spTgt spid="1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1" fill="hold" nodeType="clickPar">
                      <p:stCondLst>
                        <p:cond delay="indefinite"/>
                      </p:stCondLst>
                      <p:childTnLst>
                        <p:par>
                          <p:cTn id="7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5" dur="500"/>
                                        <p:tgtEl>
                                          <p:spTgt spid="1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9" dur="500"/>
                                        <p:tgtEl>
                                          <p:spTgt spid="1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3" dur="500"/>
                                        <p:tgtEl>
                                          <p:spTgt spid="1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7" dur="500"/>
                                        <p:tgtEl>
                                          <p:spTgt spid="1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1" dur="500"/>
                                        <p:tgtEl>
                                          <p:spTgt spid="1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1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9" dur="500"/>
                                        <p:tgtEl>
                                          <p:spTgt spid="1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3" dur="500"/>
                                        <p:tgtEl>
                                          <p:spTgt spid="1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7" dur="500"/>
                                        <p:tgtEl>
                                          <p:spTgt spid="1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1" dur="500"/>
                                        <p:tgtEl>
                                          <p:spTgt spid="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5" dur="500"/>
                                        <p:tgtEl>
                                          <p:spTgt spid="1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9" dur="500"/>
                                        <p:tgtEl>
                                          <p:spTgt spid="1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3" dur="500"/>
                                        <p:tgtEl>
                                          <p:spTgt spid="1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7" dur="500"/>
                                        <p:tgtEl>
                                          <p:spTgt spid="1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1" dur="500"/>
                                        <p:tgtEl>
                                          <p:spTgt spid="1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5" dur="500"/>
                                        <p:tgtEl>
                                          <p:spTgt spid="1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9" dur="500"/>
                                        <p:tgtEl>
                                          <p:spTgt spid="1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3" dur="500"/>
                                        <p:tgtEl>
                                          <p:spTgt spid="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7" dur="500"/>
                                        <p:tgtEl>
                                          <p:spTgt spid="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1" dur="500"/>
                                        <p:tgtEl>
                                          <p:spTgt spid="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5" dur="500"/>
                                        <p:tgtEl>
                                          <p:spTgt spid="1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9" dur="500"/>
                                        <p:tgtEl>
                                          <p:spTgt spid="1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0" fill="hold" nodeType="clickPar">
                      <p:stCondLst>
                        <p:cond delay="indefinite"/>
                      </p:stCondLst>
                      <p:childTnLst>
                        <p:par>
                          <p:cTn id="8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4" dur="500"/>
                                        <p:tgtEl>
                                          <p:spTgt spid="4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8" dur="500"/>
                                        <p:tgtEl>
                                          <p:spTgt spid="4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2" dur="500"/>
                                        <p:tgtEl>
                                          <p:spTgt spid="4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6" dur="500"/>
                                        <p:tgtEl>
                                          <p:spTgt spid="4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0" dur="500"/>
                                        <p:tgtEl>
                                          <p:spTgt spid="4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4" dur="500"/>
                                        <p:tgtEl>
                                          <p:spTgt spid="4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6" dur="500"/>
                                        <p:tgtEl>
                                          <p:spTgt spid="4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0" dur="500"/>
                                        <p:tgtEl>
                                          <p:spTgt spid="4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4" dur="500"/>
                                        <p:tgtEl>
                                          <p:spTgt spid="4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8" dur="500"/>
                                        <p:tgtEl>
                                          <p:spTgt spid="4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2" dur="500"/>
                                        <p:tgtEl>
                                          <p:spTgt spid="4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6" dur="500"/>
                                        <p:tgtEl>
                                          <p:spTgt spid="4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0" dur="500"/>
                                        <p:tgtEl>
                                          <p:spTgt spid="4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4" dur="500"/>
                                        <p:tgtEl>
                                          <p:spTgt spid="4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8" dur="500"/>
                                        <p:tgtEl>
                                          <p:spTgt spid="4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6" dur="500"/>
                                        <p:tgtEl>
                                          <p:spTgt spid="4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0" dur="500"/>
                                        <p:tgtEl>
                                          <p:spTgt spid="4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4" dur="500"/>
                                        <p:tgtEl>
                                          <p:spTgt spid="4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8" dur="500"/>
                                        <p:tgtEl>
                                          <p:spTgt spid="4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2" dur="500"/>
                                        <p:tgtEl>
                                          <p:spTgt spid="4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6" dur="500"/>
                                        <p:tgtEl>
                                          <p:spTgt spid="4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0" dur="500"/>
                                        <p:tgtEl>
                                          <p:spTgt spid="4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1" fill="hold" nodeType="clickPar">
                      <p:stCondLst>
                        <p:cond delay="indefinite"/>
                      </p:stCondLst>
                      <p:childTnLst>
                        <p:par>
                          <p:cTn id="9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5" dur="500"/>
                                        <p:tgtEl>
                                          <p:spTgt spid="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9" dur="500"/>
                                        <p:tgtEl>
                                          <p:spTgt spid="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3" dur="500"/>
                                        <p:tgtEl>
                                          <p:spTgt spid="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7" dur="500"/>
                                        <p:tgtEl>
                                          <p:spTgt spid="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1" dur="500"/>
                                        <p:tgtEl>
                                          <p:spTgt spid="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5" dur="500"/>
                                        <p:tgtEl>
                                          <p:spTgt spid="4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7" dur="500"/>
                                        <p:tgtEl>
                                          <p:spTgt spid="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1" dur="500"/>
                                        <p:tgtEl>
                                          <p:spTgt spid="4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5" dur="500"/>
                                        <p:tgtEl>
                                          <p:spTgt spid="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9" dur="500"/>
                                        <p:tgtEl>
                                          <p:spTgt spid="4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3" dur="500"/>
                                        <p:tgtEl>
                                          <p:spTgt spid="4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7" dur="500"/>
                                        <p:tgtEl>
                                          <p:spTgt spid="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1" dur="500"/>
                                        <p:tgtEl>
                                          <p:spTgt spid="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5" dur="500"/>
                                        <p:tgtEl>
                                          <p:spTgt spid="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9" dur="500"/>
                                        <p:tgtEl>
                                          <p:spTgt spid="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7" dur="500"/>
                                        <p:tgtEl>
                                          <p:spTgt spid="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1" dur="500"/>
                                        <p:tgtEl>
                                          <p:spTgt spid="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5" dur="500"/>
                                        <p:tgtEl>
                                          <p:spTgt spid="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9" dur="500"/>
                                        <p:tgtEl>
                                          <p:spTgt spid="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3" dur="500"/>
                                        <p:tgtEl>
                                          <p:spTgt spid="4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7" dur="500"/>
                                        <p:tgtEl>
                                          <p:spTgt spid="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1" dur="500"/>
                                        <p:tgtEl>
                                          <p:spTgt spid="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2" fill="hold" nodeType="clickPar">
                      <p:stCondLst>
                        <p:cond delay="indefinite"/>
                      </p:stCondLst>
                      <p:childTnLst>
                        <p:par>
                          <p:cTn id="10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6" dur="500"/>
                                        <p:tgtEl>
                                          <p:spTgt spid="4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0" dur="500"/>
                                        <p:tgtEl>
                                          <p:spTgt spid="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4" dur="500"/>
                                        <p:tgtEl>
                                          <p:spTgt spid="4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8" dur="500"/>
                                        <p:tgtEl>
                                          <p:spTgt spid="4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2" dur="500"/>
                                        <p:tgtEl>
                                          <p:spTgt spid="4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6" dur="500"/>
                                        <p:tgtEl>
                                          <p:spTgt spid="4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8" dur="500"/>
                                        <p:tgtEl>
                                          <p:spTgt spid="4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2" dur="500"/>
                                        <p:tgtEl>
                                          <p:spTgt spid="4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6" dur="500"/>
                                        <p:tgtEl>
                                          <p:spTgt spid="4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0" dur="500"/>
                                        <p:tgtEl>
                                          <p:spTgt spid="4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4" dur="500"/>
                                        <p:tgtEl>
                                          <p:spTgt spid="4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8" dur="500"/>
                                        <p:tgtEl>
                                          <p:spTgt spid="4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2" dur="500"/>
                                        <p:tgtEl>
                                          <p:spTgt spid="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6" dur="500"/>
                                        <p:tgtEl>
                                          <p:spTgt spid="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0" dur="500"/>
                                        <p:tgtEl>
                                          <p:spTgt spid="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8" dur="500"/>
                                        <p:tgtEl>
                                          <p:spTgt spid="4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2" dur="500"/>
                                        <p:tgtEl>
                                          <p:spTgt spid="4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6" dur="500"/>
                                        <p:tgtEl>
                                          <p:spTgt spid="4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0" dur="500"/>
                                        <p:tgtEl>
                                          <p:spTgt spid="4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4" dur="500"/>
                                        <p:tgtEl>
                                          <p:spTgt spid="4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8" dur="500"/>
                                        <p:tgtEl>
                                          <p:spTgt spid="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2" dur="500"/>
                                        <p:tgtEl>
                                          <p:spTgt spid="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 nodeType="clickPar">
                      <p:stCondLst>
                        <p:cond delay="indefinite"/>
                      </p:stCondLst>
                      <p:childTnLst>
                        <p:par>
                          <p:cTn id="1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7" dur="500"/>
                                        <p:tgtEl>
                                          <p:spTgt spid="4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1" dur="500"/>
                                        <p:tgtEl>
                                          <p:spTgt spid="4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5" dur="500"/>
                                        <p:tgtEl>
                                          <p:spTgt spid="4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9" dur="500"/>
                                        <p:tgtEl>
                                          <p:spTgt spid="4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3" dur="500"/>
                                        <p:tgtEl>
                                          <p:spTgt spid="4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7" dur="500"/>
                                        <p:tgtEl>
                                          <p:spTgt spid="4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1" dur="500"/>
                                        <p:tgtEl>
                                          <p:spTgt spid="1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9" dur="500"/>
                                        <p:tgtEl>
                                          <p:spTgt spid="4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3" dur="500"/>
                                        <p:tgtEl>
                                          <p:spTgt spid="4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7" dur="500"/>
                                        <p:tgtEl>
                                          <p:spTgt spid="4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1" dur="500"/>
                                        <p:tgtEl>
                                          <p:spTgt spid="4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5" dur="500"/>
                                        <p:tgtEl>
                                          <p:spTgt spid="4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9" dur="500"/>
                                        <p:tgtEl>
                                          <p:spTgt spid="4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3" dur="500"/>
                                        <p:tgtEl>
                                          <p:spTgt spid="4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7" dur="500"/>
                                        <p:tgtEl>
                                          <p:spTgt spid="4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1" dur="500"/>
                                        <p:tgtEl>
                                          <p:spTgt spid="4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9" dur="500"/>
                                        <p:tgtEl>
                                          <p:spTgt spid="4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3" dur="500"/>
                                        <p:tgtEl>
                                          <p:spTgt spid="4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7" dur="500"/>
                                        <p:tgtEl>
                                          <p:spTgt spid="4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1" dur="500"/>
                                        <p:tgtEl>
                                          <p:spTgt spid="4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5" dur="500"/>
                                        <p:tgtEl>
                                          <p:spTgt spid="4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9" dur="500"/>
                                        <p:tgtEl>
                                          <p:spTgt spid="4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3" dur="500"/>
                                        <p:tgtEl>
                                          <p:spTgt spid="4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" grpId="0"/>
      <p:bldP spid="13935" grpId="0" animBg="1"/>
      <p:bldP spid="13936" grpId="0" animBg="1"/>
      <p:bldP spid="13937" grpId="0" animBg="1"/>
      <p:bldP spid="13938" grpId="0" animBg="1"/>
      <p:bldP spid="13939" grpId="0" animBg="1"/>
      <p:bldP spid="13940" grpId="0" animBg="1"/>
      <p:bldP spid="13941" grpId="0" animBg="1"/>
      <p:bldP spid="13942" grpId="0" animBg="1"/>
      <p:bldP spid="13943" grpId="0" animBg="1"/>
      <p:bldP spid="13944" grpId="0" animBg="1"/>
      <p:bldP spid="13945" grpId="0" animBg="1"/>
      <p:bldP spid="13946" grpId="0" animBg="1"/>
      <p:bldP spid="13947" grpId="0" animBg="1"/>
      <p:bldP spid="13948" grpId="0" animBg="1"/>
      <p:bldP spid="13949" grpId="0" animBg="1"/>
      <p:bldP spid="13950" grpId="0" animBg="1"/>
      <p:bldP spid="13951" grpId="0" animBg="1"/>
      <p:bldP spid="13952" grpId="0" animBg="1"/>
      <p:bldP spid="13953" grpId="0" animBg="1"/>
      <p:bldP spid="13954" grpId="0" animBg="1"/>
      <p:bldP spid="13955" grpId="0" animBg="1"/>
      <p:bldP spid="13956" grpId="0" animBg="1"/>
      <p:bldP spid="13957" grpId="0" animBg="1"/>
      <p:bldP spid="13958" grpId="0" animBg="1"/>
      <p:bldP spid="13959" grpId="0" animBg="1"/>
      <p:bldP spid="13960" grpId="0" animBg="1"/>
      <p:bldP spid="13961" grpId="0" animBg="1"/>
      <p:bldP spid="13962" grpId="0" animBg="1"/>
      <p:bldP spid="13963" grpId="0" animBg="1"/>
      <p:bldP spid="13964" grpId="0" animBg="1"/>
      <p:bldP spid="13965" grpId="0" animBg="1"/>
      <p:bldP spid="13966" grpId="0" animBg="1"/>
      <p:bldP spid="13967" grpId="0" animBg="1"/>
      <p:bldP spid="13968" grpId="0" animBg="1"/>
      <p:bldP spid="13969" grpId="0" animBg="1"/>
      <p:bldP spid="13970" grpId="0" animBg="1"/>
      <p:bldP spid="13971" grpId="0" animBg="1"/>
      <p:bldP spid="13972" grpId="0" animBg="1"/>
      <p:bldP spid="13973" grpId="0" animBg="1"/>
      <p:bldP spid="13974" grpId="0" animBg="1"/>
      <p:bldP spid="13975" grpId="0" animBg="1"/>
      <p:bldP spid="13976" grpId="0" animBg="1"/>
      <p:bldP spid="13977" grpId="0" animBg="1"/>
      <p:bldP spid="13978" grpId="0" animBg="1"/>
      <p:bldP spid="13979" grpId="0" animBg="1"/>
      <p:bldP spid="13980" grpId="0" animBg="1"/>
      <p:bldP spid="13981" grpId="0" animBg="1"/>
      <p:bldP spid="13982" grpId="0" animBg="1"/>
      <p:bldP spid="13983" grpId="0" animBg="1"/>
      <p:bldP spid="13984" grpId="0" animBg="1"/>
      <p:bldP spid="13985" grpId="0" animBg="1"/>
      <p:bldP spid="13986" grpId="0" animBg="1"/>
      <p:bldP spid="13987" grpId="0" animBg="1"/>
      <p:bldP spid="13988" grpId="0" animBg="1"/>
      <p:bldP spid="13989" grpId="0" animBg="1"/>
      <p:bldP spid="13990" grpId="0" animBg="1"/>
      <p:bldP spid="13991" grpId="0" animBg="1"/>
      <p:bldP spid="13992" grpId="0" animBg="1"/>
      <p:bldP spid="13993" grpId="0" animBg="1"/>
      <p:bldP spid="13994" grpId="0" animBg="1"/>
      <p:bldP spid="13995" grpId="0" animBg="1"/>
      <p:bldP spid="13996" grpId="0" animBg="1"/>
      <p:bldP spid="13997" grpId="0" animBg="1"/>
      <p:bldP spid="13998" grpId="0" animBg="1"/>
      <p:bldP spid="13999" grpId="0" animBg="1"/>
      <p:bldP spid="14000" grpId="0" animBg="1"/>
      <p:bldP spid="14001" grpId="0" animBg="1"/>
      <p:bldP spid="14002" grpId="0" animBg="1"/>
      <p:bldP spid="14003" grpId="0" animBg="1"/>
      <p:bldP spid="14004" grpId="0" animBg="1"/>
      <p:bldP spid="14005" grpId="0" animBg="1"/>
      <p:bldP spid="14006" grpId="0" animBg="1"/>
      <p:bldP spid="14007" grpId="0" animBg="1"/>
      <p:bldP spid="14008" grpId="0" animBg="1"/>
      <p:bldP spid="14009" grpId="0" animBg="1"/>
      <p:bldP spid="14010" grpId="0" animBg="1"/>
      <p:bldP spid="14011" grpId="0" animBg="1"/>
      <p:bldP spid="14012" grpId="0" animBg="1"/>
      <p:bldP spid="14013" grpId="0" animBg="1"/>
      <p:bldP spid="14014" grpId="0" animBg="1"/>
      <p:bldP spid="14015" grpId="0" animBg="1"/>
      <p:bldP spid="14016" grpId="0" animBg="1"/>
      <p:bldP spid="14022" grpId="0" animBg="1"/>
      <p:bldP spid="14023" grpId="0" animBg="1"/>
      <p:bldP spid="14024" grpId="0" animBg="1"/>
      <p:bldP spid="14025" grpId="0" animBg="1"/>
      <p:bldP spid="14026" grpId="0" animBg="1"/>
      <p:bldP spid="14027" grpId="0" animBg="1"/>
      <p:bldP spid="14028" grpId="0" animBg="1"/>
      <p:bldP spid="14029" grpId="0" animBg="1"/>
      <p:bldP spid="14030" grpId="0" animBg="1"/>
      <p:bldP spid="14031" grpId="0" animBg="1"/>
      <p:bldP spid="14245" grpId="0" animBg="1"/>
      <p:bldP spid="14246" grpId="0" animBg="1"/>
      <p:bldP spid="14247" grpId="0" animBg="1"/>
      <p:bldP spid="14248" grpId="0" animBg="1"/>
      <p:bldP spid="14249" grpId="0" animBg="1"/>
      <p:bldP spid="14250" grpId="0" animBg="1"/>
      <p:bldP spid="14251" grpId="0" animBg="1"/>
      <p:bldP spid="14252" grpId="0" animBg="1"/>
      <p:bldP spid="14253" grpId="0" animBg="1"/>
      <p:bldP spid="14254" grpId="0" animBg="1"/>
      <p:bldP spid="14255" grpId="0" animBg="1"/>
      <p:bldP spid="49218" grpId="0" animBg="1"/>
      <p:bldP spid="49219" grpId="0" animBg="1"/>
      <p:bldP spid="49220" grpId="0" animBg="1"/>
      <p:bldP spid="49221" grpId="0" animBg="1"/>
      <p:bldP spid="49222" grpId="0" animBg="1"/>
      <p:bldP spid="49223" grpId="0" animBg="1"/>
      <p:bldP spid="49224" grpId="0" animBg="1"/>
      <p:bldP spid="49225" grpId="0" animBg="1"/>
      <p:bldP spid="49226" grpId="0" animBg="1"/>
      <p:bldP spid="49227" grpId="0" animBg="1"/>
      <p:bldP spid="49228" grpId="0" animBg="1"/>
      <p:bldP spid="49229" grpId="0" animBg="1"/>
      <p:bldP spid="49230" grpId="0" animBg="1"/>
      <p:bldP spid="49231" grpId="0" animBg="1"/>
      <p:bldP spid="49232" grpId="0" animBg="1"/>
      <p:bldP spid="49233" grpId="0" animBg="1"/>
      <p:bldP spid="49234" grpId="0" animBg="1"/>
      <p:bldP spid="49235" grpId="0" animBg="1"/>
      <p:bldP spid="49236" grpId="0" animBg="1"/>
      <p:bldP spid="49237" grpId="0" animBg="1"/>
      <p:bldP spid="49238" grpId="0" animBg="1"/>
      <p:bldP spid="49239" grpId="0" animBg="1"/>
      <p:bldP spid="49240" grpId="0" animBg="1"/>
      <p:bldP spid="49241" grpId="0" animBg="1"/>
      <p:bldP spid="49242" grpId="0" animBg="1"/>
      <p:bldP spid="49243" grpId="0" animBg="1"/>
      <p:bldP spid="49244" grpId="0" animBg="1"/>
      <p:bldP spid="49245" grpId="0" animBg="1"/>
      <p:bldP spid="49246" grpId="0" animBg="1"/>
      <p:bldP spid="49247" grpId="0" animBg="1"/>
      <p:bldP spid="49248" grpId="0" animBg="1"/>
      <p:bldP spid="49249" grpId="0" animBg="1"/>
      <p:bldP spid="49250" grpId="0" animBg="1"/>
      <p:bldP spid="49251" grpId="0" animBg="1"/>
      <p:bldP spid="49252" grpId="0" animBg="1"/>
      <p:bldP spid="49253" grpId="0" animBg="1"/>
      <p:bldP spid="49254" grpId="0" animBg="1"/>
      <p:bldP spid="49255" grpId="0" animBg="1"/>
      <p:bldP spid="49256" grpId="0" animBg="1"/>
      <p:bldP spid="49257" grpId="0" animBg="1"/>
      <p:bldP spid="49258" grpId="0" animBg="1"/>
      <p:bldP spid="49259" grpId="0" animBg="1"/>
      <p:bldP spid="49260" grpId="0" animBg="1"/>
      <p:bldP spid="49261" grpId="0" animBg="1"/>
      <p:bldP spid="49262" grpId="0" animBg="1"/>
      <p:bldP spid="49263" grpId="0" animBg="1"/>
      <p:bldP spid="49264" grpId="0" animBg="1"/>
      <p:bldP spid="49265" grpId="0" animBg="1"/>
      <p:bldP spid="49266" grpId="0" animBg="1"/>
      <p:bldP spid="49267" grpId="0" animBg="1"/>
      <p:bldP spid="49268" grpId="0" animBg="1"/>
      <p:bldP spid="49269" grpId="0" animBg="1"/>
      <p:bldP spid="49270" grpId="0" animBg="1"/>
      <p:bldP spid="49271" grpId="0" animBg="1"/>
      <p:bldP spid="49272" grpId="0" animBg="1"/>
      <p:bldP spid="49273" grpId="0" animBg="1"/>
      <p:bldP spid="49274" grpId="0" animBg="1"/>
      <p:bldP spid="49275" grpId="0" animBg="1"/>
      <p:bldP spid="49276" grpId="0" animBg="1"/>
      <p:bldP spid="49277" grpId="0" animBg="1"/>
      <p:bldP spid="49278" grpId="0" animBg="1"/>
      <p:bldP spid="49279" grpId="0" animBg="1"/>
      <p:bldP spid="49280" grpId="0" animBg="1"/>
      <p:bldP spid="49281" grpId="0" animBg="1"/>
      <p:bldP spid="49282" grpId="0" animBg="1"/>
      <p:bldP spid="49283" grpId="0" animBg="1"/>
      <p:bldP spid="49363" grpId="0" animBg="1"/>
      <p:bldP spid="49364" grpId="0" animBg="1"/>
      <p:bldP spid="49365" grpId="0" animBg="1"/>
      <p:bldP spid="49366" grpId="0" animBg="1"/>
      <p:bldP spid="49367" grpId="0" animBg="1"/>
      <p:bldP spid="49368" grpId="0" animBg="1"/>
      <p:bldP spid="49369" grpId="0" animBg="1"/>
      <p:bldP spid="49370" grpId="0" animBg="1"/>
      <p:bldP spid="49371" grpId="0" animBg="1"/>
      <p:bldP spid="49372" grpId="0" animBg="1"/>
      <p:bldP spid="49373" grpId="0" animBg="1"/>
      <p:bldP spid="49374" grpId="0" animBg="1"/>
      <p:bldP spid="49375" grpId="0" animBg="1"/>
      <p:bldP spid="49376" grpId="0" animBg="1"/>
      <p:bldP spid="49377" grpId="0" animBg="1"/>
      <p:bldP spid="49378" grpId="0" animBg="1"/>
      <p:bldP spid="49379" grpId="0" animBg="1"/>
      <p:bldP spid="49380" grpId="0" animBg="1"/>
      <p:bldP spid="49381" grpId="0" animBg="1"/>
      <p:bldP spid="49382" grpId="0" animBg="1"/>
      <p:bldP spid="49383" grpId="0" animBg="1"/>
      <p:bldP spid="49384" grpId="0" animBg="1"/>
      <p:bldP spid="49385" grpId="0" animBg="1"/>
      <p:bldP spid="49386" grpId="0" animBg="1"/>
      <p:bldP spid="49387" grpId="0" animBg="1"/>
      <p:bldP spid="49388" grpId="0" animBg="1"/>
      <p:bldP spid="49389" grpId="0" animBg="1"/>
      <p:bldP spid="49390" grpId="0" animBg="1"/>
      <p:bldP spid="49391" grpId="0" animBg="1"/>
      <p:bldP spid="49392" grpId="0" animBg="1"/>
      <p:bldP spid="49393" grpId="0" animBg="1"/>
      <p:bldP spid="49394" grpId="0" animBg="1"/>
      <p:bldP spid="49395" grpId="0" animBg="1"/>
      <p:bldP spid="49396" grpId="0" animBg="1"/>
      <p:bldP spid="49397" grpId="0" animBg="1"/>
      <p:bldP spid="49398" grpId="0" animBg="1"/>
      <p:bldP spid="49399" grpId="0" animBg="1"/>
      <p:bldP spid="49400" grpId="0" animBg="1"/>
      <p:bldP spid="49401" grpId="0" animBg="1"/>
      <p:bldP spid="49402" grpId="0" animBg="1"/>
      <p:bldP spid="49403" grpId="0" animBg="1"/>
      <p:bldP spid="49404" grpId="0" animBg="1"/>
      <p:bldP spid="49405" grpId="0" animBg="1"/>
      <p:bldP spid="49406" grpId="0" animBg="1"/>
      <p:bldP spid="49407" grpId="0" animBg="1"/>
      <p:bldP spid="49408" grpId="0" animBg="1"/>
      <p:bldP spid="49409" grpId="0" animBg="1"/>
      <p:bldP spid="49410" grpId="0" animBg="1"/>
      <p:bldP spid="49411" grpId="0" animBg="1"/>
      <p:bldP spid="49412" grpId="0" animBg="1"/>
      <p:bldP spid="49413" grpId="0" animBg="1"/>
      <p:bldP spid="49414" grpId="0" animBg="1"/>
      <p:bldP spid="49415" grpId="0" animBg="1"/>
      <p:bldP spid="49416" grpId="0" animBg="1"/>
      <p:bldP spid="49417" grpId="0" animBg="1"/>
      <p:bldP spid="49418" grpId="0" animBg="1"/>
      <p:bldP spid="49419" grpId="0" animBg="1"/>
      <p:bldP spid="49420" grpId="0" animBg="1"/>
      <p:bldP spid="49421" grpId="0" animBg="1"/>
      <p:bldP spid="49422" grpId="0" animBg="1"/>
      <p:bldP spid="49423" grpId="0" animBg="1"/>
      <p:bldP spid="49424" grpId="0" animBg="1"/>
      <p:bldP spid="49425" grpId="0" animBg="1"/>
      <p:bldP spid="49426" grpId="0" animBg="1"/>
      <p:bldP spid="49427" grpId="0" animBg="1"/>
      <p:bldP spid="49428" grpId="0" animBg="1"/>
      <p:bldP spid="49429" grpId="0" animBg="1"/>
      <p:bldP spid="49430" grpId="0" animBg="1"/>
      <p:bldP spid="49431" grpId="0" animBg="1"/>
      <p:bldP spid="49432" grpId="0" animBg="1"/>
      <p:bldP spid="49433" grpId="0" animBg="1"/>
      <p:bldP spid="49434" grpId="0" animBg="1"/>
      <p:bldP spid="49435" grpId="0" animBg="1"/>
      <p:bldP spid="49436" grpId="0" animBg="1"/>
      <p:bldP spid="49437" grpId="0" animBg="1"/>
      <p:bldP spid="49438" grpId="0" animBg="1"/>
      <p:bldP spid="49439" grpId="0" animBg="1"/>
      <p:bldP spid="49463" grpId="0" animBg="1"/>
      <p:bldP spid="49464" grpId="0" animBg="1"/>
      <p:bldP spid="49465" grpId="0" animBg="1"/>
      <p:bldP spid="49466" grpId="0" animBg="1"/>
      <p:bldP spid="49467" grpId="0" animBg="1"/>
      <p:bldP spid="49468" grpId="0" animBg="1"/>
      <p:bldP spid="49469" grpId="0" animBg="1"/>
      <p:bldP spid="49470" grpId="0" animBg="1"/>
      <p:bldP spid="49471" grpId="0" animBg="1"/>
      <p:bldP spid="49472" grpId="0" animBg="1"/>
      <p:bldP spid="49473" grpId="0" animBg="1"/>
      <p:bldP spid="49474" grpId="0" animBg="1"/>
      <p:bldP spid="49478" grpId="0" animBg="1"/>
      <p:bldP spid="49479" grpId="0" animBg="1"/>
      <p:bldP spid="49480" grpId="0" animBg="1"/>
      <p:bldP spid="49481" grpId="0" animBg="1"/>
      <p:bldP spid="49482" grpId="0" animBg="1"/>
      <p:bldP spid="49483" grpId="0" animBg="1"/>
      <p:bldP spid="49484" grpId="0" animBg="1"/>
      <p:bldP spid="49485" grpId="0" animBg="1"/>
      <p:bldP spid="49486" grpId="0" animBg="1"/>
      <p:bldP spid="49493" grpId="0" animBg="1"/>
      <p:bldP spid="49502" grpId="0" animBg="1"/>
      <p:bldP spid="49503" grpId="0" animBg="1"/>
      <p:bldP spid="49504" grpId="0" animBg="1"/>
      <p:bldP spid="49505" grpId="0" animBg="1"/>
      <p:bldP spid="49506" grpId="0" animBg="1"/>
      <p:bldP spid="49507" grpId="0" animBg="1"/>
      <p:bldP spid="49508" grpId="0" animBg="1"/>
      <p:bldP spid="49509" grpId="0" animBg="1"/>
      <p:bldP spid="49510" grpId="0" animBg="1"/>
      <p:bldP spid="49511" grpId="0" animBg="1"/>
      <p:bldP spid="49512" grpId="0" animBg="1"/>
      <p:bldP spid="49513" grpId="0" animBg="1"/>
      <p:bldP spid="49517" grpId="0" animBg="1"/>
      <p:bldP spid="49518" grpId="0" animBg="1"/>
      <p:bldP spid="49519" grpId="0" animBg="1"/>
      <p:bldP spid="49520" grpId="0" animBg="1"/>
      <p:bldP spid="49521" grpId="0" animBg="1"/>
      <p:bldP spid="49522" grpId="0" animBg="1"/>
      <p:bldP spid="49523" grpId="0" animBg="1"/>
      <p:bldP spid="49524" grpId="0" animBg="1"/>
      <p:bldP spid="49525" grpId="0" animBg="1"/>
      <p:bldP spid="49532" grpId="0" animBg="1"/>
      <p:bldP spid="49533" grpId="0" animBg="1"/>
      <p:bldP spid="49534" grpId="0" animBg="1"/>
      <p:bldP spid="49535" grpId="0" animBg="1"/>
      <p:bldP spid="49536" grpId="0" animBg="1"/>
      <p:bldP spid="49537" grpId="0" animBg="1"/>
      <p:bldP spid="49538" grpId="0" animBg="1"/>
      <p:bldP spid="49539" grpId="0" animBg="1"/>
      <p:bldP spid="49540" grpId="0" animBg="1"/>
      <p:bldP spid="49541" grpId="0" animBg="1"/>
      <p:bldP spid="49542" grpId="0" animBg="1"/>
      <p:bldP spid="49543" grpId="0" animBg="1"/>
      <p:bldP spid="49544" grpId="0" animBg="1"/>
      <p:bldP spid="49548" grpId="0" animBg="1"/>
      <p:bldP spid="49549" grpId="0" animBg="1"/>
      <p:bldP spid="49550" grpId="0" animBg="1"/>
      <p:bldP spid="49551" grpId="0" animBg="1"/>
      <p:bldP spid="49552" grpId="0" animBg="1"/>
      <p:bldP spid="49553" grpId="0" animBg="1"/>
      <p:bldP spid="49554" grpId="0" animBg="1"/>
      <p:bldP spid="49555" grpId="0" animBg="1"/>
      <p:bldP spid="49556" grpId="0" animBg="1"/>
      <p:bldP spid="49563" grpId="0" animBg="1"/>
      <p:bldP spid="49564" grpId="0" animBg="1"/>
      <p:bldP spid="49565" grpId="0" animBg="1"/>
      <p:bldP spid="49566" grpId="0" animBg="1"/>
      <p:bldP spid="49567" grpId="0" animBg="1"/>
      <p:bldP spid="49568" grpId="0" animBg="1"/>
      <p:bldP spid="49569" grpId="0" animBg="1"/>
      <p:bldP spid="49570" grpId="0" animBg="1"/>
      <p:bldP spid="49571" grpId="0" animBg="1"/>
      <p:bldP spid="49572" grpId="0" animBg="1"/>
      <p:bldP spid="49573" grpId="0" animBg="1"/>
      <p:bldP spid="49574" grpId="0" animBg="1"/>
      <p:bldP spid="49575" grpId="0" animBg="1"/>
      <p:bldP spid="49579" grpId="0" animBg="1"/>
      <p:bldP spid="49580" grpId="0" animBg="1"/>
      <p:bldP spid="49581" grpId="0" animBg="1"/>
      <p:bldP spid="49582" grpId="0" animBg="1"/>
      <p:bldP spid="49583" grpId="0" animBg="1"/>
      <p:bldP spid="49584" grpId="0" animBg="1"/>
      <p:bldP spid="49585" grpId="0" animBg="1"/>
      <p:bldP spid="49586" grpId="0" animBg="1"/>
      <p:bldP spid="49587" grpId="0" animBg="1"/>
      <p:bldP spid="495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124200" y="13716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* </a:t>
            </a:r>
            <a:r>
              <a:rPr lang="en-US" sz="2800" b="1" u="sng">
                <a:latin typeface="Arial" charset="0"/>
              </a:rPr>
              <a:t>Hoạt động 3</a:t>
            </a:r>
            <a:r>
              <a:rPr lang="en-US" sz="2800" b="1">
                <a:latin typeface="Arial" charset="0"/>
              </a:rPr>
              <a:t>:  Viết vở tập viết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238250" y="10174288"/>
            <a:ext cx="638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143000" y="11144250"/>
            <a:ext cx="6913563" cy="1057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155700" y="11450638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143000" y="11714163"/>
            <a:ext cx="6913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163638" y="11971338"/>
            <a:ext cx="6913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143000" y="10077450"/>
            <a:ext cx="6913563" cy="1057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155700" y="10450513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143000" y="10712450"/>
            <a:ext cx="6913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1163638" y="10969625"/>
            <a:ext cx="6913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Freeform 12"/>
          <p:cNvSpPr>
            <a:spLocks/>
          </p:cNvSpPr>
          <p:nvPr/>
        </p:nvSpPr>
        <p:spPr bwMode="auto">
          <a:xfrm>
            <a:off x="3573463" y="10590213"/>
            <a:ext cx="77787" cy="141287"/>
          </a:xfrm>
          <a:custGeom>
            <a:avLst/>
            <a:gdLst>
              <a:gd name="T0" fmla="*/ 0 w 48"/>
              <a:gd name="T1" fmla="*/ 103968848 h 192"/>
              <a:gd name="T2" fmla="*/ 12605870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Freeform 13"/>
          <p:cNvSpPr>
            <a:spLocks/>
          </p:cNvSpPr>
          <p:nvPr/>
        </p:nvSpPr>
        <p:spPr bwMode="auto">
          <a:xfrm>
            <a:off x="6018213" y="11014075"/>
            <a:ext cx="101600" cy="101600"/>
          </a:xfrm>
          <a:custGeom>
            <a:avLst/>
            <a:gdLst>
              <a:gd name="T0" fmla="*/ 0 w 48"/>
              <a:gd name="T1" fmla="*/ 53763333 h 192"/>
              <a:gd name="T2" fmla="*/ 21505333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Freeform 14"/>
          <p:cNvSpPr>
            <a:spLocks/>
          </p:cNvSpPr>
          <p:nvPr/>
        </p:nvSpPr>
        <p:spPr bwMode="auto">
          <a:xfrm>
            <a:off x="5981700" y="10856913"/>
            <a:ext cx="96838" cy="273050"/>
          </a:xfrm>
          <a:custGeom>
            <a:avLst/>
            <a:gdLst>
              <a:gd name="T0" fmla="*/ 11961222 w 112"/>
              <a:gd name="T1" fmla="*/ 0 h 328"/>
              <a:gd name="T2" fmla="*/ 11961222 w 112"/>
              <a:gd name="T3" fmla="*/ 199585376 h 328"/>
              <a:gd name="T4" fmla="*/ 83728560 w 112"/>
              <a:gd name="T5" fmla="*/ 166321571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Freeform 15"/>
          <p:cNvSpPr>
            <a:spLocks/>
          </p:cNvSpPr>
          <p:nvPr/>
        </p:nvSpPr>
        <p:spPr bwMode="auto">
          <a:xfrm>
            <a:off x="6124575" y="10853738"/>
            <a:ext cx="96838" cy="271462"/>
          </a:xfrm>
          <a:custGeom>
            <a:avLst/>
            <a:gdLst>
              <a:gd name="T0" fmla="*/ 11961222 w 112"/>
              <a:gd name="T1" fmla="*/ 0 h 328"/>
              <a:gd name="T2" fmla="*/ 11961222 w 112"/>
              <a:gd name="T3" fmla="*/ 197270917 h 328"/>
              <a:gd name="T4" fmla="*/ 83728560 w 112"/>
              <a:gd name="T5" fmla="*/ 164392578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2" name="Freeform 16"/>
          <p:cNvSpPr>
            <a:spLocks/>
          </p:cNvSpPr>
          <p:nvPr/>
        </p:nvSpPr>
        <p:spPr bwMode="auto">
          <a:xfrm>
            <a:off x="6146800" y="10782300"/>
            <a:ext cx="49213" cy="85725"/>
          </a:xfrm>
          <a:custGeom>
            <a:avLst/>
            <a:gdLst>
              <a:gd name="T0" fmla="*/ 0 w 56"/>
              <a:gd name="T1" fmla="*/ 5435295 h 104"/>
              <a:gd name="T2" fmla="*/ 37070575 w 56"/>
              <a:gd name="T3" fmla="*/ 5435295 h 104"/>
              <a:gd name="T4" fmla="*/ 37070575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 flipV="1">
            <a:off x="6022975" y="10723563"/>
            <a:ext cx="71438" cy="841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4" name="Freeform 18"/>
          <p:cNvSpPr>
            <a:spLocks/>
          </p:cNvSpPr>
          <p:nvPr/>
        </p:nvSpPr>
        <p:spPr bwMode="auto">
          <a:xfrm>
            <a:off x="5651500" y="10821988"/>
            <a:ext cx="65088" cy="312737"/>
          </a:xfrm>
          <a:custGeom>
            <a:avLst/>
            <a:gdLst>
              <a:gd name="T0" fmla="*/ 0 w 80"/>
              <a:gd name="T1" fmla="*/ 740942614 h 132"/>
              <a:gd name="T2" fmla="*/ 37069242 w 80"/>
              <a:gd name="T3" fmla="*/ 336791680 h 132"/>
              <a:gd name="T4" fmla="*/ 5295558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5" name="Freeform 19"/>
          <p:cNvSpPr>
            <a:spLocks/>
          </p:cNvSpPr>
          <p:nvPr/>
        </p:nvSpPr>
        <p:spPr bwMode="auto">
          <a:xfrm>
            <a:off x="5748338" y="10877550"/>
            <a:ext cx="177800" cy="257175"/>
          </a:xfrm>
          <a:custGeom>
            <a:avLst/>
            <a:gdLst>
              <a:gd name="T0" fmla="*/ 0 w 192"/>
              <a:gd name="T1" fmla="*/ 0 h 328"/>
              <a:gd name="T2" fmla="*/ 82325107 w 192"/>
              <a:gd name="T3" fmla="*/ 29508480 h 328"/>
              <a:gd name="T4" fmla="*/ 82325107 w 192"/>
              <a:gd name="T5" fmla="*/ 177052425 h 328"/>
              <a:gd name="T6" fmla="*/ 164650214 w 192"/>
              <a:gd name="T7" fmla="*/ 177052425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6" name="Freeform 20"/>
          <p:cNvSpPr>
            <a:spLocks/>
          </p:cNvSpPr>
          <p:nvPr/>
        </p:nvSpPr>
        <p:spPr bwMode="auto">
          <a:xfrm rot="9222466" flipH="1">
            <a:off x="5668963" y="10799763"/>
            <a:ext cx="46037" cy="88900"/>
          </a:xfrm>
          <a:custGeom>
            <a:avLst/>
            <a:gdLst>
              <a:gd name="T0" fmla="*/ 2660151 w 152"/>
              <a:gd name="T1" fmla="*/ 0 h 113"/>
              <a:gd name="T2" fmla="*/ 733866 w 152"/>
              <a:gd name="T3" fmla="*/ 7427478 h 113"/>
              <a:gd name="T4" fmla="*/ 733866 w 152"/>
              <a:gd name="T5" fmla="*/ 37136600 h 113"/>
              <a:gd name="T6" fmla="*/ 5137063 w 152"/>
              <a:gd name="T7" fmla="*/ 66844939 h 113"/>
              <a:gd name="T8" fmla="*/ 10365897 w 152"/>
              <a:gd name="T9" fmla="*/ 57560792 h 113"/>
              <a:gd name="T10" fmla="*/ 13943456 w 152"/>
              <a:gd name="T11" fmla="*/ 3713660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7" name="Freeform 21"/>
          <p:cNvSpPr>
            <a:spLocks/>
          </p:cNvSpPr>
          <p:nvPr/>
        </p:nvSpPr>
        <p:spPr bwMode="auto">
          <a:xfrm rot="1673837">
            <a:off x="5716588" y="10847388"/>
            <a:ext cx="58737" cy="85725"/>
          </a:xfrm>
          <a:custGeom>
            <a:avLst/>
            <a:gdLst>
              <a:gd name="T0" fmla="*/ 0 w 80"/>
              <a:gd name="T1" fmla="*/ 55672537 h 132"/>
              <a:gd name="T2" fmla="*/ 30187881 w 80"/>
              <a:gd name="T3" fmla="*/ 25305759 h 132"/>
              <a:gd name="T4" fmla="*/ 43125435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8" name="Freeform 22"/>
          <p:cNvSpPr>
            <a:spLocks/>
          </p:cNvSpPr>
          <p:nvPr/>
        </p:nvSpPr>
        <p:spPr bwMode="auto">
          <a:xfrm>
            <a:off x="4784725" y="10860088"/>
            <a:ext cx="173038" cy="241300"/>
          </a:xfrm>
          <a:custGeom>
            <a:avLst/>
            <a:gdLst>
              <a:gd name="T0" fmla="*/ 0 w 192"/>
              <a:gd name="T1" fmla="*/ 346581452 h 168"/>
              <a:gd name="T2" fmla="*/ 77974351 w 192"/>
              <a:gd name="T3" fmla="*/ 49511030 h 168"/>
              <a:gd name="T4" fmla="*/ 155948702 w 192"/>
              <a:gd name="T5" fmla="*/ 4951103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9" name="Freeform 23"/>
          <p:cNvSpPr>
            <a:spLocks/>
          </p:cNvSpPr>
          <p:nvPr/>
        </p:nvSpPr>
        <p:spPr bwMode="auto">
          <a:xfrm>
            <a:off x="4899025" y="10860088"/>
            <a:ext cx="60325" cy="227012"/>
          </a:xfrm>
          <a:custGeom>
            <a:avLst/>
            <a:gdLst>
              <a:gd name="T0" fmla="*/ 0 w 144"/>
              <a:gd name="T1" fmla="*/ 26292849 h 280"/>
              <a:gd name="T2" fmla="*/ 16847850 w 144"/>
              <a:gd name="T3" fmla="*/ 26292849 h 280"/>
              <a:gd name="T4" fmla="*/ 25271563 w 144"/>
              <a:gd name="T5" fmla="*/ 18405157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0" name="Arc 24"/>
          <p:cNvSpPr>
            <a:spLocks/>
          </p:cNvSpPr>
          <p:nvPr/>
        </p:nvSpPr>
        <p:spPr bwMode="auto">
          <a:xfrm rot="6747118" flipV="1">
            <a:off x="4879976" y="10926762"/>
            <a:ext cx="334962" cy="80963"/>
          </a:xfrm>
          <a:custGeom>
            <a:avLst/>
            <a:gdLst>
              <a:gd name="T0" fmla="*/ 71109957 w 21600"/>
              <a:gd name="T1" fmla="*/ 0 h 26689"/>
              <a:gd name="T2" fmla="*/ 51799699 w 21600"/>
              <a:gd name="T3" fmla="*/ 745066 h 26689"/>
              <a:gd name="T4" fmla="*/ 0 w 21600"/>
              <a:gd name="T5" fmla="*/ 283272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Arc 25"/>
          <p:cNvSpPr>
            <a:spLocks/>
          </p:cNvSpPr>
          <p:nvPr/>
        </p:nvSpPr>
        <p:spPr bwMode="auto">
          <a:xfrm rot="4648667">
            <a:off x="1502569" y="10846594"/>
            <a:ext cx="111125" cy="179387"/>
          </a:xfrm>
          <a:custGeom>
            <a:avLst/>
            <a:gdLst>
              <a:gd name="T0" fmla="*/ 438932 w 20914"/>
              <a:gd name="T1" fmla="*/ 0 h 21401"/>
              <a:gd name="T2" fmla="*/ 3137339 w 20914"/>
              <a:gd name="T3" fmla="*/ 9424235 h 21401"/>
              <a:gd name="T4" fmla="*/ 0 w 20914"/>
              <a:gd name="T5" fmla="*/ 12603896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2" name="Arc 26"/>
          <p:cNvSpPr>
            <a:spLocks/>
          </p:cNvSpPr>
          <p:nvPr/>
        </p:nvSpPr>
        <p:spPr bwMode="auto">
          <a:xfrm rot="-4728917">
            <a:off x="1619250" y="10944225"/>
            <a:ext cx="198438" cy="147638"/>
          </a:xfrm>
          <a:custGeom>
            <a:avLst/>
            <a:gdLst>
              <a:gd name="T0" fmla="*/ 6384430 w 21600"/>
              <a:gd name="T1" fmla="*/ 3094488 h 32248"/>
              <a:gd name="T2" fmla="*/ 4910477 w 21600"/>
              <a:gd name="T3" fmla="*/ 0 h 32248"/>
              <a:gd name="T4" fmla="*/ 16748157 w 21600"/>
              <a:gd name="T5" fmla="*/ 1466253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3" name="Freeform 27"/>
          <p:cNvSpPr>
            <a:spLocks/>
          </p:cNvSpPr>
          <p:nvPr/>
        </p:nvSpPr>
        <p:spPr bwMode="auto">
          <a:xfrm>
            <a:off x="1785938" y="10863263"/>
            <a:ext cx="115887" cy="277812"/>
          </a:xfrm>
          <a:custGeom>
            <a:avLst/>
            <a:gdLst>
              <a:gd name="T0" fmla="*/ 17129551 w 112"/>
              <a:gd name="T1" fmla="*/ 0 h 328"/>
              <a:gd name="T2" fmla="*/ 17129551 w 112"/>
              <a:gd name="T3" fmla="*/ 206607405 h 328"/>
              <a:gd name="T4" fmla="*/ 119908899 w 112"/>
              <a:gd name="T5" fmla="*/ 172173129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4" name="Freeform 28"/>
          <p:cNvSpPr>
            <a:spLocks/>
          </p:cNvSpPr>
          <p:nvPr/>
        </p:nvSpPr>
        <p:spPr bwMode="auto">
          <a:xfrm>
            <a:off x="1811338" y="10799763"/>
            <a:ext cx="69850" cy="85725"/>
          </a:xfrm>
          <a:custGeom>
            <a:avLst/>
            <a:gdLst>
              <a:gd name="T0" fmla="*/ 0 w 56"/>
              <a:gd name="T1" fmla="*/ 5435295 h 104"/>
              <a:gd name="T2" fmla="*/ 74678380 w 56"/>
              <a:gd name="T3" fmla="*/ 5435295 h 104"/>
              <a:gd name="T4" fmla="*/ 74678380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5" name="Freeform 29"/>
          <p:cNvSpPr>
            <a:spLocks/>
          </p:cNvSpPr>
          <p:nvPr/>
        </p:nvSpPr>
        <p:spPr bwMode="auto">
          <a:xfrm rot="-1391916">
            <a:off x="1839913" y="10996613"/>
            <a:ext cx="146050" cy="85725"/>
          </a:xfrm>
          <a:custGeom>
            <a:avLst/>
            <a:gdLst>
              <a:gd name="T0" fmla="*/ 0 w 48"/>
              <a:gd name="T1" fmla="*/ 38274875 h 192"/>
              <a:gd name="T2" fmla="*/ 44438760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6" name="Arc 30"/>
          <p:cNvSpPr>
            <a:spLocks/>
          </p:cNvSpPr>
          <p:nvPr/>
        </p:nvSpPr>
        <p:spPr bwMode="auto">
          <a:xfrm flipH="1">
            <a:off x="1947863" y="10855325"/>
            <a:ext cx="187325" cy="134938"/>
          </a:xfrm>
          <a:custGeom>
            <a:avLst/>
            <a:gdLst>
              <a:gd name="T0" fmla="*/ 0 w 37898"/>
              <a:gd name="T1" fmla="*/ 1910703 h 21600"/>
              <a:gd name="T2" fmla="*/ 4576724 w 37898"/>
              <a:gd name="T3" fmla="*/ 4323645 h 21600"/>
              <a:gd name="T4" fmla="*/ 2010360 w 37898"/>
              <a:gd name="T5" fmla="*/ 5266174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7" name="Arc 31"/>
          <p:cNvSpPr>
            <a:spLocks/>
          </p:cNvSpPr>
          <p:nvPr/>
        </p:nvSpPr>
        <p:spPr bwMode="auto">
          <a:xfrm flipH="1">
            <a:off x="2057400" y="10907713"/>
            <a:ext cx="106363" cy="227012"/>
          </a:xfrm>
          <a:custGeom>
            <a:avLst/>
            <a:gdLst>
              <a:gd name="T0" fmla="*/ 2578953 w 21600"/>
              <a:gd name="T1" fmla="*/ 8841797 h 36375"/>
              <a:gd name="T2" fmla="*/ 697781 w 21600"/>
              <a:gd name="T3" fmla="*/ 0 h 36375"/>
              <a:gd name="T4" fmla="*/ 2579076 w 21600"/>
              <a:gd name="T5" fmla="*/ 3591408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8" name="Arc 32"/>
          <p:cNvSpPr>
            <a:spLocks/>
          </p:cNvSpPr>
          <p:nvPr/>
        </p:nvSpPr>
        <p:spPr bwMode="auto">
          <a:xfrm flipH="1">
            <a:off x="1946275" y="10964863"/>
            <a:ext cx="114300" cy="169862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6611085 h 27198"/>
              <a:gd name="T4" fmla="*/ 191234 w 23199"/>
              <a:gd name="T5" fmla="*/ 136368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Freeform 33"/>
          <p:cNvSpPr>
            <a:spLocks/>
          </p:cNvSpPr>
          <p:nvPr/>
        </p:nvSpPr>
        <p:spPr bwMode="auto">
          <a:xfrm>
            <a:off x="2117725" y="10814050"/>
            <a:ext cx="69850" cy="85725"/>
          </a:xfrm>
          <a:custGeom>
            <a:avLst/>
            <a:gdLst>
              <a:gd name="T0" fmla="*/ 0 w 56"/>
              <a:gd name="T1" fmla="*/ 5435295 h 104"/>
              <a:gd name="T2" fmla="*/ 74678380 w 56"/>
              <a:gd name="T3" fmla="*/ 5435295 h 104"/>
              <a:gd name="T4" fmla="*/ 74678380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0" name="Freeform 34"/>
          <p:cNvSpPr>
            <a:spLocks/>
          </p:cNvSpPr>
          <p:nvPr/>
        </p:nvSpPr>
        <p:spPr bwMode="auto">
          <a:xfrm>
            <a:off x="2195513" y="10855325"/>
            <a:ext cx="112712" cy="84138"/>
          </a:xfrm>
          <a:custGeom>
            <a:avLst/>
            <a:gdLst>
              <a:gd name="T0" fmla="*/ 0 w 80"/>
              <a:gd name="T1" fmla="*/ 53630321 h 132"/>
              <a:gd name="T2" fmla="*/ 111159394 w 80"/>
              <a:gd name="T3" fmla="*/ 24377709 h 132"/>
              <a:gd name="T4" fmla="*/ 15879992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1" name="Freeform 35"/>
          <p:cNvSpPr>
            <a:spLocks/>
          </p:cNvSpPr>
          <p:nvPr/>
        </p:nvSpPr>
        <p:spPr bwMode="auto">
          <a:xfrm>
            <a:off x="2292350" y="10744200"/>
            <a:ext cx="80963" cy="376238"/>
          </a:xfrm>
          <a:custGeom>
            <a:avLst/>
            <a:gdLst>
              <a:gd name="T0" fmla="*/ 2967208 w 94"/>
              <a:gd name="T1" fmla="*/ 0 h 443"/>
              <a:gd name="T2" fmla="*/ 1484035 w 94"/>
              <a:gd name="T3" fmla="*/ 233702441 h 443"/>
              <a:gd name="T4" fmla="*/ 10385658 w 94"/>
              <a:gd name="T5" fmla="*/ 305832257 h 443"/>
              <a:gd name="T6" fmla="*/ 45994734 w 94"/>
              <a:gd name="T7" fmla="*/ 314488276 h 443"/>
              <a:gd name="T8" fmla="*/ 69734125 w 94"/>
              <a:gd name="T9" fmla="*/ 30294720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 flipV="1">
            <a:off x="2217738" y="10855325"/>
            <a:ext cx="155575" cy="63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3" name="Freeform 37"/>
          <p:cNvSpPr>
            <a:spLocks/>
          </p:cNvSpPr>
          <p:nvPr/>
        </p:nvSpPr>
        <p:spPr bwMode="auto">
          <a:xfrm rot="9222466" flipH="1">
            <a:off x="2106613" y="10890250"/>
            <a:ext cx="52387" cy="46038"/>
          </a:xfrm>
          <a:custGeom>
            <a:avLst/>
            <a:gdLst>
              <a:gd name="T0" fmla="*/ 3444790 w 152"/>
              <a:gd name="T1" fmla="*/ 0 h 113"/>
              <a:gd name="T2" fmla="*/ 950204 w 152"/>
              <a:gd name="T3" fmla="*/ 1991857 h 113"/>
              <a:gd name="T4" fmla="*/ 950204 w 152"/>
              <a:gd name="T5" fmla="*/ 9959283 h 113"/>
              <a:gd name="T6" fmla="*/ 6651770 w 152"/>
              <a:gd name="T7" fmla="*/ 17926710 h 113"/>
              <a:gd name="T8" fmla="*/ 13422790 w 152"/>
              <a:gd name="T9" fmla="*/ 15436992 h 113"/>
              <a:gd name="T10" fmla="*/ 18055247 w 152"/>
              <a:gd name="T11" fmla="*/ 995928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4" name="Freeform 38"/>
          <p:cNvSpPr>
            <a:spLocks/>
          </p:cNvSpPr>
          <p:nvPr/>
        </p:nvSpPr>
        <p:spPr bwMode="auto">
          <a:xfrm rot="1673837">
            <a:off x="2139950" y="10915650"/>
            <a:ext cx="65088" cy="44450"/>
          </a:xfrm>
          <a:custGeom>
            <a:avLst/>
            <a:gdLst>
              <a:gd name="T0" fmla="*/ 0 w 80"/>
              <a:gd name="T1" fmla="*/ 14968199 h 132"/>
              <a:gd name="T2" fmla="*/ 37069242 w 80"/>
              <a:gd name="T3" fmla="*/ 6803880 h 132"/>
              <a:gd name="T4" fmla="*/ 5295558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5" name="Arc 39"/>
          <p:cNvSpPr>
            <a:spLocks/>
          </p:cNvSpPr>
          <p:nvPr/>
        </p:nvSpPr>
        <p:spPr bwMode="auto">
          <a:xfrm rot="668040">
            <a:off x="2347913" y="10987088"/>
            <a:ext cx="63500" cy="130175"/>
          </a:xfrm>
          <a:custGeom>
            <a:avLst/>
            <a:gdLst>
              <a:gd name="T0" fmla="*/ 504240 w 21600"/>
              <a:gd name="T1" fmla="*/ 0 h 30122"/>
              <a:gd name="T2" fmla="*/ 12297 w 21600"/>
              <a:gd name="T3" fmla="*/ 2431168 h 30122"/>
              <a:gd name="T4" fmla="*/ 0 w 21600"/>
              <a:gd name="T5" fmla="*/ 688218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6" name="Freeform 40"/>
          <p:cNvSpPr>
            <a:spLocks/>
          </p:cNvSpPr>
          <p:nvPr/>
        </p:nvSpPr>
        <p:spPr bwMode="auto">
          <a:xfrm>
            <a:off x="2770188" y="10799763"/>
            <a:ext cx="117475" cy="334962"/>
          </a:xfrm>
          <a:custGeom>
            <a:avLst/>
            <a:gdLst>
              <a:gd name="T0" fmla="*/ 0 w 242"/>
              <a:gd name="T1" fmla="*/ 396464788 h 283"/>
              <a:gd name="T2" fmla="*/ 17437759 w 242"/>
              <a:gd name="T3" fmla="*/ 323615910 h 283"/>
              <a:gd name="T4" fmla="*/ 34875518 w 242"/>
              <a:gd name="T5" fmla="*/ 259172963 h 283"/>
              <a:gd name="T6" fmla="*/ 46186610 w 242"/>
              <a:gd name="T7" fmla="*/ 203136093 h 283"/>
              <a:gd name="T8" fmla="*/ 55612278 w 242"/>
              <a:gd name="T9" fmla="*/ 113476355 h 283"/>
              <a:gd name="T10" fmla="*/ 55141407 w 242"/>
              <a:gd name="T11" fmla="*/ 37825843 h 283"/>
              <a:gd name="T12" fmla="*/ 51841914 w 242"/>
              <a:gd name="T13" fmla="*/ 12609010 h 283"/>
              <a:gd name="T14" fmla="*/ 45715254 w 242"/>
              <a:gd name="T15" fmla="*/ 1401396 h 283"/>
              <a:gd name="T16" fmla="*/ 41002178 w 242"/>
              <a:gd name="T17" fmla="*/ 1401396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7" name="Line 41"/>
          <p:cNvSpPr>
            <a:spLocks noChangeShapeType="1"/>
          </p:cNvSpPr>
          <p:nvPr/>
        </p:nvSpPr>
        <p:spPr bwMode="auto">
          <a:xfrm flipH="1" flipV="1">
            <a:off x="2849563" y="10841038"/>
            <a:ext cx="133350" cy="603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18" name="Arc 42"/>
          <p:cNvSpPr>
            <a:spLocks/>
          </p:cNvSpPr>
          <p:nvPr/>
        </p:nvSpPr>
        <p:spPr bwMode="auto">
          <a:xfrm rot="2265330" flipV="1">
            <a:off x="2905125" y="11064875"/>
            <a:ext cx="92075" cy="52388"/>
          </a:xfrm>
          <a:custGeom>
            <a:avLst/>
            <a:gdLst>
              <a:gd name="T0" fmla="*/ 0 w 37898"/>
              <a:gd name="T1" fmla="*/ 111812 h 21600"/>
              <a:gd name="T2" fmla="*/ 543492 w 37898"/>
              <a:gd name="T3" fmla="*/ 253015 h 21600"/>
              <a:gd name="T4" fmla="*/ 238735 w 37898"/>
              <a:gd name="T5" fmla="*/ 30816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Arc 43"/>
          <p:cNvSpPr>
            <a:spLocks/>
          </p:cNvSpPr>
          <p:nvPr/>
        </p:nvSpPr>
        <p:spPr bwMode="auto">
          <a:xfrm rot="36600" flipH="1">
            <a:off x="2757488" y="10893425"/>
            <a:ext cx="290512" cy="206375"/>
          </a:xfrm>
          <a:custGeom>
            <a:avLst/>
            <a:gdLst>
              <a:gd name="T0" fmla="*/ 8515337 w 21600"/>
              <a:gd name="T1" fmla="*/ 11996618 h 27068"/>
              <a:gd name="T2" fmla="*/ 15407709 w 21600"/>
              <a:gd name="T3" fmla="*/ 0 h 27068"/>
              <a:gd name="T4" fmla="*/ 52551436 w 21600"/>
              <a:gd name="T5" fmla="*/ 6772170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0" name="Freeform 44"/>
          <p:cNvSpPr>
            <a:spLocks/>
          </p:cNvSpPr>
          <p:nvPr/>
        </p:nvSpPr>
        <p:spPr bwMode="auto">
          <a:xfrm rot="8079858" flipH="1">
            <a:off x="2825750" y="10777538"/>
            <a:ext cx="58738" cy="93662"/>
          </a:xfrm>
          <a:custGeom>
            <a:avLst/>
            <a:gdLst>
              <a:gd name="T0" fmla="*/ 4330768 w 152"/>
              <a:gd name="T1" fmla="*/ 0 h 113"/>
              <a:gd name="T2" fmla="*/ 1194468 w 152"/>
              <a:gd name="T3" fmla="*/ 8243915 h 113"/>
              <a:gd name="T4" fmla="*/ 1194468 w 152"/>
              <a:gd name="T5" fmla="*/ 41221228 h 113"/>
              <a:gd name="T6" fmla="*/ 8362436 w 152"/>
              <a:gd name="T7" fmla="*/ 74198545 h 113"/>
              <a:gd name="T8" fmla="*/ 16874422 w 152"/>
              <a:gd name="T9" fmla="*/ 63893241 h 113"/>
              <a:gd name="T10" fmla="*/ 22698370 w 152"/>
              <a:gd name="T11" fmla="*/ 41221228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1" name="Arc 45"/>
          <p:cNvSpPr>
            <a:spLocks/>
          </p:cNvSpPr>
          <p:nvPr/>
        </p:nvSpPr>
        <p:spPr bwMode="auto">
          <a:xfrm flipH="1">
            <a:off x="3386138" y="10868025"/>
            <a:ext cx="177800" cy="127000"/>
          </a:xfrm>
          <a:custGeom>
            <a:avLst/>
            <a:gdLst>
              <a:gd name="T0" fmla="*/ 0 w 39875"/>
              <a:gd name="T1" fmla="*/ 2110846 h 21600"/>
              <a:gd name="T2" fmla="*/ 3535034 w 39875"/>
              <a:gd name="T3" fmla="*/ 3816603 h 21600"/>
              <a:gd name="T4" fmla="*/ 1636536 w 39875"/>
              <a:gd name="T5" fmla="*/ 4390396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2" name="Arc 46"/>
          <p:cNvSpPr>
            <a:spLocks/>
          </p:cNvSpPr>
          <p:nvPr/>
        </p:nvSpPr>
        <p:spPr bwMode="auto">
          <a:xfrm flipH="1">
            <a:off x="3386138" y="10974388"/>
            <a:ext cx="104775" cy="150812"/>
          </a:xfrm>
          <a:custGeom>
            <a:avLst/>
            <a:gdLst>
              <a:gd name="T0" fmla="*/ 1986389 w 23853"/>
              <a:gd name="T1" fmla="*/ 0 h 25811"/>
              <a:gd name="T2" fmla="*/ 0 w 23853"/>
              <a:gd name="T3" fmla="*/ 5125183 h 25811"/>
              <a:gd name="T4" fmla="*/ 190934 w 23853"/>
              <a:gd name="T5" fmla="*/ 840010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3" name="Arc 47"/>
          <p:cNvSpPr>
            <a:spLocks/>
          </p:cNvSpPr>
          <p:nvPr/>
        </p:nvSpPr>
        <p:spPr bwMode="auto">
          <a:xfrm flipH="1">
            <a:off x="3484563" y="10933113"/>
            <a:ext cx="96837" cy="193675"/>
          </a:xfrm>
          <a:custGeom>
            <a:avLst/>
            <a:gdLst>
              <a:gd name="T0" fmla="*/ 1907761 w 21600"/>
              <a:gd name="T1" fmla="*/ 6602027 h 33172"/>
              <a:gd name="T2" fmla="*/ 303113 w 21600"/>
              <a:gd name="T3" fmla="*/ 0 h 33172"/>
              <a:gd name="T4" fmla="*/ 1946329 w 21600"/>
              <a:gd name="T5" fmla="*/ 2303916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4" name="Line 48"/>
          <p:cNvSpPr>
            <a:spLocks noChangeShapeType="1"/>
          </p:cNvSpPr>
          <p:nvPr/>
        </p:nvSpPr>
        <p:spPr bwMode="auto">
          <a:xfrm flipV="1">
            <a:off x="3422650" y="10748963"/>
            <a:ext cx="85725" cy="50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5" name="Line 49"/>
          <p:cNvSpPr>
            <a:spLocks noChangeShapeType="1"/>
          </p:cNvSpPr>
          <p:nvPr/>
        </p:nvSpPr>
        <p:spPr bwMode="auto">
          <a:xfrm flipH="1" flipV="1">
            <a:off x="3490913" y="10744200"/>
            <a:ext cx="74612" cy="635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6" name="Freeform 50"/>
          <p:cNvSpPr>
            <a:spLocks/>
          </p:cNvSpPr>
          <p:nvPr/>
        </p:nvSpPr>
        <p:spPr bwMode="auto">
          <a:xfrm>
            <a:off x="3168650" y="11006138"/>
            <a:ext cx="111125" cy="111125"/>
          </a:xfrm>
          <a:custGeom>
            <a:avLst/>
            <a:gdLst>
              <a:gd name="T0" fmla="*/ 0 w 48"/>
              <a:gd name="T1" fmla="*/ 64316485 h 192"/>
              <a:gd name="T2" fmla="*/ 25726594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7" name="Freeform 51"/>
          <p:cNvSpPr>
            <a:spLocks/>
          </p:cNvSpPr>
          <p:nvPr/>
        </p:nvSpPr>
        <p:spPr bwMode="auto">
          <a:xfrm>
            <a:off x="3119438" y="10855325"/>
            <a:ext cx="107950" cy="274638"/>
          </a:xfrm>
          <a:custGeom>
            <a:avLst/>
            <a:gdLst>
              <a:gd name="T0" fmla="*/ 14863365 w 112"/>
              <a:gd name="T1" fmla="*/ 0 h 328"/>
              <a:gd name="T2" fmla="*/ 14863365 w 112"/>
              <a:gd name="T3" fmla="*/ 201914170 h 328"/>
              <a:gd name="T4" fmla="*/ 104046453 w 112"/>
              <a:gd name="T5" fmla="*/ 16826181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8" name="Freeform 52"/>
          <p:cNvSpPr>
            <a:spLocks/>
          </p:cNvSpPr>
          <p:nvPr/>
        </p:nvSpPr>
        <p:spPr bwMode="auto">
          <a:xfrm>
            <a:off x="3055938" y="10855325"/>
            <a:ext cx="63500" cy="139700"/>
          </a:xfrm>
          <a:custGeom>
            <a:avLst/>
            <a:gdLst>
              <a:gd name="T0" fmla="*/ 0 w 80"/>
              <a:gd name="T1" fmla="*/ 147849164 h 132"/>
              <a:gd name="T2" fmla="*/ 35282186 w 80"/>
              <a:gd name="T3" fmla="*/ 67204152 h 132"/>
              <a:gd name="T4" fmla="*/ 5040311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29" name="Freeform 53"/>
          <p:cNvSpPr>
            <a:spLocks/>
          </p:cNvSpPr>
          <p:nvPr/>
        </p:nvSpPr>
        <p:spPr bwMode="auto">
          <a:xfrm>
            <a:off x="3636963" y="10858500"/>
            <a:ext cx="100012" cy="268288"/>
          </a:xfrm>
          <a:custGeom>
            <a:avLst/>
            <a:gdLst>
              <a:gd name="T0" fmla="*/ 12757781 w 112"/>
              <a:gd name="T1" fmla="*/ 0 h 328"/>
              <a:gd name="T2" fmla="*/ 12757781 w 112"/>
              <a:gd name="T3" fmla="*/ 192684748 h 328"/>
              <a:gd name="T4" fmla="*/ 89307148 w 112"/>
              <a:gd name="T5" fmla="*/ 160570359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0" name="AutoShape 54"/>
          <p:cNvSpPr>
            <a:spLocks noChangeArrowheads="1"/>
          </p:cNvSpPr>
          <p:nvPr/>
        </p:nvSpPr>
        <p:spPr bwMode="auto">
          <a:xfrm>
            <a:off x="3632200" y="10779125"/>
            <a:ext cx="42863" cy="39688"/>
          </a:xfrm>
          <a:prstGeom prst="flowChartConnector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0231" name="Freeform 55"/>
          <p:cNvSpPr>
            <a:spLocks/>
          </p:cNvSpPr>
          <p:nvPr/>
        </p:nvSpPr>
        <p:spPr bwMode="auto">
          <a:xfrm>
            <a:off x="3552825" y="10855325"/>
            <a:ext cx="100013" cy="84138"/>
          </a:xfrm>
          <a:custGeom>
            <a:avLst/>
            <a:gdLst>
              <a:gd name="T0" fmla="*/ 0 w 80"/>
              <a:gd name="T1" fmla="*/ 53630321 h 132"/>
              <a:gd name="T2" fmla="*/ 87522632 w 80"/>
              <a:gd name="T3" fmla="*/ 24377709 h 132"/>
              <a:gd name="T4" fmla="*/ 125032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2" name="Freeform 56"/>
          <p:cNvSpPr>
            <a:spLocks/>
          </p:cNvSpPr>
          <p:nvPr/>
        </p:nvSpPr>
        <p:spPr bwMode="auto">
          <a:xfrm rot="9222466" flipH="1">
            <a:off x="3502025" y="10890250"/>
            <a:ext cx="46038" cy="46038"/>
          </a:xfrm>
          <a:custGeom>
            <a:avLst/>
            <a:gdLst>
              <a:gd name="T0" fmla="*/ 2660512 w 152"/>
              <a:gd name="T1" fmla="*/ 0 h 113"/>
              <a:gd name="T2" fmla="*/ 733882 w 152"/>
              <a:gd name="T3" fmla="*/ 1991857 h 113"/>
              <a:gd name="T4" fmla="*/ 733882 w 152"/>
              <a:gd name="T5" fmla="*/ 9959283 h 113"/>
              <a:gd name="T6" fmla="*/ 5137175 w 152"/>
              <a:gd name="T7" fmla="*/ 17926710 h 113"/>
              <a:gd name="T8" fmla="*/ 10366425 w 152"/>
              <a:gd name="T9" fmla="*/ 15436992 h 113"/>
              <a:gd name="T10" fmla="*/ 13944061 w 152"/>
              <a:gd name="T11" fmla="*/ 995928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3" name="Freeform 57"/>
          <p:cNvSpPr>
            <a:spLocks/>
          </p:cNvSpPr>
          <p:nvPr/>
        </p:nvSpPr>
        <p:spPr bwMode="auto">
          <a:xfrm rot="1673837">
            <a:off x="3530600" y="10915650"/>
            <a:ext cx="57150" cy="44450"/>
          </a:xfrm>
          <a:custGeom>
            <a:avLst/>
            <a:gdLst>
              <a:gd name="T0" fmla="*/ 0 w 80"/>
              <a:gd name="T1" fmla="*/ 14968199 h 132"/>
              <a:gd name="T2" fmla="*/ 28578572 w 80"/>
              <a:gd name="T3" fmla="*/ 6803880 h 132"/>
              <a:gd name="T4" fmla="*/ 4082652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4" name="Line 58"/>
          <p:cNvSpPr>
            <a:spLocks noChangeShapeType="1"/>
          </p:cNvSpPr>
          <p:nvPr/>
        </p:nvSpPr>
        <p:spPr bwMode="auto">
          <a:xfrm flipV="1">
            <a:off x="5948363" y="10855325"/>
            <a:ext cx="34925" cy="1460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5" name="Arc 59"/>
          <p:cNvSpPr>
            <a:spLocks/>
          </p:cNvSpPr>
          <p:nvPr/>
        </p:nvSpPr>
        <p:spPr bwMode="auto">
          <a:xfrm flipH="1">
            <a:off x="5056188" y="10879138"/>
            <a:ext cx="187325" cy="114300"/>
          </a:xfrm>
          <a:custGeom>
            <a:avLst/>
            <a:gdLst>
              <a:gd name="T0" fmla="*/ 0 w 37898"/>
              <a:gd name="T1" fmla="*/ 1161261 h 21600"/>
              <a:gd name="T2" fmla="*/ 4576724 w 37898"/>
              <a:gd name="T3" fmla="*/ 2627741 h 21600"/>
              <a:gd name="T4" fmla="*/ 2010360 w 37898"/>
              <a:gd name="T5" fmla="*/ 3200601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6" name="Arc 60"/>
          <p:cNvSpPr>
            <a:spLocks/>
          </p:cNvSpPr>
          <p:nvPr/>
        </p:nvSpPr>
        <p:spPr bwMode="auto">
          <a:xfrm flipH="1">
            <a:off x="5162550" y="10923588"/>
            <a:ext cx="106363" cy="192087"/>
          </a:xfrm>
          <a:custGeom>
            <a:avLst/>
            <a:gdLst>
              <a:gd name="T0" fmla="*/ 2578953 w 21600"/>
              <a:gd name="T1" fmla="*/ 5356583 h 36375"/>
              <a:gd name="T2" fmla="*/ 697781 w 21600"/>
              <a:gd name="T3" fmla="*/ 0 h 36375"/>
              <a:gd name="T4" fmla="*/ 2579076 w 21600"/>
              <a:gd name="T5" fmla="*/ 2175766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7" name="Arc 61"/>
          <p:cNvSpPr>
            <a:spLocks/>
          </p:cNvSpPr>
          <p:nvPr/>
        </p:nvSpPr>
        <p:spPr bwMode="auto">
          <a:xfrm flipH="1">
            <a:off x="5054600" y="10971213"/>
            <a:ext cx="114300" cy="144462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4066724 h 27198"/>
              <a:gd name="T4" fmla="*/ 191234 w 23199"/>
              <a:gd name="T5" fmla="*/ 83885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8" name="Freeform 62"/>
          <p:cNvSpPr>
            <a:spLocks/>
          </p:cNvSpPr>
          <p:nvPr/>
        </p:nvSpPr>
        <p:spPr bwMode="auto">
          <a:xfrm rot="-1432516">
            <a:off x="5851525" y="10961688"/>
            <a:ext cx="144463" cy="152400"/>
          </a:xfrm>
          <a:custGeom>
            <a:avLst/>
            <a:gdLst>
              <a:gd name="T0" fmla="*/ 0 w 80"/>
              <a:gd name="T1" fmla="*/ 175952718 h 132"/>
              <a:gd name="T2" fmla="*/ 182608442 w 80"/>
              <a:gd name="T3" fmla="*/ 79978826 h 132"/>
              <a:gd name="T4" fmla="*/ 260869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39" name="Arc 63"/>
          <p:cNvSpPr>
            <a:spLocks/>
          </p:cNvSpPr>
          <p:nvPr/>
        </p:nvSpPr>
        <p:spPr bwMode="auto">
          <a:xfrm rot="21592133" flipV="1">
            <a:off x="4114800" y="10885488"/>
            <a:ext cx="220663" cy="214312"/>
          </a:xfrm>
          <a:custGeom>
            <a:avLst/>
            <a:gdLst>
              <a:gd name="T0" fmla="*/ 0 w 42187"/>
              <a:gd name="T1" fmla="*/ 14721389 h 21600"/>
              <a:gd name="T2" fmla="*/ 6037140 w 42187"/>
              <a:gd name="T3" fmla="*/ 20741083 h 21600"/>
              <a:gd name="T4" fmla="*/ 2946518 w 42187"/>
              <a:gd name="T5" fmla="*/ 21097550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40" name="Freeform 64"/>
          <p:cNvSpPr>
            <a:spLocks/>
          </p:cNvSpPr>
          <p:nvPr/>
        </p:nvSpPr>
        <p:spPr bwMode="auto">
          <a:xfrm>
            <a:off x="4025900" y="10439400"/>
            <a:ext cx="190500" cy="569913"/>
          </a:xfrm>
          <a:custGeom>
            <a:avLst/>
            <a:gdLst>
              <a:gd name="T0" fmla="*/ 0 w 208"/>
              <a:gd name="T1" fmla="*/ 477648314 h 680"/>
              <a:gd name="T2" fmla="*/ 161051274 w 208"/>
              <a:gd name="T3" fmla="*/ 73051951 h 680"/>
              <a:gd name="T4" fmla="*/ 80525637 w 208"/>
              <a:gd name="T5" fmla="*/ 39335729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1" name="Freeform 65"/>
          <p:cNvSpPr>
            <a:spLocks/>
          </p:cNvSpPr>
          <p:nvPr/>
        </p:nvSpPr>
        <p:spPr bwMode="auto">
          <a:xfrm>
            <a:off x="4124325" y="10487025"/>
            <a:ext cx="44450" cy="527050"/>
          </a:xfrm>
          <a:custGeom>
            <a:avLst/>
            <a:gdLst>
              <a:gd name="T0" fmla="*/ 0 w 1"/>
              <a:gd name="T1" fmla="*/ 0 h 768"/>
              <a:gd name="T2" fmla="*/ 0 w 1"/>
              <a:gd name="T3" fmla="*/ 36169498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2" name="Freeform 66"/>
          <p:cNvSpPr>
            <a:spLocks/>
          </p:cNvSpPr>
          <p:nvPr/>
        </p:nvSpPr>
        <p:spPr bwMode="auto">
          <a:xfrm rot="20232284" flipV="1">
            <a:off x="4289425" y="10853738"/>
            <a:ext cx="46038" cy="112712"/>
          </a:xfrm>
          <a:custGeom>
            <a:avLst/>
            <a:gdLst>
              <a:gd name="T0" fmla="*/ 2660512 w 152"/>
              <a:gd name="T1" fmla="*/ 0 h 113"/>
              <a:gd name="T2" fmla="*/ 733882 w 152"/>
              <a:gd name="T3" fmla="*/ 11938496 h 113"/>
              <a:gd name="T4" fmla="*/ 733882 w 152"/>
              <a:gd name="T5" fmla="*/ 59694469 h 113"/>
              <a:gd name="T6" fmla="*/ 5137175 w 152"/>
              <a:gd name="T7" fmla="*/ 107450446 h 113"/>
              <a:gd name="T8" fmla="*/ 10366425 w 152"/>
              <a:gd name="T9" fmla="*/ 92526584 h 113"/>
              <a:gd name="T10" fmla="*/ 13944061 w 152"/>
              <a:gd name="T11" fmla="*/ 5969446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3" name="Freeform 67"/>
          <p:cNvSpPr>
            <a:spLocks/>
          </p:cNvSpPr>
          <p:nvPr/>
        </p:nvSpPr>
        <p:spPr bwMode="auto">
          <a:xfrm rot="-1367716">
            <a:off x="4291013" y="10853738"/>
            <a:ext cx="131762" cy="106362"/>
          </a:xfrm>
          <a:custGeom>
            <a:avLst/>
            <a:gdLst>
              <a:gd name="T0" fmla="*/ 21791872 w 152"/>
              <a:gd name="T1" fmla="*/ 0 h 113"/>
              <a:gd name="T2" fmla="*/ 6011641 w 152"/>
              <a:gd name="T3" fmla="*/ 10631495 h 113"/>
              <a:gd name="T4" fmla="*/ 6011641 w 152"/>
              <a:gd name="T5" fmla="*/ 53157469 h 113"/>
              <a:gd name="T6" fmla="*/ 42080619 w 152"/>
              <a:gd name="T7" fmla="*/ 95684388 h 113"/>
              <a:gd name="T8" fmla="*/ 84912800 w 152"/>
              <a:gd name="T9" fmla="*/ 82394789 h 113"/>
              <a:gd name="T10" fmla="*/ 114218591 w 152"/>
              <a:gd name="T11" fmla="*/ 5315746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4" name="Arc 68"/>
          <p:cNvSpPr>
            <a:spLocks/>
          </p:cNvSpPr>
          <p:nvPr/>
        </p:nvSpPr>
        <p:spPr bwMode="auto">
          <a:xfrm flipH="1">
            <a:off x="4410075" y="10868025"/>
            <a:ext cx="169863" cy="119063"/>
          </a:xfrm>
          <a:custGeom>
            <a:avLst/>
            <a:gdLst>
              <a:gd name="T0" fmla="*/ 0 w 37898"/>
              <a:gd name="T1" fmla="*/ 1312559 h 21600"/>
              <a:gd name="T2" fmla="*/ 3412432 w 37898"/>
              <a:gd name="T3" fmla="*/ 2970137 h 21600"/>
              <a:gd name="T4" fmla="*/ 1498943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45" name="Arc 69"/>
          <p:cNvSpPr>
            <a:spLocks/>
          </p:cNvSpPr>
          <p:nvPr/>
        </p:nvSpPr>
        <p:spPr bwMode="auto">
          <a:xfrm flipH="1">
            <a:off x="4502150" y="10906125"/>
            <a:ext cx="95250" cy="198438"/>
          </a:xfrm>
          <a:custGeom>
            <a:avLst/>
            <a:gdLst>
              <a:gd name="T0" fmla="*/ 1852118 w 21600"/>
              <a:gd name="T1" fmla="*/ 5905662 h 36375"/>
              <a:gd name="T2" fmla="*/ 501116 w 21600"/>
              <a:gd name="T3" fmla="*/ 0 h 36375"/>
              <a:gd name="T4" fmla="*/ 1852198 w 21600"/>
              <a:gd name="T5" fmla="*/ 2398805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46" name="Arc 70"/>
          <p:cNvSpPr>
            <a:spLocks/>
          </p:cNvSpPr>
          <p:nvPr/>
        </p:nvSpPr>
        <p:spPr bwMode="auto">
          <a:xfrm flipH="1">
            <a:off x="4408488" y="10958513"/>
            <a:ext cx="103187" cy="147637"/>
          </a:xfrm>
          <a:custGeom>
            <a:avLst/>
            <a:gdLst>
              <a:gd name="T0" fmla="*/ 1976490 w 23199"/>
              <a:gd name="T1" fmla="*/ 0 h 27198"/>
              <a:gd name="T2" fmla="*/ 0 w 23199"/>
              <a:gd name="T3" fmla="*/ 4340798 h 27198"/>
              <a:gd name="T4" fmla="*/ 140705 w 23199"/>
              <a:gd name="T5" fmla="*/ 89537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47" name="Line 71"/>
          <p:cNvSpPr>
            <a:spLocks noChangeShapeType="1"/>
          </p:cNvSpPr>
          <p:nvPr/>
        </p:nvSpPr>
        <p:spPr bwMode="auto">
          <a:xfrm flipH="1">
            <a:off x="4587875" y="10863263"/>
            <a:ext cx="11113" cy="2428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8" name="Freeform 72"/>
          <p:cNvSpPr>
            <a:spLocks/>
          </p:cNvSpPr>
          <p:nvPr/>
        </p:nvSpPr>
        <p:spPr bwMode="auto">
          <a:xfrm>
            <a:off x="4584700" y="10985500"/>
            <a:ext cx="103188" cy="120650"/>
          </a:xfrm>
          <a:custGeom>
            <a:avLst/>
            <a:gdLst>
              <a:gd name="T0" fmla="*/ 0 w 176"/>
              <a:gd name="T1" fmla="*/ 38136849 h 295"/>
              <a:gd name="T2" fmla="*/ 8249763 w 176"/>
              <a:gd name="T3" fmla="*/ 47503783 h 295"/>
              <a:gd name="T4" fmla="*/ 21999566 w 176"/>
              <a:gd name="T5" fmla="*/ 48172879 h 295"/>
              <a:gd name="T6" fmla="*/ 37124224 w 176"/>
              <a:gd name="T7" fmla="*/ 40144137 h 295"/>
              <a:gd name="T8" fmla="*/ 56373479 w 176"/>
              <a:gd name="T9" fmla="*/ 14719709 h 295"/>
              <a:gd name="T10" fmla="*/ 6049865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9" name="AutoShape 73"/>
          <p:cNvSpPr>
            <a:spLocks noChangeArrowheads="1"/>
          </p:cNvSpPr>
          <p:nvPr/>
        </p:nvSpPr>
        <p:spPr bwMode="auto">
          <a:xfrm flipV="1">
            <a:off x="4459288" y="10718800"/>
            <a:ext cx="119062" cy="100013"/>
          </a:xfrm>
          <a:custGeom>
            <a:avLst/>
            <a:gdLst>
              <a:gd name="T0" fmla="*/ 1808767 w 21600"/>
              <a:gd name="T1" fmla="*/ 0 h 21600"/>
              <a:gd name="T2" fmla="*/ 452199 w 21600"/>
              <a:gd name="T3" fmla="*/ 1072102 h 21600"/>
              <a:gd name="T4" fmla="*/ 1808767 w 21600"/>
              <a:gd name="T5" fmla="*/ 536042 h 21600"/>
              <a:gd name="T6" fmla="*/ 3165330 w 21600"/>
              <a:gd name="T7" fmla="*/ 10721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0250" name="Line 74"/>
          <p:cNvSpPr>
            <a:spLocks noChangeShapeType="1"/>
          </p:cNvSpPr>
          <p:nvPr/>
        </p:nvSpPr>
        <p:spPr bwMode="auto">
          <a:xfrm>
            <a:off x="4792663" y="10855325"/>
            <a:ext cx="0" cy="27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1" name="Freeform 75"/>
          <p:cNvSpPr>
            <a:spLocks/>
          </p:cNvSpPr>
          <p:nvPr/>
        </p:nvSpPr>
        <p:spPr bwMode="auto">
          <a:xfrm>
            <a:off x="6364288" y="10847388"/>
            <a:ext cx="171450" cy="239712"/>
          </a:xfrm>
          <a:custGeom>
            <a:avLst/>
            <a:gdLst>
              <a:gd name="T0" fmla="*/ 0 w 192"/>
              <a:gd name="T1" fmla="*/ 342034744 h 168"/>
              <a:gd name="T2" fmla="*/ 76549750 w 192"/>
              <a:gd name="T3" fmla="*/ 48862727 h 168"/>
              <a:gd name="T4" fmla="*/ 153099499 w 192"/>
              <a:gd name="T5" fmla="*/ 4886272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2" name="Freeform 76"/>
          <p:cNvSpPr>
            <a:spLocks/>
          </p:cNvSpPr>
          <p:nvPr/>
        </p:nvSpPr>
        <p:spPr bwMode="auto">
          <a:xfrm>
            <a:off x="6478588" y="10847388"/>
            <a:ext cx="60325" cy="225425"/>
          </a:xfrm>
          <a:custGeom>
            <a:avLst/>
            <a:gdLst>
              <a:gd name="T0" fmla="*/ 0 w 144"/>
              <a:gd name="T1" fmla="*/ 25927090 h 280"/>
              <a:gd name="T2" fmla="*/ 16847850 w 144"/>
              <a:gd name="T3" fmla="*/ 25927090 h 280"/>
              <a:gd name="T4" fmla="*/ 25271563 w 144"/>
              <a:gd name="T5" fmla="*/ 181487223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3" name="Arc 77"/>
          <p:cNvSpPr>
            <a:spLocks/>
          </p:cNvSpPr>
          <p:nvPr/>
        </p:nvSpPr>
        <p:spPr bwMode="auto">
          <a:xfrm rot="6747118" flipV="1">
            <a:off x="6460331" y="10913270"/>
            <a:ext cx="333375" cy="80962"/>
          </a:xfrm>
          <a:custGeom>
            <a:avLst/>
            <a:gdLst>
              <a:gd name="T0" fmla="*/ 70104014 w 21600"/>
              <a:gd name="T1" fmla="*/ 0 h 26689"/>
              <a:gd name="T2" fmla="*/ 51067028 w 21600"/>
              <a:gd name="T3" fmla="*/ 745039 h 26689"/>
              <a:gd name="T4" fmla="*/ 0 w 21600"/>
              <a:gd name="T5" fmla="*/ 283256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54" name="Arc 78"/>
          <p:cNvSpPr>
            <a:spLocks/>
          </p:cNvSpPr>
          <p:nvPr/>
        </p:nvSpPr>
        <p:spPr bwMode="auto">
          <a:xfrm flipH="1">
            <a:off x="6634163" y="10874375"/>
            <a:ext cx="187325" cy="114300"/>
          </a:xfrm>
          <a:custGeom>
            <a:avLst/>
            <a:gdLst>
              <a:gd name="T0" fmla="*/ 0 w 37898"/>
              <a:gd name="T1" fmla="*/ 1161261 h 21600"/>
              <a:gd name="T2" fmla="*/ 4576724 w 37898"/>
              <a:gd name="T3" fmla="*/ 2627741 h 21600"/>
              <a:gd name="T4" fmla="*/ 2010360 w 37898"/>
              <a:gd name="T5" fmla="*/ 3200601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55" name="Arc 79"/>
          <p:cNvSpPr>
            <a:spLocks/>
          </p:cNvSpPr>
          <p:nvPr/>
        </p:nvSpPr>
        <p:spPr bwMode="auto">
          <a:xfrm flipH="1">
            <a:off x="6742113" y="10914063"/>
            <a:ext cx="106362" cy="193675"/>
          </a:xfrm>
          <a:custGeom>
            <a:avLst/>
            <a:gdLst>
              <a:gd name="T0" fmla="*/ 2578884 w 21600"/>
              <a:gd name="T1" fmla="*/ 5490535 h 36375"/>
              <a:gd name="T2" fmla="*/ 697769 w 21600"/>
              <a:gd name="T3" fmla="*/ 0 h 36375"/>
              <a:gd name="T4" fmla="*/ 2579002 w 21600"/>
              <a:gd name="T5" fmla="*/ 2230177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56" name="Arc 80"/>
          <p:cNvSpPr>
            <a:spLocks/>
          </p:cNvSpPr>
          <p:nvPr/>
        </p:nvSpPr>
        <p:spPr bwMode="auto">
          <a:xfrm flipH="1">
            <a:off x="6634163" y="10963275"/>
            <a:ext cx="114300" cy="144463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4066810 h 27198"/>
              <a:gd name="T4" fmla="*/ 191234 w 23199"/>
              <a:gd name="T5" fmla="*/ 83886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57" name="Line 81"/>
          <p:cNvSpPr>
            <a:spLocks noChangeShapeType="1"/>
          </p:cNvSpPr>
          <p:nvPr/>
        </p:nvSpPr>
        <p:spPr bwMode="auto">
          <a:xfrm>
            <a:off x="6372225" y="10842625"/>
            <a:ext cx="0" cy="2778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58" name="Arc 82"/>
          <p:cNvSpPr>
            <a:spLocks/>
          </p:cNvSpPr>
          <p:nvPr/>
        </p:nvSpPr>
        <p:spPr bwMode="auto">
          <a:xfrm rot="20206454" flipH="1">
            <a:off x="1209675" y="10469563"/>
            <a:ext cx="155575" cy="160337"/>
          </a:xfrm>
          <a:custGeom>
            <a:avLst/>
            <a:gdLst>
              <a:gd name="T0" fmla="*/ 0 w 37898"/>
              <a:gd name="T1" fmla="*/ 3205448 h 21600"/>
              <a:gd name="T2" fmla="*/ 2621725 w 37898"/>
              <a:gd name="T3" fmla="*/ 7253504 h 21600"/>
              <a:gd name="T4" fmla="*/ 1151620 w 37898"/>
              <a:gd name="T5" fmla="*/ 88347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59" name="Arc 83"/>
          <p:cNvSpPr>
            <a:spLocks/>
          </p:cNvSpPr>
          <p:nvPr/>
        </p:nvSpPr>
        <p:spPr bwMode="auto">
          <a:xfrm rot="18564040" flipH="1">
            <a:off x="1335088" y="10415587"/>
            <a:ext cx="96838" cy="106363"/>
          </a:xfrm>
          <a:custGeom>
            <a:avLst/>
            <a:gdLst>
              <a:gd name="T0" fmla="*/ 1633640 w 23199"/>
              <a:gd name="T1" fmla="*/ 0 h 27198"/>
              <a:gd name="T2" fmla="*/ 0 w 23199"/>
              <a:gd name="T3" fmla="*/ 1623133 h 27198"/>
              <a:gd name="T4" fmla="*/ 116307 w 23199"/>
              <a:gd name="T5" fmla="*/ 3348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60" name="Arc 84"/>
          <p:cNvSpPr>
            <a:spLocks/>
          </p:cNvSpPr>
          <p:nvPr/>
        </p:nvSpPr>
        <p:spPr bwMode="auto">
          <a:xfrm rot="5910393" flipH="1">
            <a:off x="1166813" y="10472738"/>
            <a:ext cx="268287" cy="115887"/>
          </a:xfrm>
          <a:custGeom>
            <a:avLst/>
            <a:gdLst>
              <a:gd name="T0" fmla="*/ 6706579 w 21600"/>
              <a:gd name="T1" fmla="*/ 2124181 h 27068"/>
              <a:gd name="T2" fmla="*/ 12135166 w 21600"/>
              <a:gd name="T3" fmla="*/ 0 h 27068"/>
              <a:gd name="T4" fmla="*/ 41389602 w 21600"/>
              <a:gd name="T5" fmla="*/ 119911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61" name="Freeform 85"/>
          <p:cNvSpPr>
            <a:spLocks/>
          </p:cNvSpPr>
          <p:nvPr/>
        </p:nvSpPr>
        <p:spPr bwMode="auto">
          <a:xfrm rot="-143199">
            <a:off x="1363663" y="10548938"/>
            <a:ext cx="77787" cy="560387"/>
          </a:xfrm>
          <a:custGeom>
            <a:avLst/>
            <a:gdLst>
              <a:gd name="T0" fmla="*/ 0 w 192"/>
              <a:gd name="T1" fmla="*/ 654236771 h 480"/>
              <a:gd name="T2" fmla="*/ 15757541 w 192"/>
              <a:gd name="T3" fmla="*/ 588812627 h 480"/>
              <a:gd name="T4" fmla="*/ 23635903 w 192"/>
              <a:gd name="T5" fmla="*/ 457965798 h 480"/>
              <a:gd name="T6" fmla="*/ 31514676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2" name="Freeform 86"/>
          <p:cNvSpPr>
            <a:spLocks/>
          </p:cNvSpPr>
          <p:nvPr/>
        </p:nvSpPr>
        <p:spPr bwMode="auto">
          <a:xfrm rot="2859523" flipH="1">
            <a:off x="1384301" y="10483850"/>
            <a:ext cx="114300" cy="136525"/>
          </a:xfrm>
          <a:custGeom>
            <a:avLst/>
            <a:gdLst>
              <a:gd name="T0" fmla="*/ 0 w 80"/>
              <a:gd name="T1" fmla="*/ 141205118 h 132"/>
              <a:gd name="T2" fmla="*/ 114314289 w 80"/>
              <a:gd name="T3" fmla="*/ 64184319 h 132"/>
              <a:gd name="T4" fmla="*/ 16330610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3" name="Arc 87"/>
          <p:cNvSpPr>
            <a:spLocks/>
          </p:cNvSpPr>
          <p:nvPr/>
        </p:nvSpPr>
        <p:spPr bwMode="auto">
          <a:xfrm rot="7227494" flipH="1">
            <a:off x="1618457" y="10464006"/>
            <a:ext cx="101600" cy="115887"/>
          </a:xfrm>
          <a:custGeom>
            <a:avLst/>
            <a:gdLst>
              <a:gd name="T0" fmla="*/ 0 w 29764"/>
              <a:gd name="T1" fmla="*/ 530473 h 21600"/>
              <a:gd name="T2" fmla="*/ 1183857 w 29764"/>
              <a:gd name="T3" fmla="*/ 1509584 h 21600"/>
              <a:gd name="T4" fmla="*/ 464884 w 29764"/>
              <a:gd name="T5" fmla="*/ 3335775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64" name="Arc 88"/>
          <p:cNvSpPr>
            <a:spLocks/>
          </p:cNvSpPr>
          <p:nvPr/>
        </p:nvSpPr>
        <p:spPr bwMode="auto">
          <a:xfrm rot="1213172">
            <a:off x="1406525" y="10944225"/>
            <a:ext cx="77788" cy="176213"/>
          </a:xfrm>
          <a:custGeom>
            <a:avLst/>
            <a:gdLst>
              <a:gd name="T0" fmla="*/ 623374 w 27189"/>
              <a:gd name="T1" fmla="*/ 0 h 26531"/>
              <a:gd name="T2" fmla="*/ 0 w 27189"/>
              <a:gd name="T3" fmla="*/ 7557700 h 26531"/>
              <a:gd name="T4" fmla="*/ 130885 w 27189"/>
              <a:gd name="T5" fmla="*/ 1444753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65" name="Freeform 89"/>
          <p:cNvSpPr>
            <a:spLocks/>
          </p:cNvSpPr>
          <p:nvPr/>
        </p:nvSpPr>
        <p:spPr bwMode="auto">
          <a:xfrm rot="517400" flipH="1">
            <a:off x="1281113" y="10666413"/>
            <a:ext cx="276225" cy="144462"/>
          </a:xfrm>
          <a:custGeom>
            <a:avLst/>
            <a:gdLst>
              <a:gd name="T0" fmla="*/ 0 w 1"/>
              <a:gd name="T1" fmla="*/ 0 h 768"/>
              <a:gd name="T2" fmla="*/ 0 w 1"/>
              <a:gd name="T3" fmla="*/ 2717353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6" name="Freeform 90"/>
          <p:cNvSpPr>
            <a:spLocks/>
          </p:cNvSpPr>
          <p:nvPr/>
        </p:nvSpPr>
        <p:spPr bwMode="auto">
          <a:xfrm rot="615711" flipH="1">
            <a:off x="1304925" y="10521950"/>
            <a:ext cx="276225" cy="144463"/>
          </a:xfrm>
          <a:custGeom>
            <a:avLst/>
            <a:gdLst>
              <a:gd name="T0" fmla="*/ 0 w 1"/>
              <a:gd name="T1" fmla="*/ 0 h 768"/>
              <a:gd name="T2" fmla="*/ 0 w 1"/>
              <a:gd name="T3" fmla="*/ 27173907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67" name="Arc 91"/>
          <p:cNvSpPr>
            <a:spLocks/>
          </p:cNvSpPr>
          <p:nvPr/>
        </p:nvSpPr>
        <p:spPr bwMode="auto">
          <a:xfrm rot="20863295" flipH="1">
            <a:off x="1584325" y="10472738"/>
            <a:ext cx="123825" cy="101600"/>
          </a:xfrm>
          <a:custGeom>
            <a:avLst/>
            <a:gdLst>
              <a:gd name="T0" fmla="*/ 0 w 33055"/>
              <a:gd name="T1" fmla="*/ 365393 h 21600"/>
              <a:gd name="T2" fmla="*/ 1737603 w 33055"/>
              <a:gd name="T3" fmla="*/ 1845540 h 21600"/>
              <a:gd name="T4" fmla="*/ 620500 w 33055"/>
              <a:gd name="T5" fmla="*/ 2247881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68" name="Arc 92"/>
          <p:cNvSpPr>
            <a:spLocks/>
          </p:cNvSpPr>
          <p:nvPr/>
        </p:nvSpPr>
        <p:spPr bwMode="auto">
          <a:xfrm rot="675542">
            <a:off x="1462088" y="10810875"/>
            <a:ext cx="66675" cy="201613"/>
          </a:xfrm>
          <a:custGeom>
            <a:avLst/>
            <a:gdLst>
              <a:gd name="T0" fmla="*/ 613598 w 21600"/>
              <a:gd name="T1" fmla="*/ 0 h 20377"/>
              <a:gd name="T2" fmla="*/ 463326 w 21600"/>
              <a:gd name="T3" fmla="*/ 19736720 h 20377"/>
              <a:gd name="T4" fmla="*/ 0 w 21600"/>
              <a:gd name="T5" fmla="*/ 5422061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69" name="Line 93"/>
          <p:cNvSpPr>
            <a:spLocks noChangeShapeType="1"/>
          </p:cNvSpPr>
          <p:nvPr/>
        </p:nvSpPr>
        <p:spPr bwMode="auto">
          <a:xfrm>
            <a:off x="1641475" y="10855325"/>
            <a:ext cx="0" cy="2222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0" name="Line 94"/>
          <p:cNvSpPr>
            <a:spLocks noChangeShapeType="1"/>
          </p:cNvSpPr>
          <p:nvPr/>
        </p:nvSpPr>
        <p:spPr bwMode="auto">
          <a:xfrm>
            <a:off x="2181225" y="1019175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1" name="Line 95"/>
          <p:cNvSpPr>
            <a:spLocks noChangeShapeType="1"/>
          </p:cNvSpPr>
          <p:nvPr/>
        </p:nvSpPr>
        <p:spPr bwMode="auto">
          <a:xfrm>
            <a:off x="3290888" y="10210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2" name="Line 96"/>
          <p:cNvSpPr>
            <a:spLocks noChangeShapeType="1"/>
          </p:cNvSpPr>
          <p:nvPr/>
        </p:nvSpPr>
        <p:spPr bwMode="auto">
          <a:xfrm>
            <a:off x="4324350" y="1019175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3" name="Line 97"/>
          <p:cNvSpPr>
            <a:spLocks noChangeShapeType="1"/>
          </p:cNvSpPr>
          <p:nvPr/>
        </p:nvSpPr>
        <p:spPr bwMode="auto">
          <a:xfrm>
            <a:off x="5286375" y="101981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4" name="Line 98"/>
          <p:cNvSpPr>
            <a:spLocks noChangeShapeType="1"/>
          </p:cNvSpPr>
          <p:nvPr/>
        </p:nvSpPr>
        <p:spPr bwMode="auto">
          <a:xfrm>
            <a:off x="6248400" y="1015365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5" name="Freeform 99"/>
          <p:cNvSpPr>
            <a:spLocks/>
          </p:cNvSpPr>
          <p:nvPr/>
        </p:nvSpPr>
        <p:spPr bwMode="auto">
          <a:xfrm>
            <a:off x="6210300" y="10839450"/>
            <a:ext cx="161925" cy="228600"/>
          </a:xfrm>
          <a:custGeom>
            <a:avLst/>
            <a:gdLst>
              <a:gd name="T0" fmla="*/ 0 w 192"/>
              <a:gd name="T1" fmla="*/ 311059258 h 168"/>
              <a:gd name="T2" fmla="*/ 68280910 w 192"/>
              <a:gd name="T3" fmla="*/ 44436841 h 168"/>
              <a:gd name="T4" fmla="*/ 136560976 w 192"/>
              <a:gd name="T5" fmla="*/ 44436841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6" name="Freeform 100"/>
          <p:cNvSpPr>
            <a:spLocks/>
          </p:cNvSpPr>
          <p:nvPr/>
        </p:nvSpPr>
        <p:spPr bwMode="auto">
          <a:xfrm>
            <a:off x="4657725" y="10848975"/>
            <a:ext cx="161925" cy="228600"/>
          </a:xfrm>
          <a:custGeom>
            <a:avLst/>
            <a:gdLst>
              <a:gd name="T0" fmla="*/ 0 w 192"/>
              <a:gd name="T1" fmla="*/ 311059258 h 168"/>
              <a:gd name="T2" fmla="*/ 68280910 w 192"/>
              <a:gd name="T3" fmla="*/ 44436841 h 168"/>
              <a:gd name="T4" fmla="*/ 136560976 w 192"/>
              <a:gd name="T5" fmla="*/ 44436841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7" name="Freeform 101"/>
          <p:cNvSpPr>
            <a:spLocks/>
          </p:cNvSpPr>
          <p:nvPr/>
        </p:nvSpPr>
        <p:spPr bwMode="auto">
          <a:xfrm flipH="1">
            <a:off x="5105400" y="10858500"/>
            <a:ext cx="179388" cy="560388"/>
          </a:xfrm>
          <a:custGeom>
            <a:avLst/>
            <a:gdLst>
              <a:gd name="T0" fmla="*/ 0 w 1"/>
              <a:gd name="T1" fmla="*/ 0 h 768"/>
              <a:gd name="T2" fmla="*/ 0 w 1"/>
              <a:gd name="T3" fmla="*/ 408899415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8" name="Freeform 102"/>
          <p:cNvSpPr>
            <a:spLocks/>
          </p:cNvSpPr>
          <p:nvPr/>
        </p:nvSpPr>
        <p:spPr bwMode="auto">
          <a:xfrm rot="-4841525" flipH="1" flipV="1">
            <a:off x="5182393" y="11378407"/>
            <a:ext cx="106363" cy="95250"/>
          </a:xfrm>
          <a:custGeom>
            <a:avLst/>
            <a:gdLst>
              <a:gd name="T0" fmla="*/ 0 w 56"/>
              <a:gd name="T1" fmla="*/ 6710545 h 104"/>
              <a:gd name="T2" fmla="*/ 173158976 w 56"/>
              <a:gd name="T3" fmla="*/ 6710545 h 104"/>
              <a:gd name="T4" fmla="*/ 173158976 w 56"/>
              <a:gd name="T5" fmla="*/ 46972904 h 104"/>
              <a:gd name="T6" fmla="*/ 0 w 56"/>
              <a:gd name="T7" fmla="*/ 87236181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79" name="Freeform 103"/>
          <p:cNvSpPr>
            <a:spLocks/>
          </p:cNvSpPr>
          <p:nvPr/>
        </p:nvSpPr>
        <p:spPr bwMode="auto">
          <a:xfrm rot="-342635">
            <a:off x="5181600" y="11029950"/>
            <a:ext cx="215900" cy="381000"/>
          </a:xfrm>
          <a:custGeom>
            <a:avLst/>
            <a:gdLst>
              <a:gd name="T0" fmla="*/ 16139944 w 152"/>
              <a:gd name="T1" fmla="*/ 504031202 h 288"/>
              <a:gd name="T2" fmla="*/ 16139944 w 152"/>
              <a:gd name="T3" fmla="*/ 420026029 h 288"/>
              <a:gd name="T4" fmla="*/ 112981037 w 152"/>
              <a:gd name="T5" fmla="*/ 252015601 h 288"/>
              <a:gd name="T6" fmla="*/ 306663189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0" name="Freeform 104"/>
          <p:cNvSpPr>
            <a:spLocks/>
          </p:cNvSpPr>
          <p:nvPr/>
        </p:nvSpPr>
        <p:spPr bwMode="auto">
          <a:xfrm flipH="1">
            <a:off x="6678613" y="10852150"/>
            <a:ext cx="179387" cy="560388"/>
          </a:xfrm>
          <a:custGeom>
            <a:avLst/>
            <a:gdLst>
              <a:gd name="T0" fmla="*/ 0 w 1"/>
              <a:gd name="T1" fmla="*/ 0 h 768"/>
              <a:gd name="T2" fmla="*/ 0 w 1"/>
              <a:gd name="T3" fmla="*/ 408899415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1" name="Freeform 105"/>
          <p:cNvSpPr>
            <a:spLocks/>
          </p:cNvSpPr>
          <p:nvPr/>
        </p:nvSpPr>
        <p:spPr bwMode="auto">
          <a:xfrm rot="-4841525" flipH="1" flipV="1">
            <a:off x="6757193" y="11378407"/>
            <a:ext cx="106363" cy="95250"/>
          </a:xfrm>
          <a:custGeom>
            <a:avLst/>
            <a:gdLst>
              <a:gd name="T0" fmla="*/ 0 w 56"/>
              <a:gd name="T1" fmla="*/ 6710545 h 104"/>
              <a:gd name="T2" fmla="*/ 173158976 w 56"/>
              <a:gd name="T3" fmla="*/ 6710545 h 104"/>
              <a:gd name="T4" fmla="*/ 173158976 w 56"/>
              <a:gd name="T5" fmla="*/ 46972904 h 104"/>
              <a:gd name="T6" fmla="*/ 0 w 56"/>
              <a:gd name="T7" fmla="*/ 87236181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2" name="Freeform 106"/>
          <p:cNvSpPr>
            <a:spLocks/>
          </p:cNvSpPr>
          <p:nvPr/>
        </p:nvSpPr>
        <p:spPr bwMode="auto">
          <a:xfrm rot="-342635">
            <a:off x="6756400" y="11029950"/>
            <a:ext cx="215900" cy="381000"/>
          </a:xfrm>
          <a:custGeom>
            <a:avLst/>
            <a:gdLst>
              <a:gd name="T0" fmla="*/ 16139944 w 152"/>
              <a:gd name="T1" fmla="*/ 504031202 h 288"/>
              <a:gd name="T2" fmla="*/ 16139944 w 152"/>
              <a:gd name="T3" fmla="*/ 420026029 h 288"/>
              <a:gd name="T4" fmla="*/ 112981037 w 152"/>
              <a:gd name="T5" fmla="*/ 252015601 h 288"/>
              <a:gd name="T6" fmla="*/ 306663189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83" name="AutoShape 107"/>
          <p:cNvSpPr>
            <a:spLocks noChangeArrowheads="1"/>
          </p:cNvSpPr>
          <p:nvPr/>
        </p:nvSpPr>
        <p:spPr bwMode="auto">
          <a:xfrm>
            <a:off x="2028825" y="11199813"/>
            <a:ext cx="42863" cy="39687"/>
          </a:xfrm>
          <a:prstGeom prst="flowChartConnector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0284" name="Freeform 108"/>
          <p:cNvSpPr>
            <a:spLocks/>
          </p:cNvSpPr>
          <p:nvPr/>
        </p:nvSpPr>
        <p:spPr bwMode="auto">
          <a:xfrm>
            <a:off x="3278188" y="10853738"/>
            <a:ext cx="96837" cy="280987"/>
          </a:xfrm>
          <a:custGeom>
            <a:avLst/>
            <a:gdLst>
              <a:gd name="T0" fmla="*/ 11961099 w 112"/>
              <a:gd name="T1" fmla="*/ 0 h 328"/>
              <a:gd name="T2" fmla="*/ 11961099 w 112"/>
              <a:gd name="T3" fmla="*/ 211357026 h 328"/>
              <a:gd name="T4" fmla="*/ 83726831 w 112"/>
              <a:gd name="T5" fmla="*/ 176130864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565" name="Group 109"/>
          <p:cNvGrpSpPr>
            <a:grpSpLocks/>
          </p:cNvGrpSpPr>
          <p:nvPr/>
        </p:nvGrpSpPr>
        <p:grpSpPr bwMode="auto">
          <a:xfrm>
            <a:off x="2336800" y="376238"/>
            <a:ext cx="4619625" cy="1090612"/>
            <a:chOff x="1472" y="273"/>
            <a:chExt cx="2910" cy="687"/>
          </a:xfrm>
        </p:grpSpPr>
        <p:grpSp>
          <p:nvGrpSpPr>
            <p:cNvPr id="19992" name="Group 110"/>
            <p:cNvGrpSpPr>
              <a:grpSpLocks/>
            </p:cNvGrpSpPr>
            <p:nvPr/>
          </p:nvGrpSpPr>
          <p:grpSpPr bwMode="auto">
            <a:xfrm>
              <a:off x="1472" y="273"/>
              <a:ext cx="2910" cy="687"/>
              <a:chOff x="1698" y="261"/>
              <a:chExt cx="2910" cy="687"/>
            </a:xfrm>
          </p:grpSpPr>
          <p:sp>
            <p:nvSpPr>
              <p:cNvPr id="20005" name="Text Box 113"/>
              <p:cNvSpPr txBox="1">
                <a:spLocks noChangeArrowheads="1"/>
              </p:cNvSpPr>
              <p:nvPr/>
            </p:nvSpPr>
            <p:spPr bwMode="auto">
              <a:xfrm>
                <a:off x="2694" y="261"/>
                <a:ext cx="129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u="sng">
                    <a:latin typeface="Arial" charset="0"/>
                  </a:rPr>
                  <a:t>Tập viết</a:t>
                </a:r>
              </a:p>
            </p:txBody>
          </p:sp>
          <p:sp>
            <p:nvSpPr>
              <p:cNvPr id="20006" name="Text Box 114"/>
              <p:cNvSpPr txBox="1">
                <a:spLocks noChangeArrowheads="1"/>
              </p:cNvSpPr>
              <p:nvPr/>
            </p:nvSpPr>
            <p:spPr bwMode="auto">
              <a:xfrm>
                <a:off x="1698" y="506"/>
                <a:ext cx="291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6600CC"/>
                    </a:solidFill>
                    <a:latin typeface="Arial" charset="0"/>
                  </a:rPr>
                  <a:t>  </a:t>
                </a:r>
                <a:r>
                  <a:rPr lang="en-US" sz="3600" b="1">
                    <a:solidFill>
                      <a:srgbClr val="6600CC"/>
                    </a:solidFill>
                    <a:latin typeface="Arial" charset="0"/>
                  </a:rPr>
                  <a:t>Bài: Chữ hoa </a:t>
                </a:r>
                <a:endParaRPr lang="en-US" sz="4400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19993" name="Group 115"/>
            <p:cNvGrpSpPr>
              <a:grpSpLocks/>
            </p:cNvGrpSpPr>
            <p:nvPr/>
          </p:nvGrpSpPr>
          <p:grpSpPr bwMode="auto">
            <a:xfrm>
              <a:off x="3402" y="576"/>
              <a:ext cx="384" cy="264"/>
              <a:chOff x="3744" y="494"/>
              <a:chExt cx="465" cy="394"/>
            </a:xfrm>
          </p:grpSpPr>
          <p:sp>
            <p:nvSpPr>
              <p:cNvPr id="19994" name="Freeform 116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Arc 117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96" name="Arc 118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97" name="Arc 119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98" name="Freeform 120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Arc 121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00" name="Freeform 122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1" name="Arc 123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02" name="Freeform 124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3" name="Freeform 125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4" name="Arc 126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66" name="Rectangle 127"/>
          <p:cNvSpPr>
            <a:spLocks noChangeArrowheads="1"/>
          </p:cNvSpPr>
          <p:nvPr/>
        </p:nvSpPr>
        <p:spPr bwMode="auto">
          <a:xfrm>
            <a:off x="2628900" y="1423988"/>
            <a:ext cx="6324600" cy="1447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567" name="Line 128"/>
          <p:cNvSpPr>
            <a:spLocks noChangeShapeType="1"/>
          </p:cNvSpPr>
          <p:nvPr/>
        </p:nvSpPr>
        <p:spPr bwMode="auto">
          <a:xfrm>
            <a:off x="2619375" y="1778000"/>
            <a:ext cx="6334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8" name="Line 129"/>
          <p:cNvSpPr>
            <a:spLocks noChangeShapeType="1"/>
          </p:cNvSpPr>
          <p:nvPr/>
        </p:nvSpPr>
        <p:spPr bwMode="auto">
          <a:xfrm>
            <a:off x="2609850" y="2138363"/>
            <a:ext cx="63436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9" name="Line 130"/>
          <p:cNvSpPr>
            <a:spLocks noChangeShapeType="1"/>
          </p:cNvSpPr>
          <p:nvPr/>
        </p:nvSpPr>
        <p:spPr bwMode="auto">
          <a:xfrm>
            <a:off x="2625725" y="1595438"/>
            <a:ext cx="63277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0" name="Line 131"/>
          <p:cNvSpPr>
            <a:spLocks noChangeShapeType="1"/>
          </p:cNvSpPr>
          <p:nvPr/>
        </p:nvSpPr>
        <p:spPr bwMode="auto">
          <a:xfrm>
            <a:off x="2628900" y="1949450"/>
            <a:ext cx="6324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1" name="Line 132"/>
          <p:cNvSpPr>
            <a:spLocks noChangeShapeType="1"/>
          </p:cNvSpPr>
          <p:nvPr/>
        </p:nvSpPr>
        <p:spPr bwMode="auto">
          <a:xfrm>
            <a:off x="2628900" y="2309813"/>
            <a:ext cx="6324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2" name="Line 133"/>
          <p:cNvSpPr>
            <a:spLocks noChangeShapeType="1"/>
          </p:cNvSpPr>
          <p:nvPr/>
        </p:nvSpPr>
        <p:spPr bwMode="auto">
          <a:xfrm>
            <a:off x="2647950" y="2681288"/>
            <a:ext cx="63055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3" name="Line 134"/>
          <p:cNvSpPr>
            <a:spLocks noChangeShapeType="1"/>
          </p:cNvSpPr>
          <p:nvPr/>
        </p:nvSpPr>
        <p:spPr bwMode="auto">
          <a:xfrm>
            <a:off x="3219450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4" name="Line 135"/>
          <p:cNvSpPr>
            <a:spLocks noChangeShapeType="1"/>
          </p:cNvSpPr>
          <p:nvPr/>
        </p:nvSpPr>
        <p:spPr bwMode="auto">
          <a:xfrm>
            <a:off x="3781425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5" name="Line 136"/>
          <p:cNvSpPr>
            <a:spLocks noChangeShapeType="1"/>
          </p:cNvSpPr>
          <p:nvPr/>
        </p:nvSpPr>
        <p:spPr bwMode="auto">
          <a:xfrm>
            <a:off x="4343400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6" name="Line 137"/>
          <p:cNvSpPr>
            <a:spLocks noChangeShapeType="1"/>
          </p:cNvSpPr>
          <p:nvPr/>
        </p:nvSpPr>
        <p:spPr bwMode="auto">
          <a:xfrm>
            <a:off x="4924425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7" name="Line 138"/>
          <p:cNvSpPr>
            <a:spLocks noChangeShapeType="1"/>
          </p:cNvSpPr>
          <p:nvPr/>
        </p:nvSpPr>
        <p:spPr bwMode="auto">
          <a:xfrm>
            <a:off x="5505450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8" name="Line 139"/>
          <p:cNvSpPr>
            <a:spLocks noChangeShapeType="1"/>
          </p:cNvSpPr>
          <p:nvPr/>
        </p:nvSpPr>
        <p:spPr bwMode="auto">
          <a:xfrm>
            <a:off x="6657975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9" name="Line 140"/>
          <p:cNvSpPr>
            <a:spLocks noChangeShapeType="1"/>
          </p:cNvSpPr>
          <p:nvPr/>
        </p:nvSpPr>
        <p:spPr bwMode="auto">
          <a:xfrm>
            <a:off x="8382000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0" name="Line 141"/>
          <p:cNvSpPr>
            <a:spLocks noChangeShapeType="1"/>
          </p:cNvSpPr>
          <p:nvPr/>
        </p:nvSpPr>
        <p:spPr bwMode="auto">
          <a:xfrm>
            <a:off x="8953500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1" name="Line 142"/>
          <p:cNvSpPr>
            <a:spLocks noChangeShapeType="1"/>
          </p:cNvSpPr>
          <p:nvPr/>
        </p:nvSpPr>
        <p:spPr bwMode="auto">
          <a:xfrm>
            <a:off x="6086475" y="14049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2" name="Line 143"/>
          <p:cNvSpPr>
            <a:spLocks noChangeShapeType="1"/>
          </p:cNvSpPr>
          <p:nvPr/>
        </p:nvSpPr>
        <p:spPr bwMode="auto">
          <a:xfrm>
            <a:off x="7239000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3" name="Line 144"/>
          <p:cNvSpPr>
            <a:spLocks noChangeShapeType="1"/>
          </p:cNvSpPr>
          <p:nvPr/>
        </p:nvSpPr>
        <p:spPr bwMode="auto">
          <a:xfrm>
            <a:off x="7810500" y="14335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4" name="Line 145"/>
          <p:cNvSpPr>
            <a:spLocks noChangeShapeType="1"/>
          </p:cNvSpPr>
          <p:nvPr/>
        </p:nvSpPr>
        <p:spPr bwMode="auto">
          <a:xfrm>
            <a:off x="2606675" y="2495550"/>
            <a:ext cx="63468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585" name="Group 146"/>
          <p:cNvGrpSpPr>
            <a:grpSpLocks/>
          </p:cNvGrpSpPr>
          <p:nvPr/>
        </p:nvGrpSpPr>
        <p:grpSpPr bwMode="auto">
          <a:xfrm>
            <a:off x="2968625" y="1828800"/>
            <a:ext cx="5199063" cy="1035050"/>
            <a:chOff x="516" y="1200"/>
            <a:chExt cx="3275" cy="652"/>
          </a:xfrm>
        </p:grpSpPr>
        <p:sp>
          <p:nvSpPr>
            <p:cNvPr id="19922" name="Arc 147"/>
            <p:cNvSpPr>
              <a:spLocks/>
            </p:cNvSpPr>
            <p:nvPr/>
          </p:nvSpPr>
          <p:spPr bwMode="auto">
            <a:xfrm rot="20206454" flipH="1">
              <a:off x="516" y="1265"/>
              <a:ext cx="124" cy="143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23" name="Arc 148"/>
            <p:cNvSpPr>
              <a:spLocks/>
            </p:cNvSpPr>
            <p:nvPr/>
          </p:nvSpPr>
          <p:spPr bwMode="auto">
            <a:xfrm rot="18564040" flipH="1">
              <a:off x="610" y="1223"/>
              <a:ext cx="86" cy="83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924" name="Group 149"/>
            <p:cNvGrpSpPr>
              <a:grpSpLocks/>
            </p:cNvGrpSpPr>
            <p:nvPr/>
          </p:nvGrpSpPr>
          <p:grpSpPr bwMode="auto">
            <a:xfrm>
              <a:off x="542" y="1200"/>
              <a:ext cx="211" cy="239"/>
              <a:chOff x="226" y="1158"/>
              <a:chExt cx="223" cy="231"/>
            </a:xfrm>
          </p:grpSpPr>
          <p:sp>
            <p:nvSpPr>
              <p:cNvPr id="19990" name="Arc 150"/>
              <p:cNvSpPr>
                <a:spLocks/>
              </p:cNvSpPr>
              <p:nvPr/>
            </p:nvSpPr>
            <p:spPr bwMode="auto">
              <a:xfrm rot="5910393" flipH="1">
                <a:off x="159" y="1225"/>
                <a:ext cx="231" cy="97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91" name="Freeform 151"/>
              <p:cNvSpPr>
                <a:spLocks/>
              </p:cNvSpPr>
              <p:nvPr/>
            </p:nvSpPr>
            <p:spPr bwMode="auto">
              <a:xfrm rot="2859523" flipH="1">
                <a:off x="343" y="1235"/>
                <a:ext cx="98" cy="114"/>
              </a:xfrm>
              <a:custGeom>
                <a:avLst/>
                <a:gdLst>
                  <a:gd name="T0" fmla="*/ 0 w 80"/>
                  <a:gd name="T1" fmla="*/ 98 h 132"/>
                  <a:gd name="T2" fmla="*/ 85 w 80"/>
                  <a:gd name="T3" fmla="*/ 45 h 132"/>
                  <a:gd name="T4" fmla="*/ 120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925" name="Group 152"/>
            <p:cNvGrpSpPr>
              <a:grpSpLocks/>
            </p:cNvGrpSpPr>
            <p:nvPr/>
          </p:nvGrpSpPr>
          <p:grpSpPr bwMode="auto">
            <a:xfrm>
              <a:off x="637" y="1337"/>
              <a:ext cx="95" cy="508"/>
              <a:chOff x="326" y="1290"/>
              <a:chExt cx="101" cy="492"/>
            </a:xfrm>
          </p:grpSpPr>
          <p:sp>
            <p:nvSpPr>
              <p:cNvPr id="19988" name="Freeform 153"/>
              <p:cNvSpPr>
                <a:spLocks/>
              </p:cNvSpPr>
              <p:nvPr/>
            </p:nvSpPr>
            <p:spPr bwMode="auto">
              <a:xfrm rot="-143199">
                <a:off x="326" y="1290"/>
                <a:ext cx="66" cy="483"/>
              </a:xfrm>
              <a:custGeom>
                <a:avLst/>
                <a:gdLst>
                  <a:gd name="T0" fmla="*/ 0 w 192"/>
                  <a:gd name="T1" fmla="*/ 486 h 480"/>
                  <a:gd name="T2" fmla="*/ 11 w 192"/>
                  <a:gd name="T3" fmla="*/ 438 h 480"/>
                  <a:gd name="T4" fmla="*/ 17 w 192"/>
                  <a:gd name="T5" fmla="*/ 340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Arc 154"/>
              <p:cNvSpPr>
                <a:spLocks/>
              </p:cNvSpPr>
              <p:nvPr/>
            </p:nvSpPr>
            <p:spPr bwMode="auto">
              <a:xfrm rot="1213172">
                <a:off x="362" y="1631"/>
                <a:ext cx="65" cy="151"/>
              </a:xfrm>
              <a:custGeom>
                <a:avLst/>
                <a:gdLst>
                  <a:gd name="T0" fmla="*/ 0 w 27189"/>
                  <a:gd name="T1" fmla="*/ 0 h 26531"/>
                  <a:gd name="T2" fmla="*/ 0 w 27189"/>
                  <a:gd name="T3" fmla="*/ 0 h 26531"/>
                  <a:gd name="T4" fmla="*/ 0 w 27189"/>
                  <a:gd name="T5" fmla="*/ 0 h 26531"/>
                  <a:gd name="T6" fmla="*/ 0 60000 65536"/>
                  <a:gd name="T7" fmla="*/ 0 60000 65536"/>
                  <a:gd name="T8" fmla="*/ 0 60000 65536"/>
                  <a:gd name="T9" fmla="*/ 0 w 27189"/>
                  <a:gd name="T10" fmla="*/ 0 h 26531"/>
                  <a:gd name="T11" fmla="*/ 27189 w 27189"/>
                  <a:gd name="T12" fmla="*/ 26531 h 265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926" name="Freeform 155"/>
            <p:cNvSpPr>
              <a:spLocks/>
            </p:cNvSpPr>
            <p:nvPr/>
          </p:nvSpPr>
          <p:spPr bwMode="auto">
            <a:xfrm rot="517400" flipH="1">
              <a:off x="573" y="1441"/>
              <a:ext cx="217" cy="12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1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7" name="Freeform 156"/>
            <p:cNvSpPr>
              <a:spLocks/>
            </p:cNvSpPr>
            <p:nvPr/>
          </p:nvSpPr>
          <p:spPr bwMode="auto">
            <a:xfrm rot="615711" flipH="1">
              <a:off x="592" y="1312"/>
              <a:ext cx="217" cy="129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2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28" name="Group 157"/>
            <p:cNvGrpSpPr>
              <a:grpSpLocks/>
            </p:cNvGrpSpPr>
            <p:nvPr/>
          </p:nvGrpSpPr>
          <p:grpSpPr bwMode="auto">
            <a:xfrm>
              <a:off x="811" y="1266"/>
              <a:ext cx="113" cy="92"/>
              <a:chOff x="511" y="1222"/>
              <a:chExt cx="119" cy="89"/>
            </a:xfrm>
          </p:grpSpPr>
          <p:sp>
            <p:nvSpPr>
              <p:cNvPr id="19986" name="Arc 158"/>
              <p:cNvSpPr>
                <a:spLocks/>
              </p:cNvSpPr>
              <p:nvPr/>
            </p:nvSpPr>
            <p:spPr bwMode="auto">
              <a:xfrm rot="7227494" flipH="1">
                <a:off x="538" y="1217"/>
                <a:ext cx="88" cy="97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87" name="Arc 159"/>
              <p:cNvSpPr>
                <a:spLocks/>
              </p:cNvSpPr>
              <p:nvPr/>
            </p:nvSpPr>
            <p:spPr bwMode="auto">
              <a:xfrm rot="20863295" flipH="1">
                <a:off x="511" y="1224"/>
                <a:ext cx="103" cy="8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929" name="Arc 160"/>
            <p:cNvSpPr>
              <a:spLocks/>
            </p:cNvSpPr>
            <p:nvPr/>
          </p:nvSpPr>
          <p:spPr bwMode="auto">
            <a:xfrm rot="675542">
              <a:off x="715" y="1569"/>
              <a:ext cx="53" cy="180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30" name="Freeform 161"/>
            <p:cNvSpPr>
              <a:spLocks/>
            </p:cNvSpPr>
            <p:nvPr/>
          </p:nvSpPr>
          <p:spPr bwMode="auto">
            <a:xfrm rot="-143199">
              <a:off x="1339" y="1342"/>
              <a:ext cx="62" cy="499"/>
            </a:xfrm>
            <a:custGeom>
              <a:avLst/>
              <a:gdLst>
                <a:gd name="T0" fmla="*/ 0 w 192"/>
                <a:gd name="T1" fmla="*/ 519 h 480"/>
                <a:gd name="T2" fmla="*/ 10 w 192"/>
                <a:gd name="T3" fmla="*/ 467 h 480"/>
                <a:gd name="T4" fmla="*/ 15 w 192"/>
                <a:gd name="T5" fmla="*/ 363 h 480"/>
                <a:gd name="T6" fmla="*/ 20 w 19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80"/>
                <a:gd name="T14" fmla="*/ 192 w 19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80">
                  <a:moveTo>
                    <a:pt x="0" y="480"/>
                  </a:moveTo>
                  <a:cubicBezTo>
                    <a:pt x="36" y="468"/>
                    <a:pt x="72" y="456"/>
                    <a:pt x="96" y="432"/>
                  </a:cubicBezTo>
                  <a:cubicBezTo>
                    <a:pt x="120" y="408"/>
                    <a:pt x="128" y="408"/>
                    <a:pt x="144" y="336"/>
                  </a:cubicBezTo>
                  <a:cubicBezTo>
                    <a:pt x="160" y="264"/>
                    <a:pt x="176" y="132"/>
                    <a:pt x="192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1" name="Freeform 162"/>
            <p:cNvSpPr>
              <a:spLocks/>
            </p:cNvSpPr>
            <p:nvPr/>
          </p:nvSpPr>
          <p:spPr bwMode="auto">
            <a:xfrm rot="2859523" flipH="1">
              <a:off x="1350" y="1290"/>
              <a:ext cx="102" cy="108"/>
            </a:xfrm>
            <a:custGeom>
              <a:avLst/>
              <a:gdLst>
                <a:gd name="T0" fmla="*/ 0 w 80"/>
                <a:gd name="T1" fmla="*/ 88 h 132"/>
                <a:gd name="T2" fmla="*/ 91 w 80"/>
                <a:gd name="T3" fmla="*/ 40 h 132"/>
                <a:gd name="T4" fmla="*/ 130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2" name="Arc 163"/>
            <p:cNvSpPr>
              <a:spLocks/>
            </p:cNvSpPr>
            <p:nvPr/>
          </p:nvSpPr>
          <p:spPr bwMode="auto">
            <a:xfrm rot="7227494" flipH="1">
              <a:off x="1534" y="1272"/>
              <a:ext cx="91" cy="92"/>
            </a:xfrm>
            <a:custGeom>
              <a:avLst/>
              <a:gdLst>
                <a:gd name="T0" fmla="*/ 0 w 29764"/>
                <a:gd name="T1" fmla="*/ 0 h 21600"/>
                <a:gd name="T2" fmla="*/ 0 w 29764"/>
                <a:gd name="T3" fmla="*/ 0 h 21600"/>
                <a:gd name="T4" fmla="*/ 0 w 297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9764"/>
                <a:gd name="T10" fmla="*/ 0 h 21600"/>
                <a:gd name="T11" fmla="*/ 29764 w 297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764" h="21600" fill="none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</a:path>
                <a:path w="29764" h="21600" stroke="0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  <a:lnTo>
                    <a:pt x="11688" y="21600"/>
                  </a:lnTo>
                  <a:lnTo>
                    <a:pt x="0" y="3435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33" name="Arc 164"/>
            <p:cNvSpPr>
              <a:spLocks/>
            </p:cNvSpPr>
            <p:nvPr/>
          </p:nvSpPr>
          <p:spPr bwMode="auto">
            <a:xfrm rot="1213172">
              <a:off x="1373" y="1694"/>
              <a:ext cx="61" cy="156"/>
            </a:xfrm>
            <a:custGeom>
              <a:avLst/>
              <a:gdLst>
                <a:gd name="T0" fmla="*/ 0 w 27189"/>
                <a:gd name="T1" fmla="*/ 0 h 26531"/>
                <a:gd name="T2" fmla="*/ 0 w 27189"/>
                <a:gd name="T3" fmla="*/ 0 h 26531"/>
                <a:gd name="T4" fmla="*/ 0 w 27189"/>
                <a:gd name="T5" fmla="*/ 0 h 26531"/>
                <a:gd name="T6" fmla="*/ 0 60000 65536"/>
                <a:gd name="T7" fmla="*/ 0 60000 65536"/>
                <a:gd name="T8" fmla="*/ 0 60000 65536"/>
                <a:gd name="T9" fmla="*/ 0 w 27189"/>
                <a:gd name="T10" fmla="*/ 0 h 26531"/>
                <a:gd name="T11" fmla="*/ 27189 w 27189"/>
                <a:gd name="T12" fmla="*/ 26531 h 26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89" h="26531" fill="none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</a:path>
                <a:path w="27189" h="26531" stroke="0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  <a:lnTo>
                    <a:pt x="5589" y="4931"/>
                  </a:lnTo>
                  <a:lnTo>
                    <a:pt x="26618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34" name="Freeform 165"/>
            <p:cNvSpPr>
              <a:spLocks/>
            </p:cNvSpPr>
            <p:nvPr/>
          </p:nvSpPr>
          <p:spPr bwMode="auto">
            <a:xfrm rot="615711" flipH="1">
              <a:off x="1293" y="1317"/>
              <a:ext cx="217" cy="129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2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5" name="Arc 166"/>
            <p:cNvSpPr>
              <a:spLocks/>
            </p:cNvSpPr>
            <p:nvPr/>
          </p:nvSpPr>
          <p:spPr bwMode="auto">
            <a:xfrm rot="20863295" flipH="1">
              <a:off x="1513" y="1274"/>
              <a:ext cx="97" cy="90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936" name="Group 167"/>
            <p:cNvGrpSpPr>
              <a:grpSpLocks/>
            </p:cNvGrpSpPr>
            <p:nvPr/>
          </p:nvGrpSpPr>
          <p:grpSpPr bwMode="auto">
            <a:xfrm>
              <a:off x="1274" y="1446"/>
              <a:ext cx="218" cy="308"/>
              <a:chOff x="1116" y="1403"/>
              <a:chExt cx="230" cy="298"/>
            </a:xfrm>
          </p:grpSpPr>
          <p:sp>
            <p:nvSpPr>
              <p:cNvPr id="19984" name="Freeform 168"/>
              <p:cNvSpPr>
                <a:spLocks/>
              </p:cNvSpPr>
              <p:nvPr/>
            </p:nvSpPr>
            <p:spPr bwMode="auto">
              <a:xfrm rot="517400" flipH="1">
                <a:off x="1116" y="1403"/>
                <a:ext cx="230" cy="124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20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Arc 169"/>
              <p:cNvSpPr>
                <a:spLocks/>
              </p:cNvSpPr>
              <p:nvPr/>
            </p:nvSpPr>
            <p:spPr bwMode="auto">
              <a:xfrm rot="675542">
                <a:off x="1267" y="1527"/>
                <a:ext cx="56" cy="174"/>
              </a:xfrm>
              <a:custGeom>
                <a:avLst/>
                <a:gdLst>
                  <a:gd name="T0" fmla="*/ 0 w 21600"/>
                  <a:gd name="T1" fmla="*/ 0 h 20377"/>
                  <a:gd name="T2" fmla="*/ 0 w 21600"/>
                  <a:gd name="T3" fmla="*/ 0 h 20377"/>
                  <a:gd name="T4" fmla="*/ 0 w 21600"/>
                  <a:gd name="T5" fmla="*/ 0 h 203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77"/>
                  <a:gd name="T11" fmla="*/ 21600 w 21600"/>
                  <a:gd name="T12" fmla="*/ 20377 h 203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937" name="Group 170"/>
            <p:cNvGrpSpPr>
              <a:grpSpLocks/>
            </p:cNvGrpSpPr>
            <p:nvPr/>
          </p:nvGrpSpPr>
          <p:grpSpPr bwMode="auto">
            <a:xfrm>
              <a:off x="1218" y="1206"/>
              <a:ext cx="178" cy="238"/>
              <a:chOff x="1056" y="1170"/>
              <a:chExt cx="189" cy="231"/>
            </a:xfrm>
          </p:grpSpPr>
          <p:sp>
            <p:nvSpPr>
              <p:cNvPr id="19980" name="Arc 171"/>
              <p:cNvSpPr>
                <a:spLocks/>
              </p:cNvSpPr>
              <p:nvPr/>
            </p:nvSpPr>
            <p:spPr bwMode="auto">
              <a:xfrm rot="18564040" flipH="1">
                <a:off x="1159" y="1189"/>
                <a:ext cx="83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981" name="Group 172"/>
              <p:cNvGrpSpPr>
                <a:grpSpLocks/>
              </p:cNvGrpSpPr>
              <p:nvPr/>
            </p:nvGrpSpPr>
            <p:grpSpPr bwMode="auto">
              <a:xfrm>
                <a:off x="1056" y="1170"/>
                <a:ext cx="131" cy="231"/>
                <a:chOff x="1056" y="1170"/>
                <a:chExt cx="131" cy="231"/>
              </a:xfrm>
            </p:grpSpPr>
            <p:sp>
              <p:nvSpPr>
                <p:cNvPr id="19982" name="Arc 173"/>
                <p:cNvSpPr>
                  <a:spLocks/>
                </p:cNvSpPr>
                <p:nvPr/>
              </p:nvSpPr>
              <p:spPr bwMode="auto">
                <a:xfrm rot="20206454" flipH="1">
                  <a:off x="1056" y="1233"/>
                  <a:ext cx="131" cy="138"/>
                </a:xfrm>
                <a:custGeom>
                  <a:avLst/>
                  <a:gdLst>
                    <a:gd name="T0" fmla="*/ 0 w 37898"/>
                    <a:gd name="T1" fmla="*/ 0 h 21600"/>
                    <a:gd name="T2" fmla="*/ 0 w 37898"/>
                    <a:gd name="T3" fmla="*/ 0 h 21600"/>
                    <a:gd name="T4" fmla="*/ 0 w 3789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898"/>
                    <a:gd name="T10" fmla="*/ 0 h 21600"/>
                    <a:gd name="T11" fmla="*/ 37898 w 3789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83" name="Arc 174"/>
                <p:cNvSpPr>
                  <a:spLocks/>
                </p:cNvSpPr>
                <p:nvPr/>
              </p:nvSpPr>
              <p:spPr bwMode="auto">
                <a:xfrm rot="5910393" flipH="1">
                  <a:off x="1017" y="1237"/>
                  <a:ext cx="231" cy="97"/>
                </a:xfrm>
                <a:custGeom>
                  <a:avLst/>
                  <a:gdLst>
                    <a:gd name="T0" fmla="*/ 0 w 21600"/>
                    <a:gd name="T1" fmla="*/ 0 h 27068"/>
                    <a:gd name="T2" fmla="*/ 0 w 21600"/>
                    <a:gd name="T3" fmla="*/ 0 h 27068"/>
                    <a:gd name="T4" fmla="*/ 0 w 21600"/>
                    <a:gd name="T5" fmla="*/ 0 h 270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7068"/>
                    <a:gd name="T11" fmla="*/ 21600 w 21600"/>
                    <a:gd name="T12" fmla="*/ 27068 h 270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9938" name="Arc 175"/>
            <p:cNvSpPr>
              <a:spLocks/>
            </p:cNvSpPr>
            <p:nvPr/>
          </p:nvSpPr>
          <p:spPr bwMode="auto">
            <a:xfrm rot="20206454" flipH="1">
              <a:off x="2663" y="1272"/>
              <a:ext cx="124" cy="143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39" name="Arc 176"/>
            <p:cNvSpPr>
              <a:spLocks/>
            </p:cNvSpPr>
            <p:nvPr/>
          </p:nvSpPr>
          <p:spPr bwMode="auto">
            <a:xfrm rot="18564040" flipH="1">
              <a:off x="2757" y="1230"/>
              <a:ext cx="86" cy="83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940" name="Group 177"/>
            <p:cNvGrpSpPr>
              <a:grpSpLocks/>
            </p:cNvGrpSpPr>
            <p:nvPr/>
          </p:nvGrpSpPr>
          <p:grpSpPr bwMode="auto">
            <a:xfrm>
              <a:off x="2689" y="1207"/>
              <a:ext cx="211" cy="239"/>
              <a:chOff x="226" y="1158"/>
              <a:chExt cx="223" cy="231"/>
            </a:xfrm>
          </p:grpSpPr>
          <p:sp>
            <p:nvSpPr>
              <p:cNvPr id="19978" name="Arc 178"/>
              <p:cNvSpPr>
                <a:spLocks/>
              </p:cNvSpPr>
              <p:nvPr/>
            </p:nvSpPr>
            <p:spPr bwMode="auto">
              <a:xfrm rot="5910393" flipH="1">
                <a:off x="159" y="1225"/>
                <a:ext cx="231" cy="97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9" name="Freeform 179"/>
              <p:cNvSpPr>
                <a:spLocks/>
              </p:cNvSpPr>
              <p:nvPr/>
            </p:nvSpPr>
            <p:spPr bwMode="auto">
              <a:xfrm rot="2859523" flipH="1">
                <a:off x="343" y="1235"/>
                <a:ext cx="98" cy="114"/>
              </a:xfrm>
              <a:custGeom>
                <a:avLst/>
                <a:gdLst>
                  <a:gd name="T0" fmla="*/ 0 w 80"/>
                  <a:gd name="T1" fmla="*/ 98 h 132"/>
                  <a:gd name="T2" fmla="*/ 85 w 80"/>
                  <a:gd name="T3" fmla="*/ 45 h 132"/>
                  <a:gd name="T4" fmla="*/ 120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941" name="Group 180"/>
            <p:cNvGrpSpPr>
              <a:grpSpLocks/>
            </p:cNvGrpSpPr>
            <p:nvPr/>
          </p:nvGrpSpPr>
          <p:grpSpPr bwMode="auto">
            <a:xfrm>
              <a:off x="2784" y="1344"/>
              <a:ext cx="95" cy="508"/>
              <a:chOff x="326" y="1290"/>
              <a:chExt cx="101" cy="492"/>
            </a:xfrm>
          </p:grpSpPr>
          <p:sp>
            <p:nvSpPr>
              <p:cNvPr id="19976" name="Freeform 181"/>
              <p:cNvSpPr>
                <a:spLocks/>
              </p:cNvSpPr>
              <p:nvPr/>
            </p:nvSpPr>
            <p:spPr bwMode="auto">
              <a:xfrm rot="-143199">
                <a:off x="326" y="1290"/>
                <a:ext cx="66" cy="483"/>
              </a:xfrm>
              <a:custGeom>
                <a:avLst/>
                <a:gdLst>
                  <a:gd name="T0" fmla="*/ 0 w 192"/>
                  <a:gd name="T1" fmla="*/ 486 h 480"/>
                  <a:gd name="T2" fmla="*/ 11 w 192"/>
                  <a:gd name="T3" fmla="*/ 438 h 480"/>
                  <a:gd name="T4" fmla="*/ 17 w 192"/>
                  <a:gd name="T5" fmla="*/ 340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Arc 182"/>
              <p:cNvSpPr>
                <a:spLocks/>
              </p:cNvSpPr>
              <p:nvPr/>
            </p:nvSpPr>
            <p:spPr bwMode="auto">
              <a:xfrm rot="1213172">
                <a:off x="362" y="1631"/>
                <a:ext cx="65" cy="151"/>
              </a:xfrm>
              <a:custGeom>
                <a:avLst/>
                <a:gdLst>
                  <a:gd name="T0" fmla="*/ 0 w 27189"/>
                  <a:gd name="T1" fmla="*/ 0 h 26531"/>
                  <a:gd name="T2" fmla="*/ 0 w 27189"/>
                  <a:gd name="T3" fmla="*/ 0 h 26531"/>
                  <a:gd name="T4" fmla="*/ 0 w 27189"/>
                  <a:gd name="T5" fmla="*/ 0 h 26531"/>
                  <a:gd name="T6" fmla="*/ 0 60000 65536"/>
                  <a:gd name="T7" fmla="*/ 0 60000 65536"/>
                  <a:gd name="T8" fmla="*/ 0 60000 65536"/>
                  <a:gd name="T9" fmla="*/ 0 w 27189"/>
                  <a:gd name="T10" fmla="*/ 0 h 26531"/>
                  <a:gd name="T11" fmla="*/ 27189 w 27189"/>
                  <a:gd name="T12" fmla="*/ 26531 h 265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942" name="Freeform 183"/>
            <p:cNvSpPr>
              <a:spLocks/>
            </p:cNvSpPr>
            <p:nvPr/>
          </p:nvSpPr>
          <p:spPr bwMode="auto">
            <a:xfrm rot="517400" flipH="1">
              <a:off x="2720" y="1448"/>
              <a:ext cx="217" cy="12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1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3" name="Freeform 184"/>
            <p:cNvSpPr>
              <a:spLocks/>
            </p:cNvSpPr>
            <p:nvPr/>
          </p:nvSpPr>
          <p:spPr bwMode="auto">
            <a:xfrm rot="615711" flipH="1">
              <a:off x="2739" y="1319"/>
              <a:ext cx="217" cy="129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2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44" name="Group 185"/>
            <p:cNvGrpSpPr>
              <a:grpSpLocks/>
            </p:cNvGrpSpPr>
            <p:nvPr/>
          </p:nvGrpSpPr>
          <p:grpSpPr bwMode="auto">
            <a:xfrm>
              <a:off x="2958" y="1273"/>
              <a:ext cx="113" cy="92"/>
              <a:chOff x="511" y="1222"/>
              <a:chExt cx="119" cy="89"/>
            </a:xfrm>
          </p:grpSpPr>
          <p:sp>
            <p:nvSpPr>
              <p:cNvPr id="19974" name="Arc 186"/>
              <p:cNvSpPr>
                <a:spLocks/>
              </p:cNvSpPr>
              <p:nvPr/>
            </p:nvSpPr>
            <p:spPr bwMode="auto">
              <a:xfrm rot="7227494" flipH="1">
                <a:off x="538" y="1217"/>
                <a:ext cx="88" cy="97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5" name="Arc 187"/>
              <p:cNvSpPr>
                <a:spLocks/>
              </p:cNvSpPr>
              <p:nvPr/>
            </p:nvSpPr>
            <p:spPr bwMode="auto">
              <a:xfrm rot="20863295" flipH="1">
                <a:off x="511" y="1224"/>
                <a:ext cx="103" cy="8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945" name="Arc 188"/>
            <p:cNvSpPr>
              <a:spLocks/>
            </p:cNvSpPr>
            <p:nvPr/>
          </p:nvSpPr>
          <p:spPr bwMode="auto">
            <a:xfrm rot="675542">
              <a:off x="2862" y="1576"/>
              <a:ext cx="53" cy="180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46" name="Arc 189"/>
            <p:cNvSpPr>
              <a:spLocks/>
            </p:cNvSpPr>
            <p:nvPr/>
          </p:nvSpPr>
          <p:spPr bwMode="auto">
            <a:xfrm rot="20206454" flipH="1">
              <a:off x="3383" y="1272"/>
              <a:ext cx="124" cy="143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47" name="Arc 190"/>
            <p:cNvSpPr>
              <a:spLocks/>
            </p:cNvSpPr>
            <p:nvPr/>
          </p:nvSpPr>
          <p:spPr bwMode="auto">
            <a:xfrm rot="18564040" flipH="1">
              <a:off x="3477" y="1230"/>
              <a:ext cx="86" cy="83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948" name="Group 191"/>
            <p:cNvGrpSpPr>
              <a:grpSpLocks/>
            </p:cNvGrpSpPr>
            <p:nvPr/>
          </p:nvGrpSpPr>
          <p:grpSpPr bwMode="auto">
            <a:xfrm>
              <a:off x="3409" y="1207"/>
              <a:ext cx="211" cy="239"/>
              <a:chOff x="226" y="1158"/>
              <a:chExt cx="223" cy="231"/>
            </a:xfrm>
          </p:grpSpPr>
          <p:sp>
            <p:nvSpPr>
              <p:cNvPr id="19972" name="Arc 192"/>
              <p:cNvSpPr>
                <a:spLocks/>
              </p:cNvSpPr>
              <p:nvPr/>
            </p:nvSpPr>
            <p:spPr bwMode="auto">
              <a:xfrm rot="5910393" flipH="1">
                <a:off x="159" y="1225"/>
                <a:ext cx="231" cy="97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3" name="Freeform 193"/>
              <p:cNvSpPr>
                <a:spLocks/>
              </p:cNvSpPr>
              <p:nvPr/>
            </p:nvSpPr>
            <p:spPr bwMode="auto">
              <a:xfrm rot="2859523" flipH="1">
                <a:off x="343" y="1235"/>
                <a:ext cx="98" cy="114"/>
              </a:xfrm>
              <a:custGeom>
                <a:avLst/>
                <a:gdLst>
                  <a:gd name="T0" fmla="*/ 0 w 80"/>
                  <a:gd name="T1" fmla="*/ 98 h 132"/>
                  <a:gd name="T2" fmla="*/ 85 w 80"/>
                  <a:gd name="T3" fmla="*/ 45 h 132"/>
                  <a:gd name="T4" fmla="*/ 120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949" name="Group 194"/>
            <p:cNvGrpSpPr>
              <a:grpSpLocks/>
            </p:cNvGrpSpPr>
            <p:nvPr/>
          </p:nvGrpSpPr>
          <p:grpSpPr bwMode="auto">
            <a:xfrm>
              <a:off x="3504" y="1344"/>
              <a:ext cx="95" cy="508"/>
              <a:chOff x="326" y="1290"/>
              <a:chExt cx="101" cy="492"/>
            </a:xfrm>
          </p:grpSpPr>
          <p:sp>
            <p:nvSpPr>
              <p:cNvPr id="19970" name="Freeform 195"/>
              <p:cNvSpPr>
                <a:spLocks/>
              </p:cNvSpPr>
              <p:nvPr/>
            </p:nvSpPr>
            <p:spPr bwMode="auto">
              <a:xfrm rot="-143199">
                <a:off x="326" y="1290"/>
                <a:ext cx="66" cy="483"/>
              </a:xfrm>
              <a:custGeom>
                <a:avLst/>
                <a:gdLst>
                  <a:gd name="T0" fmla="*/ 0 w 192"/>
                  <a:gd name="T1" fmla="*/ 486 h 480"/>
                  <a:gd name="T2" fmla="*/ 11 w 192"/>
                  <a:gd name="T3" fmla="*/ 438 h 480"/>
                  <a:gd name="T4" fmla="*/ 17 w 192"/>
                  <a:gd name="T5" fmla="*/ 340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Arc 196"/>
              <p:cNvSpPr>
                <a:spLocks/>
              </p:cNvSpPr>
              <p:nvPr/>
            </p:nvSpPr>
            <p:spPr bwMode="auto">
              <a:xfrm rot="1213172">
                <a:off x="362" y="1631"/>
                <a:ext cx="65" cy="151"/>
              </a:xfrm>
              <a:custGeom>
                <a:avLst/>
                <a:gdLst>
                  <a:gd name="T0" fmla="*/ 0 w 27189"/>
                  <a:gd name="T1" fmla="*/ 0 h 26531"/>
                  <a:gd name="T2" fmla="*/ 0 w 27189"/>
                  <a:gd name="T3" fmla="*/ 0 h 26531"/>
                  <a:gd name="T4" fmla="*/ 0 w 27189"/>
                  <a:gd name="T5" fmla="*/ 0 h 26531"/>
                  <a:gd name="T6" fmla="*/ 0 60000 65536"/>
                  <a:gd name="T7" fmla="*/ 0 60000 65536"/>
                  <a:gd name="T8" fmla="*/ 0 60000 65536"/>
                  <a:gd name="T9" fmla="*/ 0 w 27189"/>
                  <a:gd name="T10" fmla="*/ 0 h 26531"/>
                  <a:gd name="T11" fmla="*/ 27189 w 27189"/>
                  <a:gd name="T12" fmla="*/ 26531 h 265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950" name="Freeform 197"/>
            <p:cNvSpPr>
              <a:spLocks/>
            </p:cNvSpPr>
            <p:nvPr/>
          </p:nvSpPr>
          <p:spPr bwMode="auto">
            <a:xfrm rot="517400" flipH="1">
              <a:off x="3440" y="1448"/>
              <a:ext cx="217" cy="12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1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1" name="Freeform 198"/>
            <p:cNvSpPr>
              <a:spLocks/>
            </p:cNvSpPr>
            <p:nvPr/>
          </p:nvSpPr>
          <p:spPr bwMode="auto">
            <a:xfrm rot="615711" flipH="1">
              <a:off x="3459" y="1319"/>
              <a:ext cx="217" cy="129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2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52" name="Group 199"/>
            <p:cNvGrpSpPr>
              <a:grpSpLocks/>
            </p:cNvGrpSpPr>
            <p:nvPr/>
          </p:nvGrpSpPr>
          <p:grpSpPr bwMode="auto">
            <a:xfrm>
              <a:off x="3678" y="1273"/>
              <a:ext cx="113" cy="92"/>
              <a:chOff x="511" y="1222"/>
              <a:chExt cx="119" cy="89"/>
            </a:xfrm>
          </p:grpSpPr>
          <p:sp>
            <p:nvSpPr>
              <p:cNvPr id="19968" name="Arc 200"/>
              <p:cNvSpPr>
                <a:spLocks/>
              </p:cNvSpPr>
              <p:nvPr/>
            </p:nvSpPr>
            <p:spPr bwMode="auto">
              <a:xfrm rot="7227494" flipH="1">
                <a:off x="538" y="1217"/>
                <a:ext cx="88" cy="97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69" name="Arc 201"/>
              <p:cNvSpPr>
                <a:spLocks/>
              </p:cNvSpPr>
              <p:nvPr/>
            </p:nvSpPr>
            <p:spPr bwMode="auto">
              <a:xfrm rot="20863295" flipH="1">
                <a:off x="511" y="1224"/>
                <a:ext cx="103" cy="8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953" name="Arc 202"/>
            <p:cNvSpPr>
              <a:spLocks/>
            </p:cNvSpPr>
            <p:nvPr/>
          </p:nvSpPr>
          <p:spPr bwMode="auto">
            <a:xfrm rot="675542">
              <a:off x="3582" y="1576"/>
              <a:ext cx="53" cy="180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54" name="Arc 203"/>
            <p:cNvSpPr>
              <a:spLocks/>
            </p:cNvSpPr>
            <p:nvPr/>
          </p:nvSpPr>
          <p:spPr bwMode="auto">
            <a:xfrm rot="20206454" flipH="1">
              <a:off x="1955" y="1265"/>
              <a:ext cx="124" cy="143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55" name="Arc 204"/>
            <p:cNvSpPr>
              <a:spLocks/>
            </p:cNvSpPr>
            <p:nvPr/>
          </p:nvSpPr>
          <p:spPr bwMode="auto">
            <a:xfrm rot="18564040" flipH="1">
              <a:off x="2049" y="1223"/>
              <a:ext cx="86" cy="83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956" name="Group 205"/>
            <p:cNvGrpSpPr>
              <a:grpSpLocks/>
            </p:cNvGrpSpPr>
            <p:nvPr/>
          </p:nvGrpSpPr>
          <p:grpSpPr bwMode="auto">
            <a:xfrm>
              <a:off x="1981" y="1200"/>
              <a:ext cx="211" cy="239"/>
              <a:chOff x="226" y="1158"/>
              <a:chExt cx="223" cy="231"/>
            </a:xfrm>
          </p:grpSpPr>
          <p:sp>
            <p:nvSpPr>
              <p:cNvPr id="19966" name="Arc 206"/>
              <p:cNvSpPr>
                <a:spLocks/>
              </p:cNvSpPr>
              <p:nvPr/>
            </p:nvSpPr>
            <p:spPr bwMode="auto">
              <a:xfrm rot="5910393" flipH="1">
                <a:off x="159" y="1225"/>
                <a:ext cx="231" cy="97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67" name="Freeform 207"/>
              <p:cNvSpPr>
                <a:spLocks/>
              </p:cNvSpPr>
              <p:nvPr/>
            </p:nvSpPr>
            <p:spPr bwMode="auto">
              <a:xfrm rot="2859523" flipH="1">
                <a:off x="343" y="1235"/>
                <a:ext cx="98" cy="114"/>
              </a:xfrm>
              <a:custGeom>
                <a:avLst/>
                <a:gdLst>
                  <a:gd name="T0" fmla="*/ 0 w 80"/>
                  <a:gd name="T1" fmla="*/ 98 h 132"/>
                  <a:gd name="T2" fmla="*/ 85 w 80"/>
                  <a:gd name="T3" fmla="*/ 45 h 132"/>
                  <a:gd name="T4" fmla="*/ 120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957" name="Group 208"/>
            <p:cNvGrpSpPr>
              <a:grpSpLocks/>
            </p:cNvGrpSpPr>
            <p:nvPr/>
          </p:nvGrpSpPr>
          <p:grpSpPr bwMode="auto">
            <a:xfrm>
              <a:off x="2076" y="1337"/>
              <a:ext cx="95" cy="508"/>
              <a:chOff x="326" y="1290"/>
              <a:chExt cx="101" cy="492"/>
            </a:xfrm>
          </p:grpSpPr>
          <p:sp>
            <p:nvSpPr>
              <p:cNvPr id="19964" name="Freeform 209"/>
              <p:cNvSpPr>
                <a:spLocks/>
              </p:cNvSpPr>
              <p:nvPr/>
            </p:nvSpPr>
            <p:spPr bwMode="auto">
              <a:xfrm rot="-143199">
                <a:off x="326" y="1290"/>
                <a:ext cx="66" cy="483"/>
              </a:xfrm>
              <a:custGeom>
                <a:avLst/>
                <a:gdLst>
                  <a:gd name="T0" fmla="*/ 0 w 192"/>
                  <a:gd name="T1" fmla="*/ 486 h 480"/>
                  <a:gd name="T2" fmla="*/ 11 w 192"/>
                  <a:gd name="T3" fmla="*/ 438 h 480"/>
                  <a:gd name="T4" fmla="*/ 17 w 192"/>
                  <a:gd name="T5" fmla="*/ 340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Arc 210"/>
              <p:cNvSpPr>
                <a:spLocks/>
              </p:cNvSpPr>
              <p:nvPr/>
            </p:nvSpPr>
            <p:spPr bwMode="auto">
              <a:xfrm rot="1213172">
                <a:off x="362" y="1631"/>
                <a:ext cx="65" cy="151"/>
              </a:xfrm>
              <a:custGeom>
                <a:avLst/>
                <a:gdLst>
                  <a:gd name="T0" fmla="*/ 0 w 27189"/>
                  <a:gd name="T1" fmla="*/ 0 h 26531"/>
                  <a:gd name="T2" fmla="*/ 0 w 27189"/>
                  <a:gd name="T3" fmla="*/ 0 h 26531"/>
                  <a:gd name="T4" fmla="*/ 0 w 27189"/>
                  <a:gd name="T5" fmla="*/ 0 h 26531"/>
                  <a:gd name="T6" fmla="*/ 0 60000 65536"/>
                  <a:gd name="T7" fmla="*/ 0 60000 65536"/>
                  <a:gd name="T8" fmla="*/ 0 60000 65536"/>
                  <a:gd name="T9" fmla="*/ 0 w 27189"/>
                  <a:gd name="T10" fmla="*/ 0 h 26531"/>
                  <a:gd name="T11" fmla="*/ 27189 w 27189"/>
                  <a:gd name="T12" fmla="*/ 26531 h 265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958" name="Freeform 211"/>
            <p:cNvSpPr>
              <a:spLocks/>
            </p:cNvSpPr>
            <p:nvPr/>
          </p:nvSpPr>
          <p:spPr bwMode="auto">
            <a:xfrm rot="517400" flipH="1">
              <a:off x="2012" y="1441"/>
              <a:ext cx="217" cy="12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1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9" name="Freeform 212"/>
            <p:cNvSpPr>
              <a:spLocks/>
            </p:cNvSpPr>
            <p:nvPr/>
          </p:nvSpPr>
          <p:spPr bwMode="auto">
            <a:xfrm rot="615711" flipH="1">
              <a:off x="2031" y="1312"/>
              <a:ext cx="217" cy="129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2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60" name="Group 213"/>
            <p:cNvGrpSpPr>
              <a:grpSpLocks/>
            </p:cNvGrpSpPr>
            <p:nvPr/>
          </p:nvGrpSpPr>
          <p:grpSpPr bwMode="auto">
            <a:xfrm>
              <a:off x="2250" y="1266"/>
              <a:ext cx="113" cy="92"/>
              <a:chOff x="511" y="1222"/>
              <a:chExt cx="119" cy="89"/>
            </a:xfrm>
          </p:grpSpPr>
          <p:sp>
            <p:nvSpPr>
              <p:cNvPr id="19962" name="Arc 214"/>
              <p:cNvSpPr>
                <a:spLocks/>
              </p:cNvSpPr>
              <p:nvPr/>
            </p:nvSpPr>
            <p:spPr bwMode="auto">
              <a:xfrm rot="7227494" flipH="1">
                <a:off x="538" y="1217"/>
                <a:ext cx="88" cy="97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63" name="Arc 215"/>
              <p:cNvSpPr>
                <a:spLocks/>
              </p:cNvSpPr>
              <p:nvPr/>
            </p:nvSpPr>
            <p:spPr bwMode="auto">
              <a:xfrm rot="20863295" flipH="1">
                <a:off x="511" y="1224"/>
                <a:ext cx="103" cy="8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961" name="Arc 216"/>
            <p:cNvSpPr>
              <a:spLocks/>
            </p:cNvSpPr>
            <p:nvPr/>
          </p:nvSpPr>
          <p:spPr bwMode="auto">
            <a:xfrm rot="675542">
              <a:off x="2154" y="1569"/>
              <a:ext cx="53" cy="180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86" name="Rectangle 217"/>
          <p:cNvSpPr>
            <a:spLocks noChangeArrowheads="1"/>
          </p:cNvSpPr>
          <p:nvPr/>
        </p:nvSpPr>
        <p:spPr bwMode="auto">
          <a:xfrm>
            <a:off x="876300" y="3057525"/>
            <a:ext cx="8077200" cy="804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587" name="Line 218"/>
          <p:cNvSpPr>
            <a:spLocks noChangeShapeType="1"/>
          </p:cNvSpPr>
          <p:nvPr/>
        </p:nvSpPr>
        <p:spPr bwMode="auto">
          <a:xfrm>
            <a:off x="876300" y="3265488"/>
            <a:ext cx="8088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8" name="Line 219"/>
          <p:cNvSpPr>
            <a:spLocks noChangeShapeType="1"/>
          </p:cNvSpPr>
          <p:nvPr/>
        </p:nvSpPr>
        <p:spPr bwMode="auto">
          <a:xfrm>
            <a:off x="876300" y="3462338"/>
            <a:ext cx="807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9" name="Line 220"/>
          <p:cNvSpPr>
            <a:spLocks noChangeShapeType="1"/>
          </p:cNvSpPr>
          <p:nvPr/>
        </p:nvSpPr>
        <p:spPr bwMode="auto">
          <a:xfrm>
            <a:off x="876300" y="3654425"/>
            <a:ext cx="80946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0" name="Line 221"/>
          <p:cNvSpPr>
            <a:spLocks noChangeShapeType="1"/>
          </p:cNvSpPr>
          <p:nvPr/>
        </p:nvSpPr>
        <p:spPr bwMode="auto">
          <a:xfrm>
            <a:off x="3781425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1" name="Line 222"/>
          <p:cNvSpPr>
            <a:spLocks noChangeShapeType="1"/>
          </p:cNvSpPr>
          <p:nvPr/>
        </p:nvSpPr>
        <p:spPr bwMode="auto">
          <a:xfrm>
            <a:off x="2638425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2" name="Line 223"/>
          <p:cNvSpPr>
            <a:spLocks noChangeShapeType="1"/>
          </p:cNvSpPr>
          <p:nvPr/>
        </p:nvSpPr>
        <p:spPr bwMode="auto">
          <a:xfrm>
            <a:off x="4343400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3" name="Line 224"/>
          <p:cNvSpPr>
            <a:spLocks noChangeShapeType="1"/>
          </p:cNvSpPr>
          <p:nvPr/>
        </p:nvSpPr>
        <p:spPr bwMode="auto">
          <a:xfrm>
            <a:off x="4926013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4" name="Line 225"/>
          <p:cNvSpPr>
            <a:spLocks noChangeShapeType="1"/>
          </p:cNvSpPr>
          <p:nvPr/>
        </p:nvSpPr>
        <p:spPr bwMode="auto">
          <a:xfrm>
            <a:off x="6088063" y="30829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5" name="Line 226"/>
          <p:cNvSpPr>
            <a:spLocks noChangeShapeType="1"/>
          </p:cNvSpPr>
          <p:nvPr/>
        </p:nvSpPr>
        <p:spPr bwMode="auto">
          <a:xfrm>
            <a:off x="7816850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6" name="Line 227"/>
          <p:cNvSpPr>
            <a:spLocks noChangeShapeType="1"/>
          </p:cNvSpPr>
          <p:nvPr/>
        </p:nvSpPr>
        <p:spPr bwMode="auto">
          <a:xfrm>
            <a:off x="8386763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04" name="Arc 228"/>
          <p:cNvSpPr>
            <a:spLocks/>
          </p:cNvSpPr>
          <p:nvPr/>
        </p:nvSpPr>
        <p:spPr bwMode="auto">
          <a:xfrm rot="20206454" flipH="1">
            <a:off x="1285875" y="3365500"/>
            <a:ext cx="146050" cy="119063"/>
          </a:xfrm>
          <a:custGeom>
            <a:avLst/>
            <a:gdLst>
              <a:gd name="T0" fmla="*/ 0 w 37898"/>
              <a:gd name="T1" fmla="*/ 1312559 h 21600"/>
              <a:gd name="T2" fmla="*/ 2169061 w 37898"/>
              <a:gd name="T3" fmla="*/ 2970137 h 21600"/>
              <a:gd name="T4" fmla="*/ 952782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05" name="Arc 229"/>
          <p:cNvSpPr>
            <a:spLocks/>
          </p:cNvSpPr>
          <p:nvPr/>
        </p:nvSpPr>
        <p:spPr bwMode="auto">
          <a:xfrm rot="18564040" flipH="1">
            <a:off x="1410494" y="3317082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06" name="Arc 230"/>
          <p:cNvSpPr>
            <a:spLocks/>
          </p:cNvSpPr>
          <p:nvPr/>
        </p:nvSpPr>
        <p:spPr bwMode="auto">
          <a:xfrm rot="5910393" flipH="1">
            <a:off x="1270794" y="3358356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07" name="Freeform 231"/>
          <p:cNvSpPr>
            <a:spLocks/>
          </p:cNvSpPr>
          <p:nvPr/>
        </p:nvSpPr>
        <p:spPr bwMode="auto">
          <a:xfrm rot="-143199">
            <a:off x="1428750" y="3425825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08" name="Freeform 232"/>
          <p:cNvSpPr>
            <a:spLocks/>
          </p:cNvSpPr>
          <p:nvPr/>
        </p:nvSpPr>
        <p:spPr bwMode="auto">
          <a:xfrm rot="2859523" flipH="1">
            <a:off x="1458119" y="3364706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09" name="Arc 233"/>
          <p:cNvSpPr>
            <a:spLocks/>
          </p:cNvSpPr>
          <p:nvPr/>
        </p:nvSpPr>
        <p:spPr bwMode="auto">
          <a:xfrm rot="7227494" flipH="1">
            <a:off x="1673225" y="3351213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10" name="Arc 234"/>
          <p:cNvSpPr>
            <a:spLocks/>
          </p:cNvSpPr>
          <p:nvPr/>
        </p:nvSpPr>
        <p:spPr bwMode="auto">
          <a:xfrm rot="1213172">
            <a:off x="1468438" y="3719513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11" name="Freeform 235"/>
          <p:cNvSpPr>
            <a:spLocks/>
          </p:cNvSpPr>
          <p:nvPr/>
        </p:nvSpPr>
        <p:spPr bwMode="auto">
          <a:xfrm rot="517400" flipH="1">
            <a:off x="1352550" y="3513138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12" name="Freeform 236"/>
          <p:cNvSpPr>
            <a:spLocks/>
          </p:cNvSpPr>
          <p:nvPr/>
        </p:nvSpPr>
        <p:spPr bwMode="auto">
          <a:xfrm rot="615711" flipH="1">
            <a:off x="1374775" y="3405188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13" name="Arc 237"/>
          <p:cNvSpPr>
            <a:spLocks/>
          </p:cNvSpPr>
          <p:nvPr/>
        </p:nvSpPr>
        <p:spPr bwMode="auto">
          <a:xfrm rot="20863295" flipH="1">
            <a:off x="1633538" y="3368675"/>
            <a:ext cx="114300" cy="74613"/>
          </a:xfrm>
          <a:custGeom>
            <a:avLst/>
            <a:gdLst>
              <a:gd name="T0" fmla="*/ 0 w 33055"/>
              <a:gd name="T1" fmla="*/ 144715 h 21600"/>
              <a:gd name="T2" fmla="*/ 1366672 w 33055"/>
              <a:gd name="T3" fmla="*/ 730955 h 21600"/>
              <a:gd name="T4" fmla="*/ 488044 w 33055"/>
              <a:gd name="T5" fmla="*/ 890299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14" name="Arc 238"/>
          <p:cNvSpPr>
            <a:spLocks/>
          </p:cNvSpPr>
          <p:nvPr/>
        </p:nvSpPr>
        <p:spPr bwMode="auto">
          <a:xfrm rot="675542">
            <a:off x="1519238" y="3621088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8" name="Line 239"/>
          <p:cNvSpPr>
            <a:spLocks noChangeShapeType="1"/>
          </p:cNvSpPr>
          <p:nvPr/>
        </p:nvSpPr>
        <p:spPr bwMode="auto">
          <a:xfrm>
            <a:off x="5511800" y="30765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9" name="Line 240"/>
          <p:cNvSpPr>
            <a:spLocks noChangeShapeType="1"/>
          </p:cNvSpPr>
          <p:nvPr/>
        </p:nvSpPr>
        <p:spPr bwMode="auto">
          <a:xfrm>
            <a:off x="6657975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0" name="Line 241"/>
          <p:cNvSpPr>
            <a:spLocks noChangeShapeType="1"/>
          </p:cNvSpPr>
          <p:nvPr/>
        </p:nvSpPr>
        <p:spPr bwMode="auto">
          <a:xfrm>
            <a:off x="7245350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1" name="Line 242"/>
          <p:cNvSpPr>
            <a:spLocks noChangeShapeType="1"/>
          </p:cNvSpPr>
          <p:nvPr/>
        </p:nvSpPr>
        <p:spPr bwMode="auto">
          <a:xfrm>
            <a:off x="8961438" y="3073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2" name="Rectangle 243"/>
          <p:cNvSpPr>
            <a:spLocks noChangeArrowheads="1"/>
          </p:cNvSpPr>
          <p:nvPr/>
        </p:nvSpPr>
        <p:spPr bwMode="auto">
          <a:xfrm>
            <a:off x="876300" y="3852863"/>
            <a:ext cx="8077200" cy="804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613" name="Line 244"/>
          <p:cNvSpPr>
            <a:spLocks noChangeShapeType="1"/>
          </p:cNvSpPr>
          <p:nvPr/>
        </p:nvSpPr>
        <p:spPr bwMode="auto">
          <a:xfrm>
            <a:off x="876300" y="4052888"/>
            <a:ext cx="8088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4" name="Line 245"/>
          <p:cNvSpPr>
            <a:spLocks noChangeShapeType="1"/>
          </p:cNvSpPr>
          <p:nvPr/>
        </p:nvSpPr>
        <p:spPr bwMode="auto">
          <a:xfrm>
            <a:off x="876300" y="4259263"/>
            <a:ext cx="807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5" name="Line 246"/>
          <p:cNvSpPr>
            <a:spLocks noChangeShapeType="1"/>
          </p:cNvSpPr>
          <p:nvPr/>
        </p:nvSpPr>
        <p:spPr bwMode="auto">
          <a:xfrm>
            <a:off x="876300" y="4449763"/>
            <a:ext cx="80946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6" name="Line 247"/>
          <p:cNvSpPr>
            <a:spLocks noChangeShapeType="1"/>
          </p:cNvSpPr>
          <p:nvPr/>
        </p:nvSpPr>
        <p:spPr bwMode="auto">
          <a:xfrm>
            <a:off x="2641600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7" name="Line 248"/>
          <p:cNvSpPr>
            <a:spLocks noChangeShapeType="1"/>
          </p:cNvSpPr>
          <p:nvPr/>
        </p:nvSpPr>
        <p:spPr bwMode="auto">
          <a:xfrm>
            <a:off x="3227388" y="38877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8" name="Line 249"/>
          <p:cNvSpPr>
            <a:spLocks noChangeShapeType="1"/>
          </p:cNvSpPr>
          <p:nvPr/>
        </p:nvSpPr>
        <p:spPr bwMode="auto">
          <a:xfrm>
            <a:off x="3784600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9" name="Line 250"/>
          <p:cNvSpPr>
            <a:spLocks noChangeShapeType="1"/>
          </p:cNvSpPr>
          <p:nvPr/>
        </p:nvSpPr>
        <p:spPr bwMode="auto">
          <a:xfrm>
            <a:off x="4343400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0" name="Line 251"/>
          <p:cNvSpPr>
            <a:spLocks noChangeShapeType="1"/>
          </p:cNvSpPr>
          <p:nvPr/>
        </p:nvSpPr>
        <p:spPr bwMode="auto">
          <a:xfrm>
            <a:off x="4926013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1" name="Line 252"/>
          <p:cNvSpPr>
            <a:spLocks noChangeShapeType="1"/>
          </p:cNvSpPr>
          <p:nvPr/>
        </p:nvSpPr>
        <p:spPr bwMode="auto">
          <a:xfrm>
            <a:off x="6088063" y="38782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2" name="Line 253"/>
          <p:cNvSpPr>
            <a:spLocks noChangeShapeType="1"/>
          </p:cNvSpPr>
          <p:nvPr/>
        </p:nvSpPr>
        <p:spPr bwMode="auto">
          <a:xfrm>
            <a:off x="7816850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3" name="Line 254"/>
          <p:cNvSpPr>
            <a:spLocks noChangeShapeType="1"/>
          </p:cNvSpPr>
          <p:nvPr/>
        </p:nvSpPr>
        <p:spPr bwMode="auto">
          <a:xfrm>
            <a:off x="8386763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4" name="Line 255"/>
          <p:cNvSpPr>
            <a:spLocks noChangeShapeType="1"/>
          </p:cNvSpPr>
          <p:nvPr/>
        </p:nvSpPr>
        <p:spPr bwMode="auto">
          <a:xfrm>
            <a:off x="5511800" y="38719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5" name="Line 256"/>
          <p:cNvSpPr>
            <a:spLocks noChangeShapeType="1"/>
          </p:cNvSpPr>
          <p:nvPr/>
        </p:nvSpPr>
        <p:spPr bwMode="auto">
          <a:xfrm>
            <a:off x="6657975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6" name="Line 257"/>
          <p:cNvSpPr>
            <a:spLocks noChangeShapeType="1"/>
          </p:cNvSpPr>
          <p:nvPr/>
        </p:nvSpPr>
        <p:spPr bwMode="auto">
          <a:xfrm>
            <a:off x="7245350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7" name="Line 258"/>
          <p:cNvSpPr>
            <a:spLocks noChangeShapeType="1"/>
          </p:cNvSpPr>
          <p:nvPr/>
        </p:nvSpPr>
        <p:spPr bwMode="auto">
          <a:xfrm>
            <a:off x="8961438" y="3868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8" name="Line 259"/>
          <p:cNvSpPr>
            <a:spLocks noChangeShapeType="1"/>
          </p:cNvSpPr>
          <p:nvPr/>
        </p:nvSpPr>
        <p:spPr bwMode="auto">
          <a:xfrm>
            <a:off x="3219450" y="30781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9" name="Line 260"/>
          <p:cNvSpPr>
            <a:spLocks noChangeShapeType="1"/>
          </p:cNvSpPr>
          <p:nvPr/>
        </p:nvSpPr>
        <p:spPr bwMode="auto">
          <a:xfrm>
            <a:off x="2066925" y="30765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0" name="Line 261"/>
          <p:cNvSpPr>
            <a:spLocks noChangeShapeType="1"/>
          </p:cNvSpPr>
          <p:nvPr/>
        </p:nvSpPr>
        <p:spPr bwMode="auto">
          <a:xfrm>
            <a:off x="2070100" y="38719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1" name="Line 262"/>
          <p:cNvSpPr>
            <a:spLocks noChangeShapeType="1"/>
          </p:cNvSpPr>
          <p:nvPr/>
        </p:nvSpPr>
        <p:spPr bwMode="auto">
          <a:xfrm>
            <a:off x="1482725" y="30718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2" name="Line 263"/>
          <p:cNvSpPr>
            <a:spLocks noChangeShapeType="1"/>
          </p:cNvSpPr>
          <p:nvPr/>
        </p:nvSpPr>
        <p:spPr bwMode="auto">
          <a:xfrm>
            <a:off x="1485900" y="38671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40" name="Arc 264"/>
          <p:cNvSpPr>
            <a:spLocks/>
          </p:cNvSpPr>
          <p:nvPr/>
        </p:nvSpPr>
        <p:spPr bwMode="auto">
          <a:xfrm rot="20206454" flipH="1">
            <a:off x="2441575" y="3360738"/>
            <a:ext cx="146050" cy="119062"/>
          </a:xfrm>
          <a:custGeom>
            <a:avLst/>
            <a:gdLst>
              <a:gd name="T0" fmla="*/ 0 w 37898"/>
              <a:gd name="T1" fmla="*/ 1312537 h 21600"/>
              <a:gd name="T2" fmla="*/ 2169061 w 37898"/>
              <a:gd name="T3" fmla="*/ 2970057 h 21600"/>
              <a:gd name="T4" fmla="*/ 952782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41" name="Arc 265"/>
          <p:cNvSpPr>
            <a:spLocks/>
          </p:cNvSpPr>
          <p:nvPr/>
        </p:nvSpPr>
        <p:spPr bwMode="auto">
          <a:xfrm rot="18564040" flipH="1">
            <a:off x="2566194" y="3312319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42" name="Arc 266"/>
          <p:cNvSpPr>
            <a:spLocks/>
          </p:cNvSpPr>
          <p:nvPr/>
        </p:nvSpPr>
        <p:spPr bwMode="auto">
          <a:xfrm rot="5910393" flipH="1">
            <a:off x="2426494" y="3353594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43" name="Freeform 267"/>
          <p:cNvSpPr>
            <a:spLocks/>
          </p:cNvSpPr>
          <p:nvPr/>
        </p:nvSpPr>
        <p:spPr bwMode="auto">
          <a:xfrm rot="-143199">
            <a:off x="2584450" y="3421063"/>
            <a:ext cx="73025" cy="417512"/>
          </a:xfrm>
          <a:custGeom>
            <a:avLst/>
            <a:gdLst>
              <a:gd name="T0" fmla="*/ 0 w 192"/>
              <a:gd name="T1" fmla="*/ 363158913 h 480"/>
              <a:gd name="T2" fmla="*/ 13887303 w 192"/>
              <a:gd name="T3" fmla="*/ 326843206 h 480"/>
              <a:gd name="T4" fmla="*/ 20830761 w 192"/>
              <a:gd name="T5" fmla="*/ 254210923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44" name="Freeform 268"/>
          <p:cNvSpPr>
            <a:spLocks/>
          </p:cNvSpPr>
          <p:nvPr/>
        </p:nvSpPr>
        <p:spPr bwMode="auto">
          <a:xfrm rot="2859523" flipH="1">
            <a:off x="2613819" y="3359944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45" name="Arc 269"/>
          <p:cNvSpPr>
            <a:spLocks/>
          </p:cNvSpPr>
          <p:nvPr/>
        </p:nvSpPr>
        <p:spPr bwMode="auto">
          <a:xfrm rot="7227494" flipH="1">
            <a:off x="2828925" y="3346450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46" name="Arc 270"/>
          <p:cNvSpPr>
            <a:spLocks/>
          </p:cNvSpPr>
          <p:nvPr/>
        </p:nvSpPr>
        <p:spPr bwMode="auto">
          <a:xfrm rot="1213172">
            <a:off x="2624138" y="3714750"/>
            <a:ext cx="71437" cy="131763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74 h 26531"/>
              <a:gd name="T4" fmla="*/ 101376 w 27189"/>
              <a:gd name="T5" fmla="*/ 60402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47" name="Freeform 271"/>
          <p:cNvSpPr>
            <a:spLocks/>
          </p:cNvSpPr>
          <p:nvPr/>
        </p:nvSpPr>
        <p:spPr bwMode="auto">
          <a:xfrm rot="517400" flipH="1">
            <a:off x="2508250" y="3508375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48" name="Freeform 272"/>
          <p:cNvSpPr>
            <a:spLocks/>
          </p:cNvSpPr>
          <p:nvPr/>
        </p:nvSpPr>
        <p:spPr bwMode="auto">
          <a:xfrm rot="615711" flipH="1">
            <a:off x="2530475" y="3400425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49" name="Arc 273"/>
          <p:cNvSpPr>
            <a:spLocks/>
          </p:cNvSpPr>
          <p:nvPr/>
        </p:nvSpPr>
        <p:spPr bwMode="auto">
          <a:xfrm rot="20863295" flipH="1">
            <a:off x="2789238" y="3363913"/>
            <a:ext cx="114300" cy="74612"/>
          </a:xfrm>
          <a:custGeom>
            <a:avLst/>
            <a:gdLst>
              <a:gd name="T0" fmla="*/ 0 w 33055"/>
              <a:gd name="T1" fmla="*/ 144709 h 21600"/>
              <a:gd name="T2" fmla="*/ 1366672 w 33055"/>
              <a:gd name="T3" fmla="*/ 730925 h 21600"/>
              <a:gd name="T4" fmla="*/ 488044 w 33055"/>
              <a:gd name="T5" fmla="*/ 89026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50" name="Arc 274"/>
          <p:cNvSpPr>
            <a:spLocks/>
          </p:cNvSpPr>
          <p:nvPr/>
        </p:nvSpPr>
        <p:spPr bwMode="auto">
          <a:xfrm rot="675542">
            <a:off x="2674938" y="3616325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51" name="Arc 275"/>
          <p:cNvSpPr>
            <a:spLocks/>
          </p:cNvSpPr>
          <p:nvPr/>
        </p:nvSpPr>
        <p:spPr bwMode="auto">
          <a:xfrm rot="20206454" flipH="1">
            <a:off x="3578225" y="3360738"/>
            <a:ext cx="146050" cy="119062"/>
          </a:xfrm>
          <a:custGeom>
            <a:avLst/>
            <a:gdLst>
              <a:gd name="T0" fmla="*/ 0 w 37898"/>
              <a:gd name="T1" fmla="*/ 1312537 h 21600"/>
              <a:gd name="T2" fmla="*/ 2169061 w 37898"/>
              <a:gd name="T3" fmla="*/ 2970057 h 21600"/>
              <a:gd name="T4" fmla="*/ 952782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52" name="Arc 276"/>
          <p:cNvSpPr>
            <a:spLocks/>
          </p:cNvSpPr>
          <p:nvPr/>
        </p:nvSpPr>
        <p:spPr bwMode="auto">
          <a:xfrm rot="18564040" flipH="1">
            <a:off x="3702844" y="3312319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53" name="Arc 277"/>
          <p:cNvSpPr>
            <a:spLocks/>
          </p:cNvSpPr>
          <p:nvPr/>
        </p:nvSpPr>
        <p:spPr bwMode="auto">
          <a:xfrm rot="5910393" flipH="1">
            <a:off x="3563144" y="3353594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54" name="Freeform 278"/>
          <p:cNvSpPr>
            <a:spLocks/>
          </p:cNvSpPr>
          <p:nvPr/>
        </p:nvSpPr>
        <p:spPr bwMode="auto">
          <a:xfrm rot="-143199">
            <a:off x="3721100" y="3421063"/>
            <a:ext cx="73025" cy="417512"/>
          </a:xfrm>
          <a:custGeom>
            <a:avLst/>
            <a:gdLst>
              <a:gd name="T0" fmla="*/ 0 w 192"/>
              <a:gd name="T1" fmla="*/ 363158913 h 480"/>
              <a:gd name="T2" fmla="*/ 13887303 w 192"/>
              <a:gd name="T3" fmla="*/ 326843206 h 480"/>
              <a:gd name="T4" fmla="*/ 20830761 w 192"/>
              <a:gd name="T5" fmla="*/ 254210923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55" name="Freeform 279"/>
          <p:cNvSpPr>
            <a:spLocks/>
          </p:cNvSpPr>
          <p:nvPr/>
        </p:nvSpPr>
        <p:spPr bwMode="auto">
          <a:xfrm rot="2859523" flipH="1">
            <a:off x="3750469" y="3359944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56" name="Arc 280"/>
          <p:cNvSpPr>
            <a:spLocks/>
          </p:cNvSpPr>
          <p:nvPr/>
        </p:nvSpPr>
        <p:spPr bwMode="auto">
          <a:xfrm rot="7227494" flipH="1">
            <a:off x="3965575" y="3346450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57" name="Arc 281"/>
          <p:cNvSpPr>
            <a:spLocks/>
          </p:cNvSpPr>
          <p:nvPr/>
        </p:nvSpPr>
        <p:spPr bwMode="auto">
          <a:xfrm rot="1213172">
            <a:off x="3760788" y="3714750"/>
            <a:ext cx="71437" cy="131763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74 h 26531"/>
              <a:gd name="T4" fmla="*/ 101376 w 27189"/>
              <a:gd name="T5" fmla="*/ 60402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58" name="Freeform 282"/>
          <p:cNvSpPr>
            <a:spLocks/>
          </p:cNvSpPr>
          <p:nvPr/>
        </p:nvSpPr>
        <p:spPr bwMode="auto">
          <a:xfrm rot="517400" flipH="1">
            <a:off x="3644900" y="3508375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59" name="Freeform 283"/>
          <p:cNvSpPr>
            <a:spLocks/>
          </p:cNvSpPr>
          <p:nvPr/>
        </p:nvSpPr>
        <p:spPr bwMode="auto">
          <a:xfrm rot="615711" flipH="1">
            <a:off x="3667125" y="3400425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60" name="Arc 284"/>
          <p:cNvSpPr>
            <a:spLocks/>
          </p:cNvSpPr>
          <p:nvPr/>
        </p:nvSpPr>
        <p:spPr bwMode="auto">
          <a:xfrm rot="20863295" flipH="1">
            <a:off x="3925888" y="3363913"/>
            <a:ext cx="114300" cy="74612"/>
          </a:xfrm>
          <a:custGeom>
            <a:avLst/>
            <a:gdLst>
              <a:gd name="T0" fmla="*/ 0 w 33055"/>
              <a:gd name="T1" fmla="*/ 144709 h 21600"/>
              <a:gd name="T2" fmla="*/ 1366672 w 33055"/>
              <a:gd name="T3" fmla="*/ 730925 h 21600"/>
              <a:gd name="T4" fmla="*/ 488044 w 33055"/>
              <a:gd name="T5" fmla="*/ 89026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61" name="Arc 285"/>
          <p:cNvSpPr>
            <a:spLocks/>
          </p:cNvSpPr>
          <p:nvPr/>
        </p:nvSpPr>
        <p:spPr bwMode="auto">
          <a:xfrm rot="675542">
            <a:off x="3811588" y="3616325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62" name="Arc 286"/>
          <p:cNvSpPr>
            <a:spLocks/>
          </p:cNvSpPr>
          <p:nvPr/>
        </p:nvSpPr>
        <p:spPr bwMode="auto">
          <a:xfrm rot="20206454" flipH="1">
            <a:off x="4719638" y="3359150"/>
            <a:ext cx="146050" cy="119063"/>
          </a:xfrm>
          <a:custGeom>
            <a:avLst/>
            <a:gdLst>
              <a:gd name="T0" fmla="*/ 0 w 37898"/>
              <a:gd name="T1" fmla="*/ 1312559 h 21600"/>
              <a:gd name="T2" fmla="*/ 2169061 w 37898"/>
              <a:gd name="T3" fmla="*/ 2970137 h 21600"/>
              <a:gd name="T4" fmla="*/ 952782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63" name="Arc 287"/>
          <p:cNvSpPr>
            <a:spLocks/>
          </p:cNvSpPr>
          <p:nvPr/>
        </p:nvSpPr>
        <p:spPr bwMode="auto">
          <a:xfrm rot="18564040" flipH="1">
            <a:off x="4844256" y="3310732"/>
            <a:ext cx="73025" cy="96838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56 h 27198"/>
              <a:gd name="T4" fmla="*/ 49870 w 23199"/>
              <a:gd name="T5" fmla="*/ 25268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64" name="Arc 288"/>
          <p:cNvSpPr>
            <a:spLocks/>
          </p:cNvSpPr>
          <p:nvPr/>
        </p:nvSpPr>
        <p:spPr bwMode="auto">
          <a:xfrm rot="5910393" flipH="1">
            <a:off x="4704556" y="3352007"/>
            <a:ext cx="200025" cy="106362"/>
          </a:xfrm>
          <a:custGeom>
            <a:avLst/>
            <a:gdLst>
              <a:gd name="T0" fmla="*/ 2779412 w 21600"/>
              <a:gd name="T1" fmla="*/ 1642281 h 27068"/>
              <a:gd name="T2" fmla="*/ 5029203 w 21600"/>
              <a:gd name="T3" fmla="*/ 0 h 27068"/>
              <a:gd name="T4" fmla="*/ 17153207 w 21600"/>
              <a:gd name="T5" fmla="*/ 927076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65" name="Freeform 289"/>
          <p:cNvSpPr>
            <a:spLocks/>
          </p:cNvSpPr>
          <p:nvPr/>
        </p:nvSpPr>
        <p:spPr bwMode="auto">
          <a:xfrm rot="-143199">
            <a:off x="4862513" y="3419475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66" name="Freeform 290"/>
          <p:cNvSpPr>
            <a:spLocks/>
          </p:cNvSpPr>
          <p:nvPr/>
        </p:nvSpPr>
        <p:spPr bwMode="auto">
          <a:xfrm rot="2859523" flipH="1">
            <a:off x="4891881" y="3358357"/>
            <a:ext cx="85725" cy="125412"/>
          </a:xfrm>
          <a:custGeom>
            <a:avLst/>
            <a:gdLst>
              <a:gd name="T0" fmla="*/ 0 w 80"/>
              <a:gd name="T1" fmla="*/ 119152776 h 132"/>
              <a:gd name="T2" fmla="*/ 64302315 w 80"/>
              <a:gd name="T3" fmla="*/ 54159922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67" name="Arc 291"/>
          <p:cNvSpPr>
            <a:spLocks/>
          </p:cNvSpPr>
          <p:nvPr/>
        </p:nvSpPr>
        <p:spPr bwMode="auto">
          <a:xfrm rot="7227494" flipH="1">
            <a:off x="5106988" y="3344863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68" name="Arc 292"/>
          <p:cNvSpPr>
            <a:spLocks/>
          </p:cNvSpPr>
          <p:nvPr/>
        </p:nvSpPr>
        <p:spPr bwMode="auto">
          <a:xfrm rot="1213172">
            <a:off x="4902200" y="3713163"/>
            <a:ext cx="71438" cy="131762"/>
          </a:xfrm>
          <a:custGeom>
            <a:avLst/>
            <a:gdLst>
              <a:gd name="T0" fmla="*/ 482835 w 27189"/>
              <a:gd name="T1" fmla="*/ 0 h 26531"/>
              <a:gd name="T2" fmla="*/ 0 w 27189"/>
              <a:gd name="T3" fmla="*/ 3159701 h 26531"/>
              <a:gd name="T4" fmla="*/ 101378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69" name="Freeform 293"/>
          <p:cNvSpPr>
            <a:spLocks/>
          </p:cNvSpPr>
          <p:nvPr/>
        </p:nvSpPr>
        <p:spPr bwMode="auto">
          <a:xfrm rot="517400" flipH="1">
            <a:off x="4786313" y="3506788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70" name="Freeform 294"/>
          <p:cNvSpPr>
            <a:spLocks/>
          </p:cNvSpPr>
          <p:nvPr/>
        </p:nvSpPr>
        <p:spPr bwMode="auto">
          <a:xfrm rot="615711" flipH="1">
            <a:off x="4808538" y="3398838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71" name="Arc 295"/>
          <p:cNvSpPr>
            <a:spLocks/>
          </p:cNvSpPr>
          <p:nvPr/>
        </p:nvSpPr>
        <p:spPr bwMode="auto">
          <a:xfrm rot="20863295" flipH="1">
            <a:off x="5067300" y="3362325"/>
            <a:ext cx="114300" cy="74613"/>
          </a:xfrm>
          <a:custGeom>
            <a:avLst/>
            <a:gdLst>
              <a:gd name="T0" fmla="*/ 0 w 33055"/>
              <a:gd name="T1" fmla="*/ 144715 h 21600"/>
              <a:gd name="T2" fmla="*/ 1366672 w 33055"/>
              <a:gd name="T3" fmla="*/ 730955 h 21600"/>
              <a:gd name="T4" fmla="*/ 488044 w 33055"/>
              <a:gd name="T5" fmla="*/ 890299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72" name="Arc 296"/>
          <p:cNvSpPr>
            <a:spLocks/>
          </p:cNvSpPr>
          <p:nvPr/>
        </p:nvSpPr>
        <p:spPr bwMode="auto">
          <a:xfrm rot="675542">
            <a:off x="4953000" y="3614738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73" name="Arc 297"/>
          <p:cNvSpPr>
            <a:spLocks/>
          </p:cNvSpPr>
          <p:nvPr/>
        </p:nvSpPr>
        <p:spPr bwMode="auto">
          <a:xfrm rot="20206454" flipH="1">
            <a:off x="5881688" y="3359150"/>
            <a:ext cx="146050" cy="119063"/>
          </a:xfrm>
          <a:custGeom>
            <a:avLst/>
            <a:gdLst>
              <a:gd name="T0" fmla="*/ 0 w 37898"/>
              <a:gd name="T1" fmla="*/ 1312559 h 21600"/>
              <a:gd name="T2" fmla="*/ 2169061 w 37898"/>
              <a:gd name="T3" fmla="*/ 2970137 h 21600"/>
              <a:gd name="T4" fmla="*/ 952782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74" name="Arc 298"/>
          <p:cNvSpPr>
            <a:spLocks/>
          </p:cNvSpPr>
          <p:nvPr/>
        </p:nvSpPr>
        <p:spPr bwMode="auto">
          <a:xfrm rot="18564040" flipH="1">
            <a:off x="6006306" y="3310732"/>
            <a:ext cx="73025" cy="96838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56 h 27198"/>
              <a:gd name="T4" fmla="*/ 49870 w 23199"/>
              <a:gd name="T5" fmla="*/ 25268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75" name="Arc 299"/>
          <p:cNvSpPr>
            <a:spLocks/>
          </p:cNvSpPr>
          <p:nvPr/>
        </p:nvSpPr>
        <p:spPr bwMode="auto">
          <a:xfrm rot="5910393" flipH="1">
            <a:off x="5866606" y="3352007"/>
            <a:ext cx="200025" cy="106362"/>
          </a:xfrm>
          <a:custGeom>
            <a:avLst/>
            <a:gdLst>
              <a:gd name="T0" fmla="*/ 2779412 w 21600"/>
              <a:gd name="T1" fmla="*/ 1642281 h 27068"/>
              <a:gd name="T2" fmla="*/ 5029203 w 21600"/>
              <a:gd name="T3" fmla="*/ 0 h 27068"/>
              <a:gd name="T4" fmla="*/ 17153207 w 21600"/>
              <a:gd name="T5" fmla="*/ 927076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76" name="Freeform 300"/>
          <p:cNvSpPr>
            <a:spLocks/>
          </p:cNvSpPr>
          <p:nvPr/>
        </p:nvSpPr>
        <p:spPr bwMode="auto">
          <a:xfrm rot="-143199">
            <a:off x="6024563" y="3419475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77" name="Freeform 301"/>
          <p:cNvSpPr>
            <a:spLocks/>
          </p:cNvSpPr>
          <p:nvPr/>
        </p:nvSpPr>
        <p:spPr bwMode="auto">
          <a:xfrm rot="2859523" flipH="1">
            <a:off x="6053931" y="3358357"/>
            <a:ext cx="85725" cy="125412"/>
          </a:xfrm>
          <a:custGeom>
            <a:avLst/>
            <a:gdLst>
              <a:gd name="T0" fmla="*/ 0 w 80"/>
              <a:gd name="T1" fmla="*/ 119152776 h 132"/>
              <a:gd name="T2" fmla="*/ 64302315 w 80"/>
              <a:gd name="T3" fmla="*/ 54159922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78" name="Arc 302"/>
          <p:cNvSpPr>
            <a:spLocks/>
          </p:cNvSpPr>
          <p:nvPr/>
        </p:nvSpPr>
        <p:spPr bwMode="auto">
          <a:xfrm rot="7227494" flipH="1">
            <a:off x="6269038" y="3344863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79" name="Arc 303"/>
          <p:cNvSpPr>
            <a:spLocks/>
          </p:cNvSpPr>
          <p:nvPr/>
        </p:nvSpPr>
        <p:spPr bwMode="auto">
          <a:xfrm rot="1213172">
            <a:off x="6064250" y="3713163"/>
            <a:ext cx="71438" cy="131762"/>
          </a:xfrm>
          <a:custGeom>
            <a:avLst/>
            <a:gdLst>
              <a:gd name="T0" fmla="*/ 482835 w 27189"/>
              <a:gd name="T1" fmla="*/ 0 h 26531"/>
              <a:gd name="T2" fmla="*/ 0 w 27189"/>
              <a:gd name="T3" fmla="*/ 3159701 h 26531"/>
              <a:gd name="T4" fmla="*/ 101378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80" name="Freeform 304"/>
          <p:cNvSpPr>
            <a:spLocks/>
          </p:cNvSpPr>
          <p:nvPr/>
        </p:nvSpPr>
        <p:spPr bwMode="auto">
          <a:xfrm rot="517400" flipH="1">
            <a:off x="5948363" y="3506788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81" name="Freeform 305"/>
          <p:cNvSpPr>
            <a:spLocks/>
          </p:cNvSpPr>
          <p:nvPr/>
        </p:nvSpPr>
        <p:spPr bwMode="auto">
          <a:xfrm rot="615711" flipH="1">
            <a:off x="5970588" y="3398838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82" name="Arc 306"/>
          <p:cNvSpPr>
            <a:spLocks/>
          </p:cNvSpPr>
          <p:nvPr/>
        </p:nvSpPr>
        <p:spPr bwMode="auto">
          <a:xfrm rot="20863295" flipH="1">
            <a:off x="6229350" y="3362325"/>
            <a:ext cx="114300" cy="74613"/>
          </a:xfrm>
          <a:custGeom>
            <a:avLst/>
            <a:gdLst>
              <a:gd name="T0" fmla="*/ 0 w 33055"/>
              <a:gd name="T1" fmla="*/ 144715 h 21600"/>
              <a:gd name="T2" fmla="*/ 1366672 w 33055"/>
              <a:gd name="T3" fmla="*/ 730955 h 21600"/>
              <a:gd name="T4" fmla="*/ 488044 w 33055"/>
              <a:gd name="T5" fmla="*/ 890299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83" name="Arc 307"/>
          <p:cNvSpPr>
            <a:spLocks/>
          </p:cNvSpPr>
          <p:nvPr/>
        </p:nvSpPr>
        <p:spPr bwMode="auto">
          <a:xfrm rot="675542">
            <a:off x="6115050" y="3614738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84" name="Arc 308"/>
          <p:cNvSpPr>
            <a:spLocks/>
          </p:cNvSpPr>
          <p:nvPr/>
        </p:nvSpPr>
        <p:spPr bwMode="auto">
          <a:xfrm rot="20206454" flipH="1">
            <a:off x="7048500" y="3343275"/>
            <a:ext cx="146050" cy="119063"/>
          </a:xfrm>
          <a:custGeom>
            <a:avLst/>
            <a:gdLst>
              <a:gd name="T0" fmla="*/ 0 w 37898"/>
              <a:gd name="T1" fmla="*/ 1312559 h 21600"/>
              <a:gd name="T2" fmla="*/ 2169061 w 37898"/>
              <a:gd name="T3" fmla="*/ 2970137 h 21600"/>
              <a:gd name="T4" fmla="*/ 952782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85" name="Arc 309"/>
          <p:cNvSpPr>
            <a:spLocks/>
          </p:cNvSpPr>
          <p:nvPr/>
        </p:nvSpPr>
        <p:spPr bwMode="auto">
          <a:xfrm rot="18564040" flipH="1">
            <a:off x="7173119" y="3294857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86" name="Arc 310"/>
          <p:cNvSpPr>
            <a:spLocks/>
          </p:cNvSpPr>
          <p:nvPr/>
        </p:nvSpPr>
        <p:spPr bwMode="auto">
          <a:xfrm rot="5910393" flipH="1">
            <a:off x="7033419" y="3336131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87" name="Freeform 311"/>
          <p:cNvSpPr>
            <a:spLocks/>
          </p:cNvSpPr>
          <p:nvPr/>
        </p:nvSpPr>
        <p:spPr bwMode="auto">
          <a:xfrm rot="-143199">
            <a:off x="7191375" y="34036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88" name="Freeform 312"/>
          <p:cNvSpPr>
            <a:spLocks/>
          </p:cNvSpPr>
          <p:nvPr/>
        </p:nvSpPr>
        <p:spPr bwMode="auto">
          <a:xfrm rot="2859523" flipH="1">
            <a:off x="7220744" y="3342481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89" name="Arc 313"/>
          <p:cNvSpPr>
            <a:spLocks/>
          </p:cNvSpPr>
          <p:nvPr/>
        </p:nvSpPr>
        <p:spPr bwMode="auto">
          <a:xfrm rot="7227494" flipH="1">
            <a:off x="7435850" y="3328988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90" name="Arc 314"/>
          <p:cNvSpPr>
            <a:spLocks/>
          </p:cNvSpPr>
          <p:nvPr/>
        </p:nvSpPr>
        <p:spPr bwMode="auto">
          <a:xfrm rot="1213172">
            <a:off x="7231063" y="369728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91" name="Freeform 315"/>
          <p:cNvSpPr>
            <a:spLocks/>
          </p:cNvSpPr>
          <p:nvPr/>
        </p:nvSpPr>
        <p:spPr bwMode="auto">
          <a:xfrm rot="517400" flipH="1">
            <a:off x="7115175" y="349091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92" name="Freeform 316"/>
          <p:cNvSpPr>
            <a:spLocks/>
          </p:cNvSpPr>
          <p:nvPr/>
        </p:nvSpPr>
        <p:spPr bwMode="auto">
          <a:xfrm rot="615711" flipH="1">
            <a:off x="7137400" y="338296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93" name="Arc 317"/>
          <p:cNvSpPr>
            <a:spLocks/>
          </p:cNvSpPr>
          <p:nvPr/>
        </p:nvSpPr>
        <p:spPr bwMode="auto">
          <a:xfrm rot="20863295" flipH="1">
            <a:off x="7396163" y="3346450"/>
            <a:ext cx="114300" cy="74613"/>
          </a:xfrm>
          <a:custGeom>
            <a:avLst/>
            <a:gdLst>
              <a:gd name="T0" fmla="*/ 0 w 33055"/>
              <a:gd name="T1" fmla="*/ 144715 h 21600"/>
              <a:gd name="T2" fmla="*/ 1366672 w 33055"/>
              <a:gd name="T3" fmla="*/ 730955 h 21600"/>
              <a:gd name="T4" fmla="*/ 488044 w 33055"/>
              <a:gd name="T5" fmla="*/ 890299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94" name="Arc 318"/>
          <p:cNvSpPr>
            <a:spLocks/>
          </p:cNvSpPr>
          <p:nvPr/>
        </p:nvSpPr>
        <p:spPr bwMode="auto">
          <a:xfrm rot="675542">
            <a:off x="7281863" y="35988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95" name="Arc 319"/>
          <p:cNvSpPr>
            <a:spLocks/>
          </p:cNvSpPr>
          <p:nvPr/>
        </p:nvSpPr>
        <p:spPr bwMode="auto">
          <a:xfrm rot="20206454" flipH="1">
            <a:off x="8186738" y="3360738"/>
            <a:ext cx="146050" cy="119062"/>
          </a:xfrm>
          <a:custGeom>
            <a:avLst/>
            <a:gdLst>
              <a:gd name="T0" fmla="*/ 0 w 37898"/>
              <a:gd name="T1" fmla="*/ 1312537 h 21600"/>
              <a:gd name="T2" fmla="*/ 2169061 w 37898"/>
              <a:gd name="T3" fmla="*/ 2970057 h 21600"/>
              <a:gd name="T4" fmla="*/ 952782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96" name="Arc 320"/>
          <p:cNvSpPr>
            <a:spLocks/>
          </p:cNvSpPr>
          <p:nvPr/>
        </p:nvSpPr>
        <p:spPr bwMode="auto">
          <a:xfrm rot="18564040" flipH="1">
            <a:off x="8311356" y="3312319"/>
            <a:ext cx="73025" cy="96838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56 h 27198"/>
              <a:gd name="T4" fmla="*/ 49870 w 23199"/>
              <a:gd name="T5" fmla="*/ 25268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97" name="Arc 321"/>
          <p:cNvSpPr>
            <a:spLocks/>
          </p:cNvSpPr>
          <p:nvPr/>
        </p:nvSpPr>
        <p:spPr bwMode="auto">
          <a:xfrm rot="5910393" flipH="1">
            <a:off x="8171656" y="3353595"/>
            <a:ext cx="200025" cy="106362"/>
          </a:xfrm>
          <a:custGeom>
            <a:avLst/>
            <a:gdLst>
              <a:gd name="T0" fmla="*/ 2779412 w 21600"/>
              <a:gd name="T1" fmla="*/ 1642281 h 27068"/>
              <a:gd name="T2" fmla="*/ 5029203 w 21600"/>
              <a:gd name="T3" fmla="*/ 0 h 27068"/>
              <a:gd name="T4" fmla="*/ 17153207 w 21600"/>
              <a:gd name="T5" fmla="*/ 927076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498" name="Freeform 322"/>
          <p:cNvSpPr>
            <a:spLocks/>
          </p:cNvSpPr>
          <p:nvPr/>
        </p:nvSpPr>
        <p:spPr bwMode="auto">
          <a:xfrm rot="-143199">
            <a:off x="8329613" y="3421063"/>
            <a:ext cx="73025" cy="417512"/>
          </a:xfrm>
          <a:custGeom>
            <a:avLst/>
            <a:gdLst>
              <a:gd name="T0" fmla="*/ 0 w 192"/>
              <a:gd name="T1" fmla="*/ 363158913 h 480"/>
              <a:gd name="T2" fmla="*/ 13887303 w 192"/>
              <a:gd name="T3" fmla="*/ 326843206 h 480"/>
              <a:gd name="T4" fmla="*/ 20830761 w 192"/>
              <a:gd name="T5" fmla="*/ 254210923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499" name="Freeform 323"/>
          <p:cNvSpPr>
            <a:spLocks/>
          </p:cNvSpPr>
          <p:nvPr/>
        </p:nvSpPr>
        <p:spPr bwMode="auto">
          <a:xfrm rot="2859523" flipH="1">
            <a:off x="8358981" y="3359945"/>
            <a:ext cx="85725" cy="125412"/>
          </a:xfrm>
          <a:custGeom>
            <a:avLst/>
            <a:gdLst>
              <a:gd name="T0" fmla="*/ 0 w 80"/>
              <a:gd name="T1" fmla="*/ 119152776 h 132"/>
              <a:gd name="T2" fmla="*/ 64302315 w 80"/>
              <a:gd name="T3" fmla="*/ 54159922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00" name="Arc 324"/>
          <p:cNvSpPr>
            <a:spLocks/>
          </p:cNvSpPr>
          <p:nvPr/>
        </p:nvSpPr>
        <p:spPr bwMode="auto">
          <a:xfrm rot="7227494" flipH="1">
            <a:off x="8574088" y="3346450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01" name="Arc 325"/>
          <p:cNvSpPr>
            <a:spLocks/>
          </p:cNvSpPr>
          <p:nvPr/>
        </p:nvSpPr>
        <p:spPr bwMode="auto">
          <a:xfrm rot="1213172">
            <a:off x="8369300" y="3714750"/>
            <a:ext cx="71438" cy="131763"/>
          </a:xfrm>
          <a:custGeom>
            <a:avLst/>
            <a:gdLst>
              <a:gd name="T0" fmla="*/ 482835 w 27189"/>
              <a:gd name="T1" fmla="*/ 0 h 26531"/>
              <a:gd name="T2" fmla="*/ 0 w 27189"/>
              <a:gd name="T3" fmla="*/ 3159774 h 26531"/>
              <a:gd name="T4" fmla="*/ 101378 w 27189"/>
              <a:gd name="T5" fmla="*/ 60402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02" name="Freeform 326"/>
          <p:cNvSpPr>
            <a:spLocks/>
          </p:cNvSpPr>
          <p:nvPr/>
        </p:nvSpPr>
        <p:spPr bwMode="auto">
          <a:xfrm rot="517400" flipH="1">
            <a:off x="8253413" y="3508375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03" name="Freeform 327"/>
          <p:cNvSpPr>
            <a:spLocks/>
          </p:cNvSpPr>
          <p:nvPr/>
        </p:nvSpPr>
        <p:spPr bwMode="auto">
          <a:xfrm rot="615711" flipH="1">
            <a:off x="8275638" y="3400425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04" name="Arc 328"/>
          <p:cNvSpPr>
            <a:spLocks/>
          </p:cNvSpPr>
          <p:nvPr/>
        </p:nvSpPr>
        <p:spPr bwMode="auto">
          <a:xfrm rot="20863295" flipH="1">
            <a:off x="8534400" y="3363913"/>
            <a:ext cx="114300" cy="74612"/>
          </a:xfrm>
          <a:custGeom>
            <a:avLst/>
            <a:gdLst>
              <a:gd name="T0" fmla="*/ 0 w 33055"/>
              <a:gd name="T1" fmla="*/ 144709 h 21600"/>
              <a:gd name="T2" fmla="*/ 1366672 w 33055"/>
              <a:gd name="T3" fmla="*/ 730925 h 21600"/>
              <a:gd name="T4" fmla="*/ 488044 w 33055"/>
              <a:gd name="T5" fmla="*/ 89026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05" name="Arc 329"/>
          <p:cNvSpPr>
            <a:spLocks/>
          </p:cNvSpPr>
          <p:nvPr/>
        </p:nvSpPr>
        <p:spPr bwMode="auto">
          <a:xfrm rot="675542">
            <a:off x="8420100" y="3616325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99" name="Line 330"/>
          <p:cNvSpPr>
            <a:spLocks noChangeShapeType="1"/>
          </p:cNvSpPr>
          <p:nvPr/>
        </p:nvSpPr>
        <p:spPr bwMode="auto">
          <a:xfrm>
            <a:off x="866775" y="4257675"/>
            <a:ext cx="807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07" name="Arc 331"/>
          <p:cNvSpPr>
            <a:spLocks/>
          </p:cNvSpPr>
          <p:nvPr/>
        </p:nvSpPr>
        <p:spPr bwMode="auto">
          <a:xfrm rot="20206454" flipH="1">
            <a:off x="1276350" y="4160838"/>
            <a:ext cx="146050" cy="119062"/>
          </a:xfrm>
          <a:custGeom>
            <a:avLst/>
            <a:gdLst>
              <a:gd name="T0" fmla="*/ 0 w 37898"/>
              <a:gd name="T1" fmla="*/ 1312537 h 21600"/>
              <a:gd name="T2" fmla="*/ 2169061 w 37898"/>
              <a:gd name="T3" fmla="*/ 2970057 h 21600"/>
              <a:gd name="T4" fmla="*/ 952782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08" name="Arc 332"/>
          <p:cNvSpPr>
            <a:spLocks/>
          </p:cNvSpPr>
          <p:nvPr/>
        </p:nvSpPr>
        <p:spPr bwMode="auto">
          <a:xfrm rot="18564040" flipH="1">
            <a:off x="1400969" y="4112419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09" name="Arc 333"/>
          <p:cNvSpPr>
            <a:spLocks/>
          </p:cNvSpPr>
          <p:nvPr/>
        </p:nvSpPr>
        <p:spPr bwMode="auto">
          <a:xfrm rot="5910393" flipH="1">
            <a:off x="1261269" y="4153694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10" name="Freeform 334"/>
          <p:cNvSpPr>
            <a:spLocks/>
          </p:cNvSpPr>
          <p:nvPr/>
        </p:nvSpPr>
        <p:spPr bwMode="auto">
          <a:xfrm rot="-143199">
            <a:off x="1419225" y="4221163"/>
            <a:ext cx="73025" cy="417512"/>
          </a:xfrm>
          <a:custGeom>
            <a:avLst/>
            <a:gdLst>
              <a:gd name="T0" fmla="*/ 0 w 192"/>
              <a:gd name="T1" fmla="*/ 363158913 h 480"/>
              <a:gd name="T2" fmla="*/ 13887303 w 192"/>
              <a:gd name="T3" fmla="*/ 326843206 h 480"/>
              <a:gd name="T4" fmla="*/ 20830761 w 192"/>
              <a:gd name="T5" fmla="*/ 254210923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11" name="Freeform 335"/>
          <p:cNvSpPr>
            <a:spLocks/>
          </p:cNvSpPr>
          <p:nvPr/>
        </p:nvSpPr>
        <p:spPr bwMode="auto">
          <a:xfrm rot="2859523" flipH="1">
            <a:off x="1448594" y="4160044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12" name="Arc 336"/>
          <p:cNvSpPr>
            <a:spLocks/>
          </p:cNvSpPr>
          <p:nvPr/>
        </p:nvSpPr>
        <p:spPr bwMode="auto">
          <a:xfrm rot="7227494" flipH="1">
            <a:off x="1663700" y="4146550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13" name="Arc 337"/>
          <p:cNvSpPr>
            <a:spLocks/>
          </p:cNvSpPr>
          <p:nvPr/>
        </p:nvSpPr>
        <p:spPr bwMode="auto">
          <a:xfrm rot="1213172">
            <a:off x="1458913" y="4514850"/>
            <a:ext cx="71437" cy="131763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74 h 26531"/>
              <a:gd name="T4" fmla="*/ 101376 w 27189"/>
              <a:gd name="T5" fmla="*/ 60402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14" name="Freeform 338"/>
          <p:cNvSpPr>
            <a:spLocks/>
          </p:cNvSpPr>
          <p:nvPr/>
        </p:nvSpPr>
        <p:spPr bwMode="auto">
          <a:xfrm rot="517400" flipH="1">
            <a:off x="1343025" y="4308475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15" name="Freeform 339"/>
          <p:cNvSpPr>
            <a:spLocks/>
          </p:cNvSpPr>
          <p:nvPr/>
        </p:nvSpPr>
        <p:spPr bwMode="auto">
          <a:xfrm rot="615711" flipH="1">
            <a:off x="1365250" y="4200525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16" name="Arc 340"/>
          <p:cNvSpPr>
            <a:spLocks/>
          </p:cNvSpPr>
          <p:nvPr/>
        </p:nvSpPr>
        <p:spPr bwMode="auto">
          <a:xfrm rot="20863295" flipH="1">
            <a:off x="1624013" y="4164013"/>
            <a:ext cx="114300" cy="74612"/>
          </a:xfrm>
          <a:custGeom>
            <a:avLst/>
            <a:gdLst>
              <a:gd name="T0" fmla="*/ 0 w 33055"/>
              <a:gd name="T1" fmla="*/ 144709 h 21600"/>
              <a:gd name="T2" fmla="*/ 1366672 w 33055"/>
              <a:gd name="T3" fmla="*/ 730925 h 21600"/>
              <a:gd name="T4" fmla="*/ 488044 w 33055"/>
              <a:gd name="T5" fmla="*/ 89026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17" name="Arc 341"/>
          <p:cNvSpPr>
            <a:spLocks/>
          </p:cNvSpPr>
          <p:nvPr/>
        </p:nvSpPr>
        <p:spPr bwMode="auto">
          <a:xfrm rot="675542">
            <a:off x="1509713" y="4416425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18" name="Arc 342"/>
          <p:cNvSpPr>
            <a:spLocks/>
          </p:cNvSpPr>
          <p:nvPr/>
        </p:nvSpPr>
        <p:spPr bwMode="auto">
          <a:xfrm rot="20206454" flipH="1">
            <a:off x="2432050" y="4156075"/>
            <a:ext cx="146050" cy="119063"/>
          </a:xfrm>
          <a:custGeom>
            <a:avLst/>
            <a:gdLst>
              <a:gd name="T0" fmla="*/ 0 w 37898"/>
              <a:gd name="T1" fmla="*/ 1312559 h 21600"/>
              <a:gd name="T2" fmla="*/ 2169061 w 37898"/>
              <a:gd name="T3" fmla="*/ 2970137 h 21600"/>
              <a:gd name="T4" fmla="*/ 952782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19" name="Arc 343"/>
          <p:cNvSpPr>
            <a:spLocks/>
          </p:cNvSpPr>
          <p:nvPr/>
        </p:nvSpPr>
        <p:spPr bwMode="auto">
          <a:xfrm rot="18564040" flipH="1">
            <a:off x="2556669" y="4107657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20" name="Arc 344"/>
          <p:cNvSpPr>
            <a:spLocks/>
          </p:cNvSpPr>
          <p:nvPr/>
        </p:nvSpPr>
        <p:spPr bwMode="auto">
          <a:xfrm rot="5910393" flipH="1">
            <a:off x="2416969" y="4148931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21" name="Freeform 345"/>
          <p:cNvSpPr>
            <a:spLocks/>
          </p:cNvSpPr>
          <p:nvPr/>
        </p:nvSpPr>
        <p:spPr bwMode="auto">
          <a:xfrm rot="-143199">
            <a:off x="2574925" y="42164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22" name="Freeform 346"/>
          <p:cNvSpPr>
            <a:spLocks/>
          </p:cNvSpPr>
          <p:nvPr/>
        </p:nvSpPr>
        <p:spPr bwMode="auto">
          <a:xfrm rot="2859523" flipH="1">
            <a:off x="2604294" y="4155281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23" name="Arc 347"/>
          <p:cNvSpPr>
            <a:spLocks/>
          </p:cNvSpPr>
          <p:nvPr/>
        </p:nvSpPr>
        <p:spPr bwMode="auto">
          <a:xfrm rot="7227494" flipH="1">
            <a:off x="2819400" y="4141788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24" name="Arc 348"/>
          <p:cNvSpPr>
            <a:spLocks/>
          </p:cNvSpPr>
          <p:nvPr/>
        </p:nvSpPr>
        <p:spPr bwMode="auto">
          <a:xfrm rot="1213172">
            <a:off x="2614613" y="451008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25" name="Freeform 349"/>
          <p:cNvSpPr>
            <a:spLocks/>
          </p:cNvSpPr>
          <p:nvPr/>
        </p:nvSpPr>
        <p:spPr bwMode="auto">
          <a:xfrm rot="517400" flipH="1">
            <a:off x="2498725" y="430371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26" name="Freeform 350"/>
          <p:cNvSpPr>
            <a:spLocks/>
          </p:cNvSpPr>
          <p:nvPr/>
        </p:nvSpPr>
        <p:spPr bwMode="auto">
          <a:xfrm rot="615711" flipH="1">
            <a:off x="2520950" y="419576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27" name="Arc 351"/>
          <p:cNvSpPr>
            <a:spLocks/>
          </p:cNvSpPr>
          <p:nvPr/>
        </p:nvSpPr>
        <p:spPr bwMode="auto">
          <a:xfrm rot="20863295" flipH="1">
            <a:off x="2779713" y="4159250"/>
            <a:ext cx="114300" cy="74613"/>
          </a:xfrm>
          <a:custGeom>
            <a:avLst/>
            <a:gdLst>
              <a:gd name="T0" fmla="*/ 0 w 33055"/>
              <a:gd name="T1" fmla="*/ 144715 h 21600"/>
              <a:gd name="T2" fmla="*/ 1366672 w 33055"/>
              <a:gd name="T3" fmla="*/ 730955 h 21600"/>
              <a:gd name="T4" fmla="*/ 488044 w 33055"/>
              <a:gd name="T5" fmla="*/ 890299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28" name="Arc 352"/>
          <p:cNvSpPr>
            <a:spLocks/>
          </p:cNvSpPr>
          <p:nvPr/>
        </p:nvSpPr>
        <p:spPr bwMode="auto">
          <a:xfrm rot="675542">
            <a:off x="2665413" y="44116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29" name="Arc 353"/>
          <p:cNvSpPr>
            <a:spLocks/>
          </p:cNvSpPr>
          <p:nvPr/>
        </p:nvSpPr>
        <p:spPr bwMode="auto">
          <a:xfrm rot="20206454" flipH="1">
            <a:off x="3568700" y="4156075"/>
            <a:ext cx="146050" cy="119063"/>
          </a:xfrm>
          <a:custGeom>
            <a:avLst/>
            <a:gdLst>
              <a:gd name="T0" fmla="*/ 0 w 37898"/>
              <a:gd name="T1" fmla="*/ 1312559 h 21600"/>
              <a:gd name="T2" fmla="*/ 2169061 w 37898"/>
              <a:gd name="T3" fmla="*/ 2970137 h 21600"/>
              <a:gd name="T4" fmla="*/ 952782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30" name="Arc 354"/>
          <p:cNvSpPr>
            <a:spLocks/>
          </p:cNvSpPr>
          <p:nvPr/>
        </p:nvSpPr>
        <p:spPr bwMode="auto">
          <a:xfrm rot="18564040" flipH="1">
            <a:off x="3693319" y="4107657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31" name="Arc 355"/>
          <p:cNvSpPr>
            <a:spLocks/>
          </p:cNvSpPr>
          <p:nvPr/>
        </p:nvSpPr>
        <p:spPr bwMode="auto">
          <a:xfrm rot="5910393" flipH="1">
            <a:off x="3553619" y="4148931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32" name="Freeform 356"/>
          <p:cNvSpPr>
            <a:spLocks/>
          </p:cNvSpPr>
          <p:nvPr/>
        </p:nvSpPr>
        <p:spPr bwMode="auto">
          <a:xfrm rot="-143199">
            <a:off x="3711575" y="42164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33" name="Freeform 357"/>
          <p:cNvSpPr>
            <a:spLocks/>
          </p:cNvSpPr>
          <p:nvPr/>
        </p:nvSpPr>
        <p:spPr bwMode="auto">
          <a:xfrm rot="2859523" flipH="1">
            <a:off x="3740944" y="4155281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34" name="Arc 358"/>
          <p:cNvSpPr>
            <a:spLocks/>
          </p:cNvSpPr>
          <p:nvPr/>
        </p:nvSpPr>
        <p:spPr bwMode="auto">
          <a:xfrm rot="7227494" flipH="1">
            <a:off x="3956050" y="4141788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35" name="Arc 359"/>
          <p:cNvSpPr>
            <a:spLocks/>
          </p:cNvSpPr>
          <p:nvPr/>
        </p:nvSpPr>
        <p:spPr bwMode="auto">
          <a:xfrm rot="1213172">
            <a:off x="3751263" y="451008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36" name="Freeform 360"/>
          <p:cNvSpPr>
            <a:spLocks/>
          </p:cNvSpPr>
          <p:nvPr/>
        </p:nvSpPr>
        <p:spPr bwMode="auto">
          <a:xfrm rot="517400" flipH="1">
            <a:off x="3635375" y="430371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37" name="Freeform 361"/>
          <p:cNvSpPr>
            <a:spLocks/>
          </p:cNvSpPr>
          <p:nvPr/>
        </p:nvSpPr>
        <p:spPr bwMode="auto">
          <a:xfrm rot="615711" flipH="1">
            <a:off x="3657600" y="419576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38" name="Arc 362"/>
          <p:cNvSpPr>
            <a:spLocks/>
          </p:cNvSpPr>
          <p:nvPr/>
        </p:nvSpPr>
        <p:spPr bwMode="auto">
          <a:xfrm rot="20863295" flipH="1">
            <a:off x="3916363" y="4159250"/>
            <a:ext cx="114300" cy="74613"/>
          </a:xfrm>
          <a:custGeom>
            <a:avLst/>
            <a:gdLst>
              <a:gd name="T0" fmla="*/ 0 w 33055"/>
              <a:gd name="T1" fmla="*/ 144715 h 21600"/>
              <a:gd name="T2" fmla="*/ 1366672 w 33055"/>
              <a:gd name="T3" fmla="*/ 730955 h 21600"/>
              <a:gd name="T4" fmla="*/ 488044 w 33055"/>
              <a:gd name="T5" fmla="*/ 890299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39" name="Arc 363"/>
          <p:cNvSpPr>
            <a:spLocks/>
          </p:cNvSpPr>
          <p:nvPr/>
        </p:nvSpPr>
        <p:spPr bwMode="auto">
          <a:xfrm rot="675542">
            <a:off x="3802063" y="44116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40" name="Arc 364"/>
          <p:cNvSpPr>
            <a:spLocks/>
          </p:cNvSpPr>
          <p:nvPr/>
        </p:nvSpPr>
        <p:spPr bwMode="auto">
          <a:xfrm rot="20206454" flipH="1">
            <a:off x="4710113" y="4154488"/>
            <a:ext cx="146050" cy="119062"/>
          </a:xfrm>
          <a:custGeom>
            <a:avLst/>
            <a:gdLst>
              <a:gd name="T0" fmla="*/ 0 w 37898"/>
              <a:gd name="T1" fmla="*/ 1312537 h 21600"/>
              <a:gd name="T2" fmla="*/ 2169061 w 37898"/>
              <a:gd name="T3" fmla="*/ 2970057 h 21600"/>
              <a:gd name="T4" fmla="*/ 952782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41" name="Arc 365"/>
          <p:cNvSpPr>
            <a:spLocks/>
          </p:cNvSpPr>
          <p:nvPr/>
        </p:nvSpPr>
        <p:spPr bwMode="auto">
          <a:xfrm rot="18564040" flipH="1">
            <a:off x="4834731" y="4106069"/>
            <a:ext cx="73025" cy="96838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56 h 27198"/>
              <a:gd name="T4" fmla="*/ 49870 w 23199"/>
              <a:gd name="T5" fmla="*/ 25268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42" name="Arc 366"/>
          <p:cNvSpPr>
            <a:spLocks/>
          </p:cNvSpPr>
          <p:nvPr/>
        </p:nvSpPr>
        <p:spPr bwMode="auto">
          <a:xfrm rot="5910393" flipH="1">
            <a:off x="4695031" y="4147345"/>
            <a:ext cx="200025" cy="106362"/>
          </a:xfrm>
          <a:custGeom>
            <a:avLst/>
            <a:gdLst>
              <a:gd name="T0" fmla="*/ 2779412 w 21600"/>
              <a:gd name="T1" fmla="*/ 1642281 h 27068"/>
              <a:gd name="T2" fmla="*/ 5029203 w 21600"/>
              <a:gd name="T3" fmla="*/ 0 h 27068"/>
              <a:gd name="T4" fmla="*/ 17153207 w 21600"/>
              <a:gd name="T5" fmla="*/ 927076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43" name="Freeform 367"/>
          <p:cNvSpPr>
            <a:spLocks/>
          </p:cNvSpPr>
          <p:nvPr/>
        </p:nvSpPr>
        <p:spPr bwMode="auto">
          <a:xfrm rot="-143199">
            <a:off x="4852988" y="4214813"/>
            <a:ext cx="73025" cy="417512"/>
          </a:xfrm>
          <a:custGeom>
            <a:avLst/>
            <a:gdLst>
              <a:gd name="T0" fmla="*/ 0 w 192"/>
              <a:gd name="T1" fmla="*/ 363158913 h 480"/>
              <a:gd name="T2" fmla="*/ 13887303 w 192"/>
              <a:gd name="T3" fmla="*/ 326843206 h 480"/>
              <a:gd name="T4" fmla="*/ 20830761 w 192"/>
              <a:gd name="T5" fmla="*/ 254210923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44" name="Freeform 368"/>
          <p:cNvSpPr>
            <a:spLocks/>
          </p:cNvSpPr>
          <p:nvPr/>
        </p:nvSpPr>
        <p:spPr bwMode="auto">
          <a:xfrm rot="2859523" flipH="1">
            <a:off x="4882356" y="4153695"/>
            <a:ext cx="85725" cy="125412"/>
          </a:xfrm>
          <a:custGeom>
            <a:avLst/>
            <a:gdLst>
              <a:gd name="T0" fmla="*/ 0 w 80"/>
              <a:gd name="T1" fmla="*/ 119152776 h 132"/>
              <a:gd name="T2" fmla="*/ 64302315 w 80"/>
              <a:gd name="T3" fmla="*/ 54159922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45" name="Arc 369"/>
          <p:cNvSpPr>
            <a:spLocks/>
          </p:cNvSpPr>
          <p:nvPr/>
        </p:nvSpPr>
        <p:spPr bwMode="auto">
          <a:xfrm rot="7227494" flipH="1">
            <a:off x="5097463" y="4140200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46" name="Arc 370"/>
          <p:cNvSpPr>
            <a:spLocks/>
          </p:cNvSpPr>
          <p:nvPr/>
        </p:nvSpPr>
        <p:spPr bwMode="auto">
          <a:xfrm rot="1213172">
            <a:off x="4892675" y="4508500"/>
            <a:ext cx="71438" cy="131763"/>
          </a:xfrm>
          <a:custGeom>
            <a:avLst/>
            <a:gdLst>
              <a:gd name="T0" fmla="*/ 482835 w 27189"/>
              <a:gd name="T1" fmla="*/ 0 h 26531"/>
              <a:gd name="T2" fmla="*/ 0 w 27189"/>
              <a:gd name="T3" fmla="*/ 3159774 h 26531"/>
              <a:gd name="T4" fmla="*/ 101378 w 27189"/>
              <a:gd name="T5" fmla="*/ 60402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47" name="Freeform 371"/>
          <p:cNvSpPr>
            <a:spLocks/>
          </p:cNvSpPr>
          <p:nvPr/>
        </p:nvSpPr>
        <p:spPr bwMode="auto">
          <a:xfrm rot="517400" flipH="1">
            <a:off x="4776788" y="4302125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48" name="Freeform 372"/>
          <p:cNvSpPr>
            <a:spLocks/>
          </p:cNvSpPr>
          <p:nvPr/>
        </p:nvSpPr>
        <p:spPr bwMode="auto">
          <a:xfrm rot="615711" flipH="1">
            <a:off x="4799013" y="4194175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49" name="Arc 373"/>
          <p:cNvSpPr>
            <a:spLocks/>
          </p:cNvSpPr>
          <p:nvPr/>
        </p:nvSpPr>
        <p:spPr bwMode="auto">
          <a:xfrm rot="20863295" flipH="1">
            <a:off x="5057775" y="4157663"/>
            <a:ext cx="114300" cy="74612"/>
          </a:xfrm>
          <a:custGeom>
            <a:avLst/>
            <a:gdLst>
              <a:gd name="T0" fmla="*/ 0 w 33055"/>
              <a:gd name="T1" fmla="*/ 144709 h 21600"/>
              <a:gd name="T2" fmla="*/ 1366672 w 33055"/>
              <a:gd name="T3" fmla="*/ 730925 h 21600"/>
              <a:gd name="T4" fmla="*/ 488044 w 33055"/>
              <a:gd name="T5" fmla="*/ 89026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50" name="Arc 374"/>
          <p:cNvSpPr>
            <a:spLocks/>
          </p:cNvSpPr>
          <p:nvPr/>
        </p:nvSpPr>
        <p:spPr bwMode="auto">
          <a:xfrm rot="675542">
            <a:off x="4943475" y="4410075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51" name="Arc 375"/>
          <p:cNvSpPr>
            <a:spLocks/>
          </p:cNvSpPr>
          <p:nvPr/>
        </p:nvSpPr>
        <p:spPr bwMode="auto">
          <a:xfrm rot="20206454" flipH="1">
            <a:off x="5872163" y="4154488"/>
            <a:ext cx="146050" cy="119062"/>
          </a:xfrm>
          <a:custGeom>
            <a:avLst/>
            <a:gdLst>
              <a:gd name="T0" fmla="*/ 0 w 37898"/>
              <a:gd name="T1" fmla="*/ 1312537 h 21600"/>
              <a:gd name="T2" fmla="*/ 2169061 w 37898"/>
              <a:gd name="T3" fmla="*/ 2970057 h 21600"/>
              <a:gd name="T4" fmla="*/ 952782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52" name="Arc 376"/>
          <p:cNvSpPr>
            <a:spLocks/>
          </p:cNvSpPr>
          <p:nvPr/>
        </p:nvSpPr>
        <p:spPr bwMode="auto">
          <a:xfrm rot="18564040" flipH="1">
            <a:off x="5996781" y="4106069"/>
            <a:ext cx="73025" cy="96838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56 h 27198"/>
              <a:gd name="T4" fmla="*/ 49870 w 23199"/>
              <a:gd name="T5" fmla="*/ 25268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53" name="Arc 377"/>
          <p:cNvSpPr>
            <a:spLocks/>
          </p:cNvSpPr>
          <p:nvPr/>
        </p:nvSpPr>
        <p:spPr bwMode="auto">
          <a:xfrm rot="5910393" flipH="1">
            <a:off x="5857081" y="4147345"/>
            <a:ext cx="200025" cy="106362"/>
          </a:xfrm>
          <a:custGeom>
            <a:avLst/>
            <a:gdLst>
              <a:gd name="T0" fmla="*/ 2779412 w 21600"/>
              <a:gd name="T1" fmla="*/ 1642281 h 27068"/>
              <a:gd name="T2" fmla="*/ 5029203 w 21600"/>
              <a:gd name="T3" fmla="*/ 0 h 27068"/>
              <a:gd name="T4" fmla="*/ 17153207 w 21600"/>
              <a:gd name="T5" fmla="*/ 927076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54" name="Freeform 378"/>
          <p:cNvSpPr>
            <a:spLocks/>
          </p:cNvSpPr>
          <p:nvPr/>
        </p:nvSpPr>
        <p:spPr bwMode="auto">
          <a:xfrm rot="-143199">
            <a:off x="6015038" y="4214813"/>
            <a:ext cx="73025" cy="417512"/>
          </a:xfrm>
          <a:custGeom>
            <a:avLst/>
            <a:gdLst>
              <a:gd name="T0" fmla="*/ 0 w 192"/>
              <a:gd name="T1" fmla="*/ 363158913 h 480"/>
              <a:gd name="T2" fmla="*/ 13887303 w 192"/>
              <a:gd name="T3" fmla="*/ 326843206 h 480"/>
              <a:gd name="T4" fmla="*/ 20830761 w 192"/>
              <a:gd name="T5" fmla="*/ 254210923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55" name="Freeform 379"/>
          <p:cNvSpPr>
            <a:spLocks/>
          </p:cNvSpPr>
          <p:nvPr/>
        </p:nvSpPr>
        <p:spPr bwMode="auto">
          <a:xfrm rot="2859523" flipH="1">
            <a:off x="6044406" y="4153695"/>
            <a:ext cx="85725" cy="125412"/>
          </a:xfrm>
          <a:custGeom>
            <a:avLst/>
            <a:gdLst>
              <a:gd name="T0" fmla="*/ 0 w 80"/>
              <a:gd name="T1" fmla="*/ 119152776 h 132"/>
              <a:gd name="T2" fmla="*/ 64302315 w 80"/>
              <a:gd name="T3" fmla="*/ 54159922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56" name="Arc 380"/>
          <p:cNvSpPr>
            <a:spLocks/>
          </p:cNvSpPr>
          <p:nvPr/>
        </p:nvSpPr>
        <p:spPr bwMode="auto">
          <a:xfrm rot="7227494" flipH="1">
            <a:off x="6259513" y="4140200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57" name="Arc 381"/>
          <p:cNvSpPr>
            <a:spLocks/>
          </p:cNvSpPr>
          <p:nvPr/>
        </p:nvSpPr>
        <p:spPr bwMode="auto">
          <a:xfrm rot="1213172">
            <a:off x="6054725" y="4508500"/>
            <a:ext cx="71438" cy="131763"/>
          </a:xfrm>
          <a:custGeom>
            <a:avLst/>
            <a:gdLst>
              <a:gd name="T0" fmla="*/ 482835 w 27189"/>
              <a:gd name="T1" fmla="*/ 0 h 26531"/>
              <a:gd name="T2" fmla="*/ 0 w 27189"/>
              <a:gd name="T3" fmla="*/ 3159774 h 26531"/>
              <a:gd name="T4" fmla="*/ 101378 w 27189"/>
              <a:gd name="T5" fmla="*/ 60402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58" name="Freeform 382"/>
          <p:cNvSpPr>
            <a:spLocks/>
          </p:cNvSpPr>
          <p:nvPr/>
        </p:nvSpPr>
        <p:spPr bwMode="auto">
          <a:xfrm rot="517400" flipH="1">
            <a:off x="5938838" y="4302125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59" name="Freeform 383"/>
          <p:cNvSpPr>
            <a:spLocks/>
          </p:cNvSpPr>
          <p:nvPr/>
        </p:nvSpPr>
        <p:spPr bwMode="auto">
          <a:xfrm rot="615711" flipH="1">
            <a:off x="5961063" y="4194175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60" name="Arc 384"/>
          <p:cNvSpPr>
            <a:spLocks/>
          </p:cNvSpPr>
          <p:nvPr/>
        </p:nvSpPr>
        <p:spPr bwMode="auto">
          <a:xfrm rot="20863295" flipH="1">
            <a:off x="6219825" y="4157663"/>
            <a:ext cx="114300" cy="74612"/>
          </a:xfrm>
          <a:custGeom>
            <a:avLst/>
            <a:gdLst>
              <a:gd name="T0" fmla="*/ 0 w 33055"/>
              <a:gd name="T1" fmla="*/ 144709 h 21600"/>
              <a:gd name="T2" fmla="*/ 1366672 w 33055"/>
              <a:gd name="T3" fmla="*/ 730925 h 21600"/>
              <a:gd name="T4" fmla="*/ 488044 w 33055"/>
              <a:gd name="T5" fmla="*/ 89026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61" name="Arc 385"/>
          <p:cNvSpPr>
            <a:spLocks/>
          </p:cNvSpPr>
          <p:nvPr/>
        </p:nvSpPr>
        <p:spPr bwMode="auto">
          <a:xfrm rot="675542">
            <a:off x="6105525" y="4410075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62" name="Arc 386"/>
          <p:cNvSpPr>
            <a:spLocks/>
          </p:cNvSpPr>
          <p:nvPr/>
        </p:nvSpPr>
        <p:spPr bwMode="auto">
          <a:xfrm rot="20206454" flipH="1">
            <a:off x="7038975" y="4138613"/>
            <a:ext cx="146050" cy="119062"/>
          </a:xfrm>
          <a:custGeom>
            <a:avLst/>
            <a:gdLst>
              <a:gd name="T0" fmla="*/ 0 w 37898"/>
              <a:gd name="T1" fmla="*/ 1312537 h 21600"/>
              <a:gd name="T2" fmla="*/ 2169061 w 37898"/>
              <a:gd name="T3" fmla="*/ 2970057 h 21600"/>
              <a:gd name="T4" fmla="*/ 952782 w 37898"/>
              <a:gd name="T5" fmla="*/ 361752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63" name="Arc 387"/>
          <p:cNvSpPr>
            <a:spLocks/>
          </p:cNvSpPr>
          <p:nvPr/>
        </p:nvSpPr>
        <p:spPr bwMode="auto">
          <a:xfrm rot="18564040" flipH="1">
            <a:off x="7163594" y="4090194"/>
            <a:ext cx="73025" cy="96837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18 h 27198"/>
              <a:gd name="T4" fmla="*/ 49870 w 23199"/>
              <a:gd name="T5" fmla="*/ 25266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64" name="Arc 388"/>
          <p:cNvSpPr>
            <a:spLocks/>
          </p:cNvSpPr>
          <p:nvPr/>
        </p:nvSpPr>
        <p:spPr bwMode="auto">
          <a:xfrm rot="5910393" flipH="1">
            <a:off x="7023894" y="4131469"/>
            <a:ext cx="200025" cy="106363"/>
          </a:xfrm>
          <a:custGeom>
            <a:avLst/>
            <a:gdLst>
              <a:gd name="T0" fmla="*/ 2779412 w 21600"/>
              <a:gd name="T1" fmla="*/ 1642328 h 27068"/>
              <a:gd name="T2" fmla="*/ 5029203 w 21600"/>
              <a:gd name="T3" fmla="*/ 0 h 27068"/>
              <a:gd name="T4" fmla="*/ 17153207 w 21600"/>
              <a:gd name="T5" fmla="*/ 927093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65" name="Freeform 389"/>
          <p:cNvSpPr>
            <a:spLocks/>
          </p:cNvSpPr>
          <p:nvPr/>
        </p:nvSpPr>
        <p:spPr bwMode="auto">
          <a:xfrm rot="-143199">
            <a:off x="7181850" y="4198938"/>
            <a:ext cx="73025" cy="417512"/>
          </a:xfrm>
          <a:custGeom>
            <a:avLst/>
            <a:gdLst>
              <a:gd name="T0" fmla="*/ 0 w 192"/>
              <a:gd name="T1" fmla="*/ 363158913 h 480"/>
              <a:gd name="T2" fmla="*/ 13887303 w 192"/>
              <a:gd name="T3" fmla="*/ 326843206 h 480"/>
              <a:gd name="T4" fmla="*/ 20830761 w 192"/>
              <a:gd name="T5" fmla="*/ 254210923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66" name="Freeform 390"/>
          <p:cNvSpPr>
            <a:spLocks/>
          </p:cNvSpPr>
          <p:nvPr/>
        </p:nvSpPr>
        <p:spPr bwMode="auto">
          <a:xfrm rot="2859523" flipH="1">
            <a:off x="7211219" y="4137819"/>
            <a:ext cx="85725" cy="125413"/>
          </a:xfrm>
          <a:custGeom>
            <a:avLst/>
            <a:gdLst>
              <a:gd name="T0" fmla="*/ 0 w 80"/>
              <a:gd name="T1" fmla="*/ 119154676 h 132"/>
              <a:gd name="T2" fmla="*/ 64302315 w 80"/>
              <a:gd name="T3" fmla="*/ 54161304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67" name="Arc 391"/>
          <p:cNvSpPr>
            <a:spLocks/>
          </p:cNvSpPr>
          <p:nvPr/>
        </p:nvSpPr>
        <p:spPr bwMode="auto">
          <a:xfrm rot="7227494" flipH="1">
            <a:off x="7426325" y="4124325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68" name="Arc 392"/>
          <p:cNvSpPr>
            <a:spLocks/>
          </p:cNvSpPr>
          <p:nvPr/>
        </p:nvSpPr>
        <p:spPr bwMode="auto">
          <a:xfrm rot="1213172">
            <a:off x="7221538" y="4492625"/>
            <a:ext cx="71437" cy="131763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74 h 26531"/>
              <a:gd name="T4" fmla="*/ 101376 w 27189"/>
              <a:gd name="T5" fmla="*/ 60402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69" name="Freeform 393"/>
          <p:cNvSpPr>
            <a:spLocks/>
          </p:cNvSpPr>
          <p:nvPr/>
        </p:nvSpPr>
        <p:spPr bwMode="auto">
          <a:xfrm rot="517400" flipH="1">
            <a:off x="7105650" y="4286250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70" name="Freeform 394"/>
          <p:cNvSpPr>
            <a:spLocks/>
          </p:cNvSpPr>
          <p:nvPr/>
        </p:nvSpPr>
        <p:spPr bwMode="auto">
          <a:xfrm rot="615711" flipH="1">
            <a:off x="7127875" y="4178300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71" name="Arc 395"/>
          <p:cNvSpPr>
            <a:spLocks/>
          </p:cNvSpPr>
          <p:nvPr/>
        </p:nvSpPr>
        <p:spPr bwMode="auto">
          <a:xfrm rot="20863295" flipH="1">
            <a:off x="7386638" y="4141788"/>
            <a:ext cx="114300" cy="74612"/>
          </a:xfrm>
          <a:custGeom>
            <a:avLst/>
            <a:gdLst>
              <a:gd name="T0" fmla="*/ 0 w 33055"/>
              <a:gd name="T1" fmla="*/ 144709 h 21600"/>
              <a:gd name="T2" fmla="*/ 1366672 w 33055"/>
              <a:gd name="T3" fmla="*/ 730925 h 21600"/>
              <a:gd name="T4" fmla="*/ 488044 w 33055"/>
              <a:gd name="T5" fmla="*/ 89026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72" name="Arc 396"/>
          <p:cNvSpPr>
            <a:spLocks/>
          </p:cNvSpPr>
          <p:nvPr/>
        </p:nvSpPr>
        <p:spPr bwMode="auto">
          <a:xfrm rot="675542">
            <a:off x="7272338" y="4394200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73" name="Arc 397"/>
          <p:cNvSpPr>
            <a:spLocks/>
          </p:cNvSpPr>
          <p:nvPr/>
        </p:nvSpPr>
        <p:spPr bwMode="auto">
          <a:xfrm rot="20206454" flipH="1">
            <a:off x="8177213" y="4156075"/>
            <a:ext cx="146050" cy="119063"/>
          </a:xfrm>
          <a:custGeom>
            <a:avLst/>
            <a:gdLst>
              <a:gd name="T0" fmla="*/ 0 w 37898"/>
              <a:gd name="T1" fmla="*/ 1312559 h 21600"/>
              <a:gd name="T2" fmla="*/ 2169061 w 37898"/>
              <a:gd name="T3" fmla="*/ 2970137 h 21600"/>
              <a:gd name="T4" fmla="*/ 952782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74" name="Arc 398"/>
          <p:cNvSpPr>
            <a:spLocks/>
          </p:cNvSpPr>
          <p:nvPr/>
        </p:nvSpPr>
        <p:spPr bwMode="auto">
          <a:xfrm rot="18564040" flipH="1">
            <a:off x="8301831" y="4107657"/>
            <a:ext cx="73025" cy="96838"/>
          </a:xfrm>
          <a:custGeom>
            <a:avLst/>
            <a:gdLst>
              <a:gd name="T0" fmla="*/ 700545 w 23199"/>
              <a:gd name="T1" fmla="*/ 0 h 27198"/>
              <a:gd name="T2" fmla="*/ 0 w 23199"/>
              <a:gd name="T3" fmla="*/ 1224956 h 27198"/>
              <a:gd name="T4" fmla="*/ 49870 w 23199"/>
              <a:gd name="T5" fmla="*/ 25268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75" name="Arc 399"/>
          <p:cNvSpPr>
            <a:spLocks/>
          </p:cNvSpPr>
          <p:nvPr/>
        </p:nvSpPr>
        <p:spPr bwMode="auto">
          <a:xfrm rot="5910393" flipH="1">
            <a:off x="8162131" y="4148932"/>
            <a:ext cx="200025" cy="106362"/>
          </a:xfrm>
          <a:custGeom>
            <a:avLst/>
            <a:gdLst>
              <a:gd name="T0" fmla="*/ 2779412 w 21600"/>
              <a:gd name="T1" fmla="*/ 1642281 h 27068"/>
              <a:gd name="T2" fmla="*/ 5029203 w 21600"/>
              <a:gd name="T3" fmla="*/ 0 h 27068"/>
              <a:gd name="T4" fmla="*/ 17153207 w 21600"/>
              <a:gd name="T5" fmla="*/ 927076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76" name="Freeform 400"/>
          <p:cNvSpPr>
            <a:spLocks/>
          </p:cNvSpPr>
          <p:nvPr/>
        </p:nvSpPr>
        <p:spPr bwMode="auto">
          <a:xfrm rot="-143199">
            <a:off x="8320088" y="42164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77" name="Freeform 401"/>
          <p:cNvSpPr>
            <a:spLocks/>
          </p:cNvSpPr>
          <p:nvPr/>
        </p:nvSpPr>
        <p:spPr bwMode="auto">
          <a:xfrm rot="2859523" flipH="1">
            <a:off x="8349456" y="4155282"/>
            <a:ext cx="85725" cy="125412"/>
          </a:xfrm>
          <a:custGeom>
            <a:avLst/>
            <a:gdLst>
              <a:gd name="T0" fmla="*/ 0 w 80"/>
              <a:gd name="T1" fmla="*/ 119152776 h 132"/>
              <a:gd name="T2" fmla="*/ 64302315 w 80"/>
              <a:gd name="T3" fmla="*/ 54159922 h 132"/>
              <a:gd name="T4" fmla="*/ 9185969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78" name="Arc 402"/>
          <p:cNvSpPr>
            <a:spLocks/>
          </p:cNvSpPr>
          <p:nvPr/>
        </p:nvSpPr>
        <p:spPr bwMode="auto">
          <a:xfrm rot="7227494" flipH="1">
            <a:off x="8564563" y="4141788"/>
            <a:ext cx="76200" cy="107950"/>
          </a:xfrm>
          <a:custGeom>
            <a:avLst/>
            <a:gdLst>
              <a:gd name="T0" fmla="*/ 0 w 29764"/>
              <a:gd name="T1" fmla="*/ 428776 h 21600"/>
              <a:gd name="T2" fmla="*/ 499440 w 29764"/>
              <a:gd name="T3" fmla="*/ 1220170 h 21600"/>
              <a:gd name="T4" fmla="*/ 196125 w 29764"/>
              <a:gd name="T5" fmla="*/ 269625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79" name="Arc 403"/>
          <p:cNvSpPr>
            <a:spLocks/>
          </p:cNvSpPr>
          <p:nvPr/>
        </p:nvSpPr>
        <p:spPr bwMode="auto">
          <a:xfrm rot="1213172">
            <a:off x="8359775" y="4510088"/>
            <a:ext cx="71438" cy="131762"/>
          </a:xfrm>
          <a:custGeom>
            <a:avLst/>
            <a:gdLst>
              <a:gd name="T0" fmla="*/ 482835 w 27189"/>
              <a:gd name="T1" fmla="*/ 0 h 26531"/>
              <a:gd name="T2" fmla="*/ 0 w 27189"/>
              <a:gd name="T3" fmla="*/ 3159701 h 26531"/>
              <a:gd name="T4" fmla="*/ 101378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80" name="Freeform 404"/>
          <p:cNvSpPr>
            <a:spLocks/>
          </p:cNvSpPr>
          <p:nvPr/>
        </p:nvSpPr>
        <p:spPr bwMode="auto">
          <a:xfrm rot="517400" flipH="1">
            <a:off x="8243888" y="4303713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81" name="Freeform 405"/>
          <p:cNvSpPr>
            <a:spLocks/>
          </p:cNvSpPr>
          <p:nvPr/>
        </p:nvSpPr>
        <p:spPr bwMode="auto">
          <a:xfrm rot="615711" flipH="1">
            <a:off x="8266113" y="4195763"/>
            <a:ext cx="255587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82" name="Arc 406"/>
          <p:cNvSpPr>
            <a:spLocks/>
          </p:cNvSpPr>
          <p:nvPr/>
        </p:nvSpPr>
        <p:spPr bwMode="auto">
          <a:xfrm rot="20863295" flipH="1">
            <a:off x="8524875" y="4159250"/>
            <a:ext cx="114300" cy="74613"/>
          </a:xfrm>
          <a:custGeom>
            <a:avLst/>
            <a:gdLst>
              <a:gd name="T0" fmla="*/ 0 w 33055"/>
              <a:gd name="T1" fmla="*/ 144715 h 21600"/>
              <a:gd name="T2" fmla="*/ 1366672 w 33055"/>
              <a:gd name="T3" fmla="*/ 730955 h 21600"/>
              <a:gd name="T4" fmla="*/ 488044 w 33055"/>
              <a:gd name="T5" fmla="*/ 890299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83" name="Arc 407"/>
          <p:cNvSpPr>
            <a:spLocks/>
          </p:cNvSpPr>
          <p:nvPr/>
        </p:nvSpPr>
        <p:spPr bwMode="auto">
          <a:xfrm rot="675542">
            <a:off x="8410575" y="44116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84" name="Arc 408"/>
          <p:cNvSpPr>
            <a:spLocks/>
          </p:cNvSpPr>
          <p:nvPr/>
        </p:nvSpPr>
        <p:spPr bwMode="auto">
          <a:xfrm rot="4648667">
            <a:off x="1592262" y="5859463"/>
            <a:ext cx="150813" cy="236538"/>
          </a:xfrm>
          <a:custGeom>
            <a:avLst/>
            <a:gdLst>
              <a:gd name="T0" fmla="*/ 1097198 w 20914"/>
              <a:gd name="T1" fmla="*/ 0 h 21401"/>
              <a:gd name="T2" fmla="*/ 7842277 w 20914"/>
              <a:gd name="T3" fmla="*/ 21606060 h 21401"/>
              <a:gd name="T4" fmla="*/ 0 w 20914"/>
              <a:gd name="T5" fmla="*/ 28895790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85" name="Arc 409"/>
          <p:cNvSpPr>
            <a:spLocks/>
          </p:cNvSpPr>
          <p:nvPr/>
        </p:nvSpPr>
        <p:spPr bwMode="auto">
          <a:xfrm rot="-4728917">
            <a:off x="1743869" y="5992019"/>
            <a:ext cx="273050" cy="195262"/>
          </a:xfrm>
          <a:custGeom>
            <a:avLst/>
            <a:gdLst>
              <a:gd name="T0" fmla="*/ 16633271 w 21600"/>
              <a:gd name="T1" fmla="*/ 7158926 h 32248"/>
              <a:gd name="T2" fmla="*/ 12793112 w 21600"/>
              <a:gd name="T3" fmla="*/ 0 h 32248"/>
              <a:gd name="T4" fmla="*/ 43633387 w 21600"/>
              <a:gd name="T5" fmla="*/ 3392115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86" name="Freeform 410"/>
          <p:cNvSpPr>
            <a:spLocks/>
          </p:cNvSpPr>
          <p:nvPr/>
        </p:nvSpPr>
        <p:spPr bwMode="auto">
          <a:xfrm>
            <a:off x="1970088" y="5878513"/>
            <a:ext cx="141287" cy="379412"/>
          </a:xfrm>
          <a:custGeom>
            <a:avLst/>
            <a:gdLst>
              <a:gd name="T0" fmla="*/ 25461939 w 112"/>
              <a:gd name="T1" fmla="*/ 0 h 328"/>
              <a:gd name="T2" fmla="*/ 25461939 w 112"/>
              <a:gd name="T3" fmla="*/ 385359978 h 328"/>
              <a:gd name="T4" fmla="*/ 178232319 w 112"/>
              <a:gd name="T5" fmla="*/ 321134111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87" name="Freeform 411"/>
          <p:cNvSpPr>
            <a:spLocks/>
          </p:cNvSpPr>
          <p:nvPr/>
        </p:nvSpPr>
        <p:spPr bwMode="auto">
          <a:xfrm>
            <a:off x="2003425" y="5791200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88" name="Freeform 412"/>
          <p:cNvSpPr>
            <a:spLocks/>
          </p:cNvSpPr>
          <p:nvPr/>
        </p:nvSpPr>
        <p:spPr bwMode="auto">
          <a:xfrm rot="-1069940">
            <a:off x="1984375" y="6118225"/>
            <a:ext cx="214313" cy="100013"/>
          </a:xfrm>
          <a:custGeom>
            <a:avLst/>
            <a:gdLst>
              <a:gd name="T0" fmla="*/ 0 w 48"/>
              <a:gd name="T1" fmla="*/ 52096876 h 192"/>
              <a:gd name="T2" fmla="*/ 95687626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89" name="Arc 413"/>
          <p:cNvSpPr>
            <a:spLocks/>
          </p:cNvSpPr>
          <p:nvPr/>
        </p:nvSpPr>
        <p:spPr bwMode="auto">
          <a:xfrm flipH="1">
            <a:off x="2182813" y="5867400"/>
            <a:ext cx="247650" cy="184150"/>
          </a:xfrm>
          <a:custGeom>
            <a:avLst/>
            <a:gdLst>
              <a:gd name="T0" fmla="*/ 0 w 37898"/>
              <a:gd name="T1" fmla="*/ 4856275 h 21600"/>
              <a:gd name="T2" fmla="*/ 10575049 w 37898"/>
              <a:gd name="T3" fmla="*/ 10989092 h 21600"/>
              <a:gd name="T4" fmla="*/ 4645166 w 37898"/>
              <a:gd name="T5" fmla="*/ 1338466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90" name="Arc 414"/>
          <p:cNvSpPr>
            <a:spLocks/>
          </p:cNvSpPr>
          <p:nvPr/>
        </p:nvSpPr>
        <p:spPr bwMode="auto">
          <a:xfrm flipH="1">
            <a:off x="2327275" y="5938838"/>
            <a:ext cx="141288" cy="309562"/>
          </a:xfrm>
          <a:custGeom>
            <a:avLst/>
            <a:gdLst>
              <a:gd name="T0" fmla="*/ 6044869 w 21600"/>
              <a:gd name="T1" fmla="*/ 22420066 h 36375"/>
              <a:gd name="T2" fmla="*/ 1635546 w 21600"/>
              <a:gd name="T3" fmla="*/ 0 h 36375"/>
              <a:gd name="T4" fmla="*/ 6045170 w 21600"/>
              <a:gd name="T5" fmla="*/ 9106740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91" name="Arc 415"/>
          <p:cNvSpPr>
            <a:spLocks/>
          </p:cNvSpPr>
          <p:nvPr/>
        </p:nvSpPr>
        <p:spPr bwMode="auto">
          <a:xfrm flipH="1">
            <a:off x="2181225" y="6016625"/>
            <a:ext cx="152400" cy="231775"/>
          </a:xfrm>
          <a:custGeom>
            <a:avLst/>
            <a:gdLst>
              <a:gd name="T0" fmla="*/ 6367612 w 23199"/>
              <a:gd name="T1" fmla="*/ 0 h 27198"/>
              <a:gd name="T2" fmla="*/ 0 w 23199"/>
              <a:gd name="T3" fmla="*/ 16795088 h 27198"/>
              <a:gd name="T4" fmla="*/ 453298 w 23199"/>
              <a:gd name="T5" fmla="*/ 3464362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92" name="Freeform 416"/>
          <p:cNvSpPr>
            <a:spLocks/>
          </p:cNvSpPr>
          <p:nvPr/>
        </p:nvSpPr>
        <p:spPr bwMode="auto">
          <a:xfrm>
            <a:off x="2408238" y="5810250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93" name="Freeform 417"/>
          <p:cNvSpPr>
            <a:spLocks/>
          </p:cNvSpPr>
          <p:nvPr/>
        </p:nvSpPr>
        <p:spPr bwMode="auto">
          <a:xfrm>
            <a:off x="2511425" y="5867400"/>
            <a:ext cx="149225" cy="114300"/>
          </a:xfrm>
          <a:custGeom>
            <a:avLst/>
            <a:gdLst>
              <a:gd name="T0" fmla="*/ 0 w 80"/>
              <a:gd name="T1" fmla="*/ 98973390 h 132"/>
              <a:gd name="T2" fmla="*/ 194846797 w 80"/>
              <a:gd name="T3" fmla="*/ 44988300 h 132"/>
              <a:gd name="T4" fmla="*/ 2783512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94" name="Freeform 418"/>
          <p:cNvSpPr>
            <a:spLocks/>
          </p:cNvSpPr>
          <p:nvPr/>
        </p:nvSpPr>
        <p:spPr bwMode="auto">
          <a:xfrm>
            <a:off x="2640013" y="5715000"/>
            <a:ext cx="106362" cy="514350"/>
          </a:xfrm>
          <a:custGeom>
            <a:avLst/>
            <a:gdLst>
              <a:gd name="T0" fmla="*/ 5121218 w 94"/>
              <a:gd name="T1" fmla="*/ 0 h 443"/>
              <a:gd name="T2" fmla="*/ 2560609 w 94"/>
              <a:gd name="T3" fmla="*/ 436772576 h 443"/>
              <a:gd name="T4" fmla="*/ 17924259 w 94"/>
              <a:gd name="T5" fmla="*/ 571578682 h 443"/>
              <a:gd name="T6" fmla="*/ 79380007 w 94"/>
              <a:gd name="T7" fmla="*/ 587755739 h 443"/>
              <a:gd name="T8" fmla="*/ 120349731 w 94"/>
              <a:gd name="T9" fmla="*/ 566186716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95" name="Line 419"/>
          <p:cNvSpPr>
            <a:spLocks noChangeShapeType="1"/>
          </p:cNvSpPr>
          <p:nvPr/>
        </p:nvSpPr>
        <p:spPr bwMode="auto">
          <a:xfrm flipV="1">
            <a:off x="2540000" y="5867400"/>
            <a:ext cx="206375" cy="79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420"/>
          <p:cNvGrpSpPr>
            <a:grpSpLocks/>
          </p:cNvGrpSpPr>
          <p:nvPr/>
        </p:nvGrpSpPr>
        <p:grpSpPr bwMode="auto">
          <a:xfrm>
            <a:off x="2393950" y="5915025"/>
            <a:ext cx="128588" cy="95250"/>
            <a:chOff x="373" y="2688"/>
            <a:chExt cx="89" cy="96"/>
          </a:xfrm>
        </p:grpSpPr>
        <p:sp>
          <p:nvSpPr>
            <p:cNvPr id="19920" name="Freeform 421"/>
            <p:cNvSpPr>
              <a:spLocks/>
            </p:cNvSpPr>
            <p:nvPr/>
          </p:nvSpPr>
          <p:spPr bwMode="auto">
            <a:xfrm rot="9222466" flipH="1">
              <a:off x="373" y="2688"/>
              <a:ext cx="47" cy="64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4 h 113"/>
                <a:gd name="T4" fmla="*/ 1 w 152"/>
                <a:gd name="T5" fmla="*/ 19 h 113"/>
                <a:gd name="T6" fmla="*/ 5 w 152"/>
                <a:gd name="T7" fmla="*/ 35 h 113"/>
                <a:gd name="T8" fmla="*/ 11 w 152"/>
                <a:gd name="T9" fmla="*/ 30 h 113"/>
                <a:gd name="T10" fmla="*/ 15 w 152"/>
                <a:gd name="T11" fmla="*/ 19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1" name="Freeform 422"/>
            <p:cNvSpPr>
              <a:spLocks/>
            </p:cNvSpPr>
            <p:nvPr/>
          </p:nvSpPr>
          <p:spPr bwMode="auto">
            <a:xfrm rot="1673837">
              <a:off x="403" y="2722"/>
              <a:ext cx="59" cy="62"/>
            </a:xfrm>
            <a:custGeom>
              <a:avLst/>
              <a:gdLst>
                <a:gd name="T0" fmla="*/ 0 w 80"/>
                <a:gd name="T1" fmla="*/ 29 h 132"/>
                <a:gd name="T2" fmla="*/ 30 w 80"/>
                <a:gd name="T3" fmla="*/ 13 h 132"/>
                <a:gd name="T4" fmla="*/ 44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599" name="AutoShape 423"/>
          <p:cNvSpPr>
            <a:spLocks noChangeArrowheads="1"/>
          </p:cNvSpPr>
          <p:nvPr/>
        </p:nvSpPr>
        <p:spPr bwMode="auto">
          <a:xfrm>
            <a:off x="2278063" y="6362700"/>
            <a:ext cx="84137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0600" name="Arc 424"/>
          <p:cNvSpPr>
            <a:spLocks/>
          </p:cNvSpPr>
          <p:nvPr/>
        </p:nvSpPr>
        <p:spPr bwMode="auto">
          <a:xfrm rot="668040">
            <a:off x="2713038" y="6046788"/>
            <a:ext cx="84137" cy="179387"/>
          </a:xfrm>
          <a:custGeom>
            <a:avLst/>
            <a:gdLst>
              <a:gd name="T0" fmla="*/ 1172936 w 21600"/>
              <a:gd name="T1" fmla="*/ 0 h 30122"/>
              <a:gd name="T2" fmla="*/ 28603 w 21600"/>
              <a:gd name="T3" fmla="*/ 6362171 h 30122"/>
              <a:gd name="T4" fmla="*/ 0 w 21600"/>
              <a:gd name="T5" fmla="*/ 1801011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01" name="Arc 425"/>
          <p:cNvSpPr>
            <a:spLocks/>
          </p:cNvSpPr>
          <p:nvPr/>
        </p:nvSpPr>
        <p:spPr bwMode="auto">
          <a:xfrm rot="20206454" flipH="1">
            <a:off x="1206500" y="5338763"/>
            <a:ext cx="207963" cy="219075"/>
          </a:xfrm>
          <a:custGeom>
            <a:avLst/>
            <a:gdLst>
              <a:gd name="T0" fmla="*/ 0 w 37898"/>
              <a:gd name="T1" fmla="*/ 8176528 h 21600"/>
              <a:gd name="T2" fmla="*/ 6262179 w 37898"/>
              <a:gd name="T3" fmla="*/ 18502261 h 21600"/>
              <a:gd name="T4" fmla="*/ 2750700 w 37898"/>
              <a:gd name="T5" fmla="*/ 2253570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02" name="Arc 426"/>
          <p:cNvSpPr>
            <a:spLocks/>
          </p:cNvSpPr>
          <p:nvPr/>
        </p:nvSpPr>
        <p:spPr bwMode="auto">
          <a:xfrm rot="18564040" flipH="1">
            <a:off x="1370807" y="5268119"/>
            <a:ext cx="131762" cy="139700"/>
          </a:xfrm>
          <a:custGeom>
            <a:avLst/>
            <a:gdLst>
              <a:gd name="T0" fmla="*/ 4115196 w 23199"/>
              <a:gd name="T1" fmla="*/ 0 h 27198"/>
              <a:gd name="T2" fmla="*/ 0 w 23199"/>
              <a:gd name="T3" fmla="*/ 3677668 h 27198"/>
              <a:gd name="T4" fmla="*/ 292973 w 23199"/>
              <a:gd name="T5" fmla="*/ 7586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03" name="Arc 427"/>
          <p:cNvSpPr>
            <a:spLocks/>
          </p:cNvSpPr>
          <p:nvPr/>
        </p:nvSpPr>
        <p:spPr bwMode="auto">
          <a:xfrm rot="5910393" flipH="1">
            <a:off x="1144587" y="5345113"/>
            <a:ext cx="366713" cy="153988"/>
          </a:xfrm>
          <a:custGeom>
            <a:avLst/>
            <a:gdLst>
              <a:gd name="T0" fmla="*/ 17127142 w 21600"/>
              <a:gd name="T1" fmla="*/ 4983658 h 27068"/>
              <a:gd name="T2" fmla="*/ 30990336 w 21600"/>
              <a:gd name="T3" fmla="*/ 0 h 27068"/>
              <a:gd name="T4" fmla="*/ 105699110 w 21600"/>
              <a:gd name="T5" fmla="*/ 281330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04" name="Freeform 428"/>
          <p:cNvSpPr>
            <a:spLocks/>
          </p:cNvSpPr>
          <p:nvPr/>
        </p:nvSpPr>
        <p:spPr bwMode="auto">
          <a:xfrm rot="-143199">
            <a:off x="1409700" y="5448300"/>
            <a:ext cx="104775" cy="766763"/>
          </a:xfrm>
          <a:custGeom>
            <a:avLst/>
            <a:gdLst>
              <a:gd name="T0" fmla="*/ 0 w 192"/>
              <a:gd name="T1" fmla="*/ 1224844876 h 480"/>
              <a:gd name="T2" fmla="*/ 28588295 w 192"/>
              <a:gd name="T3" fmla="*/ 1102360907 h 480"/>
              <a:gd name="T4" fmla="*/ 42881901 w 192"/>
              <a:gd name="T5" fmla="*/ 857391373 h 480"/>
              <a:gd name="T6" fmla="*/ 57176044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05" name="Freeform 429"/>
          <p:cNvSpPr>
            <a:spLocks/>
          </p:cNvSpPr>
          <p:nvPr/>
        </p:nvSpPr>
        <p:spPr bwMode="auto">
          <a:xfrm rot="2859523" flipH="1">
            <a:off x="1436688" y="5360988"/>
            <a:ext cx="155575" cy="180975"/>
          </a:xfrm>
          <a:custGeom>
            <a:avLst/>
            <a:gdLst>
              <a:gd name="T0" fmla="*/ 0 w 80"/>
              <a:gd name="T1" fmla="*/ 248120809 h 132"/>
              <a:gd name="T2" fmla="*/ 211782283 w 80"/>
              <a:gd name="T3" fmla="*/ 112781691 h 132"/>
              <a:gd name="T4" fmla="*/ 30254476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06" name="Arc 430"/>
          <p:cNvSpPr>
            <a:spLocks/>
          </p:cNvSpPr>
          <p:nvPr/>
        </p:nvSpPr>
        <p:spPr bwMode="auto">
          <a:xfrm rot="7227494" flipH="1">
            <a:off x="1745457" y="5333206"/>
            <a:ext cx="139700" cy="153987"/>
          </a:xfrm>
          <a:custGeom>
            <a:avLst/>
            <a:gdLst>
              <a:gd name="T0" fmla="*/ 0 w 29764"/>
              <a:gd name="T1" fmla="*/ 1244557 h 21600"/>
              <a:gd name="T2" fmla="*/ 3077559 w 29764"/>
              <a:gd name="T3" fmla="*/ 3541651 h 21600"/>
              <a:gd name="T4" fmla="*/ 1208534 w 29764"/>
              <a:gd name="T5" fmla="*/ 782609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07" name="Arc 431"/>
          <p:cNvSpPr>
            <a:spLocks/>
          </p:cNvSpPr>
          <p:nvPr/>
        </p:nvSpPr>
        <p:spPr bwMode="auto">
          <a:xfrm rot="1213172">
            <a:off x="1466850" y="5989638"/>
            <a:ext cx="103188" cy="239712"/>
          </a:xfrm>
          <a:custGeom>
            <a:avLst/>
            <a:gdLst>
              <a:gd name="T0" fmla="*/ 1455126 w 27189"/>
              <a:gd name="T1" fmla="*/ 0 h 26531"/>
              <a:gd name="T2" fmla="*/ 0 w 27189"/>
              <a:gd name="T3" fmla="*/ 19025841 h 26531"/>
              <a:gd name="T4" fmla="*/ 305515 w 27189"/>
              <a:gd name="T5" fmla="*/ 363697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432"/>
          <p:cNvGrpSpPr>
            <a:grpSpLocks/>
          </p:cNvGrpSpPr>
          <p:nvPr/>
        </p:nvGrpSpPr>
        <p:grpSpPr bwMode="auto">
          <a:xfrm>
            <a:off x="1333500" y="5343525"/>
            <a:ext cx="533400" cy="265113"/>
            <a:chOff x="278" y="1314"/>
            <a:chExt cx="336" cy="167"/>
          </a:xfrm>
        </p:grpSpPr>
        <p:sp>
          <p:nvSpPr>
            <p:cNvPr id="19918" name="Freeform 433"/>
            <p:cNvSpPr>
              <a:spLocks/>
            </p:cNvSpPr>
            <p:nvPr/>
          </p:nvSpPr>
          <p:spPr bwMode="auto">
            <a:xfrm rot="615711" flipH="1">
              <a:off x="278" y="1356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9" name="Arc 434"/>
            <p:cNvSpPr>
              <a:spLocks/>
            </p:cNvSpPr>
            <p:nvPr/>
          </p:nvSpPr>
          <p:spPr bwMode="auto">
            <a:xfrm rot="20863295" flipH="1">
              <a:off x="511" y="1314"/>
              <a:ext cx="103" cy="87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435"/>
          <p:cNvGrpSpPr>
            <a:grpSpLocks/>
          </p:cNvGrpSpPr>
          <p:nvPr/>
        </p:nvGrpSpPr>
        <p:grpSpPr bwMode="auto">
          <a:xfrm>
            <a:off x="1301750" y="5608638"/>
            <a:ext cx="365125" cy="473075"/>
            <a:chOff x="258" y="1481"/>
            <a:chExt cx="230" cy="298"/>
          </a:xfrm>
        </p:grpSpPr>
        <p:sp>
          <p:nvSpPr>
            <p:cNvPr id="19916" name="Freeform 436"/>
            <p:cNvSpPr>
              <a:spLocks/>
            </p:cNvSpPr>
            <p:nvPr/>
          </p:nvSpPr>
          <p:spPr bwMode="auto">
            <a:xfrm rot="517400" flipH="1">
              <a:off x="258" y="1481"/>
              <a:ext cx="230" cy="12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7" name="Arc 437"/>
            <p:cNvSpPr>
              <a:spLocks/>
            </p:cNvSpPr>
            <p:nvPr/>
          </p:nvSpPr>
          <p:spPr bwMode="auto">
            <a:xfrm rot="675542">
              <a:off x="409" y="1605"/>
              <a:ext cx="56" cy="174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614" name="Line 438"/>
          <p:cNvSpPr>
            <a:spLocks noChangeShapeType="1"/>
          </p:cNvSpPr>
          <p:nvPr/>
        </p:nvSpPr>
        <p:spPr bwMode="auto">
          <a:xfrm>
            <a:off x="1778000" y="5867400"/>
            <a:ext cx="0" cy="304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15" name="Arc 439"/>
          <p:cNvSpPr>
            <a:spLocks/>
          </p:cNvSpPr>
          <p:nvPr/>
        </p:nvSpPr>
        <p:spPr bwMode="auto">
          <a:xfrm rot="4648667">
            <a:off x="3290887" y="5846763"/>
            <a:ext cx="150813" cy="236538"/>
          </a:xfrm>
          <a:custGeom>
            <a:avLst/>
            <a:gdLst>
              <a:gd name="T0" fmla="*/ 1097198 w 20914"/>
              <a:gd name="T1" fmla="*/ 0 h 21401"/>
              <a:gd name="T2" fmla="*/ 7842277 w 20914"/>
              <a:gd name="T3" fmla="*/ 21606060 h 21401"/>
              <a:gd name="T4" fmla="*/ 0 w 20914"/>
              <a:gd name="T5" fmla="*/ 28895790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16" name="Arc 440"/>
          <p:cNvSpPr>
            <a:spLocks/>
          </p:cNvSpPr>
          <p:nvPr/>
        </p:nvSpPr>
        <p:spPr bwMode="auto">
          <a:xfrm rot="-4728917">
            <a:off x="3442494" y="5979319"/>
            <a:ext cx="273050" cy="195262"/>
          </a:xfrm>
          <a:custGeom>
            <a:avLst/>
            <a:gdLst>
              <a:gd name="T0" fmla="*/ 16633271 w 21600"/>
              <a:gd name="T1" fmla="*/ 7158926 h 32248"/>
              <a:gd name="T2" fmla="*/ 12793112 w 21600"/>
              <a:gd name="T3" fmla="*/ 0 h 32248"/>
              <a:gd name="T4" fmla="*/ 43633387 w 21600"/>
              <a:gd name="T5" fmla="*/ 3392115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17" name="Freeform 441"/>
          <p:cNvSpPr>
            <a:spLocks/>
          </p:cNvSpPr>
          <p:nvPr/>
        </p:nvSpPr>
        <p:spPr bwMode="auto">
          <a:xfrm>
            <a:off x="3668713" y="5865813"/>
            <a:ext cx="141287" cy="379412"/>
          </a:xfrm>
          <a:custGeom>
            <a:avLst/>
            <a:gdLst>
              <a:gd name="T0" fmla="*/ 25461939 w 112"/>
              <a:gd name="T1" fmla="*/ 0 h 328"/>
              <a:gd name="T2" fmla="*/ 25461939 w 112"/>
              <a:gd name="T3" fmla="*/ 385359978 h 328"/>
              <a:gd name="T4" fmla="*/ 178232319 w 112"/>
              <a:gd name="T5" fmla="*/ 321134111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18" name="Freeform 442"/>
          <p:cNvSpPr>
            <a:spLocks/>
          </p:cNvSpPr>
          <p:nvPr/>
        </p:nvSpPr>
        <p:spPr bwMode="auto">
          <a:xfrm>
            <a:off x="3702050" y="5778500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19" name="Freeform 443"/>
          <p:cNvSpPr>
            <a:spLocks/>
          </p:cNvSpPr>
          <p:nvPr/>
        </p:nvSpPr>
        <p:spPr bwMode="auto">
          <a:xfrm rot="-1069940">
            <a:off x="3683000" y="6105525"/>
            <a:ext cx="214313" cy="100013"/>
          </a:xfrm>
          <a:custGeom>
            <a:avLst/>
            <a:gdLst>
              <a:gd name="T0" fmla="*/ 0 w 48"/>
              <a:gd name="T1" fmla="*/ 52096876 h 192"/>
              <a:gd name="T2" fmla="*/ 95687626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20" name="Arc 444"/>
          <p:cNvSpPr>
            <a:spLocks/>
          </p:cNvSpPr>
          <p:nvPr/>
        </p:nvSpPr>
        <p:spPr bwMode="auto">
          <a:xfrm flipH="1">
            <a:off x="3881438" y="5854700"/>
            <a:ext cx="247650" cy="184150"/>
          </a:xfrm>
          <a:custGeom>
            <a:avLst/>
            <a:gdLst>
              <a:gd name="T0" fmla="*/ 0 w 37898"/>
              <a:gd name="T1" fmla="*/ 4856275 h 21600"/>
              <a:gd name="T2" fmla="*/ 10575049 w 37898"/>
              <a:gd name="T3" fmla="*/ 10989092 h 21600"/>
              <a:gd name="T4" fmla="*/ 4645166 w 37898"/>
              <a:gd name="T5" fmla="*/ 1338466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21" name="Arc 445"/>
          <p:cNvSpPr>
            <a:spLocks/>
          </p:cNvSpPr>
          <p:nvPr/>
        </p:nvSpPr>
        <p:spPr bwMode="auto">
          <a:xfrm flipH="1">
            <a:off x="4025900" y="5926138"/>
            <a:ext cx="141288" cy="309562"/>
          </a:xfrm>
          <a:custGeom>
            <a:avLst/>
            <a:gdLst>
              <a:gd name="T0" fmla="*/ 6044869 w 21600"/>
              <a:gd name="T1" fmla="*/ 22420066 h 36375"/>
              <a:gd name="T2" fmla="*/ 1635546 w 21600"/>
              <a:gd name="T3" fmla="*/ 0 h 36375"/>
              <a:gd name="T4" fmla="*/ 6045170 w 21600"/>
              <a:gd name="T5" fmla="*/ 9106740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22" name="Arc 446"/>
          <p:cNvSpPr>
            <a:spLocks/>
          </p:cNvSpPr>
          <p:nvPr/>
        </p:nvSpPr>
        <p:spPr bwMode="auto">
          <a:xfrm flipH="1">
            <a:off x="3879850" y="6003925"/>
            <a:ext cx="152400" cy="231775"/>
          </a:xfrm>
          <a:custGeom>
            <a:avLst/>
            <a:gdLst>
              <a:gd name="T0" fmla="*/ 6367612 w 23199"/>
              <a:gd name="T1" fmla="*/ 0 h 27198"/>
              <a:gd name="T2" fmla="*/ 0 w 23199"/>
              <a:gd name="T3" fmla="*/ 16795088 h 27198"/>
              <a:gd name="T4" fmla="*/ 453298 w 23199"/>
              <a:gd name="T5" fmla="*/ 3464362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23" name="Freeform 447"/>
          <p:cNvSpPr>
            <a:spLocks/>
          </p:cNvSpPr>
          <p:nvPr/>
        </p:nvSpPr>
        <p:spPr bwMode="auto">
          <a:xfrm>
            <a:off x="4106863" y="5797550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24" name="Freeform 448"/>
          <p:cNvSpPr>
            <a:spLocks/>
          </p:cNvSpPr>
          <p:nvPr/>
        </p:nvSpPr>
        <p:spPr bwMode="auto">
          <a:xfrm>
            <a:off x="4210050" y="5854700"/>
            <a:ext cx="149225" cy="114300"/>
          </a:xfrm>
          <a:custGeom>
            <a:avLst/>
            <a:gdLst>
              <a:gd name="T0" fmla="*/ 0 w 80"/>
              <a:gd name="T1" fmla="*/ 98973390 h 132"/>
              <a:gd name="T2" fmla="*/ 194846797 w 80"/>
              <a:gd name="T3" fmla="*/ 44988300 h 132"/>
              <a:gd name="T4" fmla="*/ 2783512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25" name="Freeform 449"/>
          <p:cNvSpPr>
            <a:spLocks/>
          </p:cNvSpPr>
          <p:nvPr/>
        </p:nvSpPr>
        <p:spPr bwMode="auto">
          <a:xfrm>
            <a:off x="4338638" y="5702300"/>
            <a:ext cx="106362" cy="514350"/>
          </a:xfrm>
          <a:custGeom>
            <a:avLst/>
            <a:gdLst>
              <a:gd name="T0" fmla="*/ 5121218 w 94"/>
              <a:gd name="T1" fmla="*/ 0 h 443"/>
              <a:gd name="T2" fmla="*/ 2560609 w 94"/>
              <a:gd name="T3" fmla="*/ 436772576 h 443"/>
              <a:gd name="T4" fmla="*/ 17924259 w 94"/>
              <a:gd name="T5" fmla="*/ 571578682 h 443"/>
              <a:gd name="T6" fmla="*/ 79380007 w 94"/>
              <a:gd name="T7" fmla="*/ 587755739 h 443"/>
              <a:gd name="T8" fmla="*/ 120349731 w 94"/>
              <a:gd name="T9" fmla="*/ 566186716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26" name="Line 450"/>
          <p:cNvSpPr>
            <a:spLocks noChangeShapeType="1"/>
          </p:cNvSpPr>
          <p:nvPr/>
        </p:nvSpPr>
        <p:spPr bwMode="auto">
          <a:xfrm flipV="1">
            <a:off x="4238625" y="5854700"/>
            <a:ext cx="206375" cy="79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451"/>
          <p:cNvGrpSpPr>
            <a:grpSpLocks/>
          </p:cNvGrpSpPr>
          <p:nvPr/>
        </p:nvGrpSpPr>
        <p:grpSpPr bwMode="auto">
          <a:xfrm>
            <a:off x="4092575" y="5902325"/>
            <a:ext cx="128588" cy="95250"/>
            <a:chOff x="373" y="2688"/>
            <a:chExt cx="89" cy="96"/>
          </a:xfrm>
        </p:grpSpPr>
        <p:sp>
          <p:nvSpPr>
            <p:cNvPr id="19914" name="Freeform 452"/>
            <p:cNvSpPr>
              <a:spLocks/>
            </p:cNvSpPr>
            <p:nvPr/>
          </p:nvSpPr>
          <p:spPr bwMode="auto">
            <a:xfrm rot="9222466" flipH="1">
              <a:off x="373" y="2688"/>
              <a:ext cx="47" cy="64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4 h 113"/>
                <a:gd name="T4" fmla="*/ 1 w 152"/>
                <a:gd name="T5" fmla="*/ 19 h 113"/>
                <a:gd name="T6" fmla="*/ 5 w 152"/>
                <a:gd name="T7" fmla="*/ 35 h 113"/>
                <a:gd name="T8" fmla="*/ 11 w 152"/>
                <a:gd name="T9" fmla="*/ 30 h 113"/>
                <a:gd name="T10" fmla="*/ 15 w 152"/>
                <a:gd name="T11" fmla="*/ 19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5" name="Freeform 453"/>
            <p:cNvSpPr>
              <a:spLocks/>
            </p:cNvSpPr>
            <p:nvPr/>
          </p:nvSpPr>
          <p:spPr bwMode="auto">
            <a:xfrm rot="1673837">
              <a:off x="403" y="2722"/>
              <a:ext cx="59" cy="62"/>
            </a:xfrm>
            <a:custGeom>
              <a:avLst/>
              <a:gdLst>
                <a:gd name="T0" fmla="*/ 0 w 80"/>
                <a:gd name="T1" fmla="*/ 29 h 132"/>
                <a:gd name="T2" fmla="*/ 30 w 80"/>
                <a:gd name="T3" fmla="*/ 13 h 132"/>
                <a:gd name="T4" fmla="*/ 44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630" name="AutoShape 454"/>
          <p:cNvSpPr>
            <a:spLocks noChangeArrowheads="1"/>
          </p:cNvSpPr>
          <p:nvPr/>
        </p:nvSpPr>
        <p:spPr bwMode="auto">
          <a:xfrm>
            <a:off x="3976688" y="6350000"/>
            <a:ext cx="84137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0631" name="Arc 455"/>
          <p:cNvSpPr>
            <a:spLocks/>
          </p:cNvSpPr>
          <p:nvPr/>
        </p:nvSpPr>
        <p:spPr bwMode="auto">
          <a:xfrm rot="668040">
            <a:off x="4411663" y="6034088"/>
            <a:ext cx="84137" cy="179387"/>
          </a:xfrm>
          <a:custGeom>
            <a:avLst/>
            <a:gdLst>
              <a:gd name="T0" fmla="*/ 1172936 w 21600"/>
              <a:gd name="T1" fmla="*/ 0 h 30122"/>
              <a:gd name="T2" fmla="*/ 28603 w 21600"/>
              <a:gd name="T3" fmla="*/ 6362171 h 30122"/>
              <a:gd name="T4" fmla="*/ 0 w 21600"/>
              <a:gd name="T5" fmla="*/ 1801011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32" name="Arc 456"/>
          <p:cNvSpPr>
            <a:spLocks/>
          </p:cNvSpPr>
          <p:nvPr/>
        </p:nvSpPr>
        <p:spPr bwMode="auto">
          <a:xfrm rot="20206454" flipH="1">
            <a:off x="2905125" y="5326063"/>
            <a:ext cx="207963" cy="219075"/>
          </a:xfrm>
          <a:custGeom>
            <a:avLst/>
            <a:gdLst>
              <a:gd name="T0" fmla="*/ 0 w 37898"/>
              <a:gd name="T1" fmla="*/ 8176528 h 21600"/>
              <a:gd name="T2" fmla="*/ 6262179 w 37898"/>
              <a:gd name="T3" fmla="*/ 18502261 h 21600"/>
              <a:gd name="T4" fmla="*/ 2750700 w 37898"/>
              <a:gd name="T5" fmla="*/ 2253570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33" name="Arc 457"/>
          <p:cNvSpPr>
            <a:spLocks/>
          </p:cNvSpPr>
          <p:nvPr/>
        </p:nvSpPr>
        <p:spPr bwMode="auto">
          <a:xfrm rot="18564040" flipH="1">
            <a:off x="3069432" y="5255419"/>
            <a:ext cx="131762" cy="139700"/>
          </a:xfrm>
          <a:custGeom>
            <a:avLst/>
            <a:gdLst>
              <a:gd name="T0" fmla="*/ 4115196 w 23199"/>
              <a:gd name="T1" fmla="*/ 0 h 27198"/>
              <a:gd name="T2" fmla="*/ 0 w 23199"/>
              <a:gd name="T3" fmla="*/ 3677668 h 27198"/>
              <a:gd name="T4" fmla="*/ 292973 w 23199"/>
              <a:gd name="T5" fmla="*/ 7586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34" name="Arc 458"/>
          <p:cNvSpPr>
            <a:spLocks/>
          </p:cNvSpPr>
          <p:nvPr/>
        </p:nvSpPr>
        <p:spPr bwMode="auto">
          <a:xfrm rot="5910393" flipH="1">
            <a:off x="2843212" y="5332413"/>
            <a:ext cx="366713" cy="153988"/>
          </a:xfrm>
          <a:custGeom>
            <a:avLst/>
            <a:gdLst>
              <a:gd name="T0" fmla="*/ 17127142 w 21600"/>
              <a:gd name="T1" fmla="*/ 4983658 h 27068"/>
              <a:gd name="T2" fmla="*/ 30990336 w 21600"/>
              <a:gd name="T3" fmla="*/ 0 h 27068"/>
              <a:gd name="T4" fmla="*/ 105699110 w 21600"/>
              <a:gd name="T5" fmla="*/ 281330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35" name="Freeform 459"/>
          <p:cNvSpPr>
            <a:spLocks/>
          </p:cNvSpPr>
          <p:nvPr/>
        </p:nvSpPr>
        <p:spPr bwMode="auto">
          <a:xfrm rot="-143199">
            <a:off x="3108325" y="5435600"/>
            <a:ext cx="104775" cy="766763"/>
          </a:xfrm>
          <a:custGeom>
            <a:avLst/>
            <a:gdLst>
              <a:gd name="T0" fmla="*/ 0 w 192"/>
              <a:gd name="T1" fmla="*/ 1224844876 h 480"/>
              <a:gd name="T2" fmla="*/ 28588295 w 192"/>
              <a:gd name="T3" fmla="*/ 1102360907 h 480"/>
              <a:gd name="T4" fmla="*/ 42881901 w 192"/>
              <a:gd name="T5" fmla="*/ 857391373 h 480"/>
              <a:gd name="T6" fmla="*/ 57176044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36" name="Freeform 460"/>
          <p:cNvSpPr>
            <a:spLocks/>
          </p:cNvSpPr>
          <p:nvPr/>
        </p:nvSpPr>
        <p:spPr bwMode="auto">
          <a:xfrm rot="2859523" flipH="1">
            <a:off x="3135313" y="5348288"/>
            <a:ext cx="155575" cy="180975"/>
          </a:xfrm>
          <a:custGeom>
            <a:avLst/>
            <a:gdLst>
              <a:gd name="T0" fmla="*/ 0 w 80"/>
              <a:gd name="T1" fmla="*/ 248120809 h 132"/>
              <a:gd name="T2" fmla="*/ 211782283 w 80"/>
              <a:gd name="T3" fmla="*/ 112781691 h 132"/>
              <a:gd name="T4" fmla="*/ 30254476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37" name="Arc 461"/>
          <p:cNvSpPr>
            <a:spLocks/>
          </p:cNvSpPr>
          <p:nvPr/>
        </p:nvSpPr>
        <p:spPr bwMode="auto">
          <a:xfrm rot="7227494" flipH="1">
            <a:off x="3444082" y="5320506"/>
            <a:ext cx="139700" cy="153987"/>
          </a:xfrm>
          <a:custGeom>
            <a:avLst/>
            <a:gdLst>
              <a:gd name="T0" fmla="*/ 0 w 29764"/>
              <a:gd name="T1" fmla="*/ 1244557 h 21600"/>
              <a:gd name="T2" fmla="*/ 3077559 w 29764"/>
              <a:gd name="T3" fmla="*/ 3541651 h 21600"/>
              <a:gd name="T4" fmla="*/ 1208534 w 29764"/>
              <a:gd name="T5" fmla="*/ 782609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38" name="Arc 462"/>
          <p:cNvSpPr>
            <a:spLocks/>
          </p:cNvSpPr>
          <p:nvPr/>
        </p:nvSpPr>
        <p:spPr bwMode="auto">
          <a:xfrm rot="1213172">
            <a:off x="3165475" y="5976938"/>
            <a:ext cx="103188" cy="239712"/>
          </a:xfrm>
          <a:custGeom>
            <a:avLst/>
            <a:gdLst>
              <a:gd name="T0" fmla="*/ 1455126 w 27189"/>
              <a:gd name="T1" fmla="*/ 0 h 26531"/>
              <a:gd name="T2" fmla="*/ 0 w 27189"/>
              <a:gd name="T3" fmla="*/ 19025841 h 26531"/>
              <a:gd name="T4" fmla="*/ 305515 w 27189"/>
              <a:gd name="T5" fmla="*/ 363697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463"/>
          <p:cNvGrpSpPr>
            <a:grpSpLocks/>
          </p:cNvGrpSpPr>
          <p:nvPr/>
        </p:nvGrpSpPr>
        <p:grpSpPr bwMode="auto">
          <a:xfrm>
            <a:off x="3032125" y="5330825"/>
            <a:ext cx="533400" cy="265113"/>
            <a:chOff x="278" y="1314"/>
            <a:chExt cx="336" cy="167"/>
          </a:xfrm>
        </p:grpSpPr>
        <p:sp>
          <p:nvSpPr>
            <p:cNvPr id="19912" name="Freeform 464"/>
            <p:cNvSpPr>
              <a:spLocks/>
            </p:cNvSpPr>
            <p:nvPr/>
          </p:nvSpPr>
          <p:spPr bwMode="auto">
            <a:xfrm rot="615711" flipH="1">
              <a:off x="278" y="1356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3" name="Arc 465"/>
            <p:cNvSpPr>
              <a:spLocks/>
            </p:cNvSpPr>
            <p:nvPr/>
          </p:nvSpPr>
          <p:spPr bwMode="auto">
            <a:xfrm rot="20863295" flipH="1">
              <a:off x="511" y="1314"/>
              <a:ext cx="103" cy="87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466"/>
          <p:cNvGrpSpPr>
            <a:grpSpLocks/>
          </p:cNvGrpSpPr>
          <p:nvPr/>
        </p:nvGrpSpPr>
        <p:grpSpPr bwMode="auto">
          <a:xfrm>
            <a:off x="3000375" y="5595938"/>
            <a:ext cx="365125" cy="473075"/>
            <a:chOff x="258" y="1481"/>
            <a:chExt cx="230" cy="298"/>
          </a:xfrm>
        </p:grpSpPr>
        <p:sp>
          <p:nvSpPr>
            <p:cNvPr id="19910" name="Freeform 467"/>
            <p:cNvSpPr>
              <a:spLocks/>
            </p:cNvSpPr>
            <p:nvPr/>
          </p:nvSpPr>
          <p:spPr bwMode="auto">
            <a:xfrm rot="517400" flipH="1">
              <a:off x="258" y="1481"/>
              <a:ext cx="230" cy="12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1" name="Arc 468"/>
            <p:cNvSpPr>
              <a:spLocks/>
            </p:cNvSpPr>
            <p:nvPr/>
          </p:nvSpPr>
          <p:spPr bwMode="auto">
            <a:xfrm rot="675542">
              <a:off x="409" y="1605"/>
              <a:ext cx="56" cy="174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645" name="Line 469"/>
          <p:cNvSpPr>
            <a:spLocks noChangeShapeType="1"/>
          </p:cNvSpPr>
          <p:nvPr/>
        </p:nvSpPr>
        <p:spPr bwMode="auto">
          <a:xfrm>
            <a:off x="3476625" y="5854700"/>
            <a:ext cx="0" cy="304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46" name="Arc 470"/>
          <p:cNvSpPr>
            <a:spLocks/>
          </p:cNvSpPr>
          <p:nvPr/>
        </p:nvSpPr>
        <p:spPr bwMode="auto">
          <a:xfrm rot="4648667">
            <a:off x="5002213" y="5873750"/>
            <a:ext cx="150812" cy="236538"/>
          </a:xfrm>
          <a:custGeom>
            <a:avLst/>
            <a:gdLst>
              <a:gd name="T0" fmla="*/ 1097184 w 20914"/>
              <a:gd name="T1" fmla="*/ 0 h 21401"/>
              <a:gd name="T2" fmla="*/ 7842124 w 20914"/>
              <a:gd name="T3" fmla="*/ 21606060 h 21401"/>
              <a:gd name="T4" fmla="*/ 0 w 20914"/>
              <a:gd name="T5" fmla="*/ 28895790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47" name="Arc 471"/>
          <p:cNvSpPr>
            <a:spLocks/>
          </p:cNvSpPr>
          <p:nvPr/>
        </p:nvSpPr>
        <p:spPr bwMode="auto">
          <a:xfrm rot="-4728917">
            <a:off x="5153819" y="6006307"/>
            <a:ext cx="273050" cy="195262"/>
          </a:xfrm>
          <a:custGeom>
            <a:avLst/>
            <a:gdLst>
              <a:gd name="T0" fmla="*/ 16633271 w 21600"/>
              <a:gd name="T1" fmla="*/ 7158926 h 32248"/>
              <a:gd name="T2" fmla="*/ 12793112 w 21600"/>
              <a:gd name="T3" fmla="*/ 0 h 32248"/>
              <a:gd name="T4" fmla="*/ 43633387 w 21600"/>
              <a:gd name="T5" fmla="*/ 3392115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48" name="Freeform 472"/>
          <p:cNvSpPr>
            <a:spLocks/>
          </p:cNvSpPr>
          <p:nvPr/>
        </p:nvSpPr>
        <p:spPr bwMode="auto">
          <a:xfrm>
            <a:off x="5380038" y="5892800"/>
            <a:ext cx="141287" cy="379413"/>
          </a:xfrm>
          <a:custGeom>
            <a:avLst/>
            <a:gdLst>
              <a:gd name="T0" fmla="*/ 25461939 w 112"/>
              <a:gd name="T1" fmla="*/ 0 h 328"/>
              <a:gd name="T2" fmla="*/ 25461939 w 112"/>
              <a:gd name="T3" fmla="*/ 385362151 h 328"/>
              <a:gd name="T4" fmla="*/ 178232319 w 112"/>
              <a:gd name="T5" fmla="*/ 32113495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49" name="Freeform 473"/>
          <p:cNvSpPr>
            <a:spLocks/>
          </p:cNvSpPr>
          <p:nvPr/>
        </p:nvSpPr>
        <p:spPr bwMode="auto">
          <a:xfrm>
            <a:off x="5413375" y="5805488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50" name="Freeform 474"/>
          <p:cNvSpPr>
            <a:spLocks/>
          </p:cNvSpPr>
          <p:nvPr/>
        </p:nvSpPr>
        <p:spPr bwMode="auto">
          <a:xfrm rot="-1069940">
            <a:off x="5394325" y="6132513"/>
            <a:ext cx="214313" cy="100012"/>
          </a:xfrm>
          <a:custGeom>
            <a:avLst/>
            <a:gdLst>
              <a:gd name="T0" fmla="*/ 0 w 48"/>
              <a:gd name="T1" fmla="*/ 52095834 h 192"/>
              <a:gd name="T2" fmla="*/ 95687626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51" name="Arc 475"/>
          <p:cNvSpPr>
            <a:spLocks/>
          </p:cNvSpPr>
          <p:nvPr/>
        </p:nvSpPr>
        <p:spPr bwMode="auto">
          <a:xfrm flipH="1">
            <a:off x="5592763" y="5881688"/>
            <a:ext cx="247650" cy="184150"/>
          </a:xfrm>
          <a:custGeom>
            <a:avLst/>
            <a:gdLst>
              <a:gd name="T0" fmla="*/ 0 w 37898"/>
              <a:gd name="T1" fmla="*/ 4856275 h 21600"/>
              <a:gd name="T2" fmla="*/ 10575049 w 37898"/>
              <a:gd name="T3" fmla="*/ 10989092 h 21600"/>
              <a:gd name="T4" fmla="*/ 4645166 w 37898"/>
              <a:gd name="T5" fmla="*/ 1338466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52" name="Arc 476"/>
          <p:cNvSpPr>
            <a:spLocks/>
          </p:cNvSpPr>
          <p:nvPr/>
        </p:nvSpPr>
        <p:spPr bwMode="auto">
          <a:xfrm flipH="1">
            <a:off x="5737225" y="5953125"/>
            <a:ext cx="141288" cy="309563"/>
          </a:xfrm>
          <a:custGeom>
            <a:avLst/>
            <a:gdLst>
              <a:gd name="T0" fmla="*/ 6044869 w 21600"/>
              <a:gd name="T1" fmla="*/ 22420275 h 36375"/>
              <a:gd name="T2" fmla="*/ 1635546 w 21600"/>
              <a:gd name="T3" fmla="*/ 0 h 36375"/>
              <a:gd name="T4" fmla="*/ 6045170 w 21600"/>
              <a:gd name="T5" fmla="*/ 9106795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53" name="Arc 477"/>
          <p:cNvSpPr>
            <a:spLocks/>
          </p:cNvSpPr>
          <p:nvPr/>
        </p:nvSpPr>
        <p:spPr bwMode="auto">
          <a:xfrm flipH="1">
            <a:off x="5591175" y="6030913"/>
            <a:ext cx="152400" cy="231775"/>
          </a:xfrm>
          <a:custGeom>
            <a:avLst/>
            <a:gdLst>
              <a:gd name="T0" fmla="*/ 6367612 w 23199"/>
              <a:gd name="T1" fmla="*/ 0 h 27198"/>
              <a:gd name="T2" fmla="*/ 0 w 23199"/>
              <a:gd name="T3" fmla="*/ 16795088 h 27198"/>
              <a:gd name="T4" fmla="*/ 453298 w 23199"/>
              <a:gd name="T5" fmla="*/ 3464362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54" name="Freeform 478"/>
          <p:cNvSpPr>
            <a:spLocks/>
          </p:cNvSpPr>
          <p:nvPr/>
        </p:nvSpPr>
        <p:spPr bwMode="auto">
          <a:xfrm>
            <a:off x="5818188" y="5824538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55" name="Freeform 479"/>
          <p:cNvSpPr>
            <a:spLocks/>
          </p:cNvSpPr>
          <p:nvPr/>
        </p:nvSpPr>
        <p:spPr bwMode="auto">
          <a:xfrm>
            <a:off x="5921375" y="5881688"/>
            <a:ext cx="149225" cy="114300"/>
          </a:xfrm>
          <a:custGeom>
            <a:avLst/>
            <a:gdLst>
              <a:gd name="T0" fmla="*/ 0 w 80"/>
              <a:gd name="T1" fmla="*/ 98973390 h 132"/>
              <a:gd name="T2" fmla="*/ 194846797 w 80"/>
              <a:gd name="T3" fmla="*/ 44988300 h 132"/>
              <a:gd name="T4" fmla="*/ 2783512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56" name="Freeform 480"/>
          <p:cNvSpPr>
            <a:spLocks/>
          </p:cNvSpPr>
          <p:nvPr/>
        </p:nvSpPr>
        <p:spPr bwMode="auto">
          <a:xfrm>
            <a:off x="6049963" y="5729288"/>
            <a:ext cx="106362" cy="514350"/>
          </a:xfrm>
          <a:custGeom>
            <a:avLst/>
            <a:gdLst>
              <a:gd name="T0" fmla="*/ 5121218 w 94"/>
              <a:gd name="T1" fmla="*/ 0 h 443"/>
              <a:gd name="T2" fmla="*/ 2560609 w 94"/>
              <a:gd name="T3" fmla="*/ 436772576 h 443"/>
              <a:gd name="T4" fmla="*/ 17924259 w 94"/>
              <a:gd name="T5" fmla="*/ 571578682 h 443"/>
              <a:gd name="T6" fmla="*/ 79380007 w 94"/>
              <a:gd name="T7" fmla="*/ 587755739 h 443"/>
              <a:gd name="T8" fmla="*/ 120349731 w 94"/>
              <a:gd name="T9" fmla="*/ 566186716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57" name="Line 481"/>
          <p:cNvSpPr>
            <a:spLocks noChangeShapeType="1"/>
          </p:cNvSpPr>
          <p:nvPr/>
        </p:nvSpPr>
        <p:spPr bwMode="auto">
          <a:xfrm flipV="1">
            <a:off x="5949950" y="5881688"/>
            <a:ext cx="206375" cy="793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482"/>
          <p:cNvGrpSpPr>
            <a:grpSpLocks/>
          </p:cNvGrpSpPr>
          <p:nvPr/>
        </p:nvGrpSpPr>
        <p:grpSpPr bwMode="auto">
          <a:xfrm>
            <a:off x="5803900" y="5929313"/>
            <a:ext cx="128588" cy="95250"/>
            <a:chOff x="373" y="2688"/>
            <a:chExt cx="89" cy="96"/>
          </a:xfrm>
        </p:grpSpPr>
        <p:sp>
          <p:nvSpPr>
            <p:cNvPr id="19908" name="Freeform 483"/>
            <p:cNvSpPr>
              <a:spLocks/>
            </p:cNvSpPr>
            <p:nvPr/>
          </p:nvSpPr>
          <p:spPr bwMode="auto">
            <a:xfrm rot="9222466" flipH="1">
              <a:off x="373" y="2688"/>
              <a:ext cx="47" cy="64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4 h 113"/>
                <a:gd name="T4" fmla="*/ 1 w 152"/>
                <a:gd name="T5" fmla="*/ 19 h 113"/>
                <a:gd name="T6" fmla="*/ 5 w 152"/>
                <a:gd name="T7" fmla="*/ 35 h 113"/>
                <a:gd name="T8" fmla="*/ 11 w 152"/>
                <a:gd name="T9" fmla="*/ 30 h 113"/>
                <a:gd name="T10" fmla="*/ 15 w 152"/>
                <a:gd name="T11" fmla="*/ 19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9" name="Freeform 484"/>
            <p:cNvSpPr>
              <a:spLocks/>
            </p:cNvSpPr>
            <p:nvPr/>
          </p:nvSpPr>
          <p:spPr bwMode="auto">
            <a:xfrm rot="1673837">
              <a:off x="403" y="2722"/>
              <a:ext cx="59" cy="62"/>
            </a:xfrm>
            <a:custGeom>
              <a:avLst/>
              <a:gdLst>
                <a:gd name="T0" fmla="*/ 0 w 80"/>
                <a:gd name="T1" fmla="*/ 29 h 132"/>
                <a:gd name="T2" fmla="*/ 30 w 80"/>
                <a:gd name="T3" fmla="*/ 13 h 132"/>
                <a:gd name="T4" fmla="*/ 44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661" name="AutoShape 485"/>
          <p:cNvSpPr>
            <a:spLocks noChangeArrowheads="1"/>
          </p:cNvSpPr>
          <p:nvPr/>
        </p:nvSpPr>
        <p:spPr bwMode="auto">
          <a:xfrm>
            <a:off x="5688013" y="6376988"/>
            <a:ext cx="84137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0662" name="Arc 486"/>
          <p:cNvSpPr>
            <a:spLocks/>
          </p:cNvSpPr>
          <p:nvPr/>
        </p:nvSpPr>
        <p:spPr bwMode="auto">
          <a:xfrm rot="668040">
            <a:off x="6122988" y="6061075"/>
            <a:ext cx="84137" cy="179388"/>
          </a:xfrm>
          <a:custGeom>
            <a:avLst/>
            <a:gdLst>
              <a:gd name="T0" fmla="*/ 1172936 w 21600"/>
              <a:gd name="T1" fmla="*/ 0 h 30122"/>
              <a:gd name="T2" fmla="*/ 28603 w 21600"/>
              <a:gd name="T3" fmla="*/ 6362278 h 30122"/>
              <a:gd name="T4" fmla="*/ 0 w 21600"/>
              <a:gd name="T5" fmla="*/ 1801062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63" name="Arc 487"/>
          <p:cNvSpPr>
            <a:spLocks/>
          </p:cNvSpPr>
          <p:nvPr/>
        </p:nvSpPr>
        <p:spPr bwMode="auto">
          <a:xfrm rot="20206454" flipH="1">
            <a:off x="4616450" y="5353050"/>
            <a:ext cx="207963" cy="219075"/>
          </a:xfrm>
          <a:custGeom>
            <a:avLst/>
            <a:gdLst>
              <a:gd name="T0" fmla="*/ 0 w 37898"/>
              <a:gd name="T1" fmla="*/ 8176528 h 21600"/>
              <a:gd name="T2" fmla="*/ 6262179 w 37898"/>
              <a:gd name="T3" fmla="*/ 18502261 h 21600"/>
              <a:gd name="T4" fmla="*/ 2750700 w 37898"/>
              <a:gd name="T5" fmla="*/ 2253570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64" name="Arc 488"/>
          <p:cNvSpPr>
            <a:spLocks/>
          </p:cNvSpPr>
          <p:nvPr/>
        </p:nvSpPr>
        <p:spPr bwMode="auto">
          <a:xfrm rot="18564040" flipH="1">
            <a:off x="4780756" y="5282407"/>
            <a:ext cx="131763" cy="139700"/>
          </a:xfrm>
          <a:custGeom>
            <a:avLst/>
            <a:gdLst>
              <a:gd name="T0" fmla="*/ 4115289 w 23199"/>
              <a:gd name="T1" fmla="*/ 0 h 27198"/>
              <a:gd name="T2" fmla="*/ 0 w 23199"/>
              <a:gd name="T3" fmla="*/ 3677668 h 27198"/>
              <a:gd name="T4" fmla="*/ 292975 w 23199"/>
              <a:gd name="T5" fmla="*/ 7586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65" name="Arc 489"/>
          <p:cNvSpPr>
            <a:spLocks/>
          </p:cNvSpPr>
          <p:nvPr/>
        </p:nvSpPr>
        <p:spPr bwMode="auto">
          <a:xfrm rot="5910393" flipH="1">
            <a:off x="4554538" y="5359400"/>
            <a:ext cx="366712" cy="153988"/>
          </a:xfrm>
          <a:custGeom>
            <a:avLst/>
            <a:gdLst>
              <a:gd name="T0" fmla="*/ 17127061 w 21600"/>
              <a:gd name="T1" fmla="*/ 4983658 h 27068"/>
              <a:gd name="T2" fmla="*/ 30990166 w 21600"/>
              <a:gd name="T3" fmla="*/ 0 h 27068"/>
              <a:gd name="T4" fmla="*/ 105698210 w 21600"/>
              <a:gd name="T5" fmla="*/ 281330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66" name="Freeform 490"/>
          <p:cNvSpPr>
            <a:spLocks/>
          </p:cNvSpPr>
          <p:nvPr/>
        </p:nvSpPr>
        <p:spPr bwMode="auto">
          <a:xfrm rot="-143199">
            <a:off x="4819650" y="5462588"/>
            <a:ext cx="104775" cy="766762"/>
          </a:xfrm>
          <a:custGeom>
            <a:avLst/>
            <a:gdLst>
              <a:gd name="T0" fmla="*/ 0 w 192"/>
              <a:gd name="T1" fmla="*/ 1224841681 h 480"/>
              <a:gd name="T2" fmla="*/ 28588295 w 192"/>
              <a:gd name="T3" fmla="*/ 1102357872 h 480"/>
              <a:gd name="T4" fmla="*/ 42881901 w 192"/>
              <a:gd name="T5" fmla="*/ 857388657 h 480"/>
              <a:gd name="T6" fmla="*/ 57176044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67" name="Freeform 491"/>
          <p:cNvSpPr>
            <a:spLocks/>
          </p:cNvSpPr>
          <p:nvPr/>
        </p:nvSpPr>
        <p:spPr bwMode="auto">
          <a:xfrm rot="2859523" flipH="1">
            <a:off x="4846638" y="5375275"/>
            <a:ext cx="155575" cy="180975"/>
          </a:xfrm>
          <a:custGeom>
            <a:avLst/>
            <a:gdLst>
              <a:gd name="T0" fmla="*/ 0 w 80"/>
              <a:gd name="T1" fmla="*/ 248120809 h 132"/>
              <a:gd name="T2" fmla="*/ 211782283 w 80"/>
              <a:gd name="T3" fmla="*/ 112781691 h 132"/>
              <a:gd name="T4" fmla="*/ 30254476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68" name="Arc 492"/>
          <p:cNvSpPr>
            <a:spLocks/>
          </p:cNvSpPr>
          <p:nvPr/>
        </p:nvSpPr>
        <p:spPr bwMode="auto">
          <a:xfrm rot="7227494" flipH="1">
            <a:off x="5155407" y="5347494"/>
            <a:ext cx="139700" cy="153987"/>
          </a:xfrm>
          <a:custGeom>
            <a:avLst/>
            <a:gdLst>
              <a:gd name="T0" fmla="*/ 0 w 29764"/>
              <a:gd name="T1" fmla="*/ 1244557 h 21600"/>
              <a:gd name="T2" fmla="*/ 3077559 w 29764"/>
              <a:gd name="T3" fmla="*/ 3541651 h 21600"/>
              <a:gd name="T4" fmla="*/ 1208534 w 29764"/>
              <a:gd name="T5" fmla="*/ 782609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69" name="Arc 493"/>
          <p:cNvSpPr>
            <a:spLocks/>
          </p:cNvSpPr>
          <p:nvPr/>
        </p:nvSpPr>
        <p:spPr bwMode="auto">
          <a:xfrm rot="1213172">
            <a:off x="4876800" y="6003925"/>
            <a:ext cx="103188" cy="239713"/>
          </a:xfrm>
          <a:custGeom>
            <a:avLst/>
            <a:gdLst>
              <a:gd name="T0" fmla="*/ 1455126 w 27189"/>
              <a:gd name="T1" fmla="*/ 0 h 26531"/>
              <a:gd name="T2" fmla="*/ 0 w 27189"/>
              <a:gd name="T3" fmla="*/ 19026083 h 26531"/>
              <a:gd name="T4" fmla="*/ 305515 w 27189"/>
              <a:gd name="T5" fmla="*/ 3637076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494"/>
          <p:cNvGrpSpPr>
            <a:grpSpLocks/>
          </p:cNvGrpSpPr>
          <p:nvPr/>
        </p:nvGrpSpPr>
        <p:grpSpPr bwMode="auto">
          <a:xfrm>
            <a:off x="4743450" y="5357813"/>
            <a:ext cx="533400" cy="265112"/>
            <a:chOff x="278" y="1314"/>
            <a:chExt cx="336" cy="167"/>
          </a:xfrm>
        </p:grpSpPr>
        <p:sp>
          <p:nvSpPr>
            <p:cNvPr id="19906" name="Freeform 495"/>
            <p:cNvSpPr>
              <a:spLocks/>
            </p:cNvSpPr>
            <p:nvPr/>
          </p:nvSpPr>
          <p:spPr bwMode="auto">
            <a:xfrm rot="615711" flipH="1">
              <a:off x="278" y="1356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7" name="Arc 496"/>
            <p:cNvSpPr>
              <a:spLocks/>
            </p:cNvSpPr>
            <p:nvPr/>
          </p:nvSpPr>
          <p:spPr bwMode="auto">
            <a:xfrm rot="20863295" flipH="1">
              <a:off x="511" y="1314"/>
              <a:ext cx="103" cy="87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497"/>
          <p:cNvGrpSpPr>
            <a:grpSpLocks/>
          </p:cNvGrpSpPr>
          <p:nvPr/>
        </p:nvGrpSpPr>
        <p:grpSpPr bwMode="auto">
          <a:xfrm>
            <a:off x="4711700" y="5622925"/>
            <a:ext cx="365125" cy="473075"/>
            <a:chOff x="258" y="1481"/>
            <a:chExt cx="230" cy="298"/>
          </a:xfrm>
        </p:grpSpPr>
        <p:sp>
          <p:nvSpPr>
            <p:cNvPr id="19904" name="Freeform 498"/>
            <p:cNvSpPr>
              <a:spLocks/>
            </p:cNvSpPr>
            <p:nvPr/>
          </p:nvSpPr>
          <p:spPr bwMode="auto">
            <a:xfrm rot="517400" flipH="1">
              <a:off x="258" y="1481"/>
              <a:ext cx="230" cy="12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5" name="Arc 499"/>
            <p:cNvSpPr>
              <a:spLocks/>
            </p:cNvSpPr>
            <p:nvPr/>
          </p:nvSpPr>
          <p:spPr bwMode="auto">
            <a:xfrm rot="675542">
              <a:off x="409" y="1605"/>
              <a:ext cx="56" cy="174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676" name="Line 500"/>
          <p:cNvSpPr>
            <a:spLocks noChangeShapeType="1"/>
          </p:cNvSpPr>
          <p:nvPr/>
        </p:nvSpPr>
        <p:spPr bwMode="auto">
          <a:xfrm>
            <a:off x="5187950" y="5881688"/>
            <a:ext cx="0" cy="304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77" name="Arc 501"/>
          <p:cNvSpPr>
            <a:spLocks/>
          </p:cNvSpPr>
          <p:nvPr/>
        </p:nvSpPr>
        <p:spPr bwMode="auto">
          <a:xfrm rot="4648667">
            <a:off x="6738938" y="5861050"/>
            <a:ext cx="150812" cy="236538"/>
          </a:xfrm>
          <a:custGeom>
            <a:avLst/>
            <a:gdLst>
              <a:gd name="T0" fmla="*/ 1097184 w 20914"/>
              <a:gd name="T1" fmla="*/ 0 h 21401"/>
              <a:gd name="T2" fmla="*/ 7842124 w 20914"/>
              <a:gd name="T3" fmla="*/ 21606060 h 21401"/>
              <a:gd name="T4" fmla="*/ 0 w 20914"/>
              <a:gd name="T5" fmla="*/ 28895790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78" name="Arc 502"/>
          <p:cNvSpPr>
            <a:spLocks/>
          </p:cNvSpPr>
          <p:nvPr/>
        </p:nvSpPr>
        <p:spPr bwMode="auto">
          <a:xfrm rot="-4728917">
            <a:off x="6890544" y="5993607"/>
            <a:ext cx="273050" cy="195262"/>
          </a:xfrm>
          <a:custGeom>
            <a:avLst/>
            <a:gdLst>
              <a:gd name="T0" fmla="*/ 16633271 w 21600"/>
              <a:gd name="T1" fmla="*/ 7158926 h 32248"/>
              <a:gd name="T2" fmla="*/ 12793112 w 21600"/>
              <a:gd name="T3" fmla="*/ 0 h 32248"/>
              <a:gd name="T4" fmla="*/ 43633387 w 21600"/>
              <a:gd name="T5" fmla="*/ 3392115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79" name="Freeform 503"/>
          <p:cNvSpPr>
            <a:spLocks/>
          </p:cNvSpPr>
          <p:nvPr/>
        </p:nvSpPr>
        <p:spPr bwMode="auto">
          <a:xfrm>
            <a:off x="7116763" y="5880100"/>
            <a:ext cx="141287" cy="379413"/>
          </a:xfrm>
          <a:custGeom>
            <a:avLst/>
            <a:gdLst>
              <a:gd name="T0" fmla="*/ 25461939 w 112"/>
              <a:gd name="T1" fmla="*/ 0 h 328"/>
              <a:gd name="T2" fmla="*/ 25461939 w 112"/>
              <a:gd name="T3" fmla="*/ 385362151 h 328"/>
              <a:gd name="T4" fmla="*/ 178232319 w 112"/>
              <a:gd name="T5" fmla="*/ 32113495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80" name="Freeform 504"/>
          <p:cNvSpPr>
            <a:spLocks/>
          </p:cNvSpPr>
          <p:nvPr/>
        </p:nvSpPr>
        <p:spPr bwMode="auto">
          <a:xfrm>
            <a:off x="7150100" y="5792788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81" name="Freeform 505"/>
          <p:cNvSpPr>
            <a:spLocks/>
          </p:cNvSpPr>
          <p:nvPr/>
        </p:nvSpPr>
        <p:spPr bwMode="auto">
          <a:xfrm rot="-1069940">
            <a:off x="7131050" y="6119813"/>
            <a:ext cx="214313" cy="100012"/>
          </a:xfrm>
          <a:custGeom>
            <a:avLst/>
            <a:gdLst>
              <a:gd name="T0" fmla="*/ 0 w 48"/>
              <a:gd name="T1" fmla="*/ 52095834 h 192"/>
              <a:gd name="T2" fmla="*/ 95687626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82" name="Arc 506"/>
          <p:cNvSpPr>
            <a:spLocks/>
          </p:cNvSpPr>
          <p:nvPr/>
        </p:nvSpPr>
        <p:spPr bwMode="auto">
          <a:xfrm flipH="1">
            <a:off x="7329488" y="5868988"/>
            <a:ext cx="247650" cy="184150"/>
          </a:xfrm>
          <a:custGeom>
            <a:avLst/>
            <a:gdLst>
              <a:gd name="T0" fmla="*/ 0 w 37898"/>
              <a:gd name="T1" fmla="*/ 4856275 h 21600"/>
              <a:gd name="T2" fmla="*/ 10575049 w 37898"/>
              <a:gd name="T3" fmla="*/ 10989092 h 21600"/>
              <a:gd name="T4" fmla="*/ 4645166 w 37898"/>
              <a:gd name="T5" fmla="*/ 1338466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83" name="Arc 507"/>
          <p:cNvSpPr>
            <a:spLocks/>
          </p:cNvSpPr>
          <p:nvPr/>
        </p:nvSpPr>
        <p:spPr bwMode="auto">
          <a:xfrm flipH="1">
            <a:off x="7473950" y="5940425"/>
            <a:ext cx="141288" cy="309563"/>
          </a:xfrm>
          <a:custGeom>
            <a:avLst/>
            <a:gdLst>
              <a:gd name="T0" fmla="*/ 6044869 w 21600"/>
              <a:gd name="T1" fmla="*/ 22420275 h 36375"/>
              <a:gd name="T2" fmla="*/ 1635546 w 21600"/>
              <a:gd name="T3" fmla="*/ 0 h 36375"/>
              <a:gd name="T4" fmla="*/ 6045170 w 21600"/>
              <a:gd name="T5" fmla="*/ 9106795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84" name="Arc 508"/>
          <p:cNvSpPr>
            <a:spLocks/>
          </p:cNvSpPr>
          <p:nvPr/>
        </p:nvSpPr>
        <p:spPr bwMode="auto">
          <a:xfrm flipH="1">
            <a:off x="7327900" y="6018213"/>
            <a:ext cx="152400" cy="231775"/>
          </a:xfrm>
          <a:custGeom>
            <a:avLst/>
            <a:gdLst>
              <a:gd name="T0" fmla="*/ 6367612 w 23199"/>
              <a:gd name="T1" fmla="*/ 0 h 27198"/>
              <a:gd name="T2" fmla="*/ 0 w 23199"/>
              <a:gd name="T3" fmla="*/ 16795088 h 27198"/>
              <a:gd name="T4" fmla="*/ 453298 w 23199"/>
              <a:gd name="T5" fmla="*/ 3464362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85" name="Freeform 509"/>
          <p:cNvSpPr>
            <a:spLocks/>
          </p:cNvSpPr>
          <p:nvPr/>
        </p:nvSpPr>
        <p:spPr bwMode="auto">
          <a:xfrm>
            <a:off x="7554913" y="5811838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86" name="Freeform 510"/>
          <p:cNvSpPr>
            <a:spLocks/>
          </p:cNvSpPr>
          <p:nvPr/>
        </p:nvSpPr>
        <p:spPr bwMode="auto">
          <a:xfrm>
            <a:off x="7658100" y="5868988"/>
            <a:ext cx="149225" cy="114300"/>
          </a:xfrm>
          <a:custGeom>
            <a:avLst/>
            <a:gdLst>
              <a:gd name="T0" fmla="*/ 0 w 80"/>
              <a:gd name="T1" fmla="*/ 98973390 h 132"/>
              <a:gd name="T2" fmla="*/ 194846797 w 80"/>
              <a:gd name="T3" fmla="*/ 44988300 h 132"/>
              <a:gd name="T4" fmla="*/ 2783512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87" name="Freeform 511"/>
          <p:cNvSpPr>
            <a:spLocks/>
          </p:cNvSpPr>
          <p:nvPr/>
        </p:nvSpPr>
        <p:spPr bwMode="auto">
          <a:xfrm>
            <a:off x="7786688" y="5716588"/>
            <a:ext cx="106362" cy="514350"/>
          </a:xfrm>
          <a:custGeom>
            <a:avLst/>
            <a:gdLst>
              <a:gd name="T0" fmla="*/ 5121218 w 94"/>
              <a:gd name="T1" fmla="*/ 0 h 443"/>
              <a:gd name="T2" fmla="*/ 2560609 w 94"/>
              <a:gd name="T3" fmla="*/ 436772576 h 443"/>
              <a:gd name="T4" fmla="*/ 17924259 w 94"/>
              <a:gd name="T5" fmla="*/ 571578682 h 443"/>
              <a:gd name="T6" fmla="*/ 79380007 w 94"/>
              <a:gd name="T7" fmla="*/ 587755739 h 443"/>
              <a:gd name="T8" fmla="*/ 120349731 w 94"/>
              <a:gd name="T9" fmla="*/ 566186716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88" name="Line 512"/>
          <p:cNvSpPr>
            <a:spLocks noChangeShapeType="1"/>
          </p:cNvSpPr>
          <p:nvPr/>
        </p:nvSpPr>
        <p:spPr bwMode="auto">
          <a:xfrm flipV="1">
            <a:off x="7686675" y="5868988"/>
            <a:ext cx="206375" cy="793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" name="Group 513"/>
          <p:cNvGrpSpPr>
            <a:grpSpLocks/>
          </p:cNvGrpSpPr>
          <p:nvPr/>
        </p:nvGrpSpPr>
        <p:grpSpPr bwMode="auto">
          <a:xfrm>
            <a:off x="7540625" y="5916613"/>
            <a:ext cx="128588" cy="95250"/>
            <a:chOff x="373" y="2688"/>
            <a:chExt cx="89" cy="96"/>
          </a:xfrm>
        </p:grpSpPr>
        <p:sp>
          <p:nvSpPr>
            <p:cNvPr id="19902" name="Freeform 514"/>
            <p:cNvSpPr>
              <a:spLocks/>
            </p:cNvSpPr>
            <p:nvPr/>
          </p:nvSpPr>
          <p:spPr bwMode="auto">
            <a:xfrm rot="9222466" flipH="1">
              <a:off x="373" y="2688"/>
              <a:ext cx="47" cy="64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4 h 113"/>
                <a:gd name="T4" fmla="*/ 1 w 152"/>
                <a:gd name="T5" fmla="*/ 19 h 113"/>
                <a:gd name="T6" fmla="*/ 5 w 152"/>
                <a:gd name="T7" fmla="*/ 35 h 113"/>
                <a:gd name="T8" fmla="*/ 11 w 152"/>
                <a:gd name="T9" fmla="*/ 30 h 113"/>
                <a:gd name="T10" fmla="*/ 15 w 152"/>
                <a:gd name="T11" fmla="*/ 19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3" name="Freeform 515"/>
            <p:cNvSpPr>
              <a:spLocks/>
            </p:cNvSpPr>
            <p:nvPr/>
          </p:nvSpPr>
          <p:spPr bwMode="auto">
            <a:xfrm rot="1673837">
              <a:off x="403" y="2722"/>
              <a:ext cx="59" cy="62"/>
            </a:xfrm>
            <a:custGeom>
              <a:avLst/>
              <a:gdLst>
                <a:gd name="T0" fmla="*/ 0 w 80"/>
                <a:gd name="T1" fmla="*/ 29 h 132"/>
                <a:gd name="T2" fmla="*/ 30 w 80"/>
                <a:gd name="T3" fmla="*/ 13 h 132"/>
                <a:gd name="T4" fmla="*/ 44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692" name="AutoShape 516"/>
          <p:cNvSpPr>
            <a:spLocks noChangeArrowheads="1"/>
          </p:cNvSpPr>
          <p:nvPr/>
        </p:nvSpPr>
        <p:spPr bwMode="auto">
          <a:xfrm>
            <a:off x="7424738" y="6364288"/>
            <a:ext cx="84137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0693" name="Arc 517"/>
          <p:cNvSpPr>
            <a:spLocks/>
          </p:cNvSpPr>
          <p:nvPr/>
        </p:nvSpPr>
        <p:spPr bwMode="auto">
          <a:xfrm rot="668040">
            <a:off x="7859713" y="6048375"/>
            <a:ext cx="84137" cy="179388"/>
          </a:xfrm>
          <a:custGeom>
            <a:avLst/>
            <a:gdLst>
              <a:gd name="T0" fmla="*/ 1172936 w 21600"/>
              <a:gd name="T1" fmla="*/ 0 h 30122"/>
              <a:gd name="T2" fmla="*/ 28603 w 21600"/>
              <a:gd name="T3" fmla="*/ 6362278 h 30122"/>
              <a:gd name="T4" fmla="*/ 0 w 21600"/>
              <a:gd name="T5" fmla="*/ 1801062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94" name="Arc 518"/>
          <p:cNvSpPr>
            <a:spLocks/>
          </p:cNvSpPr>
          <p:nvPr/>
        </p:nvSpPr>
        <p:spPr bwMode="auto">
          <a:xfrm rot="20206454" flipH="1">
            <a:off x="6353175" y="5340350"/>
            <a:ext cx="207963" cy="219075"/>
          </a:xfrm>
          <a:custGeom>
            <a:avLst/>
            <a:gdLst>
              <a:gd name="T0" fmla="*/ 0 w 37898"/>
              <a:gd name="T1" fmla="*/ 8176528 h 21600"/>
              <a:gd name="T2" fmla="*/ 6262179 w 37898"/>
              <a:gd name="T3" fmla="*/ 18502261 h 21600"/>
              <a:gd name="T4" fmla="*/ 2750700 w 37898"/>
              <a:gd name="T5" fmla="*/ 2253570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95" name="Arc 519"/>
          <p:cNvSpPr>
            <a:spLocks/>
          </p:cNvSpPr>
          <p:nvPr/>
        </p:nvSpPr>
        <p:spPr bwMode="auto">
          <a:xfrm rot="18564040" flipH="1">
            <a:off x="6517481" y="5269707"/>
            <a:ext cx="131763" cy="139700"/>
          </a:xfrm>
          <a:custGeom>
            <a:avLst/>
            <a:gdLst>
              <a:gd name="T0" fmla="*/ 4115289 w 23199"/>
              <a:gd name="T1" fmla="*/ 0 h 27198"/>
              <a:gd name="T2" fmla="*/ 0 w 23199"/>
              <a:gd name="T3" fmla="*/ 3677668 h 27198"/>
              <a:gd name="T4" fmla="*/ 292975 w 23199"/>
              <a:gd name="T5" fmla="*/ 7586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96" name="Arc 520"/>
          <p:cNvSpPr>
            <a:spLocks/>
          </p:cNvSpPr>
          <p:nvPr/>
        </p:nvSpPr>
        <p:spPr bwMode="auto">
          <a:xfrm rot="5910393" flipH="1">
            <a:off x="6291263" y="5346700"/>
            <a:ext cx="366712" cy="153988"/>
          </a:xfrm>
          <a:custGeom>
            <a:avLst/>
            <a:gdLst>
              <a:gd name="T0" fmla="*/ 17127061 w 21600"/>
              <a:gd name="T1" fmla="*/ 4983658 h 27068"/>
              <a:gd name="T2" fmla="*/ 30990166 w 21600"/>
              <a:gd name="T3" fmla="*/ 0 h 27068"/>
              <a:gd name="T4" fmla="*/ 105698210 w 21600"/>
              <a:gd name="T5" fmla="*/ 281330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697" name="Freeform 521"/>
          <p:cNvSpPr>
            <a:spLocks/>
          </p:cNvSpPr>
          <p:nvPr/>
        </p:nvSpPr>
        <p:spPr bwMode="auto">
          <a:xfrm rot="-143199">
            <a:off x="6556375" y="5449888"/>
            <a:ext cx="104775" cy="766762"/>
          </a:xfrm>
          <a:custGeom>
            <a:avLst/>
            <a:gdLst>
              <a:gd name="T0" fmla="*/ 0 w 192"/>
              <a:gd name="T1" fmla="*/ 1224841681 h 480"/>
              <a:gd name="T2" fmla="*/ 28588295 w 192"/>
              <a:gd name="T3" fmla="*/ 1102357872 h 480"/>
              <a:gd name="T4" fmla="*/ 42881901 w 192"/>
              <a:gd name="T5" fmla="*/ 857388657 h 480"/>
              <a:gd name="T6" fmla="*/ 57176044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98" name="Freeform 522"/>
          <p:cNvSpPr>
            <a:spLocks/>
          </p:cNvSpPr>
          <p:nvPr/>
        </p:nvSpPr>
        <p:spPr bwMode="auto">
          <a:xfrm rot="2859523" flipH="1">
            <a:off x="6583363" y="5362575"/>
            <a:ext cx="155575" cy="180975"/>
          </a:xfrm>
          <a:custGeom>
            <a:avLst/>
            <a:gdLst>
              <a:gd name="T0" fmla="*/ 0 w 80"/>
              <a:gd name="T1" fmla="*/ 248120809 h 132"/>
              <a:gd name="T2" fmla="*/ 211782283 w 80"/>
              <a:gd name="T3" fmla="*/ 112781691 h 132"/>
              <a:gd name="T4" fmla="*/ 30254476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699" name="Arc 523"/>
          <p:cNvSpPr>
            <a:spLocks/>
          </p:cNvSpPr>
          <p:nvPr/>
        </p:nvSpPr>
        <p:spPr bwMode="auto">
          <a:xfrm rot="7227494" flipH="1">
            <a:off x="6892132" y="5334794"/>
            <a:ext cx="139700" cy="153987"/>
          </a:xfrm>
          <a:custGeom>
            <a:avLst/>
            <a:gdLst>
              <a:gd name="T0" fmla="*/ 0 w 29764"/>
              <a:gd name="T1" fmla="*/ 1244557 h 21600"/>
              <a:gd name="T2" fmla="*/ 3077559 w 29764"/>
              <a:gd name="T3" fmla="*/ 3541651 h 21600"/>
              <a:gd name="T4" fmla="*/ 1208534 w 29764"/>
              <a:gd name="T5" fmla="*/ 782609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700" name="Arc 524"/>
          <p:cNvSpPr>
            <a:spLocks/>
          </p:cNvSpPr>
          <p:nvPr/>
        </p:nvSpPr>
        <p:spPr bwMode="auto">
          <a:xfrm rot="1213172">
            <a:off x="6613525" y="5991225"/>
            <a:ext cx="103188" cy="239713"/>
          </a:xfrm>
          <a:custGeom>
            <a:avLst/>
            <a:gdLst>
              <a:gd name="T0" fmla="*/ 1455126 w 27189"/>
              <a:gd name="T1" fmla="*/ 0 h 26531"/>
              <a:gd name="T2" fmla="*/ 0 w 27189"/>
              <a:gd name="T3" fmla="*/ 19026083 h 26531"/>
              <a:gd name="T4" fmla="*/ 305515 w 27189"/>
              <a:gd name="T5" fmla="*/ 3637076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525"/>
          <p:cNvGrpSpPr>
            <a:grpSpLocks/>
          </p:cNvGrpSpPr>
          <p:nvPr/>
        </p:nvGrpSpPr>
        <p:grpSpPr bwMode="auto">
          <a:xfrm>
            <a:off x="6480175" y="5345113"/>
            <a:ext cx="533400" cy="265112"/>
            <a:chOff x="278" y="1314"/>
            <a:chExt cx="336" cy="167"/>
          </a:xfrm>
        </p:grpSpPr>
        <p:sp>
          <p:nvSpPr>
            <p:cNvPr id="19900" name="Freeform 526"/>
            <p:cNvSpPr>
              <a:spLocks/>
            </p:cNvSpPr>
            <p:nvPr/>
          </p:nvSpPr>
          <p:spPr bwMode="auto">
            <a:xfrm rot="615711" flipH="1">
              <a:off x="278" y="1356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1" name="Arc 527"/>
            <p:cNvSpPr>
              <a:spLocks/>
            </p:cNvSpPr>
            <p:nvPr/>
          </p:nvSpPr>
          <p:spPr bwMode="auto">
            <a:xfrm rot="20863295" flipH="1">
              <a:off x="511" y="1314"/>
              <a:ext cx="103" cy="87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2" name="Group 528"/>
          <p:cNvGrpSpPr>
            <a:grpSpLocks/>
          </p:cNvGrpSpPr>
          <p:nvPr/>
        </p:nvGrpSpPr>
        <p:grpSpPr bwMode="auto">
          <a:xfrm>
            <a:off x="6448425" y="5610225"/>
            <a:ext cx="365125" cy="473075"/>
            <a:chOff x="258" y="1481"/>
            <a:chExt cx="230" cy="298"/>
          </a:xfrm>
        </p:grpSpPr>
        <p:sp>
          <p:nvSpPr>
            <p:cNvPr id="19898" name="Freeform 529"/>
            <p:cNvSpPr>
              <a:spLocks/>
            </p:cNvSpPr>
            <p:nvPr/>
          </p:nvSpPr>
          <p:spPr bwMode="auto">
            <a:xfrm rot="517400" flipH="1">
              <a:off x="258" y="1481"/>
              <a:ext cx="230" cy="12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9" name="Arc 530"/>
            <p:cNvSpPr>
              <a:spLocks/>
            </p:cNvSpPr>
            <p:nvPr/>
          </p:nvSpPr>
          <p:spPr bwMode="auto">
            <a:xfrm rot="675542">
              <a:off x="409" y="1605"/>
              <a:ext cx="56" cy="174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707" name="Line 531"/>
          <p:cNvSpPr>
            <a:spLocks noChangeShapeType="1"/>
          </p:cNvSpPr>
          <p:nvPr/>
        </p:nvSpPr>
        <p:spPr bwMode="auto">
          <a:xfrm>
            <a:off x="6924675" y="5868988"/>
            <a:ext cx="0" cy="304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77" name="Line 532"/>
          <p:cNvSpPr>
            <a:spLocks noChangeShapeType="1"/>
          </p:cNvSpPr>
          <p:nvPr/>
        </p:nvSpPr>
        <p:spPr bwMode="auto">
          <a:xfrm>
            <a:off x="885825" y="5514975"/>
            <a:ext cx="80581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78" name="Line 533"/>
          <p:cNvSpPr>
            <a:spLocks noChangeShapeType="1"/>
          </p:cNvSpPr>
          <p:nvPr/>
        </p:nvSpPr>
        <p:spPr bwMode="auto">
          <a:xfrm>
            <a:off x="2622550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79" name="Line 534"/>
          <p:cNvSpPr>
            <a:spLocks noChangeShapeType="1"/>
          </p:cNvSpPr>
          <p:nvPr/>
        </p:nvSpPr>
        <p:spPr bwMode="auto">
          <a:xfrm>
            <a:off x="3184525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0" name="Line 535"/>
          <p:cNvSpPr>
            <a:spLocks noChangeShapeType="1"/>
          </p:cNvSpPr>
          <p:nvPr/>
        </p:nvSpPr>
        <p:spPr bwMode="auto">
          <a:xfrm>
            <a:off x="3746500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1" name="Line 536"/>
          <p:cNvSpPr>
            <a:spLocks noChangeShapeType="1"/>
          </p:cNvSpPr>
          <p:nvPr/>
        </p:nvSpPr>
        <p:spPr bwMode="auto">
          <a:xfrm>
            <a:off x="4327525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2" name="Line 537"/>
          <p:cNvSpPr>
            <a:spLocks noChangeShapeType="1"/>
          </p:cNvSpPr>
          <p:nvPr/>
        </p:nvSpPr>
        <p:spPr bwMode="auto">
          <a:xfrm>
            <a:off x="4908550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3" name="Line 538"/>
          <p:cNvSpPr>
            <a:spLocks noChangeShapeType="1"/>
          </p:cNvSpPr>
          <p:nvPr/>
        </p:nvSpPr>
        <p:spPr bwMode="auto">
          <a:xfrm>
            <a:off x="6061075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4" name="Line 539"/>
          <p:cNvSpPr>
            <a:spLocks noChangeShapeType="1"/>
          </p:cNvSpPr>
          <p:nvPr/>
        </p:nvSpPr>
        <p:spPr bwMode="auto">
          <a:xfrm>
            <a:off x="7785100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5" name="Line 540"/>
          <p:cNvSpPr>
            <a:spLocks noChangeShapeType="1"/>
          </p:cNvSpPr>
          <p:nvPr/>
        </p:nvSpPr>
        <p:spPr bwMode="auto">
          <a:xfrm>
            <a:off x="8356600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6" name="Line 541"/>
          <p:cNvSpPr>
            <a:spLocks noChangeShapeType="1"/>
          </p:cNvSpPr>
          <p:nvPr/>
        </p:nvSpPr>
        <p:spPr bwMode="auto">
          <a:xfrm>
            <a:off x="5489575" y="47815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7" name="Line 542"/>
          <p:cNvSpPr>
            <a:spLocks noChangeShapeType="1"/>
          </p:cNvSpPr>
          <p:nvPr/>
        </p:nvSpPr>
        <p:spPr bwMode="auto">
          <a:xfrm>
            <a:off x="6642100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8" name="Line 543"/>
          <p:cNvSpPr>
            <a:spLocks noChangeShapeType="1"/>
          </p:cNvSpPr>
          <p:nvPr/>
        </p:nvSpPr>
        <p:spPr bwMode="auto">
          <a:xfrm>
            <a:off x="7213600" y="48101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9" name="Rectangle 544"/>
          <p:cNvSpPr>
            <a:spLocks noChangeArrowheads="1"/>
          </p:cNvSpPr>
          <p:nvPr/>
        </p:nvSpPr>
        <p:spPr bwMode="auto">
          <a:xfrm>
            <a:off x="885825" y="4800600"/>
            <a:ext cx="80772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890" name="Line 545"/>
          <p:cNvSpPr>
            <a:spLocks noChangeShapeType="1"/>
          </p:cNvSpPr>
          <p:nvPr/>
        </p:nvSpPr>
        <p:spPr bwMode="auto">
          <a:xfrm>
            <a:off x="882650" y="5334000"/>
            <a:ext cx="8058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1" name="Line 546"/>
          <p:cNvSpPr>
            <a:spLocks noChangeShapeType="1"/>
          </p:cNvSpPr>
          <p:nvPr/>
        </p:nvSpPr>
        <p:spPr bwMode="auto">
          <a:xfrm>
            <a:off x="904875" y="5162550"/>
            <a:ext cx="8058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2" name="Line 547"/>
          <p:cNvSpPr>
            <a:spLocks noChangeShapeType="1"/>
          </p:cNvSpPr>
          <p:nvPr/>
        </p:nvSpPr>
        <p:spPr bwMode="auto">
          <a:xfrm>
            <a:off x="895350" y="4981575"/>
            <a:ext cx="8058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3" name="Line 548"/>
          <p:cNvSpPr>
            <a:spLocks noChangeShapeType="1"/>
          </p:cNvSpPr>
          <p:nvPr/>
        </p:nvSpPr>
        <p:spPr bwMode="auto">
          <a:xfrm>
            <a:off x="892175" y="6067425"/>
            <a:ext cx="8058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4" name="Line 549"/>
          <p:cNvSpPr>
            <a:spLocks noChangeShapeType="1"/>
          </p:cNvSpPr>
          <p:nvPr/>
        </p:nvSpPr>
        <p:spPr bwMode="auto">
          <a:xfrm>
            <a:off x="914400" y="5886450"/>
            <a:ext cx="8058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5" name="Line 550"/>
          <p:cNvSpPr>
            <a:spLocks noChangeShapeType="1"/>
          </p:cNvSpPr>
          <p:nvPr/>
        </p:nvSpPr>
        <p:spPr bwMode="auto">
          <a:xfrm>
            <a:off x="904875" y="5705475"/>
            <a:ext cx="8058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6" name="Line 551"/>
          <p:cNvSpPr>
            <a:spLocks noChangeShapeType="1"/>
          </p:cNvSpPr>
          <p:nvPr/>
        </p:nvSpPr>
        <p:spPr bwMode="auto">
          <a:xfrm>
            <a:off x="2066925" y="4800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7" name="Line 552"/>
          <p:cNvSpPr>
            <a:spLocks noChangeShapeType="1"/>
          </p:cNvSpPr>
          <p:nvPr/>
        </p:nvSpPr>
        <p:spPr bwMode="auto">
          <a:xfrm>
            <a:off x="1485900" y="4800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5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5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5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5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5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5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5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5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5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5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5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5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5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5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5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5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 nodeType="clickPar">
                      <p:stCondLst>
                        <p:cond delay="indefinite"/>
                      </p:stCondLst>
                      <p:childTnLst>
                        <p:par>
                          <p:cTn id="4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5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5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5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5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 nodeType="clickPar">
                      <p:stCondLst>
                        <p:cond delay="indefinite"/>
                      </p:stCondLst>
                      <p:childTnLst>
                        <p:par>
                          <p:cTn id="4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2" dur="500"/>
                                        <p:tgtEl>
                                          <p:spTgt spid="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6" dur="500"/>
                                        <p:tgtEl>
                                          <p:spTgt spid="5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0" dur="500"/>
                                        <p:tgtEl>
                                          <p:spTgt spid="5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4" dur="500"/>
                                        <p:tgtEl>
                                          <p:spTgt spid="5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8" dur="500"/>
                                        <p:tgtEl>
                                          <p:spTgt spid="5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500"/>
                                        <p:tgtEl>
                                          <p:spTgt spid="5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5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00"/>
                                        <p:tgtEl>
                                          <p:spTgt spid="5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8" dur="500"/>
                                        <p:tgtEl>
                                          <p:spTgt spid="5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2" dur="500"/>
                                        <p:tgtEl>
                                          <p:spTgt spid="5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6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0" dur="500"/>
                                        <p:tgtEl>
                                          <p:spTgt spid="5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4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8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2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6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0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8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2" dur="500"/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6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0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4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8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2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6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0" dur="500"/>
                                        <p:tgtEl>
                                          <p:spTgt spid="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 nodeType="clickPar">
                      <p:stCondLst>
                        <p:cond delay="indefinite"/>
                      </p:stCondLst>
                      <p:childTnLst>
                        <p:par>
                          <p:cTn id="6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5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9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3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7" dur="500"/>
                                        <p:tgtEl>
                                          <p:spTgt spid="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1" dur="500"/>
                                        <p:tgtEl>
                                          <p:spTgt spid="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5" dur="500"/>
                                        <p:tgtEl>
                                          <p:spTgt spid="5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9" dur="500"/>
                                        <p:tgtEl>
                                          <p:spTgt spid="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3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7" dur="500"/>
                                        <p:tgtEl>
                                          <p:spTgt spid="5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1" dur="5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5" dur="500"/>
                                        <p:tgtEl>
                                          <p:spTgt spid="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9" dur="500"/>
                                        <p:tgtEl>
                                          <p:spTgt spid="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3" dur="500"/>
                                        <p:tgtEl>
                                          <p:spTgt spid="5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7" dur="500"/>
                                        <p:tgtEl>
                                          <p:spTgt spid="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1" dur="500"/>
                                        <p:tgtEl>
                                          <p:spTgt spid="5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5" dur="500"/>
                                        <p:tgtEl>
                                          <p:spTgt spid="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9" dur="500"/>
                                        <p:tgtEl>
                                          <p:spTgt spid="5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3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7" dur="500"/>
                                        <p:tgtEl>
                                          <p:spTgt spid="5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1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 nodeType="clickPar">
                      <p:stCondLst>
                        <p:cond delay="indefinite"/>
                      </p:stCondLst>
                      <p:childTnLst>
                        <p:par>
                          <p:cTn id="6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6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0" dur="500"/>
                                        <p:tgtEl>
                                          <p:spTgt spid="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4" dur="500"/>
                                        <p:tgtEl>
                                          <p:spTgt spid="5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8" dur="500"/>
                                        <p:tgtEl>
                                          <p:spTgt spid="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2" dur="500"/>
                                        <p:tgtEl>
                                          <p:spTgt spid="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6" dur="500"/>
                                        <p:tgtEl>
                                          <p:spTgt spid="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0" dur="500"/>
                                        <p:tgtEl>
                                          <p:spTgt spid="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8" dur="500"/>
                                        <p:tgtEl>
                                          <p:spTgt spid="5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2" dur="500"/>
                                        <p:tgtEl>
                                          <p:spTgt spid="5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6" dur="500"/>
                                        <p:tgtEl>
                                          <p:spTgt spid="5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0" dur="500"/>
                                        <p:tgtEl>
                                          <p:spTgt spid="5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4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8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2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6" dur="500"/>
                                        <p:tgtEl>
                                          <p:spTgt spid="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0" dur="500"/>
                                        <p:tgtEl>
                                          <p:spTgt spid="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4" dur="5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8" dur="500"/>
                                        <p:tgtEl>
                                          <p:spTgt spid="5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2" dur="500"/>
                                        <p:tgtEl>
                                          <p:spTgt spid="5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6" dur="500"/>
                                        <p:tgtEl>
                                          <p:spTgt spid="5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0" dur="500"/>
                                        <p:tgtEl>
                                          <p:spTgt spid="5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1" fill="hold" nodeType="clickPar">
                      <p:stCondLst>
                        <p:cond delay="indefinite"/>
                      </p:stCondLst>
                      <p:childTnLst>
                        <p:par>
                          <p:cTn id="7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5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9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3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7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1" dur="500"/>
                                        <p:tgtEl>
                                          <p:spTgt spid="5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9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3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7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1" dur="500"/>
                                        <p:tgtEl>
                                          <p:spTgt spid="5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5" dur="500"/>
                                        <p:tgtEl>
                                          <p:spTgt spid="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9" dur="500"/>
                                        <p:tgtEl>
                                          <p:spTgt spid="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3" dur="500"/>
                                        <p:tgtEl>
                                          <p:spTgt spid="5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7" dur="500"/>
                                        <p:tgtEl>
                                          <p:spTgt spid="5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1" dur="500"/>
                                        <p:tgtEl>
                                          <p:spTgt spid="5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5" dur="500"/>
                                        <p:tgtEl>
                                          <p:spTgt spid="5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9" dur="500"/>
                                        <p:tgtEl>
                                          <p:spTgt spid="5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3" dur="500"/>
                                        <p:tgtEl>
                                          <p:spTgt spid="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7" dur="500"/>
                                        <p:tgtEl>
                                          <p:spTgt spid="5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1" dur="500"/>
                                        <p:tgtEl>
                                          <p:spTgt spid="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5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9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0" fill="hold" nodeType="clickPar">
                      <p:stCondLst>
                        <p:cond delay="indefinite"/>
                      </p:stCondLst>
                      <p:childTnLst>
                        <p:par>
                          <p:cTn id="8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4" dur="500"/>
                                        <p:tgtEl>
                                          <p:spTgt spid="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8" dur="500"/>
                                        <p:tgtEl>
                                          <p:spTgt spid="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2" dur="500"/>
                                        <p:tgtEl>
                                          <p:spTgt spid="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6" dur="500"/>
                                        <p:tgtEl>
                                          <p:spTgt spid="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0" dur="500"/>
                                        <p:tgtEl>
                                          <p:spTgt spid="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4" dur="500"/>
                                        <p:tgtEl>
                                          <p:spTgt spid="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6" dur="500"/>
                                        <p:tgtEl>
                                          <p:spTgt spid="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0" dur="500"/>
                                        <p:tgtEl>
                                          <p:spTgt spid="5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4" dur="500"/>
                                        <p:tgtEl>
                                          <p:spTgt spid="5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8" dur="500"/>
                                        <p:tgtEl>
                                          <p:spTgt spid="5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2" dur="500"/>
                                        <p:tgtEl>
                                          <p:spTgt spid="5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6" dur="500"/>
                                        <p:tgtEl>
                                          <p:spTgt spid="5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0" dur="500"/>
                                        <p:tgtEl>
                                          <p:spTgt spid="5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4" dur="500"/>
                                        <p:tgtEl>
                                          <p:spTgt spid="5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8" dur="500"/>
                                        <p:tgtEl>
                                          <p:spTgt spid="5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6" dur="500"/>
                                        <p:tgtEl>
                                          <p:spTgt spid="5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0" dur="500"/>
                                        <p:tgtEl>
                                          <p:spTgt spid="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4" dur="500"/>
                                        <p:tgtEl>
                                          <p:spTgt spid="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8" dur="500"/>
                                        <p:tgtEl>
                                          <p:spTgt spid="5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2" dur="500"/>
                                        <p:tgtEl>
                                          <p:spTgt spid="5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6" dur="500"/>
                                        <p:tgtEl>
                                          <p:spTgt spid="5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0" dur="500"/>
                                        <p:tgtEl>
                                          <p:spTgt spid="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1" fill="hold" nodeType="clickPar">
                      <p:stCondLst>
                        <p:cond delay="indefinite"/>
                      </p:stCondLst>
                      <p:childTnLst>
                        <p:par>
                          <p:cTn id="9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5" dur="500"/>
                                        <p:tgtEl>
                                          <p:spTgt spid="5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9" dur="500"/>
                                        <p:tgtEl>
                                          <p:spTgt spid="5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3" dur="500"/>
                                        <p:tgtEl>
                                          <p:spTgt spid="5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7" dur="500"/>
                                        <p:tgtEl>
                                          <p:spTgt spid="5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1" dur="500"/>
                                        <p:tgtEl>
                                          <p:spTgt spid="5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5" dur="500"/>
                                        <p:tgtEl>
                                          <p:spTgt spid="5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7" dur="500"/>
                                        <p:tgtEl>
                                          <p:spTgt spid="5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1" dur="500"/>
                                        <p:tgtEl>
                                          <p:spTgt spid="5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5" dur="500"/>
                                        <p:tgtEl>
                                          <p:spTgt spid="5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9" dur="500"/>
                                        <p:tgtEl>
                                          <p:spTgt spid="5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3" dur="500"/>
                                        <p:tgtEl>
                                          <p:spTgt spid="5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7" dur="500"/>
                                        <p:tgtEl>
                                          <p:spTgt spid="5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1" dur="500"/>
                                        <p:tgtEl>
                                          <p:spTgt spid="5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5" dur="500"/>
                                        <p:tgtEl>
                                          <p:spTgt spid="5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9" dur="500"/>
                                        <p:tgtEl>
                                          <p:spTgt spid="5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7" dur="500"/>
                                        <p:tgtEl>
                                          <p:spTgt spid="5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1" dur="500"/>
                                        <p:tgtEl>
                                          <p:spTgt spid="5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5" dur="500"/>
                                        <p:tgtEl>
                                          <p:spTgt spid="5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9" dur="500"/>
                                        <p:tgtEl>
                                          <p:spTgt spid="5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3" dur="500"/>
                                        <p:tgtEl>
                                          <p:spTgt spid="5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7" dur="500"/>
                                        <p:tgtEl>
                                          <p:spTgt spid="5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1" dur="500"/>
                                        <p:tgtEl>
                                          <p:spTgt spid="5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2" fill="hold" nodeType="clickPar">
                      <p:stCondLst>
                        <p:cond delay="indefinite"/>
                      </p:stCondLst>
                      <p:childTnLst>
                        <p:par>
                          <p:cTn id="10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6" dur="500"/>
                                        <p:tgtEl>
                                          <p:spTgt spid="5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0" dur="500"/>
                                        <p:tgtEl>
                                          <p:spTgt spid="5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4" dur="500"/>
                                        <p:tgtEl>
                                          <p:spTgt spid="5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8" dur="500"/>
                                        <p:tgtEl>
                                          <p:spTgt spid="5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2" dur="500"/>
                                        <p:tgtEl>
                                          <p:spTgt spid="5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6" dur="500"/>
                                        <p:tgtEl>
                                          <p:spTgt spid="5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8" dur="500"/>
                                        <p:tgtEl>
                                          <p:spTgt spid="5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2" dur="500"/>
                                        <p:tgtEl>
                                          <p:spTgt spid="5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6" dur="500"/>
                                        <p:tgtEl>
                                          <p:spTgt spid="5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0" dur="500"/>
                                        <p:tgtEl>
                                          <p:spTgt spid="5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4" dur="500"/>
                                        <p:tgtEl>
                                          <p:spTgt spid="5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8" dur="500"/>
                                        <p:tgtEl>
                                          <p:spTgt spid="5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2" dur="500"/>
                                        <p:tgtEl>
                                          <p:spTgt spid="5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6" dur="500"/>
                                        <p:tgtEl>
                                          <p:spTgt spid="5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0" dur="500"/>
                                        <p:tgtEl>
                                          <p:spTgt spid="5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8" dur="500"/>
                                        <p:tgtEl>
                                          <p:spTgt spid="5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2" dur="500"/>
                                        <p:tgtEl>
                                          <p:spTgt spid="5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6" dur="500"/>
                                        <p:tgtEl>
                                          <p:spTgt spid="5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0" dur="500"/>
                                        <p:tgtEl>
                                          <p:spTgt spid="5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4" dur="500"/>
                                        <p:tgtEl>
                                          <p:spTgt spid="5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8" dur="500"/>
                                        <p:tgtEl>
                                          <p:spTgt spid="5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2" dur="500"/>
                                        <p:tgtEl>
                                          <p:spTgt spid="5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 nodeType="clickPar">
                      <p:stCondLst>
                        <p:cond delay="indefinite"/>
                      </p:stCondLst>
                      <p:childTnLst>
                        <p:par>
                          <p:cTn id="1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7" dur="500"/>
                                        <p:tgtEl>
                                          <p:spTgt spid="5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1" dur="500"/>
                                        <p:tgtEl>
                                          <p:spTgt spid="5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5" dur="500"/>
                                        <p:tgtEl>
                                          <p:spTgt spid="5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9" dur="500"/>
                                        <p:tgtEl>
                                          <p:spTgt spid="5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3" dur="500"/>
                                        <p:tgtEl>
                                          <p:spTgt spid="5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7" dur="500"/>
                                        <p:tgtEl>
                                          <p:spTgt spid="5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1" dur="500"/>
                                        <p:tgtEl>
                                          <p:spTgt spid="1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9" dur="500"/>
                                        <p:tgtEl>
                                          <p:spTgt spid="5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3" dur="500"/>
                                        <p:tgtEl>
                                          <p:spTgt spid="5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7" dur="500"/>
                                        <p:tgtEl>
                                          <p:spTgt spid="5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1" dur="500"/>
                                        <p:tgtEl>
                                          <p:spTgt spid="5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5" dur="500"/>
                                        <p:tgtEl>
                                          <p:spTgt spid="5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9" dur="500"/>
                                        <p:tgtEl>
                                          <p:spTgt spid="5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3" dur="500"/>
                                        <p:tgtEl>
                                          <p:spTgt spid="5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7" dur="500"/>
                                        <p:tgtEl>
                                          <p:spTgt spid="5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1" dur="500"/>
                                        <p:tgtEl>
                                          <p:spTgt spid="5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9" dur="500"/>
                                        <p:tgtEl>
                                          <p:spTgt spid="5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3" dur="500"/>
                                        <p:tgtEl>
                                          <p:spTgt spid="5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7" dur="500"/>
                                        <p:tgtEl>
                                          <p:spTgt spid="5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1" dur="500"/>
                                        <p:tgtEl>
                                          <p:spTgt spid="5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5" dur="500"/>
                                        <p:tgtEl>
                                          <p:spTgt spid="5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9" dur="500"/>
                                        <p:tgtEl>
                                          <p:spTgt spid="5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3" dur="500"/>
                                        <p:tgtEl>
                                          <p:spTgt spid="5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8" grpId="0" animBg="1"/>
      <p:bldP spid="50189" grpId="0" animBg="1"/>
      <p:bldP spid="50190" grpId="0" animBg="1"/>
      <p:bldP spid="50191" grpId="0" animBg="1"/>
      <p:bldP spid="50192" grpId="0" animBg="1"/>
      <p:bldP spid="50193" grpId="0" animBg="1"/>
      <p:bldP spid="50194" grpId="0" animBg="1"/>
      <p:bldP spid="50195" grpId="0" animBg="1"/>
      <p:bldP spid="50196" grpId="0" animBg="1"/>
      <p:bldP spid="50197" grpId="0" animBg="1"/>
      <p:bldP spid="50198" grpId="0" animBg="1"/>
      <p:bldP spid="50199" grpId="0" animBg="1"/>
      <p:bldP spid="50200" grpId="0" animBg="1"/>
      <p:bldP spid="50201" grpId="0" animBg="1"/>
      <p:bldP spid="50202" grpId="0" animBg="1"/>
      <p:bldP spid="50203" grpId="0" animBg="1"/>
      <p:bldP spid="50204" grpId="0" animBg="1"/>
      <p:bldP spid="50205" grpId="0" animBg="1"/>
      <p:bldP spid="50206" grpId="0" animBg="1"/>
      <p:bldP spid="50207" grpId="0" animBg="1"/>
      <p:bldP spid="50208" grpId="0" animBg="1"/>
      <p:bldP spid="50209" grpId="0" animBg="1"/>
      <p:bldP spid="50210" grpId="0" animBg="1"/>
      <p:bldP spid="50211" grpId="0" animBg="1"/>
      <p:bldP spid="50212" grpId="0" animBg="1"/>
      <p:bldP spid="50213" grpId="0" animBg="1"/>
      <p:bldP spid="50214" grpId="0" animBg="1"/>
      <p:bldP spid="50215" grpId="0" animBg="1"/>
      <p:bldP spid="50216" grpId="0" animBg="1"/>
      <p:bldP spid="50217" grpId="0" animBg="1"/>
      <p:bldP spid="50218" grpId="0" animBg="1"/>
      <p:bldP spid="50219" grpId="0" animBg="1"/>
      <p:bldP spid="50220" grpId="0" animBg="1"/>
      <p:bldP spid="50221" grpId="0" animBg="1"/>
      <p:bldP spid="50222" grpId="0" animBg="1"/>
      <p:bldP spid="50223" grpId="0" animBg="1"/>
      <p:bldP spid="50224" grpId="0" animBg="1"/>
      <p:bldP spid="50225" grpId="0" animBg="1"/>
      <p:bldP spid="50226" grpId="0" animBg="1"/>
      <p:bldP spid="50227" grpId="0" animBg="1"/>
      <p:bldP spid="50228" grpId="0" animBg="1"/>
      <p:bldP spid="50229" grpId="0" animBg="1"/>
      <p:bldP spid="50230" grpId="0" animBg="1"/>
      <p:bldP spid="50231" grpId="0" animBg="1"/>
      <p:bldP spid="50232" grpId="0" animBg="1"/>
      <p:bldP spid="50233" grpId="0" animBg="1"/>
      <p:bldP spid="50234" grpId="0" animBg="1"/>
      <p:bldP spid="50235" grpId="0" animBg="1"/>
      <p:bldP spid="50236" grpId="0" animBg="1"/>
      <p:bldP spid="50237" grpId="0" animBg="1"/>
      <p:bldP spid="50238" grpId="0" animBg="1"/>
      <p:bldP spid="50239" grpId="0" animBg="1"/>
      <p:bldP spid="50240" grpId="0" animBg="1"/>
      <p:bldP spid="50241" grpId="0" animBg="1"/>
      <p:bldP spid="50242" grpId="0" animBg="1"/>
      <p:bldP spid="50243" grpId="0" animBg="1"/>
      <p:bldP spid="50244" grpId="0" animBg="1"/>
      <p:bldP spid="50245" grpId="0" animBg="1"/>
      <p:bldP spid="50246" grpId="0" animBg="1"/>
      <p:bldP spid="50247" grpId="0" animBg="1"/>
      <p:bldP spid="50248" grpId="0" animBg="1"/>
      <p:bldP spid="50249" grpId="0" animBg="1"/>
      <p:bldP spid="50250" grpId="0" animBg="1"/>
      <p:bldP spid="50251" grpId="0" animBg="1"/>
      <p:bldP spid="50252" grpId="0" animBg="1"/>
      <p:bldP spid="50253" grpId="0" animBg="1"/>
      <p:bldP spid="50254" grpId="0" animBg="1"/>
      <p:bldP spid="50255" grpId="0" animBg="1"/>
      <p:bldP spid="50256" grpId="0" animBg="1"/>
      <p:bldP spid="50257" grpId="0" animBg="1"/>
      <p:bldP spid="50258" grpId="0" animBg="1"/>
      <p:bldP spid="50259" grpId="0" animBg="1"/>
      <p:bldP spid="50260" grpId="0" animBg="1"/>
      <p:bldP spid="50261" grpId="0" animBg="1"/>
      <p:bldP spid="50262" grpId="0" animBg="1"/>
      <p:bldP spid="50263" grpId="0" animBg="1"/>
      <p:bldP spid="50264" grpId="0" animBg="1"/>
      <p:bldP spid="50265" grpId="0" animBg="1"/>
      <p:bldP spid="50266" grpId="0" animBg="1"/>
      <p:bldP spid="50267" grpId="0" animBg="1"/>
      <p:bldP spid="50268" grpId="0" animBg="1"/>
      <p:bldP spid="50269" grpId="0" animBg="1"/>
      <p:bldP spid="50275" grpId="0" animBg="1"/>
      <p:bldP spid="50276" grpId="0" animBg="1"/>
      <p:bldP spid="50277" grpId="0" animBg="1"/>
      <p:bldP spid="50278" grpId="0" animBg="1"/>
      <p:bldP spid="50279" grpId="0" animBg="1"/>
      <p:bldP spid="50280" grpId="0" animBg="1"/>
      <p:bldP spid="50281" grpId="0" animBg="1"/>
      <p:bldP spid="50282" grpId="0" animBg="1"/>
      <p:bldP spid="50283" grpId="0" animBg="1"/>
      <p:bldP spid="50284" grpId="0" animBg="1"/>
      <p:bldP spid="50404" grpId="0" animBg="1"/>
      <p:bldP spid="50405" grpId="0" animBg="1"/>
      <p:bldP spid="50406" grpId="0" animBg="1"/>
      <p:bldP spid="50407" grpId="0" animBg="1"/>
      <p:bldP spid="50408" grpId="0" animBg="1"/>
      <p:bldP spid="50409" grpId="0" animBg="1"/>
      <p:bldP spid="50410" grpId="0" animBg="1"/>
      <p:bldP spid="50411" grpId="0" animBg="1"/>
      <p:bldP spid="50412" grpId="0" animBg="1"/>
      <p:bldP spid="50413" grpId="0" animBg="1"/>
      <p:bldP spid="50414" grpId="0" animBg="1"/>
      <p:bldP spid="50440" grpId="0" animBg="1"/>
      <p:bldP spid="50441" grpId="0" animBg="1"/>
      <p:bldP spid="50442" grpId="0" animBg="1"/>
      <p:bldP spid="50443" grpId="0" animBg="1"/>
      <p:bldP spid="50444" grpId="0" animBg="1"/>
      <p:bldP spid="50445" grpId="0" animBg="1"/>
      <p:bldP spid="50446" grpId="0" animBg="1"/>
      <p:bldP spid="50447" grpId="0" animBg="1"/>
      <p:bldP spid="50448" grpId="0" animBg="1"/>
      <p:bldP spid="50449" grpId="0" animBg="1"/>
      <p:bldP spid="50450" grpId="0" animBg="1"/>
      <p:bldP spid="50451" grpId="0" animBg="1"/>
      <p:bldP spid="50452" grpId="0" animBg="1"/>
      <p:bldP spid="50453" grpId="0" animBg="1"/>
      <p:bldP spid="50454" grpId="0" animBg="1"/>
      <p:bldP spid="50455" grpId="0" animBg="1"/>
      <p:bldP spid="50456" grpId="0" animBg="1"/>
      <p:bldP spid="50457" grpId="0" animBg="1"/>
      <p:bldP spid="50458" grpId="0" animBg="1"/>
      <p:bldP spid="50459" grpId="0" animBg="1"/>
      <p:bldP spid="50460" grpId="0" animBg="1"/>
      <p:bldP spid="50461" grpId="0" animBg="1"/>
      <p:bldP spid="50462" grpId="0" animBg="1"/>
      <p:bldP spid="50463" grpId="0" animBg="1"/>
      <p:bldP spid="50464" grpId="0" animBg="1"/>
      <p:bldP spid="50465" grpId="0" animBg="1"/>
      <p:bldP spid="50466" grpId="0" animBg="1"/>
      <p:bldP spid="50467" grpId="0" animBg="1"/>
      <p:bldP spid="50468" grpId="0" animBg="1"/>
      <p:bldP spid="50469" grpId="0" animBg="1"/>
      <p:bldP spid="50470" grpId="0" animBg="1"/>
      <p:bldP spid="50471" grpId="0" animBg="1"/>
      <p:bldP spid="50472" grpId="0" animBg="1"/>
      <p:bldP spid="50473" grpId="0" animBg="1"/>
      <p:bldP spid="50474" grpId="0" animBg="1"/>
      <p:bldP spid="50475" grpId="0" animBg="1"/>
      <p:bldP spid="50476" grpId="0" animBg="1"/>
      <p:bldP spid="50477" grpId="0" animBg="1"/>
      <p:bldP spid="50478" grpId="0" animBg="1"/>
      <p:bldP spid="50479" grpId="0" animBg="1"/>
      <p:bldP spid="50480" grpId="0" animBg="1"/>
      <p:bldP spid="50481" grpId="0" animBg="1"/>
      <p:bldP spid="50482" grpId="0" animBg="1"/>
      <p:bldP spid="50483" grpId="0" animBg="1"/>
      <p:bldP spid="50484" grpId="0" animBg="1"/>
      <p:bldP spid="50485" grpId="0" animBg="1"/>
      <p:bldP spid="50486" grpId="0" animBg="1"/>
      <p:bldP spid="50487" grpId="0" animBg="1"/>
      <p:bldP spid="50488" grpId="0" animBg="1"/>
      <p:bldP spid="50489" grpId="0" animBg="1"/>
      <p:bldP spid="50490" grpId="0" animBg="1"/>
      <p:bldP spid="50491" grpId="0" animBg="1"/>
      <p:bldP spid="50492" grpId="0" animBg="1"/>
      <p:bldP spid="50493" grpId="0" animBg="1"/>
      <p:bldP spid="50494" grpId="0" animBg="1"/>
      <p:bldP spid="50495" grpId="0" animBg="1"/>
      <p:bldP spid="50496" grpId="0" animBg="1"/>
      <p:bldP spid="50497" grpId="0" animBg="1"/>
      <p:bldP spid="50498" grpId="0" animBg="1"/>
      <p:bldP spid="50499" grpId="0" animBg="1"/>
      <p:bldP spid="50500" grpId="0" animBg="1"/>
      <p:bldP spid="50501" grpId="0" animBg="1"/>
      <p:bldP spid="50502" grpId="0" animBg="1"/>
      <p:bldP spid="50503" grpId="0" animBg="1"/>
      <p:bldP spid="50504" grpId="0" animBg="1"/>
      <p:bldP spid="50505" grpId="0" animBg="1"/>
      <p:bldP spid="50507" grpId="0" animBg="1"/>
      <p:bldP spid="50508" grpId="0" animBg="1"/>
      <p:bldP spid="50509" grpId="0" animBg="1"/>
      <p:bldP spid="50510" grpId="0" animBg="1"/>
      <p:bldP spid="50511" grpId="0" animBg="1"/>
      <p:bldP spid="50512" grpId="0" animBg="1"/>
      <p:bldP spid="50513" grpId="0" animBg="1"/>
      <p:bldP spid="50514" grpId="0" animBg="1"/>
      <p:bldP spid="50515" grpId="0" animBg="1"/>
      <p:bldP spid="50516" grpId="0" animBg="1"/>
      <p:bldP spid="50517" grpId="0" animBg="1"/>
      <p:bldP spid="50518" grpId="0" animBg="1"/>
      <p:bldP spid="50519" grpId="0" animBg="1"/>
      <p:bldP spid="50520" grpId="0" animBg="1"/>
      <p:bldP spid="50521" grpId="0" animBg="1"/>
      <p:bldP spid="50522" grpId="0" animBg="1"/>
      <p:bldP spid="50523" grpId="0" animBg="1"/>
      <p:bldP spid="50524" grpId="0" animBg="1"/>
      <p:bldP spid="50525" grpId="0" animBg="1"/>
      <p:bldP spid="50526" grpId="0" animBg="1"/>
      <p:bldP spid="50527" grpId="0" animBg="1"/>
      <p:bldP spid="50528" grpId="0" animBg="1"/>
      <p:bldP spid="50529" grpId="0" animBg="1"/>
      <p:bldP spid="50530" grpId="0" animBg="1"/>
      <p:bldP spid="50531" grpId="0" animBg="1"/>
      <p:bldP spid="50532" grpId="0" animBg="1"/>
      <p:bldP spid="50533" grpId="0" animBg="1"/>
      <p:bldP spid="50534" grpId="0" animBg="1"/>
      <p:bldP spid="50535" grpId="0" animBg="1"/>
      <p:bldP spid="50536" grpId="0" animBg="1"/>
      <p:bldP spid="50537" grpId="0" animBg="1"/>
      <p:bldP spid="50538" grpId="0" animBg="1"/>
      <p:bldP spid="50539" grpId="0" animBg="1"/>
      <p:bldP spid="50540" grpId="0" animBg="1"/>
      <p:bldP spid="50541" grpId="0" animBg="1"/>
      <p:bldP spid="50542" grpId="0" animBg="1"/>
      <p:bldP spid="50543" grpId="0" animBg="1"/>
      <p:bldP spid="50544" grpId="0" animBg="1"/>
      <p:bldP spid="50545" grpId="0" animBg="1"/>
      <p:bldP spid="50546" grpId="0" animBg="1"/>
      <p:bldP spid="50547" grpId="0" animBg="1"/>
      <p:bldP spid="50548" grpId="0" animBg="1"/>
      <p:bldP spid="50549" grpId="0" animBg="1"/>
      <p:bldP spid="50550" grpId="0" animBg="1"/>
      <p:bldP spid="50551" grpId="0" animBg="1"/>
      <p:bldP spid="50552" grpId="0" animBg="1"/>
      <p:bldP spid="50553" grpId="0" animBg="1"/>
      <p:bldP spid="50554" grpId="0" animBg="1"/>
      <p:bldP spid="50555" grpId="0" animBg="1"/>
      <p:bldP spid="50556" grpId="0" animBg="1"/>
      <p:bldP spid="50557" grpId="0" animBg="1"/>
      <p:bldP spid="50558" grpId="0" animBg="1"/>
      <p:bldP spid="50559" grpId="0" animBg="1"/>
      <p:bldP spid="50560" grpId="0" animBg="1"/>
      <p:bldP spid="50561" grpId="0" animBg="1"/>
      <p:bldP spid="50562" grpId="0" animBg="1"/>
      <p:bldP spid="50563" grpId="0" animBg="1"/>
      <p:bldP spid="50564" grpId="0" animBg="1"/>
      <p:bldP spid="50565" grpId="0" animBg="1"/>
      <p:bldP spid="50566" grpId="0" animBg="1"/>
      <p:bldP spid="50567" grpId="0" animBg="1"/>
      <p:bldP spid="50568" grpId="0" animBg="1"/>
      <p:bldP spid="50569" grpId="0" animBg="1"/>
      <p:bldP spid="50570" grpId="0" animBg="1"/>
      <p:bldP spid="50571" grpId="0" animBg="1"/>
      <p:bldP spid="50572" grpId="0" animBg="1"/>
      <p:bldP spid="50573" grpId="0" animBg="1"/>
      <p:bldP spid="50574" grpId="0" animBg="1"/>
      <p:bldP spid="50575" grpId="0" animBg="1"/>
      <p:bldP spid="50576" grpId="0" animBg="1"/>
      <p:bldP spid="50577" grpId="0" animBg="1"/>
      <p:bldP spid="50578" grpId="0" animBg="1"/>
      <p:bldP spid="50579" grpId="0" animBg="1"/>
      <p:bldP spid="50580" grpId="0" animBg="1"/>
      <p:bldP spid="50581" grpId="0" animBg="1"/>
      <p:bldP spid="50582" grpId="0" animBg="1"/>
      <p:bldP spid="50583" grpId="0" animBg="1"/>
      <p:bldP spid="50584" grpId="0" animBg="1"/>
      <p:bldP spid="50585" grpId="0" animBg="1"/>
      <p:bldP spid="50586" grpId="0" animBg="1"/>
      <p:bldP spid="50587" grpId="0" animBg="1"/>
      <p:bldP spid="50588" grpId="0" animBg="1"/>
      <p:bldP spid="50589" grpId="0" animBg="1"/>
      <p:bldP spid="50590" grpId="0" animBg="1"/>
      <p:bldP spid="50591" grpId="0" animBg="1"/>
      <p:bldP spid="50592" grpId="0" animBg="1"/>
      <p:bldP spid="50593" grpId="0" animBg="1"/>
      <p:bldP spid="50594" grpId="0" animBg="1"/>
      <p:bldP spid="50595" grpId="0" animBg="1"/>
      <p:bldP spid="50599" grpId="0" animBg="1"/>
      <p:bldP spid="50600" grpId="0" animBg="1"/>
      <p:bldP spid="50601" grpId="0" animBg="1"/>
      <p:bldP spid="50602" grpId="0" animBg="1"/>
      <p:bldP spid="50603" grpId="0" animBg="1"/>
      <p:bldP spid="50604" grpId="0" animBg="1"/>
      <p:bldP spid="50605" grpId="0" animBg="1"/>
      <p:bldP spid="50606" grpId="0" animBg="1"/>
      <p:bldP spid="50607" grpId="0" animBg="1"/>
      <p:bldP spid="50614" grpId="0" animBg="1"/>
      <p:bldP spid="50615" grpId="0" animBg="1"/>
      <p:bldP spid="50616" grpId="0" animBg="1"/>
      <p:bldP spid="50617" grpId="0" animBg="1"/>
      <p:bldP spid="50618" grpId="0" animBg="1"/>
      <p:bldP spid="50619" grpId="0" animBg="1"/>
      <p:bldP spid="50620" grpId="0" animBg="1"/>
      <p:bldP spid="50621" grpId="0" animBg="1"/>
      <p:bldP spid="50622" grpId="0" animBg="1"/>
      <p:bldP spid="50623" grpId="0" animBg="1"/>
      <p:bldP spid="50624" grpId="0" animBg="1"/>
      <p:bldP spid="50625" grpId="0" animBg="1"/>
      <p:bldP spid="50626" grpId="0" animBg="1"/>
      <p:bldP spid="50630" grpId="0" animBg="1"/>
      <p:bldP spid="50631" grpId="0" animBg="1"/>
      <p:bldP spid="50632" grpId="0" animBg="1"/>
      <p:bldP spid="50633" grpId="0" animBg="1"/>
      <p:bldP spid="50634" grpId="0" animBg="1"/>
      <p:bldP spid="50635" grpId="0" animBg="1"/>
      <p:bldP spid="50636" grpId="0" animBg="1"/>
      <p:bldP spid="50637" grpId="0" animBg="1"/>
      <p:bldP spid="50638" grpId="0" animBg="1"/>
      <p:bldP spid="50645" grpId="0" animBg="1"/>
      <p:bldP spid="50646" grpId="0" animBg="1"/>
      <p:bldP spid="50647" grpId="0" animBg="1"/>
      <p:bldP spid="50648" grpId="0" animBg="1"/>
      <p:bldP spid="50649" grpId="0" animBg="1"/>
      <p:bldP spid="50650" grpId="0" animBg="1"/>
      <p:bldP spid="50651" grpId="0" animBg="1"/>
      <p:bldP spid="50652" grpId="0" animBg="1"/>
      <p:bldP spid="50653" grpId="0" animBg="1"/>
      <p:bldP spid="50654" grpId="0" animBg="1"/>
      <p:bldP spid="50655" grpId="0" animBg="1"/>
      <p:bldP spid="50656" grpId="0" animBg="1"/>
      <p:bldP spid="50657" grpId="0" animBg="1"/>
      <p:bldP spid="50661" grpId="0" animBg="1"/>
      <p:bldP spid="50662" grpId="0" animBg="1"/>
      <p:bldP spid="50663" grpId="0" animBg="1"/>
      <p:bldP spid="50664" grpId="0" animBg="1"/>
      <p:bldP spid="50665" grpId="0" animBg="1"/>
      <p:bldP spid="50666" grpId="0" animBg="1"/>
      <p:bldP spid="50667" grpId="0" animBg="1"/>
      <p:bldP spid="50668" grpId="0" animBg="1"/>
      <p:bldP spid="50669" grpId="0" animBg="1"/>
      <p:bldP spid="50676" grpId="0" animBg="1"/>
      <p:bldP spid="50677" grpId="0" animBg="1"/>
      <p:bldP spid="50678" grpId="0" animBg="1"/>
      <p:bldP spid="50679" grpId="0" animBg="1"/>
      <p:bldP spid="50680" grpId="0" animBg="1"/>
      <p:bldP spid="50681" grpId="0" animBg="1"/>
      <p:bldP spid="50682" grpId="0" animBg="1"/>
      <p:bldP spid="50683" grpId="0" animBg="1"/>
      <p:bldP spid="50684" grpId="0" animBg="1"/>
      <p:bldP spid="50685" grpId="0" animBg="1"/>
      <p:bldP spid="50686" grpId="0" animBg="1"/>
      <p:bldP spid="50687" grpId="0" animBg="1"/>
      <p:bldP spid="50688" grpId="0" animBg="1"/>
      <p:bldP spid="50692" grpId="0" animBg="1"/>
      <p:bldP spid="50693" grpId="0" animBg="1"/>
      <p:bldP spid="50694" grpId="0" animBg="1"/>
      <p:bldP spid="50695" grpId="0" animBg="1"/>
      <p:bldP spid="50696" grpId="0" animBg="1"/>
      <p:bldP spid="50697" grpId="0" animBg="1"/>
      <p:bldP spid="50698" grpId="0" animBg="1"/>
      <p:bldP spid="50699" grpId="0" animBg="1"/>
      <p:bldP spid="50700" grpId="0" animBg="1"/>
      <p:bldP spid="507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124200" y="120015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* </a:t>
            </a:r>
            <a:r>
              <a:rPr lang="en-US" sz="2800" b="1" u="sng">
                <a:latin typeface="Arial" charset="0"/>
              </a:rPr>
              <a:t>Hoạt động 3</a:t>
            </a:r>
            <a:r>
              <a:rPr lang="en-US" sz="2800" b="1">
                <a:latin typeface="Arial" charset="0"/>
              </a:rPr>
              <a:t>:  Viết vở tập viết</a:t>
            </a:r>
          </a:p>
        </p:txBody>
      </p:sp>
      <p:grpSp>
        <p:nvGrpSpPr>
          <p:cNvPr id="20483" name="Group 109"/>
          <p:cNvGrpSpPr>
            <a:grpSpLocks/>
          </p:cNvGrpSpPr>
          <p:nvPr/>
        </p:nvGrpSpPr>
        <p:grpSpPr bwMode="auto">
          <a:xfrm>
            <a:off x="2336800" y="338138"/>
            <a:ext cx="4619625" cy="1090612"/>
            <a:chOff x="1472" y="273"/>
            <a:chExt cx="2910" cy="687"/>
          </a:xfrm>
        </p:grpSpPr>
        <p:grpSp>
          <p:nvGrpSpPr>
            <p:cNvPr id="21340" name="Group 110"/>
            <p:cNvGrpSpPr>
              <a:grpSpLocks/>
            </p:cNvGrpSpPr>
            <p:nvPr/>
          </p:nvGrpSpPr>
          <p:grpSpPr bwMode="auto">
            <a:xfrm>
              <a:off x="1472" y="273"/>
              <a:ext cx="2910" cy="687"/>
              <a:chOff x="1698" y="261"/>
              <a:chExt cx="2910" cy="687"/>
            </a:xfrm>
          </p:grpSpPr>
          <p:sp>
            <p:nvSpPr>
              <p:cNvPr id="21353" name="Text Box 113"/>
              <p:cNvSpPr txBox="1">
                <a:spLocks noChangeArrowheads="1"/>
              </p:cNvSpPr>
              <p:nvPr/>
            </p:nvSpPr>
            <p:spPr bwMode="auto">
              <a:xfrm>
                <a:off x="2694" y="261"/>
                <a:ext cx="129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u="sng">
                    <a:latin typeface="Arial" charset="0"/>
                  </a:rPr>
                  <a:t>Tập viết</a:t>
                </a:r>
              </a:p>
            </p:txBody>
          </p:sp>
          <p:sp>
            <p:nvSpPr>
              <p:cNvPr id="21354" name="Text Box 114"/>
              <p:cNvSpPr txBox="1">
                <a:spLocks noChangeArrowheads="1"/>
              </p:cNvSpPr>
              <p:nvPr/>
            </p:nvSpPr>
            <p:spPr bwMode="auto">
              <a:xfrm>
                <a:off x="1698" y="506"/>
                <a:ext cx="291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6600CC"/>
                    </a:solidFill>
                    <a:latin typeface="Arial" charset="0"/>
                  </a:rPr>
                  <a:t>  </a:t>
                </a:r>
                <a:r>
                  <a:rPr lang="en-US" sz="3600" b="1">
                    <a:solidFill>
                      <a:srgbClr val="6600CC"/>
                    </a:solidFill>
                    <a:latin typeface="Arial" charset="0"/>
                  </a:rPr>
                  <a:t>Bài: Chữ hoa </a:t>
                </a:r>
                <a:endParaRPr lang="en-US" sz="4400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21341" name="Group 115"/>
            <p:cNvGrpSpPr>
              <a:grpSpLocks/>
            </p:cNvGrpSpPr>
            <p:nvPr/>
          </p:nvGrpSpPr>
          <p:grpSpPr bwMode="auto">
            <a:xfrm>
              <a:off x="3402" y="576"/>
              <a:ext cx="384" cy="264"/>
              <a:chOff x="3744" y="494"/>
              <a:chExt cx="465" cy="394"/>
            </a:xfrm>
          </p:grpSpPr>
          <p:sp>
            <p:nvSpPr>
              <p:cNvPr id="21342" name="Freeform 116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3" name="Arc 117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44" name="Arc 118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45" name="Arc 119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46" name="Freeform 120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7" name="Arc 121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48" name="Freeform 122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9" name="Arc 123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50" name="Freeform 124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1" name="Freeform 125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2" name="Arc 126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484" name="Rectangle 217"/>
          <p:cNvSpPr>
            <a:spLocks noChangeArrowheads="1"/>
          </p:cNvSpPr>
          <p:nvPr/>
        </p:nvSpPr>
        <p:spPr bwMode="auto">
          <a:xfrm>
            <a:off x="876300" y="1685925"/>
            <a:ext cx="8077200" cy="804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485" name="Line 218"/>
          <p:cNvSpPr>
            <a:spLocks noChangeShapeType="1"/>
          </p:cNvSpPr>
          <p:nvPr/>
        </p:nvSpPr>
        <p:spPr bwMode="auto">
          <a:xfrm>
            <a:off x="876300" y="1893888"/>
            <a:ext cx="8088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219"/>
          <p:cNvSpPr>
            <a:spLocks noChangeShapeType="1"/>
          </p:cNvSpPr>
          <p:nvPr/>
        </p:nvSpPr>
        <p:spPr bwMode="auto">
          <a:xfrm>
            <a:off x="876300" y="2090738"/>
            <a:ext cx="807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20"/>
          <p:cNvSpPr>
            <a:spLocks noChangeShapeType="1"/>
          </p:cNvSpPr>
          <p:nvPr/>
        </p:nvSpPr>
        <p:spPr bwMode="auto">
          <a:xfrm>
            <a:off x="876300" y="2282825"/>
            <a:ext cx="80946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221"/>
          <p:cNvSpPr>
            <a:spLocks noChangeShapeType="1"/>
          </p:cNvSpPr>
          <p:nvPr/>
        </p:nvSpPr>
        <p:spPr bwMode="auto">
          <a:xfrm>
            <a:off x="3781425" y="17113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222"/>
          <p:cNvSpPr>
            <a:spLocks noChangeShapeType="1"/>
          </p:cNvSpPr>
          <p:nvPr/>
        </p:nvSpPr>
        <p:spPr bwMode="auto">
          <a:xfrm>
            <a:off x="2638425" y="17208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223"/>
          <p:cNvSpPr>
            <a:spLocks noChangeShapeType="1"/>
          </p:cNvSpPr>
          <p:nvPr/>
        </p:nvSpPr>
        <p:spPr bwMode="auto">
          <a:xfrm>
            <a:off x="4362450" y="17113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224"/>
          <p:cNvSpPr>
            <a:spLocks noChangeShapeType="1"/>
          </p:cNvSpPr>
          <p:nvPr/>
        </p:nvSpPr>
        <p:spPr bwMode="auto">
          <a:xfrm>
            <a:off x="4926013" y="17208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225"/>
          <p:cNvSpPr>
            <a:spLocks noChangeShapeType="1"/>
          </p:cNvSpPr>
          <p:nvPr/>
        </p:nvSpPr>
        <p:spPr bwMode="auto">
          <a:xfrm>
            <a:off x="6088063" y="17208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226"/>
          <p:cNvSpPr>
            <a:spLocks noChangeShapeType="1"/>
          </p:cNvSpPr>
          <p:nvPr/>
        </p:nvSpPr>
        <p:spPr bwMode="auto">
          <a:xfrm>
            <a:off x="7816850" y="17113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227"/>
          <p:cNvSpPr>
            <a:spLocks noChangeShapeType="1"/>
          </p:cNvSpPr>
          <p:nvPr/>
        </p:nvSpPr>
        <p:spPr bwMode="auto">
          <a:xfrm>
            <a:off x="8386763" y="17113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239"/>
          <p:cNvSpPr>
            <a:spLocks noChangeShapeType="1"/>
          </p:cNvSpPr>
          <p:nvPr/>
        </p:nvSpPr>
        <p:spPr bwMode="auto">
          <a:xfrm>
            <a:off x="5511800" y="17240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240"/>
          <p:cNvSpPr>
            <a:spLocks noChangeShapeType="1"/>
          </p:cNvSpPr>
          <p:nvPr/>
        </p:nvSpPr>
        <p:spPr bwMode="auto">
          <a:xfrm>
            <a:off x="6657975" y="17113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241"/>
          <p:cNvSpPr>
            <a:spLocks noChangeShapeType="1"/>
          </p:cNvSpPr>
          <p:nvPr/>
        </p:nvSpPr>
        <p:spPr bwMode="auto">
          <a:xfrm>
            <a:off x="7245350" y="17113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242"/>
          <p:cNvSpPr>
            <a:spLocks noChangeShapeType="1"/>
          </p:cNvSpPr>
          <p:nvPr/>
        </p:nvSpPr>
        <p:spPr bwMode="auto">
          <a:xfrm>
            <a:off x="8961438" y="17018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Rectangle 243"/>
          <p:cNvSpPr>
            <a:spLocks noChangeArrowheads="1"/>
          </p:cNvSpPr>
          <p:nvPr/>
        </p:nvSpPr>
        <p:spPr bwMode="auto">
          <a:xfrm>
            <a:off x="876300" y="2481263"/>
            <a:ext cx="8077200" cy="8048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500" name="Line 244"/>
          <p:cNvSpPr>
            <a:spLocks noChangeShapeType="1"/>
          </p:cNvSpPr>
          <p:nvPr/>
        </p:nvSpPr>
        <p:spPr bwMode="auto">
          <a:xfrm>
            <a:off x="876300" y="2681288"/>
            <a:ext cx="8088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45"/>
          <p:cNvSpPr>
            <a:spLocks noChangeShapeType="1"/>
          </p:cNvSpPr>
          <p:nvPr/>
        </p:nvSpPr>
        <p:spPr bwMode="auto">
          <a:xfrm>
            <a:off x="876300" y="2887663"/>
            <a:ext cx="807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246"/>
          <p:cNvSpPr>
            <a:spLocks noChangeShapeType="1"/>
          </p:cNvSpPr>
          <p:nvPr/>
        </p:nvSpPr>
        <p:spPr bwMode="auto">
          <a:xfrm>
            <a:off x="876300" y="3078163"/>
            <a:ext cx="80946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247"/>
          <p:cNvSpPr>
            <a:spLocks noChangeShapeType="1"/>
          </p:cNvSpPr>
          <p:nvPr/>
        </p:nvSpPr>
        <p:spPr bwMode="auto">
          <a:xfrm>
            <a:off x="2641600" y="24971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48"/>
          <p:cNvSpPr>
            <a:spLocks noChangeShapeType="1"/>
          </p:cNvSpPr>
          <p:nvPr/>
        </p:nvSpPr>
        <p:spPr bwMode="auto">
          <a:xfrm>
            <a:off x="3227388" y="25161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49"/>
          <p:cNvSpPr>
            <a:spLocks noChangeShapeType="1"/>
          </p:cNvSpPr>
          <p:nvPr/>
        </p:nvSpPr>
        <p:spPr bwMode="auto">
          <a:xfrm>
            <a:off x="3784600" y="24971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50"/>
          <p:cNvSpPr>
            <a:spLocks noChangeShapeType="1"/>
          </p:cNvSpPr>
          <p:nvPr/>
        </p:nvSpPr>
        <p:spPr bwMode="auto">
          <a:xfrm>
            <a:off x="4362450" y="24971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51"/>
          <p:cNvSpPr>
            <a:spLocks noChangeShapeType="1"/>
          </p:cNvSpPr>
          <p:nvPr/>
        </p:nvSpPr>
        <p:spPr bwMode="auto">
          <a:xfrm>
            <a:off x="4926013" y="24971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Line 252"/>
          <p:cNvSpPr>
            <a:spLocks noChangeShapeType="1"/>
          </p:cNvSpPr>
          <p:nvPr/>
        </p:nvSpPr>
        <p:spPr bwMode="auto">
          <a:xfrm>
            <a:off x="6088063" y="25066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253"/>
          <p:cNvSpPr>
            <a:spLocks noChangeShapeType="1"/>
          </p:cNvSpPr>
          <p:nvPr/>
        </p:nvSpPr>
        <p:spPr bwMode="auto">
          <a:xfrm>
            <a:off x="7816850" y="24971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254"/>
          <p:cNvSpPr>
            <a:spLocks noChangeShapeType="1"/>
          </p:cNvSpPr>
          <p:nvPr/>
        </p:nvSpPr>
        <p:spPr bwMode="auto">
          <a:xfrm>
            <a:off x="8386763" y="24971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Line 255"/>
          <p:cNvSpPr>
            <a:spLocks noChangeShapeType="1"/>
          </p:cNvSpPr>
          <p:nvPr/>
        </p:nvSpPr>
        <p:spPr bwMode="auto">
          <a:xfrm>
            <a:off x="5511800" y="25003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Line 256"/>
          <p:cNvSpPr>
            <a:spLocks noChangeShapeType="1"/>
          </p:cNvSpPr>
          <p:nvPr/>
        </p:nvSpPr>
        <p:spPr bwMode="auto">
          <a:xfrm>
            <a:off x="6657975" y="24971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Line 257"/>
          <p:cNvSpPr>
            <a:spLocks noChangeShapeType="1"/>
          </p:cNvSpPr>
          <p:nvPr/>
        </p:nvSpPr>
        <p:spPr bwMode="auto">
          <a:xfrm>
            <a:off x="7245350" y="24971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Line 258"/>
          <p:cNvSpPr>
            <a:spLocks noChangeShapeType="1"/>
          </p:cNvSpPr>
          <p:nvPr/>
        </p:nvSpPr>
        <p:spPr bwMode="auto">
          <a:xfrm>
            <a:off x="8961438" y="24971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Line 259"/>
          <p:cNvSpPr>
            <a:spLocks noChangeShapeType="1"/>
          </p:cNvSpPr>
          <p:nvPr/>
        </p:nvSpPr>
        <p:spPr bwMode="auto">
          <a:xfrm>
            <a:off x="3219450" y="17256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260"/>
          <p:cNvSpPr>
            <a:spLocks noChangeShapeType="1"/>
          </p:cNvSpPr>
          <p:nvPr/>
        </p:nvSpPr>
        <p:spPr bwMode="auto">
          <a:xfrm>
            <a:off x="2066925" y="17240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261"/>
          <p:cNvSpPr>
            <a:spLocks noChangeShapeType="1"/>
          </p:cNvSpPr>
          <p:nvPr/>
        </p:nvSpPr>
        <p:spPr bwMode="auto">
          <a:xfrm>
            <a:off x="2070100" y="25003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Line 262"/>
          <p:cNvSpPr>
            <a:spLocks noChangeShapeType="1"/>
          </p:cNvSpPr>
          <p:nvPr/>
        </p:nvSpPr>
        <p:spPr bwMode="auto">
          <a:xfrm>
            <a:off x="1492250" y="17192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263"/>
          <p:cNvSpPr>
            <a:spLocks noChangeShapeType="1"/>
          </p:cNvSpPr>
          <p:nvPr/>
        </p:nvSpPr>
        <p:spPr bwMode="auto">
          <a:xfrm>
            <a:off x="1485900" y="24955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Line 330"/>
          <p:cNvSpPr>
            <a:spLocks noChangeShapeType="1"/>
          </p:cNvSpPr>
          <p:nvPr/>
        </p:nvSpPr>
        <p:spPr bwMode="auto">
          <a:xfrm>
            <a:off x="866775" y="2886075"/>
            <a:ext cx="807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21" name="Group 703"/>
          <p:cNvGrpSpPr>
            <a:grpSpLocks/>
          </p:cNvGrpSpPr>
          <p:nvPr/>
        </p:nvGrpSpPr>
        <p:grpSpPr bwMode="auto">
          <a:xfrm>
            <a:off x="1365250" y="1990725"/>
            <a:ext cx="273050" cy="495300"/>
            <a:chOff x="1488" y="2848"/>
            <a:chExt cx="172" cy="254"/>
          </a:xfrm>
        </p:grpSpPr>
        <p:grpSp>
          <p:nvGrpSpPr>
            <p:cNvPr id="21328" name="Group 704"/>
            <p:cNvGrpSpPr>
              <a:grpSpLocks/>
            </p:cNvGrpSpPr>
            <p:nvPr/>
          </p:nvGrpSpPr>
          <p:grpSpPr bwMode="auto">
            <a:xfrm>
              <a:off x="1488" y="2848"/>
              <a:ext cx="75" cy="95"/>
              <a:chOff x="2650" y="1160"/>
              <a:chExt cx="127" cy="120"/>
            </a:xfrm>
          </p:grpSpPr>
          <p:sp>
            <p:nvSpPr>
              <p:cNvPr id="21337" name="Arc 705"/>
              <p:cNvSpPr>
                <a:spLocks/>
              </p:cNvSpPr>
              <p:nvPr/>
            </p:nvSpPr>
            <p:spPr bwMode="auto">
              <a:xfrm rot="20206454" flipH="1">
                <a:off x="2650" y="1193"/>
                <a:ext cx="88" cy="71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38" name="Arc 706"/>
              <p:cNvSpPr>
                <a:spLocks/>
              </p:cNvSpPr>
              <p:nvPr/>
            </p:nvSpPr>
            <p:spPr bwMode="auto">
              <a:xfrm rot="18564040" flipH="1">
                <a:off x="2726" y="1163"/>
                <a:ext cx="43" cy="59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39" name="Arc 707"/>
              <p:cNvSpPr>
                <a:spLocks/>
              </p:cNvSpPr>
              <p:nvPr/>
            </p:nvSpPr>
            <p:spPr bwMode="auto">
              <a:xfrm rot="5910393" flipH="1">
                <a:off x="2642" y="1187"/>
                <a:ext cx="120" cy="6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29" name="Freeform 708"/>
            <p:cNvSpPr>
              <a:spLocks/>
            </p:cNvSpPr>
            <p:nvPr/>
          </p:nvSpPr>
          <p:spPr bwMode="auto">
            <a:xfrm rot="-143199">
              <a:off x="1539" y="2902"/>
              <a:ext cx="26" cy="197"/>
            </a:xfrm>
            <a:custGeom>
              <a:avLst/>
              <a:gdLst>
                <a:gd name="T0" fmla="*/ 0 w 192"/>
                <a:gd name="T1" fmla="*/ 81 h 480"/>
                <a:gd name="T2" fmla="*/ 2 w 192"/>
                <a:gd name="T3" fmla="*/ 73 h 480"/>
                <a:gd name="T4" fmla="*/ 3 w 192"/>
                <a:gd name="T5" fmla="*/ 57 h 480"/>
                <a:gd name="T6" fmla="*/ 4 w 19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80"/>
                <a:gd name="T14" fmla="*/ 192 w 19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80">
                  <a:moveTo>
                    <a:pt x="0" y="480"/>
                  </a:moveTo>
                  <a:cubicBezTo>
                    <a:pt x="36" y="468"/>
                    <a:pt x="72" y="456"/>
                    <a:pt x="96" y="432"/>
                  </a:cubicBezTo>
                  <a:cubicBezTo>
                    <a:pt x="120" y="408"/>
                    <a:pt x="128" y="408"/>
                    <a:pt x="144" y="336"/>
                  </a:cubicBezTo>
                  <a:cubicBezTo>
                    <a:pt x="160" y="264"/>
                    <a:pt x="176" y="132"/>
                    <a:pt x="192" y="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0" name="Freeform 709"/>
            <p:cNvSpPr>
              <a:spLocks/>
            </p:cNvSpPr>
            <p:nvPr/>
          </p:nvSpPr>
          <p:spPr bwMode="auto">
            <a:xfrm rot="2859523" flipH="1">
              <a:off x="1545" y="2880"/>
              <a:ext cx="40" cy="46"/>
            </a:xfrm>
            <a:custGeom>
              <a:avLst/>
              <a:gdLst>
                <a:gd name="T0" fmla="*/ 0 w 80"/>
                <a:gd name="T1" fmla="*/ 16 h 132"/>
                <a:gd name="T2" fmla="*/ 14 w 80"/>
                <a:gd name="T3" fmla="*/ 7 h 132"/>
                <a:gd name="T4" fmla="*/ 20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1" name="Arc 710"/>
            <p:cNvSpPr>
              <a:spLocks/>
            </p:cNvSpPr>
            <p:nvPr/>
          </p:nvSpPr>
          <p:spPr bwMode="auto">
            <a:xfrm rot="7227494" flipH="1">
              <a:off x="1623" y="2872"/>
              <a:ext cx="36" cy="39"/>
            </a:xfrm>
            <a:custGeom>
              <a:avLst/>
              <a:gdLst>
                <a:gd name="T0" fmla="*/ 0 w 29764"/>
                <a:gd name="T1" fmla="*/ 0 h 21600"/>
                <a:gd name="T2" fmla="*/ 0 w 29764"/>
                <a:gd name="T3" fmla="*/ 0 h 21600"/>
                <a:gd name="T4" fmla="*/ 0 w 297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9764"/>
                <a:gd name="T10" fmla="*/ 0 h 21600"/>
                <a:gd name="T11" fmla="*/ 29764 w 297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764" h="21600" fill="none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</a:path>
                <a:path w="29764" h="21600" stroke="0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  <a:lnTo>
                    <a:pt x="11688" y="21600"/>
                  </a:lnTo>
                  <a:lnTo>
                    <a:pt x="0" y="3435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2" name="Arc 711"/>
            <p:cNvSpPr>
              <a:spLocks/>
            </p:cNvSpPr>
            <p:nvPr/>
          </p:nvSpPr>
          <p:spPr bwMode="auto">
            <a:xfrm rot="1213172">
              <a:off x="1553" y="3041"/>
              <a:ext cx="26" cy="61"/>
            </a:xfrm>
            <a:custGeom>
              <a:avLst/>
              <a:gdLst>
                <a:gd name="T0" fmla="*/ 0 w 27189"/>
                <a:gd name="T1" fmla="*/ 0 h 26531"/>
                <a:gd name="T2" fmla="*/ 0 w 27189"/>
                <a:gd name="T3" fmla="*/ 0 h 26531"/>
                <a:gd name="T4" fmla="*/ 0 w 27189"/>
                <a:gd name="T5" fmla="*/ 0 h 26531"/>
                <a:gd name="T6" fmla="*/ 0 60000 65536"/>
                <a:gd name="T7" fmla="*/ 0 60000 65536"/>
                <a:gd name="T8" fmla="*/ 0 60000 65536"/>
                <a:gd name="T9" fmla="*/ 0 w 27189"/>
                <a:gd name="T10" fmla="*/ 0 h 26531"/>
                <a:gd name="T11" fmla="*/ 27189 w 27189"/>
                <a:gd name="T12" fmla="*/ 26531 h 26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89" h="26531" fill="none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</a:path>
                <a:path w="27189" h="26531" stroke="0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  <a:lnTo>
                    <a:pt x="5589" y="4931"/>
                  </a:lnTo>
                  <a:lnTo>
                    <a:pt x="26618" y="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3" name="Freeform 712"/>
            <p:cNvSpPr>
              <a:spLocks/>
            </p:cNvSpPr>
            <p:nvPr/>
          </p:nvSpPr>
          <p:spPr bwMode="auto">
            <a:xfrm rot="517400" flipH="1">
              <a:off x="1512" y="2943"/>
              <a:ext cx="91" cy="51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3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4" name="Freeform 713"/>
            <p:cNvSpPr>
              <a:spLocks/>
            </p:cNvSpPr>
            <p:nvPr/>
          </p:nvSpPr>
          <p:spPr bwMode="auto">
            <a:xfrm rot="615711" flipH="1">
              <a:off x="1520" y="2892"/>
              <a:ext cx="91" cy="51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3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5" name="Arc 714"/>
            <p:cNvSpPr>
              <a:spLocks/>
            </p:cNvSpPr>
            <p:nvPr/>
          </p:nvSpPr>
          <p:spPr bwMode="auto">
            <a:xfrm rot="20863295" flipH="1">
              <a:off x="1612" y="2875"/>
              <a:ext cx="41" cy="35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6" name="Arc 715"/>
            <p:cNvSpPr>
              <a:spLocks/>
            </p:cNvSpPr>
            <p:nvPr/>
          </p:nvSpPr>
          <p:spPr bwMode="auto">
            <a:xfrm rot="675542">
              <a:off x="1572" y="2994"/>
              <a:ext cx="22" cy="71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22" name="Group 716"/>
          <p:cNvGrpSpPr>
            <a:grpSpLocks/>
          </p:cNvGrpSpPr>
          <p:nvPr/>
        </p:nvGrpSpPr>
        <p:grpSpPr bwMode="auto">
          <a:xfrm>
            <a:off x="1495425" y="2228850"/>
            <a:ext cx="561975" cy="247650"/>
            <a:chOff x="2042" y="2965"/>
            <a:chExt cx="310" cy="145"/>
          </a:xfrm>
        </p:grpSpPr>
        <p:sp>
          <p:nvSpPr>
            <p:cNvPr id="21310" name="Arc 717"/>
            <p:cNvSpPr>
              <a:spLocks/>
            </p:cNvSpPr>
            <p:nvPr/>
          </p:nvSpPr>
          <p:spPr bwMode="auto">
            <a:xfrm rot="4648667">
              <a:off x="2052" y="3008"/>
              <a:ext cx="39" cy="60"/>
            </a:xfrm>
            <a:custGeom>
              <a:avLst/>
              <a:gdLst>
                <a:gd name="T0" fmla="*/ 0 w 20914"/>
                <a:gd name="T1" fmla="*/ 0 h 21401"/>
                <a:gd name="T2" fmla="*/ 0 w 20914"/>
                <a:gd name="T3" fmla="*/ 0 h 21401"/>
                <a:gd name="T4" fmla="*/ 0 w 20914"/>
                <a:gd name="T5" fmla="*/ 0 h 21401"/>
                <a:gd name="T6" fmla="*/ 0 60000 65536"/>
                <a:gd name="T7" fmla="*/ 0 60000 65536"/>
                <a:gd name="T8" fmla="*/ 0 60000 65536"/>
                <a:gd name="T9" fmla="*/ 0 w 20914"/>
                <a:gd name="T10" fmla="*/ 0 h 21401"/>
                <a:gd name="T11" fmla="*/ 20914 w 20914"/>
                <a:gd name="T12" fmla="*/ 21401 h 21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14" h="21401" fill="none" extrusionOk="0">
                  <a:moveTo>
                    <a:pt x="2925" y="0"/>
                  </a:moveTo>
                  <a:cubicBezTo>
                    <a:pt x="11614" y="1188"/>
                    <a:pt x="18722" y="7510"/>
                    <a:pt x="20914" y="16001"/>
                  </a:cubicBezTo>
                </a:path>
                <a:path w="20914" h="21401" stroke="0" extrusionOk="0">
                  <a:moveTo>
                    <a:pt x="2925" y="0"/>
                  </a:moveTo>
                  <a:cubicBezTo>
                    <a:pt x="11614" y="1188"/>
                    <a:pt x="18722" y="7510"/>
                    <a:pt x="20914" y="16001"/>
                  </a:cubicBezTo>
                  <a:lnTo>
                    <a:pt x="0" y="21401"/>
                  </a:lnTo>
                  <a:lnTo>
                    <a:pt x="2925" y="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11" name="Arc 718"/>
            <p:cNvSpPr>
              <a:spLocks/>
            </p:cNvSpPr>
            <p:nvPr/>
          </p:nvSpPr>
          <p:spPr bwMode="auto">
            <a:xfrm rot="-4728917">
              <a:off x="2091" y="3042"/>
              <a:ext cx="70" cy="49"/>
            </a:xfrm>
            <a:custGeom>
              <a:avLst/>
              <a:gdLst>
                <a:gd name="T0" fmla="*/ 0 w 21600"/>
                <a:gd name="T1" fmla="*/ 0 h 32248"/>
                <a:gd name="T2" fmla="*/ 0 w 21600"/>
                <a:gd name="T3" fmla="*/ 0 h 32248"/>
                <a:gd name="T4" fmla="*/ 0 w 21600"/>
                <a:gd name="T5" fmla="*/ 0 h 322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248"/>
                <a:gd name="T11" fmla="*/ 21600 w 21600"/>
                <a:gd name="T12" fmla="*/ 32248 h 32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248" fill="none" extrusionOk="0">
                  <a:moveTo>
                    <a:pt x="8234" y="32247"/>
                  </a:moveTo>
                  <a:cubicBezTo>
                    <a:pt x="3034" y="28152"/>
                    <a:pt x="0" y="21898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32248" stroke="0" extrusionOk="0">
                  <a:moveTo>
                    <a:pt x="8234" y="32247"/>
                  </a:moveTo>
                  <a:cubicBezTo>
                    <a:pt x="3034" y="28152"/>
                    <a:pt x="0" y="21898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8234" y="32247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12" name="Freeform 719"/>
            <p:cNvSpPr>
              <a:spLocks/>
            </p:cNvSpPr>
            <p:nvPr/>
          </p:nvSpPr>
          <p:spPr bwMode="auto">
            <a:xfrm>
              <a:off x="2148" y="3012"/>
              <a:ext cx="38" cy="98"/>
            </a:xfrm>
            <a:custGeom>
              <a:avLst/>
              <a:gdLst>
                <a:gd name="T0" fmla="*/ 2 w 112"/>
                <a:gd name="T1" fmla="*/ 0 h 328"/>
                <a:gd name="T2" fmla="*/ 2 w 112"/>
                <a:gd name="T3" fmla="*/ 26 h 328"/>
                <a:gd name="T4" fmla="*/ 13 w 112"/>
                <a:gd name="T5" fmla="*/ 22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3" name="Freeform 720"/>
            <p:cNvSpPr>
              <a:spLocks/>
            </p:cNvSpPr>
            <p:nvPr/>
          </p:nvSpPr>
          <p:spPr bwMode="auto">
            <a:xfrm>
              <a:off x="2156" y="2990"/>
              <a:ext cx="23" cy="30"/>
            </a:xfrm>
            <a:custGeom>
              <a:avLst/>
              <a:gdLst>
                <a:gd name="T0" fmla="*/ 0 w 56"/>
                <a:gd name="T1" fmla="*/ 1 h 104"/>
                <a:gd name="T2" fmla="*/ 8 w 56"/>
                <a:gd name="T3" fmla="*/ 1 h 104"/>
                <a:gd name="T4" fmla="*/ 8 w 56"/>
                <a:gd name="T5" fmla="*/ 5 h 104"/>
                <a:gd name="T6" fmla="*/ 0 w 56"/>
                <a:gd name="T7" fmla="*/ 9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4" name="Freeform 721"/>
            <p:cNvSpPr>
              <a:spLocks/>
            </p:cNvSpPr>
            <p:nvPr/>
          </p:nvSpPr>
          <p:spPr bwMode="auto">
            <a:xfrm rot="-1391916">
              <a:off x="2165" y="3058"/>
              <a:ext cx="48" cy="31"/>
            </a:xfrm>
            <a:custGeom>
              <a:avLst/>
              <a:gdLst>
                <a:gd name="T0" fmla="*/ 0 w 48"/>
                <a:gd name="T1" fmla="*/ 5 h 192"/>
                <a:gd name="T2" fmla="*/ 48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315" name="Group 722"/>
            <p:cNvGrpSpPr>
              <a:grpSpLocks/>
            </p:cNvGrpSpPr>
            <p:nvPr/>
          </p:nvGrpSpPr>
          <p:grpSpPr bwMode="auto">
            <a:xfrm>
              <a:off x="2200" y="3009"/>
              <a:ext cx="72" cy="98"/>
              <a:chOff x="96" y="2216"/>
              <a:chExt cx="212" cy="290"/>
            </a:xfrm>
          </p:grpSpPr>
          <p:sp>
            <p:nvSpPr>
              <p:cNvPr id="21325" name="Arc 723"/>
              <p:cNvSpPr>
                <a:spLocks/>
              </p:cNvSpPr>
              <p:nvPr/>
            </p:nvSpPr>
            <p:spPr bwMode="auto">
              <a:xfrm flipH="1">
                <a:off x="97" y="2216"/>
                <a:ext cx="183" cy="140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26" name="Arc 724"/>
              <p:cNvSpPr>
                <a:spLocks/>
              </p:cNvSpPr>
              <p:nvPr/>
            </p:nvSpPr>
            <p:spPr bwMode="auto">
              <a:xfrm flipH="1">
                <a:off x="204" y="2270"/>
                <a:ext cx="104" cy="236"/>
              </a:xfrm>
              <a:custGeom>
                <a:avLst/>
                <a:gdLst>
                  <a:gd name="T0" fmla="*/ 0 w 21600"/>
                  <a:gd name="T1" fmla="*/ 0 h 36375"/>
                  <a:gd name="T2" fmla="*/ 0 w 21600"/>
                  <a:gd name="T3" fmla="*/ 0 h 36375"/>
                  <a:gd name="T4" fmla="*/ 0 w 21600"/>
                  <a:gd name="T5" fmla="*/ 0 h 3637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375"/>
                  <a:gd name="T11" fmla="*/ 21600 w 21600"/>
                  <a:gd name="T12" fmla="*/ 36375 h 363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375" fill="none" extrusionOk="0">
                    <a:moveTo>
                      <a:pt x="21599" y="36374"/>
                    </a:moveTo>
                    <a:cubicBezTo>
                      <a:pt x="9670" y="36374"/>
                      <a:pt x="0" y="26703"/>
                      <a:pt x="0" y="14775"/>
                    </a:cubicBezTo>
                    <a:cubicBezTo>
                      <a:pt x="-1" y="9286"/>
                      <a:pt x="2089" y="4003"/>
                      <a:pt x="5843" y="-1"/>
                    </a:cubicBezTo>
                  </a:path>
                  <a:path w="21600" h="36375" stroke="0" extrusionOk="0">
                    <a:moveTo>
                      <a:pt x="21599" y="36374"/>
                    </a:moveTo>
                    <a:cubicBezTo>
                      <a:pt x="9670" y="36374"/>
                      <a:pt x="0" y="26703"/>
                      <a:pt x="0" y="14775"/>
                    </a:cubicBezTo>
                    <a:cubicBezTo>
                      <a:pt x="-1" y="9286"/>
                      <a:pt x="2089" y="4003"/>
                      <a:pt x="5843" y="-1"/>
                    </a:cubicBezTo>
                    <a:lnTo>
                      <a:pt x="21600" y="14775"/>
                    </a:lnTo>
                    <a:lnTo>
                      <a:pt x="21599" y="36374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27" name="Arc 725"/>
              <p:cNvSpPr>
                <a:spLocks/>
              </p:cNvSpPr>
              <p:nvPr/>
            </p:nvSpPr>
            <p:spPr bwMode="auto">
              <a:xfrm flipH="1">
                <a:off x="96" y="2330"/>
                <a:ext cx="112" cy="176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16" name="Freeform 726"/>
            <p:cNvSpPr>
              <a:spLocks/>
            </p:cNvSpPr>
            <p:nvPr/>
          </p:nvSpPr>
          <p:spPr bwMode="auto">
            <a:xfrm>
              <a:off x="2257" y="2995"/>
              <a:ext cx="23" cy="29"/>
            </a:xfrm>
            <a:custGeom>
              <a:avLst/>
              <a:gdLst>
                <a:gd name="T0" fmla="*/ 0 w 56"/>
                <a:gd name="T1" fmla="*/ 1 h 104"/>
                <a:gd name="T2" fmla="*/ 8 w 56"/>
                <a:gd name="T3" fmla="*/ 1 h 104"/>
                <a:gd name="T4" fmla="*/ 8 w 56"/>
                <a:gd name="T5" fmla="*/ 4 h 104"/>
                <a:gd name="T6" fmla="*/ 0 w 56"/>
                <a:gd name="T7" fmla="*/ 8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7" name="Freeform 727"/>
            <p:cNvSpPr>
              <a:spLocks/>
            </p:cNvSpPr>
            <p:nvPr/>
          </p:nvSpPr>
          <p:spPr bwMode="auto">
            <a:xfrm>
              <a:off x="2283" y="3009"/>
              <a:ext cx="37" cy="30"/>
            </a:xfrm>
            <a:custGeom>
              <a:avLst/>
              <a:gdLst>
                <a:gd name="T0" fmla="*/ 0 w 80"/>
                <a:gd name="T1" fmla="*/ 7 h 132"/>
                <a:gd name="T2" fmla="*/ 12 w 80"/>
                <a:gd name="T3" fmla="*/ 3 h 132"/>
                <a:gd name="T4" fmla="*/ 17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8" name="Freeform 728"/>
            <p:cNvSpPr>
              <a:spLocks/>
            </p:cNvSpPr>
            <p:nvPr/>
          </p:nvSpPr>
          <p:spPr bwMode="auto">
            <a:xfrm>
              <a:off x="2315" y="2965"/>
              <a:ext cx="30" cy="132"/>
            </a:xfrm>
            <a:custGeom>
              <a:avLst/>
              <a:gdLst>
                <a:gd name="T0" fmla="*/ 0 w 94"/>
                <a:gd name="T1" fmla="*/ 0 h 443"/>
                <a:gd name="T2" fmla="*/ 0 w 94"/>
                <a:gd name="T3" fmla="*/ 29 h 443"/>
                <a:gd name="T4" fmla="*/ 1 w 94"/>
                <a:gd name="T5" fmla="*/ 38 h 443"/>
                <a:gd name="T6" fmla="*/ 6 w 94"/>
                <a:gd name="T7" fmla="*/ 39 h 443"/>
                <a:gd name="T8" fmla="*/ 10 w 94"/>
                <a:gd name="T9" fmla="*/ 37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443"/>
                <a:gd name="T17" fmla="*/ 94 w 94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443">
                  <a:moveTo>
                    <a:pt x="4" y="0"/>
                  </a:moveTo>
                  <a:cubicBezTo>
                    <a:pt x="4" y="54"/>
                    <a:pt x="0" y="253"/>
                    <a:pt x="2" y="324"/>
                  </a:cubicBezTo>
                  <a:cubicBezTo>
                    <a:pt x="4" y="395"/>
                    <a:pt x="4" y="405"/>
                    <a:pt x="14" y="424"/>
                  </a:cubicBezTo>
                  <a:cubicBezTo>
                    <a:pt x="24" y="443"/>
                    <a:pt x="49" y="437"/>
                    <a:pt x="62" y="436"/>
                  </a:cubicBezTo>
                  <a:cubicBezTo>
                    <a:pt x="75" y="435"/>
                    <a:pt x="87" y="423"/>
                    <a:pt x="94" y="42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9" name="Line 729"/>
            <p:cNvSpPr>
              <a:spLocks noChangeShapeType="1"/>
            </p:cNvSpPr>
            <p:nvPr/>
          </p:nvSpPr>
          <p:spPr bwMode="auto">
            <a:xfrm flipV="1">
              <a:off x="2290" y="3009"/>
              <a:ext cx="52" cy="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320" name="Group 730"/>
            <p:cNvGrpSpPr>
              <a:grpSpLocks/>
            </p:cNvGrpSpPr>
            <p:nvPr/>
          </p:nvGrpSpPr>
          <p:grpSpPr bwMode="auto">
            <a:xfrm>
              <a:off x="2253" y="3021"/>
              <a:ext cx="33" cy="25"/>
              <a:chOff x="373" y="2688"/>
              <a:chExt cx="89" cy="96"/>
            </a:xfrm>
          </p:grpSpPr>
          <p:sp>
            <p:nvSpPr>
              <p:cNvPr id="21323" name="Freeform 731"/>
              <p:cNvSpPr>
                <a:spLocks/>
              </p:cNvSpPr>
              <p:nvPr/>
            </p:nvSpPr>
            <p:spPr bwMode="auto">
              <a:xfrm rot="9222466" flipH="1">
                <a:off x="373" y="2688"/>
                <a:ext cx="47" cy="64"/>
              </a:xfrm>
              <a:custGeom>
                <a:avLst/>
                <a:gdLst>
                  <a:gd name="T0" fmla="*/ 3 w 152"/>
                  <a:gd name="T1" fmla="*/ 0 h 113"/>
                  <a:gd name="T2" fmla="*/ 1 w 152"/>
                  <a:gd name="T3" fmla="*/ 4 h 113"/>
                  <a:gd name="T4" fmla="*/ 1 w 152"/>
                  <a:gd name="T5" fmla="*/ 19 h 113"/>
                  <a:gd name="T6" fmla="*/ 5 w 152"/>
                  <a:gd name="T7" fmla="*/ 35 h 113"/>
                  <a:gd name="T8" fmla="*/ 11 w 152"/>
                  <a:gd name="T9" fmla="*/ 30 h 113"/>
                  <a:gd name="T10" fmla="*/ 15 w 152"/>
                  <a:gd name="T11" fmla="*/ 19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13"/>
                  <a:gd name="T20" fmla="*/ 152 w 15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13">
                    <a:moveTo>
                      <a:pt x="29" y="0"/>
                    </a:moveTo>
                    <a:cubicBezTo>
                      <a:pt x="25" y="2"/>
                      <a:pt x="11" y="2"/>
                      <a:pt x="8" y="12"/>
                    </a:cubicBezTo>
                    <a:cubicBezTo>
                      <a:pt x="5" y="22"/>
                      <a:pt x="0" y="44"/>
                      <a:pt x="8" y="60"/>
                    </a:cubicBezTo>
                    <a:cubicBezTo>
                      <a:pt x="16" y="76"/>
                      <a:pt x="39" y="103"/>
                      <a:pt x="56" y="108"/>
                    </a:cubicBezTo>
                    <a:cubicBezTo>
                      <a:pt x="73" y="113"/>
                      <a:pt x="97" y="101"/>
                      <a:pt x="113" y="93"/>
                    </a:cubicBezTo>
                    <a:cubicBezTo>
                      <a:pt x="129" y="85"/>
                      <a:pt x="144" y="67"/>
                      <a:pt x="152" y="60"/>
                    </a:cubicBez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4" name="Freeform 732"/>
              <p:cNvSpPr>
                <a:spLocks/>
              </p:cNvSpPr>
              <p:nvPr/>
            </p:nvSpPr>
            <p:spPr bwMode="auto">
              <a:xfrm rot="1673837">
                <a:off x="403" y="2722"/>
                <a:ext cx="59" cy="62"/>
              </a:xfrm>
              <a:custGeom>
                <a:avLst/>
                <a:gdLst>
                  <a:gd name="T0" fmla="*/ 0 w 80"/>
                  <a:gd name="T1" fmla="*/ 29 h 132"/>
                  <a:gd name="T2" fmla="*/ 30 w 80"/>
                  <a:gd name="T3" fmla="*/ 13 h 132"/>
                  <a:gd name="T4" fmla="*/ 4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321" name="Arc 733"/>
            <p:cNvSpPr>
              <a:spLocks/>
            </p:cNvSpPr>
            <p:nvPr/>
          </p:nvSpPr>
          <p:spPr bwMode="auto">
            <a:xfrm rot="668040">
              <a:off x="2331" y="3052"/>
              <a:ext cx="21" cy="47"/>
            </a:xfrm>
            <a:custGeom>
              <a:avLst/>
              <a:gdLst>
                <a:gd name="T0" fmla="*/ 0 w 21600"/>
                <a:gd name="T1" fmla="*/ 0 h 30122"/>
                <a:gd name="T2" fmla="*/ 0 w 21600"/>
                <a:gd name="T3" fmla="*/ 0 h 30122"/>
                <a:gd name="T4" fmla="*/ 0 w 21600"/>
                <a:gd name="T5" fmla="*/ 0 h 30122"/>
                <a:gd name="T6" fmla="*/ 0 60000 65536"/>
                <a:gd name="T7" fmla="*/ 0 60000 65536"/>
                <a:gd name="T8" fmla="*/ 0 60000 65536"/>
                <a:gd name="T9" fmla="*/ 0 w 21600"/>
                <a:gd name="T10" fmla="*/ 0 h 30122"/>
                <a:gd name="T11" fmla="*/ 21600 w 21600"/>
                <a:gd name="T12" fmla="*/ 30122 h 30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0122" fill="none" extrusionOk="0">
                  <a:moveTo>
                    <a:pt x="19845" y="0"/>
                  </a:moveTo>
                  <a:cubicBezTo>
                    <a:pt x="21003" y="2693"/>
                    <a:pt x="21600" y="5595"/>
                    <a:pt x="21600" y="8527"/>
                  </a:cubicBezTo>
                  <a:cubicBezTo>
                    <a:pt x="21600" y="20267"/>
                    <a:pt x="12221" y="29858"/>
                    <a:pt x="483" y="30121"/>
                  </a:cubicBezTo>
                </a:path>
                <a:path w="21600" h="30122" stroke="0" extrusionOk="0">
                  <a:moveTo>
                    <a:pt x="19845" y="0"/>
                  </a:moveTo>
                  <a:cubicBezTo>
                    <a:pt x="21003" y="2693"/>
                    <a:pt x="21600" y="5595"/>
                    <a:pt x="21600" y="8527"/>
                  </a:cubicBezTo>
                  <a:cubicBezTo>
                    <a:pt x="21600" y="20267"/>
                    <a:pt x="12221" y="29858"/>
                    <a:pt x="483" y="30121"/>
                  </a:cubicBezTo>
                  <a:lnTo>
                    <a:pt x="0" y="8527"/>
                  </a:lnTo>
                  <a:lnTo>
                    <a:pt x="19845" y="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2" name="Line 734"/>
            <p:cNvSpPr>
              <a:spLocks noChangeShapeType="1"/>
            </p:cNvSpPr>
            <p:nvPr/>
          </p:nvSpPr>
          <p:spPr bwMode="auto">
            <a:xfrm>
              <a:off x="2100" y="3009"/>
              <a:ext cx="0" cy="7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3" name="Text Box 735"/>
          <p:cNvSpPr txBox="1">
            <a:spLocks noChangeArrowheads="1"/>
          </p:cNvSpPr>
          <p:nvPr/>
        </p:nvSpPr>
        <p:spPr bwMode="auto">
          <a:xfrm>
            <a:off x="1724025" y="2447925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00FF"/>
                </a:solidFill>
                <a:latin typeface="Arial" charset="0"/>
                <a:sym typeface="Wingdings 2" pitchFamily="18" charset="2"/>
              </a:rPr>
              <a:t></a:t>
            </a:r>
          </a:p>
        </p:txBody>
      </p:sp>
      <p:sp>
        <p:nvSpPr>
          <p:cNvPr id="20524" name="Text Box 768"/>
          <p:cNvSpPr txBox="1">
            <a:spLocks noChangeArrowheads="1"/>
          </p:cNvSpPr>
          <p:nvPr/>
        </p:nvSpPr>
        <p:spPr bwMode="auto">
          <a:xfrm>
            <a:off x="2466975" y="2047875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00FF"/>
                </a:solidFill>
                <a:latin typeface="Arial" charset="0"/>
                <a:sym typeface="Wingdings 2" pitchFamily="18" charset="2"/>
              </a:rPr>
              <a:t></a:t>
            </a:r>
          </a:p>
        </p:txBody>
      </p:sp>
      <p:sp>
        <p:nvSpPr>
          <p:cNvPr id="54017" name="Arc 769"/>
          <p:cNvSpPr>
            <a:spLocks/>
          </p:cNvSpPr>
          <p:nvPr/>
        </p:nvSpPr>
        <p:spPr bwMode="auto">
          <a:xfrm rot="20206454" flipH="1">
            <a:off x="2524125" y="2043113"/>
            <a:ext cx="82550" cy="109537"/>
          </a:xfrm>
          <a:custGeom>
            <a:avLst/>
            <a:gdLst>
              <a:gd name="T0" fmla="*/ 0 w 37898"/>
              <a:gd name="T1" fmla="*/ 1022056 h 21600"/>
              <a:gd name="T2" fmla="*/ 391669 w 37898"/>
              <a:gd name="T3" fmla="*/ 2312747 h 21600"/>
              <a:gd name="T4" fmla="*/ 172044 w 37898"/>
              <a:gd name="T5" fmla="*/ 281692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18" name="Arc 770"/>
          <p:cNvSpPr>
            <a:spLocks/>
          </p:cNvSpPr>
          <p:nvPr/>
        </p:nvSpPr>
        <p:spPr bwMode="auto">
          <a:xfrm rot="18564040" flipH="1">
            <a:off x="2582069" y="2015331"/>
            <a:ext cx="66675" cy="55563"/>
          </a:xfrm>
          <a:custGeom>
            <a:avLst/>
            <a:gdLst>
              <a:gd name="T0" fmla="*/ 533225 w 23199"/>
              <a:gd name="T1" fmla="*/ 0 h 27198"/>
              <a:gd name="T2" fmla="*/ 0 w 23199"/>
              <a:gd name="T3" fmla="*/ 231386 h 27198"/>
              <a:gd name="T4" fmla="*/ 37963 w 23199"/>
              <a:gd name="T5" fmla="*/ 4772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19" name="Arc 771"/>
          <p:cNvSpPr>
            <a:spLocks/>
          </p:cNvSpPr>
          <p:nvPr/>
        </p:nvSpPr>
        <p:spPr bwMode="auto">
          <a:xfrm rot="5910393" flipH="1">
            <a:off x="2479675" y="2051051"/>
            <a:ext cx="185737" cy="61912"/>
          </a:xfrm>
          <a:custGeom>
            <a:avLst/>
            <a:gdLst>
              <a:gd name="T0" fmla="*/ 2225353 w 21600"/>
              <a:gd name="T1" fmla="*/ 323901 h 27068"/>
              <a:gd name="T2" fmla="*/ 4026640 w 21600"/>
              <a:gd name="T3" fmla="*/ 0 h 27068"/>
              <a:gd name="T4" fmla="*/ 13733703 w 21600"/>
              <a:gd name="T5" fmla="*/ 18284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20" name="Freeform 772"/>
          <p:cNvSpPr>
            <a:spLocks/>
          </p:cNvSpPr>
          <p:nvPr/>
        </p:nvSpPr>
        <p:spPr bwMode="auto">
          <a:xfrm rot="-143199">
            <a:off x="2605088" y="2097088"/>
            <a:ext cx="41275" cy="384175"/>
          </a:xfrm>
          <a:custGeom>
            <a:avLst/>
            <a:gdLst>
              <a:gd name="T0" fmla="*/ 0 w 192"/>
              <a:gd name="T1" fmla="*/ 307480086 h 480"/>
              <a:gd name="T2" fmla="*/ 4436633 w 192"/>
              <a:gd name="T3" fmla="*/ 276732487 h 480"/>
              <a:gd name="T4" fmla="*/ 6654733 w 192"/>
              <a:gd name="T5" fmla="*/ 215236490 h 480"/>
              <a:gd name="T6" fmla="*/ 8873051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21" name="Freeform 773"/>
          <p:cNvSpPr>
            <a:spLocks/>
          </p:cNvSpPr>
          <p:nvPr/>
        </p:nvSpPr>
        <p:spPr bwMode="auto">
          <a:xfrm rot="2859523" flipH="1">
            <a:off x="2607469" y="2062956"/>
            <a:ext cx="77788" cy="73025"/>
          </a:xfrm>
          <a:custGeom>
            <a:avLst/>
            <a:gdLst>
              <a:gd name="T0" fmla="*/ 0 w 80"/>
              <a:gd name="T1" fmla="*/ 40398867 h 132"/>
              <a:gd name="T2" fmla="*/ 52946397 w 80"/>
              <a:gd name="T3" fmla="*/ 18363022 h 132"/>
              <a:gd name="T4" fmla="*/ 7563716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22" name="Arc 774"/>
          <p:cNvSpPr>
            <a:spLocks/>
          </p:cNvSpPr>
          <p:nvPr/>
        </p:nvSpPr>
        <p:spPr bwMode="auto">
          <a:xfrm rot="7227494" flipH="1">
            <a:off x="2731294" y="2047082"/>
            <a:ext cx="69850" cy="61912"/>
          </a:xfrm>
          <a:custGeom>
            <a:avLst/>
            <a:gdLst>
              <a:gd name="T0" fmla="*/ 0 w 29764"/>
              <a:gd name="T1" fmla="*/ 80893 h 21600"/>
              <a:gd name="T2" fmla="*/ 384696 w 29764"/>
              <a:gd name="T3" fmla="*/ 230187 h 21600"/>
              <a:gd name="T4" fmla="*/ 151063 w 29764"/>
              <a:gd name="T5" fmla="*/ 508647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23" name="Arc 775"/>
          <p:cNvSpPr>
            <a:spLocks/>
          </p:cNvSpPr>
          <p:nvPr/>
        </p:nvSpPr>
        <p:spPr bwMode="auto">
          <a:xfrm rot="1213172">
            <a:off x="2627313" y="2368550"/>
            <a:ext cx="41275" cy="119063"/>
          </a:xfrm>
          <a:custGeom>
            <a:avLst/>
            <a:gdLst>
              <a:gd name="T0" fmla="*/ 93126 w 27189"/>
              <a:gd name="T1" fmla="*/ 0 h 26531"/>
              <a:gd name="T2" fmla="*/ 0 w 27189"/>
              <a:gd name="T3" fmla="*/ 2331334 h 26531"/>
              <a:gd name="T4" fmla="*/ 19554 w 27189"/>
              <a:gd name="T5" fmla="*/ 445664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24" name="Freeform 776"/>
          <p:cNvSpPr>
            <a:spLocks/>
          </p:cNvSpPr>
          <p:nvPr/>
        </p:nvSpPr>
        <p:spPr bwMode="auto">
          <a:xfrm rot="517400" flipH="1">
            <a:off x="2562225" y="2178050"/>
            <a:ext cx="144463" cy="984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2613907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25" name="Freeform 777"/>
          <p:cNvSpPr>
            <a:spLocks/>
          </p:cNvSpPr>
          <p:nvPr/>
        </p:nvSpPr>
        <p:spPr bwMode="auto">
          <a:xfrm rot="615711" flipH="1">
            <a:off x="2574925" y="2078038"/>
            <a:ext cx="144463" cy="100012"/>
          </a:xfrm>
          <a:custGeom>
            <a:avLst/>
            <a:gdLst>
              <a:gd name="T0" fmla="*/ 0 w 1"/>
              <a:gd name="T1" fmla="*/ 0 h 768"/>
              <a:gd name="T2" fmla="*/ 0 w 1"/>
              <a:gd name="T3" fmla="*/ 13023958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26" name="Arc 778"/>
          <p:cNvSpPr>
            <a:spLocks/>
          </p:cNvSpPr>
          <p:nvPr/>
        </p:nvSpPr>
        <p:spPr bwMode="auto">
          <a:xfrm rot="20863295" flipH="1">
            <a:off x="2720975" y="2044700"/>
            <a:ext cx="65088" cy="68263"/>
          </a:xfrm>
          <a:custGeom>
            <a:avLst/>
            <a:gdLst>
              <a:gd name="T0" fmla="*/ 0 w 33055"/>
              <a:gd name="T1" fmla="*/ 110823 h 21600"/>
              <a:gd name="T2" fmla="*/ 252365 w 33055"/>
              <a:gd name="T3" fmla="*/ 559757 h 21600"/>
              <a:gd name="T4" fmla="*/ 90119 w 33055"/>
              <a:gd name="T5" fmla="*/ 681786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27" name="Arc 779"/>
          <p:cNvSpPr>
            <a:spLocks/>
          </p:cNvSpPr>
          <p:nvPr/>
        </p:nvSpPr>
        <p:spPr bwMode="auto">
          <a:xfrm rot="675542">
            <a:off x="2657475" y="2276475"/>
            <a:ext cx="34925" cy="139700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6566119 h 20377"/>
              <a:gd name="T4" fmla="*/ 0 w 21600"/>
              <a:gd name="T5" fmla="*/ 1803876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28" name="Arc 780"/>
          <p:cNvSpPr>
            <a:spLocks/>
          </p:cNvSpPr>
          <p:nvPr/>
        </p:nvSpPr>
        <p:spPr bwMode="auto">
          <a:xfrm rot="4648667">
            <a:off x="2675731" y="2299494"/>
            <a:ext cx="66675" cy="109538"/>
          </a:xfrm>
          <a:custGeom>
            <a:avLst/>
            <a:gdLst>
              <a:gd name="T0" fmla="*/ 94806 w 20914"/>
              <a:gd name="T1" fmla="*/ 0 h 21401"/>
              <a:gd name="T2" fmla="*/ 677666 w 20914"/>
              <a:gd name="T3" fmla="*/ 2145688 h 21401"/>
              <a:gd name="T4" fmla="*/ 0 w 20914"/>
              <a:gd name="T5" fmla="*/ 286963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29" name="Arc 781"/>
          <p:cNvSpPr>
            <a:spLocks/>
          </p:cNvSpPr>
          <p:nvPr/>
        </p:nvSpPr>
        <p:spPr bwMode="auto">
          <a:xfrm rot="-4728917">
            <a:off x="2745582" y="2359819"/>
            <a:ext cx="119062" cy="88900"/>
          </a:xfrm>
          <a:custGeom>
            <a:avLst/>
            <a:gdLst>
              <a:gd name="T0" fmla="*/ 1379019 w 21600"/>
              <a:gd name="T1" fmla="*/ 675616 h 32248"/>
              <a:gd name="T2" fmla="*/ 1060627 w 21600"/>
              <a:gd name="T3" fmla="*/ 0 h 32248"/>
              <a:gd name="T4" fmla="*/ 3617528 w 21600"/>
              <a:gd name="T5" fmla="*/ 320123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30" name="Freeform 782"/>
          <p:cNvSpPr>
            <a:spLocks/>
          </p:cNvSpPr>
          <p:nvPr/>
        </p:nvSpPr>
        <p:spPr bwMode="auto">
          <a:xfrm>
            <a:off x="2846388" y="2311400"/>
            <a:ext cx="68262" cy="166688"/>
          </a:xfrm>
          <a:custGeom>
            <a:avLst/>
            <a:gdLst>
              <a:gd name="T0" fmla="*/ 5943671 w 112"/>
              <a:gd name="T1" fmla="*/ 0 h 328"/>
              <a:gd name="T2" fmla="*/ 5943671 w 112"/>
              <a:gd name="T3" fmla="*/ 74379442 h 328"/>
              <a:gd name="T4" fmla="*/ 41604478 w 112"/>
              <a:gd name="T5" fmla="*/ 6198302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31" name="Freeform 783"/>
          <p:cNvSpPr>
            <a:spLocks/>
          </p:cNvSpPr>
          <p:nvPr/>
        </p:nvSpPr>
        <p:spPr bwMode="auto">
          <a:xfrm>
            <a:off x="2860675" y="2273300"/>
            <a:ext cx="41275" cy="50800"/>
          </a:xfrm>
          <a:custGeom>
            <a:avLst/>
            <a:gdLst>
              <a:gd name="T0" fmla="*/ 0 w 56"/>
              <a:gd name="T1" fmla="*/ 1908908 h 104"/>
              <a:gd name="T2" fmla="*/ 26076223 w 56"/>
              <a:gd name="T3" fmla="*/ 1908908 h 104"/>
              <a:gd name="T4" fmla="*/ 26076223 w 56"/>
              <a:gd name="T5" fmla="*/ 13361377 h 104"/>
              <a:gd name="T6" fmla="*/ 0 w 56"/>
              <a:gd name="T7" fmla="*/ 2481384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32" name="Freeform 784"/>
          <p:cNvSpPr>
            <a:spLocks/>
          </p:cNvSpPr>
          <p:nvPr/>
        </p:nvSpPr>
        <p:spPr bwMode="auto">
          <a:xfrm rot="-1391916">
            <a:off x="2876550" y="2389188"/>
            <a:ext cx="87313" cy="52387"/>
          </a:xfrm>
          <a:custGeom>
            <a:avLst/>
            <a:gdLst>
              <a:gd name="T0" fmla="*/ 0 w 48"/>
              <a:gd name="T1" fmla="*/ 14293738 h 192"/>
              <a:gd name="T2" fmla="*/ 158824172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33" name="Arc 785"/>
          <p:cNvSpPr>
            <a:spLocks/>
          </p:cNvSpPr>
          <p:nvPr/>
        </p:nvSpPr>
        <p:spPr bwMode="auto">
          <a:xfrm flipH="1">
            <a:off x="2940050" y="2305050"/>
            <a:ext cx="114300" cy="80963"/>
          </a:xfrm>
          <a:custGeom>
            <a:avLst/>
            <a:gdLst>
              <a:gd name="T0" fmla="*/ 0 w 37898"/>
              <a:gd name="T1" fmla="*/ 412709 h 21600"/>
              <a:gd name="T2" fmla="*/ 1039696 w 37898"/>
              <a:gd name="T3" fmla="*/ 933908 h 21600"/>
              <a:gd name="T4" fmla="*/ 456693 w 37898"/>
              <a:gd name="T5" fmla="*/ 1137504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34" name="Arc 786"/>
          <p:cNvSpPr>
            <a:spLocks/>
          </p:cNvSpPr>
          <p:nvPr/>
        </p:nvSpPr>
        <p:spPr bwMode="auto">
          <a:xfrm flipH="1">
            <a:off x="3006725" y="2336800"/>
            <a:ext cx="65088" cy="136525"/>
          </a:xfrm>
          <a:custGeom>
            <a:avLst/>
            <a:gdLst>
              <a:gd name="T0" fmla="*/ 590984 w 21600"/>
              <a:gd name="T1" fmla="*/ 1923225 h 36375"/>
              <a:gd name="T2" fmla="*/ 159903 w 21600"/>
              <a:gd name="T3" fmla="*/ 0 h 36375"/>
              <a:gd name="T4" fmla="*/ 591011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35" name="Arc 787"/>
          <p:cNvSpPr>
            <a:spLocks/>
          </p:cNvSpPr>
          <p:nvPr/>
        </p:nvSpPr>
        <p:spPr bwMode="auto">
          <a:xfrm flipH="1">
            <a:off x="2940050" y="2371725"/>
            <a:ext cx="69850" cy="101600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1414705 h 27198"/>
              <a:gd name="T4" fmla="*/ 43640 w 23199"/>
              <a:gd name="T5" fmla="*/ 29181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36" name="Freeform 788"/>
          <p:cNvSpPr>
            <a:spLocks/>
          </p:cNvSpPr>
          <p:nvPr/>
        </p:nvSpPr>
        <p:spPr bwMode="auto">
          <a:xfrm>
            <a:off x="3044825" y="2281238"/>
            <a:ext cx="41275" cy="49212"/>
          </a:xfrm>
          <a:custGeom>
            <a:avLst/>
            <a:gdLst>
              <a:gd name="T0" fmla="*/ 0 w 56"/>
              <a:gd name="T1" fmla="*/ 1791506 h 104"/>
              <a:gd name="T2" fmla="*/ 26076223 w 56"/>
              <a:gd name="T3" fmla="*/ 1791506 h 104"/>
              <a:gd name="T4" fmla="*/ 26076223 w 56"/>
              <a:gd name="T5" fmla="*/ 12539123 h 104"/>
              <a:gd name="T6" fmla="*/ 0 w 56"/>
              <a:gd name="T7" fmla="*/ 23286740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37" name="Freeform 789"/>
          <p:cNvSpPr>
            <a:spLocks/>
          </p:cNvSpPr>
          <p:nvPr/>
        </p:nvSpPr>
        <p:spPr bwMode="auto">
          <a:xfrm>
            <a:off x="3090863" y="2305050"/>
            <a:ext cx="66675" cy="52388"/>
          </a:xfrm>
          <a:custGeom>
            <a:avLst/>
            <a:gdLst>
              <a:gd name="T0" fmla="*/ 0 w 80"/>
              <a:gd name="T1" fmla="*/ 20791683 h 132"/>
              <a:gd name="T2" fmla="*/ 38899027 w 80"/>
              <a:gd name="T3" fmla="*/ 9450873 h 132"/>
              <a:gd name="T4" fmla="*/ 5556945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38" name="Freeform 790"/>
          <p:cNvSpPr>
            <a:spLocks/>
          </p:cNvSpPr>
          <p:nvPr/>
        </p:nvSpPr>
        <p:spPr bwMode="auto">
          <a:xfrm>
            <a:off x="3149600" y="2230438"/>
            <a:ext cx="53975" cy="225425"/>
          </a:xfrm>
          <a:custGeom>
            <a:avLst/>
            <a:gdLst>
              <a:gd name="T0" fmla="*/ 1318942 w 94"/>
              <a:gd name="T1" fmla="*/ 0 h 443"/>
              <a:gd name="T2" fmla="*/ 659184 w 94"/>
              <a:gd name="T3" fmla="*/ 83896273 h 443"/>
              <a:gd name="T4" fmla="*/ 4616011 w 94"/>
              <a:gd name="T5" fmla="*/ 109790118 h 443"/>
              <a:gd name="T6" fmla="*/ 20442172 w 94"/>
              <a:gd name="T7" fmla="*/ 112897217 h 443"/>
              <a:gd name="T8" fmla="*/ 30992559 w 94"/>
              <a:gd name="T9" fmla="*/ 10875408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39" name="Line 791"/>
          <p:cNvSpPr>
            <a:spLocks noChangeShapeType="1"/>
          </p:cNvSpPr>
          <p:nvPr/>
        </p:nvSpPr>
        <p:spPr bwMode="auto">
          <a:xfrm flipV="1">
            <a:off x="3103563" y="2305050"/>
            <a:ext cx="95250" cy="3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40" name="Freeform 792"/>
          <p:cNvSpPr>
            <a:spLocks/>
          </p:cNvSpPr>
          <p:nvPr/>
        </p:nvSpPr>
        <p:spPr bwMode="auto">
          <a:xfrm rot="9222466" flipH="1">
            <a:off x="3036888" y="2325688"/>
            <a:ext cx="31750" cy="28575"/>
          </a:xfrm>
          <a:custGeom>
            <a:avLst/>
            <a:gdLst>
              <a:gd name="T0" fmla="*/ 1265405 w 152"/>
              <a:gd name="T1" fmla="*/ 0 h 113"/>
              <a:gd name="T2" fmla="*/ 349041 w 152"/>
              <a:gd name="T3" fmla="*/ 767479 h 113"/>
              <a:gd name="T4" fmla="*/ 349041 w 152"/>
              <a:gd name="T5" fmla="*/ 3836889 h 113"/>
              <a:gd name="T6" fmla="*/ 2443288 w 152"/>
              <a:gd name="T7" fmla="*/ 6906299 h 113"/>
              <a:gd name="T8" fmla="*/ 4930440 w 152"/>
              <a:gd name="T9" fmla="*/ 5946888 h 113"/>
              <a:gd name="T10" fmla="*/ 6631989 w 152"/>
              <a:gd name="T11" fmla="*/ 383688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41" name="Freeform 793"/>
          <p:cNvSpPr>
            <a:spLocks/>
          </p:cNvSpPr>
          <p:nvPr/>
        </p:nvSpPr>
        <p:spPr bwMode="auto">
          <a:xfrm rot="1673837">
            <a:off x="3057525" y="2341563"/>
            <a:ext cx="39688" cy="26987"/>
          </a:xfrm>
          <a:custGeom>
            <a:avLst/>
            <a:gdLst>
              <a:gd name="T0" fmla="*/ 0 w 80"/>
              <a:gd name="T1" fmla="*/ 5517409 h 132"/>
              <a:gd name="T2" fmla="*/ 13782649 w 80"/>
              <a:gd name="T3" fmla="*/ 2507951 h 132"/>
              <a:gd name="T4" fmla="*/ 1968921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42" name="Arc 794"/>
          <p:cNvSpPr>
            <a:spLocks/>
          </p:cNvSpPr>
          <p:nvPr/>
        </p:nvSpPr>
        <p:spPr bwMode="auto">
          <a:xfrm rot="668040">
            <a:off x="3178175" y="2379663"/>
            <a:ext cx="38100" cy="79375"/>
          </a:xfrm>
          <a:custGeom>
            <a:avLst/>
            <a:gdLst>
              <a:gd name="T0" fmla="*/ 108915 w 21600"/>
              <a:gd name="T1" fmla="*/ 0 h 30122"/>
              <a:gd name="T2" fmla="*/ 2656 w 21600"/>
              <a:gd name="T3" fmla="*/ 551166 h 30122"/>
              <a:gd name="T4" fmla="*/ 0 w 21600"/>
              <a:gd name="T5" fmla="*/ 156028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43" name="Line 795"/>
          <p:cNvSpPr>
            <a:spLocks noChangeShapeType="1"/>
          </p:cNvSpPr>
          <p:nvPr/>
        </p:nvSpPr>
        <p:spPr bwMode="auto">
          <a:xfrm>
            <a:off x="2759075" y="2305050"/>
            <a:ext cx="0" cy="1333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44" name="Text Box 796"/>
          <p:cNvSpPr txBox="1">
            <a:spLocks noChangeArrowheads="1"/>
          </p:cNvSpPr>
          <p:nvPr/>
        </p:nvSpPr>
        <p:spPr bwMode="auto">
          <a:xfrm>
            <a:off x="2901950" y="2446338"/>
            <a:ext cx="228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00FF"/>
                </a:solidFill>
                <a:latin typeface="Arial" charset="0"/>
                <a:sym typeface="Wingdings 2" pitchFamily="18" charset="2"/>
              </a:rPr>
              <a:t></a:t>
            </a:r>
          </a:p>
        </p:txBody>
      </p:sp>
      <p:sp>
        <p:nvSpPr>
          <p:cNvPr id="54045" name="Arc 797"/>
          <p:cNvSpPr>
            <a:spLocks/>
          </p:cNvSpPr>
          <p:nvPr/>
        </p:nvSpPr>
        <p:spPr bwMode="auto">
          <a:xfrm rot="20206454" flipH="1">
            <a:off x="3667125" y="2041525"/>
            <a:ext cx="82550" cy="109538"/>
          </a:xfrm>
          <a:custGeom>
            <a:avLst/>
            <a:gdLst>
              <a:gd name="T0" fmla="*/ 0 w 37898"/>
              <a:gd name="T1" fmla="*/ 1022076 h 21600"/>
              <a:gd name="T2" fmla="*/ 391669 w 37898"/>
              <a:gd name="T3" fmla="*/ 2312819 h 21600"/>
              <a:gd name="T4" fmla="*/ 172044 w 37898"/>
              <a:gd name="T5" fmla="*/ 2817003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46" name="Arc 798"/>
          <p:cNvSpPr>
            <a:spLocks/>
          </p:cNvSpPr>
          <p:nvPr/>
        </p:nvSpPr>
        <p:spPr bwMode="auto">
          <a:xfrm rot="18564040" flipH="1">
            <a:off x="3725069" y="2013744"/>
            <a:ext cx="66675" cy="55563"/>
          </a:xfrm>
          <a:custGeom>
            <a:avLst/>
            <a:gdLst>
              <a:gd name="T0" fmla="*/ 533225 w 23199"/>
              <a:gd name="T1" fmla="*/ 0 h 27198"/>
              <a:gd name="T2" fmla="*/ 0 w 23199"/>
              <a:gd name="T3" fmla="*/ 231386 h 27198"/>
              <a:gd name="T4" fmla="*/ 37963 w 23199"/>
              <a:gd name="T5" fmla="*/ 4772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47" name="Arc 799"/>
          <p:cNvSpPr>
            <a:spLocks/>
          </p:cNvSpPr>
          <p:nvPr/>
        </p:nvSpPr>
        <p:spPr bwMode="auto">
          <a:xfrm rot="5910393" flipH="1">
            <a:off x="3622675" y="2052638"/>
            <a:ext cx="185738" cy="61912"/>
          </a:xfrm>
          <a:custGeom>
            <a:avLst/>
            <a:gdLst>
              <a:gd name="T0" fmla="*/ 2225373 w 21600"/>
              <a:gd name="T1" fmla="*/ 323901 h 27068"/>
              <a:gd name="T2" fmla="*/ 4026688 w 21600"/>
              <a:gd name="T3" fmla="*/ 0 h 27068"/>
              <a:gd name="T4" fmla="*/ 13733931 w 21600"/>
              <a:gd name="T5" fmla="*/ 18284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48" name="Freeform 800"/>
          <p:cNvSpPr>
            <a:spLocks/>
          </p:cNvSpPr>
          <p:nvPr/>
        </p:nvSpPr>
        <p:spPr bwMode="auto">
          <a:xfrm rot="-143199">
            <a:off x="3748088" y="2095500"/>
            <a:ext cx="41275" cy="384175"/>
          </a:xfrm>
          <a:custGeom>
            <a:avLst/>
            <a:gdLst>
              <a:gd name="T0" fmla="*/ 0 w 192"/>
              <a:gd name="T1" fmla="*/ 307480086 h 480"/>
              <a:gd name="T2" fmla="*/ 4436633 w 192"/>
              <a:gd name="T3" fmla="*/ 276732487 h 480"/>
              <a:gd name="T4" fmla="*/ 6654733 w 192"/>
              <a:gd name="T5" fmla="*/ 215236490 h 480"/>
              <a:gd name="T6" fmla="*/ 8873051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49" name="Freeform 801"/>
          <p:cNvSpPr>
            <a:spLocks/>
          </p:cNvSpPr>
          <p:nvPr/>
        </p:nvSpPr>
        <p:spPr bwMode="auto">
          <a:xfrm rot="2859523" flipH="1">
            <a:off x="3750469" y="2061369"/>
            <a:ext cx="77787" cy="73025"/>
          </a:xfrm>
          <a:custGeom>
            <a:avLst/>
            <a:gdLst>
              <a:gd name="T0" fmla="*/ 0 w 80"/>
              <a:gd name="T1" fmla="*/ 40398867 h 132"/>
              <a:gd name="T2" fmla="*/ 52944744 w 80"/>
              <a:gd name="T3" fmla="*/ 18363022 h 132"/>
              <a:gd name="T4" fmla="*/ 7563521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50" name="Arc 802"/>
          <p:cNvSpPr>
            <a:spLocks/>
          </p:cNvSpPr>
          <p:nvPr/>
        </p:nvSpPr>
        <p:spPr bwMode="auto">
          <a:xfrm rot="7227494" flipH="1">
            <a:off x="3874294" y="2045494"/>
            <a:ext cx="69850" cy="61912"/>
          </a:xfrm>
          <a:custGeom>
            <a:avLst/>
            <a:gdLst>
              <a:gd name="T0" fmla="*/ 0 w 29764"/>
              <a:gd name="T1" fmla="*/ 80893 h 21600"/>
              <a:gd name="T2" fmla="*/ 384696 w 29764"/>
              <a:gd name="T3" fmla="*/ 230187 h 21600"/>
              <a:gd name="T4" fmla="*/ 151063 w 29764"/>
              <a:gd name="T5" fmla="*/ 508647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51" name="Arc 803"/>
          <p:cNvSpPr>
            <a:spLocks/>
          </p:cNvSpPr>
          <p:nvPr/>
        </p:nvSpPr>
        <p:spPr bwMode="auto">
          <a:xfrm rot="1213172">
            <a:off x="3770313" y="2366963"/>
            <a:ext cx="41275" cy="119062"/>
          </a:xfrm>
          <a:custGeom>
            <a:avLst/>
            <a:gdLst>
              <a:gd name="T0" fmla="*/ 93126 w 27189"/>
              <a:gd name="T1" fmla="*/ 0 h 26531"/>
              <a:gd name="T2" fmla="*/ 0 w 27189"/>
              <a:gd name="T3" fmla="*/ 2331279 h 26531"/>
              <a:gd name="T4" fmla="*/ 19554 w 27189"/>
              <a:gd name="T5" fmla="*/ 445656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52" name="Freeform 804"/>
          <p:cNvSpPr>
            <a:spLocks/>
          </p:cNvSpPr>
          <p:nvPr/>
        </p:nvSpPr>
        <p:spPr bwMode="auto">
          <a:xfrm rot="517400" flipH="1">
            <a:off x="3705225" y="2176463"/>
            <a:ext cx="144463" cy="984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2613907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53" name="Freeform 805"/>
          <p:cNvSpPr>
            <a:spLocks/>
          </p:cNvSpPr>
          <p:nvPr/>
        </p:nvSpPr>
        <p:spPr bwMode="auto">
          <a:xfrm rot="615711" flipH="1">
            <a:off x="3717925" y="2076450"/>
            <a:ext cx="144463" cy="100013"/>
          </a:xfrm>
          <a:custGeom>
            <a:avLst/>
            <a:gdLst>
              <a:gd name="T0" fmla="*/ 0 w 1"/>
              <a:gd name="T1" fmla="*/ 0 h 768"/>
              <a:gd name="T2" fmla="*/ 0 w 1"/>
              <a:gd name="T3" fmla="*/ 1302421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54" name="Arc 806"/>
          <p:cNvSpPr>
            <a:spLocks/>
          </p:cNvSpPr>
          <p:nvPr/>
        </p:nvSpPr>
        <p:spPr bwMode="auto">
          <a:xfrm rot="20863295" flipH="1">
            <a:off x="3863975" y="2043113"/>
            <a:ext cx="65088" cy="68262"/>
          </a:xfrm>
          <a:custGeom>
            <a:avLst/>
            <a:gdLst>
              <a:gd name="T0" fmla="*/ 0 w 33055"/>
              <a:gd name="T1" fmla="*/ 110818 h 21600"/>
              <a:gd name="T2" fmla="*/ 252365 w 33055"/>
              <a:gd name="T3" fmla="*/ 559733 h 21600"/>
              <a:gd name="T4" fmla="*/ 90119 w 33055"/>
              <a:gd name="T5" fmla="*/ 681757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55" name="Arc 807"/>
          <p:cNvSpPr>
            <a:spLocks/>
          </p:cNvSpPr>
          <p:nvPr/>
        </p:nvSpPr>
        <p:spPr bwMode="auto">
          <a:xfrm rot="675542">
            <a:off x="3800475" y="2274888"/>
            <a:ext cx="34925" cy="139700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6566119 h 20377"/>
              <a:gd name="T4" fmla="*/ 0 w 21600"/>
              <a:gd name="T5" fmla="*/ 1803876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56" name="Arc 808"/>
          <p:cNvSpPr>
            <a:spLocks/>
          </p:cNvSpPr>
          <p:nvPr/>
        </p:nvSpPr>
        <p:spPr bwMode="auto">
          <a:xfrm rot="4648667">
            <a:off x="3818731" y="2297907"/>
            <a:ext cx="66675" cy="109538"/>
          </a:xfrm>
          <a:custGeom>
            <a:avLst/>
            <a:gdLst>
              <a:gd name="T0" fmla="*/ 94806 w 20914"/>
              <a:gd name="T1" fmla="*/ 0 h 21401"/>
              <a:gd name="T2" fmla="*/ 677666 w 20914"/>
              <a:gd name="T3" fmla="*/ 2145688 h 21401"/>
              <a:gd name="T4" fmla="*/ 0 w 20914"/>
              <a:gd name="T5" fmla="*/ 286963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57" name="Arc 809"/>
          <p:cNvSpPr>
            <a:spLocks/>
          </p:cNvSpPr>
          <p:nvPr/>
        </p:nvSpPr>
        <p:spPr bwMode="auto">
          <a:xfrm rot="-4728917">
            <a:off x="3888581" y="2358232"/>
            <a:ext cx="119063" cy="88900"/>
          </a:xfrm>
          <a:custGeom>
            <a:avLst/>
            <a:gdLst>
              <a:gd name="T0" fmla="*/ 1379042 w 21600"/>
              <a:gd name="T1" fmla="*/ 675616 h 32248"/>
              <a:gd name="T2" fmla="*/ 1060680 w 21600"/>
              <a:gd name="T3" fmla="*/ 0 h 32248"/>
              <a:gd name="T4" fmla="*/ 3617619 w 21600"/>
              <a:gd name="T5" fmla="*/ 320123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58" name="Freeform 810"/>
          <p:cNvSpPr>
            <a:spLocks/>
          </p:cNvSpPr>
          <p:nvPr/>
        </p:nvSpPr>
        <p:spPr bwMode="auto">
          <a:xfrm>
            <a:off x="3989388" y="2309813"/>
            <a:ext cx="68262" cy="166687"/>
          </a:xfrm>
          <a:custGeom>
            <a:avLst/>
            <a:gdLst>
              <a:gd name="T0" fmla="*/ 5943671 w 112"/>
              <a:gd name="T1" fmla="*/ 0 h 328"/>
              <a:gd name="T2" fmla="*/ 5943671 w 112"/>
              <a:gd name="T3" fmla="*/ 74378488 h 328"/>
              <a:gd name="T4" fmla="*/ 41604478 w 112"/>
              <a:gd name="T5" fmla="*/ 6198214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59" name="Freeform 811"/>
          <p:cNvSpPr>
            <a:spLocks/>
          </p:cNvSpPr>
          <p:nvPr/>
        </p:nvSpPr>
        <p:spPr bwMode="auto">
          <a:xfrm>
            <a:off x="4003675" y="2271713"/>
            <a:ext cx="41275" cy="50800"/>
          </a:xfrm>
          <a:custGeom>
            <a:avLst/>
            <a:gdLst>
              <a:gd name="T0" fmla="*/ 0 w 56"/>
              <a:gd name="T1" fmla="*/ 1908908 h 104"/>
              <a:gd name="T2" fmla="*/ 26076223 w 56"/>
              <a:gd name="T3" fmla="*/ 1908908 h 104"/>
              <a:gd name="T4" fmla="*/ 26076223 w 56"/>
              <a:gd name="T5" fmla="*/ 13361377 h 104"/>
              <a:gd name="T6" fmla="*/ 0 w 56"/>
              <a:gd name="T7" fmla="*/ 2481384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60" name="Freeform 812"/>
          <p:cNvSpPr>
            <a:spLocks/>
          </p:cNvSpPr>
          <p:nvPr/>
        </p:nvSpPr>
        <p:spPr bwMode="auto">
          <a:xfrm rot="-1391916">
            <a:off x="4019550" y="2387600"/>
            <a:ext cx="87313" cy="52388"/>
          </a:xfrm>
          <a:custGeom>
            <a:avLst/>
            <a:gdLst>
              <a:gd name="T0" fmla="*/ 0 w 48"/>
              <a:gd name="T1" fmla="*/ 14294284 h 192"/>
              <a:gd name="T2" fmla="*/ 158824172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61" name="Arc 813"/>
          <p:cNvSpPr>
            <a:spLocks/>
          </p:cNvSpPr>
          <p:nvPr/>
        </p:nvSpPr>
        <p:spPr bwMode="auto">
          <a:xfrm flipH="1">
            <a:off x="4083050" y="2303463"/>
            <a:ext cx="114300" cy="80962"/>
          </a:xfrm>
          <a:custGeom>
            <a:avLst/>
            <a:gdLst>
              <a:gd name="T0" fmla="*/ 0 w 37898"/>
              <a:gd name="T1" fmla="*/ 412700 h 21600"/>
              <a:gd name="T2" fmla="*/ 1039696 w 37898"/>
              <a:gd name="T3" fmla="*/ 933870 h 21600"/>
              <a:gd name="T4" fmla="*/ 456693 w 37898"/>
              <a:gd name="T5" fmla="*/ 113746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62" name="Arc 814"/>
          <p:cNvSpPr>
            <a:spLocks/>
          </p:cNvSpPr>
          <p:nvPr/>
        </p:nvSpPr>
        <p:spPr bwMode="auto">
          <a:xfrm flipH="1">
            <a:off x="4149725" y="2335213"/>
            <a:ext cx="65088" cy="136525"/>
          </a:xfrm>
          <a:custGeom>
            <a:avLst/>
            <a:gdLst>
              <a:gd name="T0" fmla="*/ 590984 w 21600"/>
              <a:gd name="T1" fmla="*/ 1923225 h 36375"/>
              <a:gd name="T2" fmla="*/ 159903 w 21600"/>
              <a:gd name="T3" fmla="*/ 0 h 36375"/>
              <a:gd name="T4" fmla="*/ 591011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63" name="Arc 815"/>
          <p:cNvSpPr>
            <a:spLocks/>
          </p:cNvSpPr>
          <p:nvPr/>
        </p:nvSpPr>
        <p:spPr bwMode="auto">
          <a:xfrm flipH="1">
            <a:off x="4083050" y="2370138"/>
            <a:ext cx="69850" cy="101600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1414705 h 27198"/>
              <a:gd name="T4" fmla="*/ 43640 w 23199"/>
              <a:gd name="T5" fmla="*/ 29181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64" name="Freeform 816"/>
          <p:cNvSpPr>
            <a:spLocks/>
          </p:cNvSpPr>
          <p:nvPr/>
        </p:nvSpPr>
        <p:spPr bwMode="auto">
          <a:xfrm>
            <a:off x="4187825" y="2279650"/>
            <a:ext cx="41275" cy="49213"/>
          </a:xfrm>
          <a:custGeom>
            <a:avLst/>
            <a:gdLst>
              <a:gd name="T0" fmla="*/ 0 w 56"/>
              <a:gd name="T1" fmla="*/ 1791542 h 104"/>
              <a:gd name="T2" fmla="*/ 26076223 w 56"/>
              <a:gd name="T3" fmla="*/ 1791542 h 104"/>
              <a:gd name="T4" fmla="*/ 26076223 w 56"/>
              <a:gd name="T5" fmla="*/ 12539378 h 104"/>
              <a:gd name="T6" fmla="*/ 0 w 56"/>
              <a:gd name="T7" fmla="*/ 2328768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65" name="Freeform 817"/>
          <p:cNvSpPr>
            <a:spLocks/>
          </p:cNvSpPr>
          <p:nvPr/>
        </p:nvSpPr>
        <p:spPr bwMode="auto">
          <a:xfrm>
            <a:off x="4233863" y="2303463"/>
            <a:ext cx="66675" cy="52387"/>
          </a:xfrm>
          <a:custGeom>
            <a:avLst/>
            <a:gdLst>
              <a:gd name="T0" fmla="*/ 0 w 80"/>
              <a:gd name="T1" fmla="*/ 20790889 h 132"/>
              <a:gd name="T2" fmla="*/ 38899027 w 80"/>
              <a:gd name="T3" fmla="*/ 9450296 h 132"/>
              <a:gd name="T4" fmla="*/ 5556945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66" name="Freeform 818"/>
          <p:cNvSpPr>
            <a:spLocks/>
          </p:cNvSpPr>
          <p:nvPr/>
        </p:nvSpPr>
        <p:spPr bwMode="auto">
          <a:xfrm>
            <a:off x="4292600" y="2228850"/>
            <a:ext cx="53975" cy="225425"/>
          </a:xfrm>
          <a:custGeom>
            <a:avLst/>
            <a:gdLst>
              <a:gd name="T0" fmla="*/ 1318942 w 94"/>
              <a:gd name="T1" fmla="*/ 0 h 443"/>
              <a:gd name="T2" fmla="*/ 659184 w 94"/>
              <a:gd name="T3" fmla="*/ 83896273 h 443"/>
              <a:gd name="T4" fmla="*/ 4616011 w 94"/>
              <a:gd name="T5" fmla="*/ 109790118 h 443"/>
              <a:gd name="T6" fmla="*/ 20442172 w 94"/>
              <a:gd name="T7" fmla="*/ 112897217 h 443"/>
              <a:gd name="T8" fmla="*/ 30992559 w 94"/>
              <a:gd name="T9" fmla="*/ 10875408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67" name="Line 819"/>
          <p:cNvSpPr>
            <a:spLocks noChangeShapeType="1"/>
          </p:cNvSpPr>
          <p:nvPr/>
        </p:nvSpPr>
        <p:spPr bwMode="auto">
          <a:xfrm flipV="1">
            <a:off x="4246563" y="2303463"/>
            <a:ext cx="95250" cy="3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68" name="Freeform 820"/>
          <p:cNvSpPr>
            <a:spLocks/>
          </p:cNvSpPr>
          <p:nvPr/>
        </p:nvSpPr>
        <p:spPr bwMode="auto">
          <a:xfrm rot="9222466" flipH="1">
            <a:off x="4179888" y="2324100"/>
            <a:ext cx="31750" cy="28575"/>
          </a:xfrm>
          <a:custGeom>
            <a:avLst/>
            <a:gdLst>
              <a:gd name="T0" fmla="*/ 1265405 w 152"/>
              <a:gd name="T1" fmla="*/ 0 h 113"/>
              <a:gd name="T2" fmla="*/ 349041 w 152"/>
              <a:gd name="T3" fmla="*/ 767479 h 113"/>
              <a:gd name="T4" fmla="*/ 349041 w 152"/>
              <a:gd name="T5" fmla="*/ 3836889 h 113"/>
              <a:gd name="T6" fmla="*/ 2443288 w 152"/>
              <a:gd name="T7" fmla="*/ 6906299 h 113"/>
              <a:gd name="T8" fmla="*/ 4930440 w 152"/>
              <a:gd name="T9" fmla="*/ 5946888 h 113"/>
              <a:gd name="T10" fmla="*/ 6631989 w 152"/>
              <a:gd name="T11" fmla="*/ 383688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69" name="Freeform 821"/>
          <p:cNvSpPr>
            <a:spLocks/>
          </p:cNvSpPr>
          <p:nvPr/>
        </p:nvSpPr>
        <p:spPr bwMode="auto">
          <a:xfrm rot="1673837">
            <a:off x="4200525" y="2339975"/>
            <a:ext cx="39688" cy="26988"/>
          </a:xfrm>
          <a:custGeom>
            <a:avLst/>
            <a:gdLst>
              <a:gd name="T0" fmla="*/ 0 w 80"/>
              <a:gd name="T1" fmla="*/ 5517818 h 132"/>
              <a:gd name="T2" fmla="*/ 13782649 w 80"/>
              <a:gd name="T3" fmla="*/ 2508044 h 132"/>
              <a:gd name="T4" fmla="*/ 1968921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70" name="Arc 822"/>
          <p:cNvSpPr>
            <a:spLocks/>
          </p:cNvSpPr>
          <p:nvPr/>
        </p:nvSpPr>
        <p:spPr bwMode="auto">
          <a:xfrm rot="668040">
            <a:off x="4321175" y="2378075"/>
            <a:ext cx="38100" cy="79375"/>
          </a:xfrm>
          <a:custGeom>
            <a:avLst/>
            <a:gdLst>
              <a:gd name="T0" fmla="*/ 108915 w 21600"/>
              <a:gd name="T1" fmla="*/ 0 h 30122"/>
              <a:gd name="T2" fmla="*/ 2656 w 21600"/>
              <a:gd name="T3" fmla="*/ 551166 h 30122"/>
              <a:gd name="T4" fmla="*/ 0 w 21600"/>
              <a:gd name="T5" fmla="*/ 156028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71" name="Line 823"/>
          <p:cNvSpPr>
            <a:spLocks noChangeShapeType="1"/>
          </p:cNvSpPr>
          <p:nvPr/>
        </p:nvSpPr>
        <p:spPr bwMode="auto">
          <a:xfrm>
            <a:off x="3902075" y="2303463"/>
            <a:ext cx="0" cy="1333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72" name="Text Box 824"/>
          <p:cNvSpPr txBox="1">
            <a:spLocks noChangeArrowheads="1"/>
          </p:cNvSpPr>
          <p:nvPr/>
        </p:nvSpPr>
        <p:spPr bwMode="auto">
          <a:xfrm>
            <a:off x="4035425" y="2444750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00FF"/>
                </a:solidFill>
                <a:latin typeface="Arial" charset="0"/>
                <a:sym typeface="Wingdings 2" pitchFamily="18" charset="2"/>
              </a:rPr>
              <a:t></a:t>
            </a:r>
          </a:p>
        </p:txBody>
      </p:sp>
      <p:sp>
        <p:nvSpPr>
          <p:cNvPr id="20581" name="Text Box 831"/>
          <p:cNvSpPr txBox="1">
            <a:spLocks noChangeArrowheads="1"/>
          </p:cNvSpPr>
          <p:nvPr/>
        </p:nvSpPr>
        <p:spPr bwMode="auto">
          <a:xfrm>
            <a:off x="4762500" y="2047875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00FF"/>
                </a:solidFill>
                <a:latin typeface="Arial" charset="0"/>
                <a:sym typeface="Wingdings 2" pitchFamily="18" charset="2"/>
              </a:rPr>
              <a:t></a:t>
            </a:r>
          </a:p>
        </p:txBody>
      </p:sp>
      <p:sp>
        <p:nvSpPr>
          <p:cNvPr id="20582" name="Text Box 832"/>
          <p:cNvSpPr txBox="1">
            <a:spLocks noChangeArrowheads="1"/>
          </p:cNvSpPr>
          <p:nvPr/>
        </p:nvSpPr>
        <p:spPr bwMode="auto">
          <a:xfrm>
            <a:off x="5915025" y="2057400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00FF"/>
                </a:solidFill>
                <a:latin typeface="Arial" charset="0"/>
                <a:sym typeface="Wingdings 2" pitchFamily="18" charset="2"/>
              </a:rPr>
              <a:t></a:t>
            </a:r>
          </a:p>
        </p:txBody>
      </p:sp>
      <p:sp>
        <p:nvSpPr>
          <p:cNvPr id="20583" name="Text Box 833"/>
          <p:cNvSpPr txBox="1">
            <a:spLocks noChangeArrowheads="1"/>
          </p:cNvSpPr>
          <p:nvPr/>
        </p:nvSpPr>
        <p:spPr bwMode="auto">
          <a:xfrm>
            <a:off x="7077075" y="2028825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00FF"/>
                </a:solidFill>
                <a:latin typeface="Arial" charset="0"/>
                <a:sym typeface="Wingdings 2" pitchFamily="18" charset="2"/>
              </a:rPr>
              <a:t></a:t>
            </a:r>
          </a:p>
        </p:txBody>
      </p:sp>
      <p:sp>
        <p:nvSpPr>
          <p:cNvPr id="54082" name="Arc 834"/>
          <p:cNvSpPr>
            <a:spLocks/>
          </p:cNvSpPr>
          <p:nvPr/>
        </p:nvSpPr>
        <p:spPr bwMode="auto">
          <a:xfrm rot="20206454" flipH="1">
            <a:off x="4810125" y="2041525"/>
            <a:ext cx="82550" cy="109538"/>
          </a:xfrm>
          <a:custGeom>
            <a:avLst/>
            <a:gdLst>
              <a:gd name="T0" fmla="*/ 0 w 37898"/>
              <a:gd name="T1" fmla="*/ 1022076 h 21600"/>
              <a:gd name="T2" fmla="*/ 391669 w 37898"/>
              <a:gd name="T3" fmla="*/ 2312819 h 21600"/>
              <a:gd name="T4" fmla="*/ 172044 w 37898"/>
              <a:gd name="T5" fmla="*/ 2817003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83" name="Arc 835"/>
          <p:cNvSpPr>
            <a:spLocks/>
          </p:cNvSpPr>
          <p:nvPr/>
        </p:nvSpPr>
        <p:spPr bwMode="auto">
          <a:xfrm rot="18564040" flipH="1">
            <a:off x="4868069" y="2013744"/>
            <a:ext cx="66675" cy="55563"/>
          </a:xfrm>
          <a:custGeom>
            <a:avLst/>
            <a:gdLst>
              <a:gd name="T0" fmla="*/ 533225 w 23199"/>
              <a:gd name="T1" fmla="*/ 0 h 27198"/>
              <a:gd name="T2" fmla="*/ 0 w 23199"/>
              <a:gd name="T3" fmla="*/ 231386 h 27198"/>
              <a:gd name="T4" fmla="*/ 37963 w 23199"/>
              <a:gd name="T5" fmla="*/ 4772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84" name="Arc 836"/>
          <p:cNvSpPr>
            <a:spLocks/>
          </p:cNvSpPr>
          <p:nvPr/>
        </p:nvSpPr>
        <p:spPr bwMode="auto">
          <a:xfrm rot="5910393" flipH="1">
            <a:off x="4765675" y="2052638"/>
            <a:ext cx="185738" cy="61912"/>
          </a:xfrm>
          <a:custGeom>
            <a:avLst/>
            <a:gdLst>
              <a:gd name="T0" fmla="*/ 2225373 w 21600"/>
              <a:gd name="T1" fmla="*/ 323901 h 27068"/>
              <a:gd name="T2" fmla="*/ 4026688 w 21600"/>
              <a:gd name="T3" fmla="*/ 0 h 27068"/>
              <a:gd name="T4" fmla="*/ 13733931 w 21600"/>
              <a:gd name="T5" fmla="*/ 18284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85" name="Freeform 837"/>
          <p:cNvSpPr>
            <a:spLocks/>
          </p:cNvSpPr>
          <p:nvPr/>
        </p:nvSpPr>
        <p:spPr bwMode="auto">
          <a:xfrm rot="-143199">
            <a:off x="4891088" y="2095500"/>
            <a:ext cx="41275" cy="384175"/>
          </a:xfrm>
          <a:custGeom>
            <a:avLst/>
            <a:gdLst>
              <a:gd name="T0" fmla="*/ 0 w 192"/>
              <a:gd name="T1" fmla="*/ 307480086 h 480"/>
              <a:gd name="T2" fmla="*/ 4436633 w 192"/>
              <a:gd name="T3" fmla="*/ 276732487 h 480"/>
              <a:gd name="T4" fmla="*/ 6654733 w 192"/>
              <a:gd name="T5" fmla="*/ 215236490 h 480"/>
              <a:gd name="T6" fmla="*/ 8873051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86" name="Freeform 838"/>
          <p:cNvSpPr>
            <a:spLocks/>
          </p:cNvSpPr>
          <p:nvPr/>
        </p:nvSpPr>
        <p:spPr bwMode="auto">
          <a:xfrm rot="2859523" flipH="1">
            <a:off x="4893469" y="2061369"/>
            <a:ext cx="77787" cy="73025"/>
          </a:xfrm>
          <a:custGeom>
            <a:avLst/>
            <a:gdLst>
              <a:gd name="T0" fmla="*/ 0 w 80"/>
              <a:gd name="T1" fmla="*/ 40398867 h 132"/>
              <a:gd name="T2" fmla="*/ 52944744 w 80"/>
              <a:gd name="T3" fmla="*/ 18363022 h 132"/>
              <a:gd name="T4" fmla="*/ 7563521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87" name="Arc 839"/>
          <p:cNvSpPr>
            <a:spLocks/>
          </p:cNvSpPr>
          <p:nvPr/>
        </p:nvSpPr>
        <p:spPr bwMode="auto">
          <a:xfrm rot="7227494" flipH="1">
            <a:off x="5017294" y="2045494"/>
            <a:ext cx="69850" cy="61912"/>
          </a:xfrm>
          <a:custGeom>
            <a:avLst/>
            <a:gdLst>
              <a:gd name="T0" fmla="*/ 0 w 29764"/>
              <a:gd name="T1" fmla="*/ 80893 h 21600"/>
              <a:gd name="T2" fmla="*/ 384696 w 29764"/>
              <a:gd name="T3" fmla="*/ 230187 h 21600"/>
              <a:gd name="T4" fmla="*/ 151063 w 29764"/>
              <a:gd name="T5" fmla="*/ 508647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88" name="Arc 840"/>
          <p:cNvSpPr>
            <a:spLocks/>
          </p:cNvSpPr>
          <p:nvPr/>
        </p:nvSpPr>
        <p:spPr bwMode="auto">
          <a:xfrm rot="1213172">
            <a:off x="4913313" y="2366963"/>
            <a:ext cx="41275" cy="119062"/>
          </a:xfrm>
          <a:custGeom>
            <a:avLst/>
            <a:gdLst>
              <a:gd name="T0" fmla="*/ 93126 w 27189"/>
              <a:gd name="T1" fmla="*/ 0 h 26531"/>
              <a:gd name="T2" fmla="*/ 0 w 27189"/>
              <a:gd name="T3" fmla="*/ 2331279 h 26531"/>
              <a:gd name="T4" fmla="*/ 19554 w 27189"/>
              <a:gd name="T5" fmla="*/ 445656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89" name="Freeform 841"/>
          <p:cNvSpPr>
            <a:spLocks/>
          </p:cNvSpPr>
          <p:nvPr/>
        </p:nvSpPr>
        <p:spPr bwMode="auto">
          <a:xfrm rot="517400" flipH="1">
            <a:off x="4848225" y="2176463"/>
            <a:ext cx="144463" cy="984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2613907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90" name="Freeform 842"/>
          <p:cNvSpPr>
            <a:spLocks/>
          </p:cNvSpPr>
          <p:nvPr/>
        </p:nvSpPr>
        <p:spPr bwMode="auto">
          <a:xfrm rot="615711" flipH="1">
            <a:off x="4860925" y="2076450"/>
            <a:ext cx="144463" cy="100013"/>
          </a:xfrm>
          <a:custGeom>
            <a:avLst/>
            <a:gdLst>
              <a:gd name="T0" fmla="*/ 0 w 1"/>
              <a:gd name="T1" fmla="*/ 0 h 768"/>
              <a:gd name="T2" fmla="*/ 0 w 1"/>
              <a:gd name="T3" fmla="*/ 1302421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91" name="Arc 843"/>
          <p:cNvSpPr>
            <a:spLocks/>
          </p:cNvSpPr>
          <p:nvPr/>
        </p:nvSpPr>
        <p:spPr bwMode="auto">
          <a:xfrm rot="20863295" flipH="1">
            <a:off x="5006975" y="2043113"/>
            <a:ext cx="65088" cy="68262"/>
          </a:xfrm>
          <a:custGeom>
            <a:avLst/>
            <a:gdLst>
              <a:gd name="T0" fmla="*/ 0 w 33055"/>
              <a:gd name="T1" fmla="*/ 110818 h 21600"/>
              <a:gd name="T2" fmla="*/ 252365 w 33055"/>
              <a:gd name="T3" fmla="*/ 559733 h 21600"/>
              <a:gd name="T4" fmla="*/ 90119 w 33055"/>
              <a:gd name="T5" fmla="*/ 681757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92" name="Arc 844"/>
          <p:cNvSpPr>
            <a:spLocks/>
          </p:cNvSpPr>
          <p:nvPr/>
        </p:nvSpPr>
        <p:spPr bwMode="auto">
          <a:xfrm rot="675542">
            <a:off x="4943475" y="2274888"/>
            <a:ext cx="34925" cy="139700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6566119 h 20377"/>
              <a:gd name="T4" fmla="*/ 0 w 21600"/>
              <a:gd name="T5" fmla="*/ 1803876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93" name="Arc 845"/>
          <p:cNvSpPr>
            <a:spLocks/>
          </p:cNvSpPr>
          <p:nvPr/>
        </p:nvSpPr>
        <p:spPr bwMode="auto">
          <a:xfrm rot="4648667">
            <a:off x="4961731" y="2297907"/>
            <a:ext cx="66675" cy="109538"/>
          </a:xfrm>
          <a:custGeom>
            <a:avLst/>
            <a:gdLst>
              <a:gd name="T0" fmla="*/ 94806 w 20914"/>
              <a:gd name="T1" fmla="*/ 0 h 21401"/>
              <a:gd name="T2" fmla="*/ 677666 w 20914"/>
              <a:gd name="T3" fmla="*/ 2145688 h 21401"/>
              <a:gd name="T4" fmla="*/ 0 w 20914"/>
              <a:gd name="T5" fmla="*/ 286963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94" name="Arc 846"/>
          <p:cNvSpPr>
            <a:spLocks/>
          </p:cNvSpPr>
          <p:nvPr/>
        </p:nvSpPr>
        <p:spPr bwMode="auto">
          <a:xfrm rot="-4728917">
            <a:off x="5031581" y="2358232"/>
            <a:ext cx="119063" cy="88900"/>
          </a:xfrm>
          <a:custGeom>
            <a:avLst/>
            <a:gdLst>
              <a:gd name="T0" fmla="*/ 1379042 w 21600"/>
              <a:gd name="T1" fmla="*/ 675616 h 32248"/>
              <a:gd name="T2" fmla="*/ 1060680 w 21600"/>
              <a:gd name="T3" fmla="*/ 0 h 32248"/>
              <a:gd name="T4" fmla="*/ 3617619 w 21600"/>
              <a:gd name="T5" fmla="*/ 320123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95" name="Freeform 847"/>
          <p:cNvSpPr>
            <a:spLocks/>
          </p:cNvSpPr>
          <p:nvPr/>
        </p:nvSpPr>
        <p:spPr bwMode="auto">
          <a:xfrm>
            <a:off x="5132388" y="2309813"/>
            <a:ext cx="68262" cy="166687"/>
          </a:xfrm>
          <a:custGeom>
            <a:avLst/>
            <a:gdLst>
              <a:gd name="T0" fmla="*/ 5943671 w 112"/>
              <a:gd name="T1" fmla="*/ 0 h 328"/>
              <a:gd name="T2" fmla="*/ 5943671 w 112"/>
              <a:gd name="T3" fmla="*/ 74378488 h 328"/>
              <a:gd name="T4" fmla="*/ 41604478 w 112"/>
              <a:gd name="T5" fmla="*/ 6198214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96" name="Freeform 848"/>
          <p:cNvSpPr>
            <a:spLocks/>
          </p:cNvSpPr>
          <p:nvPr/>
        </p:nvSpPr>
        <p:spPr bwMode="auto">
          <a:xfrm>
            <a:off x="5146675" y="2271713"/>
            <a:ext cx="41275" cy="50800"/>
          </a:xfrm>
          <a:custGeom>
            <a:avLst/>
            <a:gdLst>
              <a:gd name="T0" fmla="*/ 0 w 56"/>
              <a:gd name="T1" fmla="*/ 1908908 h 104"/>
              <a:gd name="T2" fmla="*/ 26076223 w 56"/>
              <a:gd name="T3" fmla="*/ 1908908 h 104"/>
              <a:gd name="T4" fmla="*/ 26076223 w 56"/>
              <a:gd name="T5" fmla="*/ 13361377 h 104"/>
              <a:gd name="T6" fmla="*/ 0 w 56"/>
              <a:gd name="T7" fmla="*/ 2481384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97" name="Freeform 849"/>
          <p:cNvSpPr>
            <a:spLocks/>
          </p:cNvSpPr>
          <p:nvPr/>
        </p:nvSpPr>
        <p:spPr bwMode="auto">
          <a:xfrm rot="-1391916">
            <a:off x="5162550" y="2387600"/>
            <a:ext cx="87313" cy="52388"/>
          </a:xfrm>
          <a:custGeom>
            <a:avLst/>
            <a:gdLst>
              <a:gd name="T0" fmla="*/ 0 w 48"/>
              <a:gd name="T1" fmla="*/ 14294284 h 192"/>
              <a:gd name="T2" fmla="*/ 158824172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098" name="Arc 850"/>
          <p:cNvSpPr>
            <a:spLocks/>
          </p:cNvSpPr>
          <p:nvPr/>
        </p:nvSpPr>
        <p:spPr bwMode="auto">
          <a:xfrm flipH="1">
            <a:off x="5226050" y="2303463"/>
            <a:ext cx="114300" cy="80962"/>
          </a:xfrm>
          <a:custGeom>
            <a:avLst/>
            <a:gdLst>
              <a:gd name="T0" fmla="*/ 0 w 37898"/>
              <a:gd name="T1" fmla="*/ 412700 h 21600"/>
              <a:gd name="T2" fmla="*/ 1039696 w 37898"/>
              <a:gd name="T3" fmla="*/ 933870 h 21600"/>
              <a:gd name="T4" fmla="*/ 456693 w 37898"/>
              <a:gd name="T5" fmla="*/ 113746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99" name="Arc 851"/>
          <p:cNvSpPr>
            <a:spLocks/>
          </p:cNvSpPr>
          <p:nvPr/>
        </p:nvSpPr>
        <p:spPr bwMode="auto">
          <a:xfrm flipH="1">
            <a:off x="5292725" y="2335213"/>
            <a:ext cx="65088" cy="136525"/>
          </a:xfrm>
          <a:custGeom>
            <a:avLst/>
            <a:gdLst>
              <a:gd name="T0" fmla="*/ 590984 w 21600"/>
              <a:gd name="T1" fmla="*/ 1923225 h 36375"/>
              <a:gd name="T2" fmla="*/ 159903 w 21600"/>
              <a:gd name="T3" fmla="*/ 0 h 36375"/>
              <a:gd name="T4" fmla="*/ 591011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00" name="Arc 852"/>
          <p:cNvSpPr>
            <a:spLocks/>
          </p:cNvSpPr>
          <p:nvPr/>
        </p:nvSpPr>
        <p:spPr bwMode="auto">
          <a:xfrm flipH="1">
            <a:off x="5226050" y="2370138"/>
            <a:ext cx="69850" cy="101600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1414705 h 27198"/>
              <a:gd name="T4" fmla="*/ 43640 w 23199"/>
              <a:gd name="T5" fmla="*/ 29181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01" name="Freeform 853"/>
          <p:cNvSpPr>
            <a:spLocks/>
          </p:cNvSpPr>
          <p:nvPr/>
        </p:nvSpPr>
        <p:spPr bwMode="auto">
          <a:xfrm>
            <a:off x="5330825" y="2279650"/>
            <a:ext cx="41275" cy="49213"/>
          </a:xfrm>
          <a:custGeom>
            <a:avLst/>
            <a:gdLst>
              <a:gd name="T0" fmla="*/ 0 w 56"/>
              <a:gd name="T1" fmla="*/ 1791542 h 104"/>
              <a:gd name="T2" fmla="*/ 26076223 w 56"/>
              <a:gd name="T3" fmla="*/ 1791542 h 104"/>
              <a:gd name="T4" fmla="*/ 26076223 w 56"/>
              <a:gd name="T5" fmla="*/ 12539378 h 104"/>
              <a:gd name="T6" fmla="*/ 0 w 56"/>
              <a:gd name="T7" fmla="*/ 2328768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02" name="Freeform 854"/>
          <p:cNvSpPr>
            <a:spLocks/>
          </p:cNvSpPr>
          <p:nvPr/>
        </p:nvSpPr>
        <p:spPr bwMode="auto">
          <a:xfrm>
            <a:off x="5376863" y="2303463"/>
            <a:ext cx="66675" cy="52387"/>
          </a:xfrm>
          <a:custGeom>
            <a:avLst/>
            <a:gdLst>
              <a:gd name="T0" fmla="*/ 0 w 80"/>
              <a:gd name="T1" fmla="*/ 20790889 h 132"/>
              <a:gd name="T2" fmla="*/ 38899027 w 80"/>
              <a:gd name="T3" fmla="*/ 9450296 h 132"/>
              <a:gd name="T4" fmla="*/ 5556945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03" name="Freeform 855"/>
          <p:cNvSpPr>
            <a:spLocks/>
          </p:cNvSpPr>
          <p:nvPr/>
        </p:nvSpPr>
        <p:spPr bwMode="auto">
          <a:xfrm>
            <a:off x="5435600" y="2228850"/>
            <a:ext cx="53975" cy="225425"/>
          </a:xfrm>
          <a:custGeom>
            <a:avLst/>
            <a:gdLst>
              <a:gd name="T0" fmla="*/ 1318942 w 94"/>
              <a:gd name="T1" fmla="*/ 0 h 443"/>
              <a:gd name="T2" fmla="*/ 659184 w 94"/>
              <a:gd name="T3" fmla="*/ 83896273 h 443"/>
              <a:gd name="T4" fmla="*/ 4616011 w 94"/>
              <a:gd name="T5" fmla="*/ 109790118 h 443"/>
              <a:gd name="T6" fmla="*/ 20442172 w 94"/>
              <a:gd name="T7" fmla="*/ 112897217 h 443"/>
              <a:gd name="T8" fmla="*/ 30992559 w 94"/>
              <a:gd name="T9" fmla="*/ 10875408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04" name="Line 856"/>
          <p:cNvSpPr>
            <a:spLocks noChangeShapeType="1"/>
          </p:cNvSpPr>
          <p:nvPr/>
        </p:nvSpPr>
        <p:spPr bwMode="auto">
          <a:xfrm flipV="1">
            <a:off x="5389563" y="2303463"/>
            <a:ext cx="95250" cy="3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05" name="Freeform 857"/>
          <p:cNvSpPr>
            <a:spLocks/>
          </p:cNvSpPr>
          <p:nvPr/>
        </p:nvSpPr>
        <p:spPr bwMode="auto">
          <a:xfrm rot="9222466" flipH="1">
            <a:off x="5322888" y="2324100"/>
            <a:ext cx="31750" cy="28575"/>
          </a:xfrm>
          <a:custGeom>
            <a:avLst/>
            <a:gdLst>
              <a:gd name="T0" fmla="*/ 1265405 w 152"/>
              <a:gd name="T1" fmla="*/ 0 h 113"/>
              <a:gd name="T2" fmla="*/ 349041 w 152"/>
              <a:gd name="T3" fmla="*/ 767479 h 113"/>
              <a:gd name="T4" fmla="*/ 349041 w 152"/>
              <a:gd name="T5" fmla="*/ 3836889 h 113"/>
              <a:gd name="T6" fmla="*/ 2443288 w 152"/>
              <a:gd name="T7" fmla="*/ 6906299 h 113"/>
              <a:gd name="T8" fmla="*/ 4930440 w 152"/>
              <a:gd name="T9" fmla="*/ 5946888 h 113"/>
              <a:gd name="T10" fmla="*/ 6631989 w 152"/>
              <a:gd name="T11" fmla="*/ 383688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06" name="Freeform 858"/>
          <p:cNvSpPr>
            <a:spLocks/>
          </p:cNvSpPr>
          <p:nvPr/>
        </p:nvSpPr>
        <p:spPr bwMode="auto">
          <a:xfrm rot="1673837">
            <a:off x="5343525" y="2339975"/>
            <a:ext cx="39688" cy="26988"/>
          </a:xfrm>
          <a:custGeom>
            <a:avLst/>
            <a:gdLst>
              <a:gd name="T0" fmla="*/ 0 w 80"/>
              <a:gd name="T1" fmla="*/ 5517818 h 132"/>
              <a:gd name="T2" fmla="*/ 13782649 w 80"/>
              <a:gd name="T3" fmla="*/ 2508044 h 132"/>
              <a:gd name="T4" fmla="*/ 1968921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07" name="Arc 859"/>
          <p:cNvSpPr>
            <a:spLocks/>
          </p:cNvSpPr>
          <p:nvPr/>
        </p:nvSpPr>
        <p:spPr bwMode="auto">
          <a:xfrm rot="668040">
            <a:off x="5464175" y="2378075"/>
            <a:ext cx="38100" cy="79375"/>
          </a:xfrm>
          <a:custGeom>
            <a:avLst/>
            <a:gdLst>
              <a:gd name="T0" fmla="*/ 108915 w 21600"/>
              <a:gd name="T1" fmla="*/ 0 h 30122"/>
              <a:gd name="T2" fmla="*/ 2656 w 21600"/>
              <a:gd name="T3" fmla="*/ 551166 h 30122"/>
              <a:gd name="T4" fmla="*/ 0 w 21600"/>
              <a:gd name="T5" fmla="*/ 156028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08" name="Line 860"/>
          <p:cNvSpPr>
            <a:spLocks noChangeShapeType="1"/>
          </p:cNvSpPr>
          <p:nvPr/>
        </p:nvSpPr>
        <p:spPr bwMode="auto">
          <a:xfrm>
            <a:off x="5045075" y="2303463"/>
            <a:ext cx="0" cy="1333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09" name="Text Box 861"/>
          <p:cNvSpPr txBox="1">
            <a:spLocks noChangeArrowheads="1"/>
          </p:cNvSpPr>
          <p:nvPr/>
        </p:nvSpPr>
        <p:spPr bwMode="auto">
          <a:xfrm>
            <a:off x="5187950" y="2454275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00FF"/>
                </a:solidFill>
                <a:latin typeface="Arial" charset="0"/>
                <a:sym typeface="Wingdings 2" pitchFamily="18" charset="2"/>
              </a:rPr>
              <a:t></a:t>
            </a:r>
          </a:p>
        </p:txBody>
      </p:sp>
      <p:sp>
        <p:nvSpPr>
          <p:cNvPr id="54110" name="Arc 862"/>
          <p:cNvSpPr>
            <a:spLocks/>
          </p:cNvSpPr>
          <p:nvPr/>
        </p:nvSpPr>
        <p:spPr bwMode="auto">
          <a:xfrm rot="20206454" flipH="1">
            <a:off x="5975350" y="2039938"/>
            <a:ext cx="82550" cy="109537"/>
          </a:xfrm>
          <a:custGeom>
            <a:avLst/>
            <a:gdLst>
              <a:gd name="T0" fmla="*/ 0 w 37898"/>
              <a:gd name="T1" fmla="*/ 1022056 h 21600"/>
              <a:gd name="T2" fmla="*/ 391669 w 37898"/>
              <a:gd name="T3" fmla="*/ 2312747 h 21600"/>
              <a:gd name="T4" fmla="*/ 172044 w 37898"/>
              <a:gd name="T5" fmla="*/ 281692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11" name="Arc 863"/>
          <p:cNvSpPr>
            <a:spLocks/>
          </p:cNvSpPr>
          <p:nvPr/>
        </p:nvSpPr>
        <p:spPr bwMode="auto">
          <a:xfrm rot="18564040" flipH="1">
            <a:off x="6033294" y="2012156"/>
            <a:ext cx="66675" cy="55563"/>
          </a:xfrm>
          <a:custGeom>
            <a:avLst/>
            <a:gdLst>
              <a:gd name="T0" fmla="*/ 533225 w 23199"/>
              <a:gd name="T1" fmla="*/ 0 h 27198"/>
              <a:gd name="T2" fmla="*/ 0 w 23199"/>
              <a:gd name="T3" fmla="*/ 231386 h 27198"/>
              <a:gd name="T4" fmla="*/ 37963 w 23199"/>
              <a:gd name="T5" fmla="*/ 4772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12" name="Arc 864"/>
          <p:cNvSpPr>
            <a:spLocks/>
          </p:cNvSpPr>
          <p:nvPr/>
        </p:nvSpPr>
        <p:spPr bwMode="auto">
          <a:xfrm rot="5910393" flipH="1">
            <a:off x="5930900" y="2051051"/>
            <a:ext cx="185737" cy="61912"/>
          </a:xfrm>
          <a:custGeom>
            <a:avLst/>
            <a:gdLst>
              <a:gd name="T0" fmla="*/ 2225353 w 21600"/>
              <a:gd name="T1" fmla="*/ 323901 h 27068"/>
              <a:gd name="T2" fmla="*/ 4026640 w 21600"/>
              <a:gd name="T3" fmla="*/ 0 h 27068"/>
              <a:gd name="T4" fmla="*/ 13733703 w 21600"/>
              <a:gd name="T5" fmla="*/ 18284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13" name="Freeform 865"/>
          <p:cNvSpPr>
            <a:spLocks/>
          </p:cNvSpPr>
          <p:nvPr/>
        </p:nvSpPr>
        <p:spPr bwMode="auto">
          <a:xfrm rot="-143199">
            <a:off x="6056313" y="2093913"/>
            <a:ext cx="41275" cy="384175"/>
          </a:xfrm>
          <a:custGeom>
            <a:avLst/>
            <a:gdLst>
              <a:gd name="T0" fmla="*/ 0 w 192"/>
              <a:gd name="T1" fmla="*/ 307480086 h 480"/>
              <a:gd name="T2" fmla="*/ 4436633 w 192"/>
              <a:gd name="T3" fmla="*/ 276732487 h 480"/>
              <a:gd name="T4" fmla="*/ 6654733 w 192"/>
              <a:gd name="T5" fmla="*/ 215236490 h 480"/>
              <a:gd name="T6" fmla="*/ 8873051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14" name="Freeform 866"/>
          <p:cNvSpPr>
            <a:spLocks/>
          </p:cNvSpPr>
          <p:nvPr/>
        </p:nvSpPr>
        <p:spPr bwMode="auto">
          <a:xfrm rot="2859523" flipH="1">
            <a:off x="6058694" y="2059781"/>
            <a:ext cx="77788" cy="73025"/>
          </a:xfrm>
          <a:custGeom>
            <a:avLst/>
            <a:gdLst>
              <a:gd name="T0" fmla="*/ 0 w 80"/>
              <a:gd name="T1" fmla="*/ 40398867 h 132"/>
              <a:gd name="T2" fmla="*/ 52946397 w 80"/>
              <a:gd name="T3" fmla="*/ 18363022 h 132"/>
              <a:gd name="T4" fmla="*/ 7563716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15" name="Arc 867"/>
          <p:cNvSpPr>
            <a:spLocks/>
          </p:cNvSpPr>
          <p:nvPr/>
        </p:nvSpPr>
        <p:spPr bwMode="auto">
          <a:xfrm rot="7227494" flipH="1">
            <a:off x="6182519" y="2043907"/>
            <a:ext cx="69850" cy="61912"/>
          </a:xfrm>
          <a:custGeom>
            <a:avLst/>
            <a:gdLst>
              <a:gd name="T0" fmla="*/ 0 w 29764"/>
              <a:gd name="T1" fmla="*/ 80893 h 21600"/>
              <a:gd name="T2" fmla="*/ 384696 w 29764"/>
              <a:gd name="T3" fmla="*/ 230187 h 21600"/>
              <a:gd name="T4" fmla="*/ 151063 w 29764"/>
              <a:gd name="T5" fmla="*/ 508647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16" name="Arc 868"/>
          <p:cNvSpPr>
            <a:spLocks/>
          </p:cNvSpPr>
          <p:nvPr/>
        </p:nvSpPr>
        <p:spPr bwMode="auto">
          <a:xfrm rot="1213172">
            <a:off x="6078538" y="2365375"/>
            <a:ext cx="41275" cy="119063"/>
          </a:xfrm>
          <a:custGeom>
            <a:avLst/>
            <a:gdLst>
              <a:gd name="T0" fmla="*/ 93126 w 27189"/>
              <a:gd name="T1" fmla="*/ 0 h 26531"/>
              <a:gd name="T2" fmla="*/ 0 w 27189"/>
              <a:gd name="T3" fmla="*/ 2331334 h 26531"/>
              <a:gd name="T4" fmla="*/ 19554 w 27189"/>
              <a:gd name="T5" fmla="*/ 445664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17" name="Freeform 869"/>
          <p:cNvSpPr>
            <a:spLocks/>
          </p:cNvSpPr>
          <p:nvPr/>
        </p:nvSpPr>
        <p:spPr bwMode="auto">
          <a:xfrm rot="517400" flipH="1">
            <a:off x="6013450" y="2174875"/>
            <a:ext cx="144463" cy="984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2613907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18" name="Freeform 870"/>
          <p:cNvSpPr>
            <a:spLocks/>
          </p:cNvSpPr>
          <p:nvPr/>
        </p:nvSpPr>
        <p:spPr bwMode="auto">
          <a:xfrm rot="615711" flipH="1">
            <a:off x="6026150" y="2074863"/>
            <a:ext cx="144463" cy="100012"/>
          </a:xfrm>
          <a:custGeom>
            <a:avLst/>
            <a:gdLst>
              <a:gd name="T0" fmla="*/ 0 w 1"/>
              <a:gd name="T1" fmla="*/ 0 h 768"/>
              <a:gd name="T2" fmla="*/ 0 w 1"/>
              <a:gd name="T3" fmla="*/ 13023958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19" name="Arc 871"/>
          <p:cNvSpPr>
            <a:spLocks/>
          </p:cNvSpPr>
          <p:nvPr/>
        </p:nvSpPr>
        <p:spPr bwMode="auto">
          <a:xfrm rot="20863295" flipH="1">
            <a:off x="6172200" y="2041525"/>
            <a:ext cx="65088" cy="68263"/>
          </a:xfrm>
          <a:custGeom>
            <a:avLst/>
            <a:gdLst>
              <a:gd name="T0" fmla="*/ 0 w 33055"/>
              <a:gd name="T1" fmla="*/ 110823 h 21600"/>
              <a:gd name="T2" fmla="*/ 252365 w 33055"/>
              <a:gd name="T3" fmla="*/ 559757 h 21600"/>
              <a:gd name="T4" fmla="*/ 90119 w 33055"/>
              <a:gd name="T5" fmla="*/ 681786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20" name="Arc 872"/>
          <p:cNvSpPr>
            <a:spLocks/>
          </p:cNvSpPr>
          <p:nvPr/>
        </p:nvSpPr>
        <p:spPr bwMode="auto">
          <a:xfrm rot="675542">
            <a:off x="6108700" y="2273300"/>
            <a:ext cx="34925" cy="139700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6566119 h 20377"/>
              <a:gd name="T4" fmla="*/ 0 w 21600"/>
              <a:gd name="T5" fmla="*/ 1803876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21" name="Arc 873"/>
          <p:cNvSpPr>
            <a:spLocks/>
          </p:cNvSpPr>
          <p:nvPr/>
        </p:nvSpPr>
        <p:spPr bwMode="auto">
          <a:xfrm rot="4648667">
            <a:off x="6126956" y="2296319"/>
            <a:ext cx="66675" cy="109538"/>
          </a:xfrm>
          <a:custGeom>
            <a:avLst/>
            <a:gdLst>
              <a:gd name="T0" fmla="*/ 94806 w 20914"/>
              <a:gd name="T1" fmla="*/ 0 h 21401"/>
              <a:gd name="T2" fmla="*/ 677666 w 20914"/>
              <a:gd name="T3" fmla="*/ 2145688 h 21401"/>
              <a:gd name="T4" fmla="*/ 0 w 20914"/>
              <a:gd name="T5" fmla="*/ 286963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22" name="Arc 874"/>
          <p:cNvSpPr>
            <a:spLocks/>
          </p:cNvSpPr>
          <p:nvPr/>
        </p:nvSpPr>
        <p:spPr bwMode="auto">
          <a:xfrm rot="-4728917">
            <a:off x="6196807" y="2356644"/>
            <a:ext cx="119062" cy="88900"/>
          </a:xfrm>
          <a:custGeom>
            <a:avLst/>
            <a:gdLst>
              <a:gd name="T0" fmla="*/ 1379019 w 21600"/>
              <a:gd name="T1" fmla="*/ 675616 h 32248"/>
              <a:gd name="T2" fmla="*/ 1060627 w 21600"/>
              <a:gd name="T3" fmla="*/ 0 h 32248"/>
              <a:gd name="T4" fmla="*/ 3617528 w 21600"/>
              <a:gd name="T5" fmla="*/ 320123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23" name="Freeform 875"/>
          <p:cNvSpPr>
            <a:spLocks/>
          </p:cNvSpPr>
          <p:nvPr/>
        </p:nvSpPr>
        <p:spPr bwMode="auto">
          <a:xfrm>
            <a:off x="6297613" y="2308225"/>
            <a:ext cx="68262" cy="166688"/>
          </a:xfrm>
          <a:custGeom>
            <a:avLst/>
            <a:gdLst>
              <a:gd name="T0" fmla="*/ 5943671 w 112"/>
              <a:gd name="T1" fmla="*/ 0 h 328"/>
              <a:gd name="T2" fmla="*/ 5943671 w 112"/>
              <a:gd name="T3" fmla="*/ 74379442 h 328"/>
              <a:gd name="T4" fmla="*/ 41604478 w 112"/>
              <a:gd name="T5" fmla="*/ 6198302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24" name="Freeform 876"/>
          <p:cNvSpPr>
            <a:spLocks/>
          </p:cNvSpPr>
          <p:nvPr/>
        </p:nvSpPr>
        <p:spPr bwMode="auto">
          <a:xfrm>
            <a:off x="6311900" y="2270125"/>
            <a:ext cx="41275" cy="50800"/>
          </a:xfrm>
          <a:custGeom>
            <a:avLst/>
            <a:gdLst>
              <a:gd name="T0" fmla="*/ 0 w 56"/>
              <a:gd name="T1" fmla="*/ 1908908 h 104"/>
              <a:gd name="T2" fmla="*/ 26076223 w 56"/>
              <a:gd name="T3" fmla="*/ 1908908 h 104"/>
              <a:gd name="T4" fmla="*/ 26076223 w 56"/>
              <a:gd name="T5" fmla="*/ 13361377 h 104"/>
              <a:gd name="T6" fmla="*/ 0 w 56"/>
              <a:gd name="T7" fmla="*/ 2481384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25" name="Freeform 877"/>
          <p:cNvSpPr>
            <a:spLocks/>
          </p:cNvSpPr>
          <p:nvPr/>
        </p:nvSpPr>
        <p:spPr bwMode="auto">
          <a:xfrm rot="-1391916">
            <a:off x="6327775" y="2386013"/>
            <a:ext cx="87313" cy="52387"/>
          </a:xfrm>
          <a:custGeom>
            <a:avLst/>
            <a:gdLst>
              <a:gd name="T0" fmla="*/ 0 w 48"/>
              <a:gd name="T1" fmla="*/ 14293738 h 192"/>
              <a:gd name="T2" fmla="*/ 158824172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26" name="Arc 878"/>
          <p:cNvSpPr>
            <a:spLocks/>
          </p:cNvSpPr>
          <p:nvPr/>
        </p:nvSpPr>
        <p:spPr bwMode="auto">
          <a:xfrm flipH="1">
            <a:off x="6391275" y="2301875"/>
            <a:ext cx="114300" cy="80963"/>
          </a:xfrm>
          <a:custGeom>
            <a:avLst/>
            <a:gdLst>
              <a:gd name="T0" fmla="*/ 0 w 37898"/>
              <a:gd name="T1" fmla="*/ 412709 h 21600"/>
              <a:gd name="T2" fmla="*/ 1039696 w 37898"/>
              <a:gd name="T3" fmla="*/ 933908 h 21600"/>
              <a:gd name="T4" fmla="*/ 456693 w 37898"/>
              <a:gd name="T5" fmla="*/ 1137504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27" name="Arc 879"/>
          <p:cNvSpPr>
            <a:spLocks/>
          </p:cNvSpPr>
          <p:nvPr/>
        </p:nvSpPr>
        <p:spPr bwMode="auto">
          <a:xfrm flipH="1">
            <a:off x="6457950" y="2333625"/>
            <a:ext cx="65088" cy="136525"/>
          </a:xfrm>
          <a:custGeom>
            <a:avLst/>
            <a:gdLst>
              <a:gd name="T0" fmla="*/ 590984 w 21600"/>
              <a:gd name="T1" fmla="*/ 1923225 h 36375"/>
              <a:gd name="T2" fmla="*/ 159903 w 21600"/>
              <a:gd name="T3" fmla="*/ 0 h 36375"/>
              <a:gd name="T4" fmla="*/ 591011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28" name="Arc 880"/>
          <p:cNvSpPr>
            <a:spLocks/>
          </p:cNvSpPr>
          <p:nvPr/>
        </p:nvSpPr>
        <p:spPr bwMode="auto">
          <a:xfrm flipH="1">
            <a:off x="6391275" y="2368550"/>
            <a:ext cx="69850" cy="101600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1414705 h 27198"/>
              <a:gd name="T4" fmla="*/ 43640 w 23199"/>
              <a:gd name="T5" fmla="*/ 29181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29" name="Freeform 881"/>
          <p:cNvSpPr>
            <a:spLocks/>
          </p:cNvSpPr>
          <p:nvPr/>
        </p:nvSpPr>
        <p:spPr bwMode="auto">
          <a:xfrm>
            <a:off x="6496050" y="2278063"/>
            <a:ext cx="41275" cy="49212"/>
          </a:xfrm>
          <a:custGeom>
            <a:avLst/>
            <a:gdLst>
              <a:gd name="T0" fmla="*/ 0 w 56"/>
              <a:gd name="T1" fmla="*/ 1791506 h 104"/>
              <a:gd name="T2" fmla="*/ 26076223 w 56"/>
              <a:gd name="T3" fmla="*/ 1791506 h 104"/>
              <a:gd name="T4" fmla="*/ 26076223 w 56"/>
              <a:gd name="T5" fmla="*/ 12539123 h 104"/>
              <a:gd name="T6" fmla="*/ 0 w 56"/>
              <a:gd name="T7" fmla="*/ 23286740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30" name="Freeform 882"/>
          <p:cNvSpPr>
            <a:spLocks/>
          </p:cNvSpPr>
          <p:nvPr/>
        </p:nvSpPr>
        <p:spPr bwMode="auto">
          <a:xfrm>
            <a:off x="6542088" y="2301875"/>
            <a:ext cx="66675" cy="52388"/>
          </a:xfrm>
          <a:custGeom>
            <a:avLst/>
            <a:gdLst>
              <a:gd name="T0" fmla="*/ 0 w 80"/>
              <a:gd name="T1" fmla="*/ 20791683 h 132"/>
              <a:gd name="T2" fmla="*/ 38899027 w 80"/>
              <a:gd name="T3" fmla="*/ 9450873 h 132"/>
              <a:gd name="T4" fmla="*/ 5556945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31" name="Freeform 883"/>
          <p:cNvSpPr>
            <a:spLocks/>
          </p:cNvSpPr>
          <p:nvPr/>
        </p:nvSpPr>
        <p:spPr bwMode="auto">
          <a:xfrm>
            <a:off x="6600825" y="2227263"/>
            <a:ext cx="53975" cy="225425"/>
          </a:xfrm>
          <a:custGeom>
            <a:avLst/>
            <a:gdLst>
              <a:gd name="T0" fmla="*/ 1318942 w 94"/>
              <a:gd name="T1" fmla="*/ 0 h 443"/>
              <a:gd name="T2" fmla="*/ 659184 w 94"/>
              <a:gd name="T3" fmla="*/ 83896273 h 443"/>
              <a:gd name="T4" fmla="*/ 4616011 w 94"/>
              <a:gd name="T5" fmla="*/ 109790118 h 443"/>
              <a:gd name="T6" fmla="*/ 20442172 w 94"/>
              <a:gd name="T7" fmla="*/ 112897217 h 443"/>
              <a:gd name="T8" fmla="*/ 30992559 w 94"/>
              <a:gd name="T9" fmla="*/ 10875408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32" name="Line 884"/>
          <p:cNvSpPr>
            <a:spLocks noChangeShapeType="1"/>
          </p:cNvSpPr>
          <p:nvPr/>
        </p:nvSpPr>
        <p:spPr bwMode="auto">
          <a:xfrm flipV="1">
            <a:off x="6554788" y="2301875"/>
            <a:ext cx="95250" cy="3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33" name="Freeform 885"/>
          <p:cNvSpPr>
            <a:spLocks/>
          </p:cNvSpPr>
          <p:nvPr/>
        </p:nvSpPr>
        <p:spPr bwMode="auto">
          <a:xfrm rot="9222466" flipH="1">
            <a:off x="6488113" y="2322513"/>
            <a:ext cx="31750" cy="28575"/>
          </a:xfrm>
          <a:custGeom>
            <a:avLst/>
            <a:gdLst>
              <a:gd name="T0" fmla="*/ 1265405 w 152"/>
              <a:gd name="T1" fmla="*/ 0 h 113"/>
              <a:gd name="T2" fmla="*/ 349041 w 152"/>
              <a:gd name="T3" fmla="*/ 767479 h 113"/>
              <a:gd name="T4" fmla="*/ 349041 w 152"/>
              <a:gd name="T5" fmla="*/ 3836889 h 113"/>
              <a:gd name="T6" fmla="*/ 2443288 w 152"/>
              <a:gd name="T7" fmla="*/ 6906299 h 113"/>
              <a:gd name="T8" fmla="*/ 4930440 w 152"/>
              <a:gd name="T9" fmla="*/ 5946888 h 113"/>
              <a:gd name="T10" fmla="*/ 6631989 w 152"/>
              <a:gd name="T11" fmla="*/ 383688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34" name="Freeform 886"/>
          <p:cNvSpPr>
            <a:spLocks/>
          </p:cNvSpPr>
          <p:nvPr/>
        </p:nvSpPr>
        <p:spPr bwMode="auto">
          <a:xfrm rot="1673837">
            <a:off x="6508750" y="2338388"/>
            <a:ext cx="39688" cy="26987"/>
          </a:xfrm>
          <a:custGeom>
            <a:avLst/>
            <a:gdLst>
              <a:gd name="T0" fmla="*/ 0 w 80"/>
              <a:gd name="T1" fmla="*/ 5517409 h 132"/>
              <a:gd name="T2" fmla="*/ 13782649 w 80"/>
              <a:gd name="T3" fmla="*/ 2507951 h 132"/>
              <a:gd name="T4" fmla="*/ 1968921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35" name="Arc 887"/>
          <p:cNvSpPr>
            <a:spLocks/>
          </p:cNvSpPr>
          <p:nvPr/>
        </p:nvSpPr>
        <p:spPr bwMode="auto">
          <a:xfrm rot="668040">
            <a:off x="6629400" y="2376488"/>
            <a:ext cx="38100" cy="79375"/>
          </a:xfrm>
          <a:custGeom>
            <a:avLst/>
            <a:gdLst>
              <a:gd name="T0" fmla="*/ 108915 w 21600"/>
              <a:gd name="T1" fmla="*/ 0 h 30122"/>
              <a:gd name="T2" fmla="*/ 2656 w 21600"/>
              <a:gd name="T3" fmla="*/ 551166 h 30122"/>
              <a:gd name="T4" fmla="*/ 0 w 21600"/>
              <a:gd name="T5" fmla="*/ 156028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36" name="Line 888"/>
          <p:cNvSpPr>
            <a:spLocks noChangeShapeType="1"/>
          </p:cNvSpPr>
          <p:nvPr/>
        </p:nvSpPr>
        <p:spPr bwMode="auto">
          <a:xfrm>
            <a:off x="6210300" y="2301875"/>
            <a:ext cx="0" cy="1333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37" name="Text Box 889"/>
          <p:cNvSpPr txBox="1">
            <a:spLocks noChangeArrowheads="1"/>
          </p:cNvSpPr>
          <p:nvPr/>
        </p:nvSpPr>
        <p:spPr bwMode="auto">
          <a:xfrm>
            <a:off x="6334125" y="2433638"/>
            <a:ext cx="228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00FF"/>
                </a:solidFill>
                <a:latin typeface="Arial" charset="0"/>
                <a:sym typeface="Wingdings 2" pitchFamily="18" charset="2"/>
              </a:rPr>
              <a:t></a:t>
            </a:r>
          </a:p>
        </p:txBody>
      </p:sp>
      <p:sp>
        <p:nvSpPr>
          <p:cNvPr id="20640" name="Text Box 918"/>
          <p:cNvSpPr txBox="1">
            <a:spLocks noChangeArrowheads="1"/>
          </p:cNvSpPr>
          <p:nvPr/>
        </p:nvSpPr>
        <p:spPr bwMode="auto">
          <a:xfrm>
            <a:off x="3619500" y="2038350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00FF"/>
                </a:solidFill>
                <a:latin typeface="Arial" charset="0"/>
                <a:sym typeface="Wingdings 2" pitchFamily="18" charset="2"/>
              </a:rPr>
              <a:t></a:t>
            </a:r>
          </a:p>
        </p:txBody>
      </p:sp>
      <p:sp>
        <p:nvSpPr>
          <p:cNvPr id="54167" name="Arc 919"/>
          <p:cNvSpPr>
            <a:spLocks/>
          </p:cNvSpPr>
          <p:nvPr/>
        </p:nvSpPr>
        <p:spPr bwMode="auto">
          <a:xfrm rot="20206454" flipH="1">
            <a:off x="7127875" y="2041525"/>
            <a:ext cx="82550" cy="109538"/>
          </a:xfrm>
          <a:custGeom>
            <a:avLst/>
            <a:gdLst>
              <a:gd name="T0" fmla="*/ 0 w 37898"/>
              <a:gd name="T1" fmla="*/ 1022076 h 21600"/>
              <a:gd name="T2" fmla="*/ 391669 w 37898"/>
              <a:gd name="T3" fmla="*/ 2312819 h 21600"/>
              <a:gd name="T4" fmla="*/ 172044 w 37898"/>
              <a:gd name="T5" fmla="*/ 2817003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68" name="Arc 920"/>
          <p:cNvSpPr>
            <a:spLocks/>
          </p:cNvSpPr>
          <p:nvPr/>
        </p:nvSpPr>
        <p:spPr bwMode="auto">
          <a:xfrm rot="18564040" flipH="1">
            <a:off x="7185819" y="2013744"/>
            <a:ext cx="66675" cy="55563"/>
          </a:xfrm>
          <a:custGeom>
            <a:avLst/>
            <a:gdLst>
              <a:gd name="T0" fmla="*/ 533225 w 23199"/>
              <a:gd name="T1" fmla="*/ 0 h 27198"/>
              <a:gd name="T2" fmla="*/ 0 w 23199"/>
              <a:gd name="T3" fmla="*/ 231386 h 27198"/>
              <a:gd name="T4" fmla="*/ 37963 w 23199"/>
              <a:gd name="T5" fmla="*/ 4772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69" name="Arc 921"/>
          <p:cNvSpPr>
            <a:spLocks/>
          </p:cNvSpPr>
          <p:nvPr/>
        </p:nvSpPr>
        <p:spPr bwMode="auto">
          <a:xfrm rot="5910393" flipH="1">
            <a:off x="7083425" y="2052638"/>
            <a:ext cx="185738" cy="61912"/>
          </a:xfrm>
          <a:custGeom>
            <a:avLst/>
            <a:gdLst>
              <a:gd name="T0" fmla="*/ 2225373 w 21600"/>
              <a:gd name="T1" fmla="*/ 323901 h 27068"/>
              <a:gd name="T2" fmla="*/ 4026688 w 21600"/>
              <a:gd name="T3" fmla="*/ 0 h 27068"/>
              <a:gd name="T4" fmla="*/ 13733931 w 21600"/>
              <a:gd name="T5" fmla="*/ 18284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70" name="Freeform 922"/>
          <p:cNvSpPr>
            <a:spLocks/>
          </p:cNvSpPr>
          <p:nvPr/>
        </p:nvSpPr>
        <p:spPr bwMode="auto">
          <a:xfrm rot="-143199">
            <a:off x="7208838" y="2095500"/>
            <a:ext cx="41275" cy="384175"/>
          </a:xfrm>
          <a:custGeom>
            <a:avLst/>
            <a:gdLst>
              <a:gd name="T0" fmla="*/ 0 w 192"/>
              <a:gd name="T1" fmla="*/ 307480086 h 480"/>
              <a:gd name="T2" fmla="*/ 4436633 w 192"/>
              <a:gd name="T3" fmla="*/ 276732487 h 480"/>
              <a:gd name="T4" fmla="*/ 6654733 w 192"/>
              <a:gd name="T5" fmla="*/ 215236490 h 480"/>
              <a:gd name="T6" fmla="*/ 8873051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71" name="Freeform 923"/>
          <p:cNvSpPr>
            <a:spLocks/>
          </p:cNvSpPr>
          <p:nvPr/>
        </p:nvSpPr>
        <p:spPr bwMode="auto">
          <a:xfrm rot="2859523" flipH="1">
            <a:off x="7211219" y="2061369"/>
            <a:ext cx="77787" cy="73025"/>
          </a:xfrm>
          <a:custGeom>
            <a:avLst/>
            <a:gdLst>
              <a:gd name="T0" fmla="*/ 0 w 80"/>
              <a:gd name="T1" fmla="*/ 40398867 h 132"/>
              <a:gd name="T2" fmla="*/ 52944744 w 80"/>
              <a:gd name="T3" fmla="*/ 18363022 h 132"/>
              <a:gd name="T4" fmla="*/ 7563521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72" name="Arc 924"/>
          <p:cNvSpPr>
            <a:spLocks/>
          </p:cNvSpPr>
          <p:nvPr/>
        </p:nvSpPr>
        <p:spPr bwMode="auto">
          <a:xfrm rot="7227494" flipH="1">
            <a:off x="7335044" y="2045494"/>
            <a:ext cx="69850" cy="61912"/>
          </a:xfrm>
          <a:custGeom>
            <a:avLst/>
            <a:gdLst>
              <a:gd name="T0" fmla="*/ 0 w 29764"/>
              <a:gd name="T1" fmla="*/ 80893 h 21600"/>
              <a:gd name="T2" fmla="*/ 384696 w 29764"/>
              <a:gd name="T3" fmla="*/ 230187 h 21600"/>
              <a:gd name="T4" fmla="*/ 151063 w 29764"/>
              <a:gd name="T5" fmla="*/ 508647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73" name="Arc 925"/>
          <p:cNvSpPr>
            <a:spLocks/>
          </p:cNvSpPr>
          <p:nvPr/>
        </p:nvSpPr>
        <p:spPr bwMode="auto">
          <a:xfrm rot="1213172">
            <a:off x="7231063" y="2366963"/>
            <a:ext cx="41275" cy="119062"/>
          </a:xfrm>
          <a:custGeom>
            <a:avLst/>
            <a:gdLst>
              <a:gd name="T0" fmla="*/ 93126 w 27189"/>
              <a:gd name="T1" fmla="*/ 0 h 26531"/>
              <a:gd name="T2" fmla="*/ 0 w 27189"/>
              <a:gd name="T3" fmla="*/ 2331279 h 26531"/>
              <a:gd name="T4" fmla="*/ 19554 w 27189"/>
              <a:gd name="T5" fmla="*/ 445656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74" name="Freeform 926"/>
          <p:cNvSpPr>
            <a:spLocks/>
          </p:cNvSpPr>
          <p:nvPr/>
        </p:nvSpPr>
        <p:spPr bwMode="auto">
          <a:xfrm rot="517400" flipH="1">
            <a:off x="7165975" y="2176463"/>
            <a:ext cx="144463" cy="984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2613907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75" name="Freeform 927"/>
          <p:cNvSpPr>
            <a:spLocks/>
          </p:cNvSpPr>
          <p:nvPr/>
        </p:nvSpPr>
        <p:spPr bwMode="auto">
          <a:xfrm rot="615711" flipH="1">
            <a:off x="7178675" y="2076450"/>
            <a:ext cx="144463" cy="100013"/>
          </a:xfrm>
          <a:custGeom>
            <a:avLst/>
            <a:gdLst>
              <a:gd name="T0" fmla="*/ 0 w 1"/>
              <a:gd name="T1" fmla="*/ 0 h 768"/>
              <a:gd name="T2" fmla="*/ 0 w 1"/>
              <a:gd name="T3" fmla="*/ 1302421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76" name="Arc 928"/>
          <p:cNvSpPr>
            <a:spLocks/>
          </p:cNvSpPr>
          <p:nvPr/>
        </p:nvSpPr>
        <p:spPr bwMode="auto">
          <a:xfrm rot="20863295" flipH="1">
            <a:off x="7324725" y="2043113"/>
            <a:ext cx="65088" cy="68262"/>
          </a:xfrm>
          <a:custGeom>
            <a:avLst/>
            <a:gdLst>
              <a:gd name="T0" fmla="*/ 0 w 33055"/>
              <a:gd name="T1" fmla="*/ 110818 h 21600"/>
              <a:gd name="T2" fmla="*/ 252365 w 33055"/>
              <a:gd name="T3" fmla="*/ 559733 h 21600"/>
              <a:gd name="T4" fmla="*/ 90119 w 33055"/>
              <a:gd name="T5" fmla="*/ 681757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77" name="Arc 929"/>
          <p:cNvSpPr>
            <a:spLocks/>
          </p:cNvSpPr>
          <p:nvPr/>
        </p:nvSpPr>
        <p:spPr bwMode="auto">
          <a:xfrm rot="675542">
            <a:off x="7261225" y="2274888"/>
            <a:ext cx="34925" cy="139700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6566119 h 20377"/>
              <a:gd name="T4" fmla="*/ 0 w 21600"/>
              <a:gd name="T5" fmla="*/ 1803876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78" name="Arc 930"/>
          <p:cNvSpPr>
            <a:spLocks/>
          </p:cNvSpPr>
          <p:nvPr/>
        </p:nvSpPr>
        <p:spPr bwMode="auto">
          <a:xfrm rot="4648667">
            <a:off x="7279481" y="2297907"/>
            <a:ext cx="66675" cy="109538"/>
          </a:xfrm>
          <a:custGeom>
            <a:avLst/>
            <a:gdLst>
              <a:gd name="T0" fmla="*/ 94806 w 20914"/>
              <a:gd name="T1" fmla="*/ 0 h 21401"/>
              <a:gd name="T2" fmla="*/ 677666 w 20914"/>
              <a:gd name="T3" fmla="*/ 2145688 h 21401"/>
              <a:gd name="T4" fmla="*/ 0 w 20914"/>
              <a:gd name="T5" fmla="*/ 286963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79" name="Arc 931"/>
          <p:cNvSpPr>
            <a:spLocks/>
          </p:cNvSpPr>
          <p:nvPr/>
        </p:nvSpPr>
        <p:spPr bwMode="auto">
          <a:xfrm rot="-4728917">
            <a:off x="7349331" y="2358232"/>
            <a:ext cx="119063" cy="88900"/>
          </a:xfrm>
          <a:custGeom>
            <a:avLst/>
            <a:gdLst>
              <a:gd name="T0" fmla="*/ 1379042 w 21600"/>
              <a:gd name="T1" fmla="*/ 675616 h 32248"/>
              <a:gd name="T2" fmla="*/ 1060680 w 21600"/>
              <a:gd name="T3" fmla="*/ 0 h 32248"/>
              <a:gd name="T4" fmla="*/ 3617619 w 21600"/>
              <a:gd name="T5" fmla="*/ 320123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80" name="Freeform 932"/>
          <p:cNvSpPr>
            <a:spLocks/>
          </p:cNvSpPr>
          <p:nvPr/>
        </p:nvSpPr>
        <p:spPr bwMode="auto">
          <a:xfrm>
            <a:off x="7450138" y="2309813"/>
            <a:ext cx="68262" cy="166687"/>
          </a:xfrm>
          <a:custGeom>
            <a:avLst/>
            <a:gdLst>
              <a:gd name="T0" fmla="*/ 5943671 w 112"/>
              <a:gd name="T1" fmla="*/ 0 h 328"/>
              <a:gd name="T2" fmla="*/ 5943671 w 112"/>
              <a:gd name="T3" fmla="*/ 74378488 h 328"/>
              <a:gd name="T4" fmla="*/ 41604478 w 112"/>
              <a:gd name="T5" fmla="*/ 6198214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81" name="Freeform 933"/>
          <p:cNvSpPr>
            <a:spLocks/>
          </p:cNvSpPr>
          <p:nvPr/>
        </p:nvSpPr>
        <p:spPr bwMode="auto">
          <a:xfrm>
            <a:off x="7464425" y="2271713"/>
            <a:ext cx="41275" cy="50800"/>
          </a:xfrm>
          <a:custGeom>
            <a:avLst/>
            <a:gdLst>
              <a:gd name="T0" fmla="*/ 0 w 56"/>
              <a:gd name="T1" fmla="*/ 1908908 h 104"/>
              <a:gd name="T2" fmla="*/ 26076223 w 56"/>
              <a:gd name="T3" fmla="*/ 1908908 h 104"/>
              <a:gd name="T4" fmla="*/ 26076223 w 56"/>
              <a:gd name="T5" fmla="*/ 13361377 h 104"/>
              <a:gd name="T6" fmla="*/ 0 w 56"/>
              <a:gd name="T7" fmla="*/ 2481384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82" name="Freeform 934"/>
          <p:cNvSpPr>
            <a:spLocks/>
          </p:cNvSpPr>
          <p:nvPr/>
        </p:nvSpPr>
        <p:spPr bwMode="auto">
          <a:xfrm rot="-1391916">
            <a:off x="7480300" y="2387600"/>
            <a:ext cx="87313" cy="52388"/>
          </a:xfrm>
          <a:custGeom>
            <a:avLst/>
            <a:gdLst>
              <a:gd name="T0" fmla="*/ 0 w 48"/>
              <a:gd name="T1" fmla="*/ 14294284 h 192"/>
              <a:gd name="T2" fmla="*/ 158824172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83" name="Arc 935"/>
          <p:cNvSpPr>
            <a:spLocks/>
          </p:cNvSpPr>
          <p:nvPr/>
        </p:nvSpPr>
        <p:spPr bwMode="auto">
          <a:xfrm flipH="1">
            <a:off x="7543800" y="2303463"/>
            <a:ext cx="114300" cy="80962"/>
          </a:xfrm>
          <a:custGeom>
            <a:avLst/>
            <a:gdLst>
              <a:gd name="T0" fmla="*/ 0 w 37898"/>
              <a:gd name="T1" fmla="*/ 412700 h 21600"/>
              <a:gd name="T2" fmla="*/ 1039696 w 37898"/>
              <a:gd name="T3" fmla="*/ 933870 h 21600"/>
              <a:gd name="T4" fmla="*/ 456693 w 37898"/>
              <a:gd name="T5" fmla="*/ 113746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84" name="Arc 936"/>
          <p:cNvSpPr>
            <a:spLocks/>
          </p:cNvSpPr>
          <p:nvPr/>
        </p:nvSpPr>
        <p:spPr bwMode="auto">
          <a:xfrm flipH="1">
            <a:off x="7610475" y="2335213"/>
            <a:ext cx="65088" cy="136525"/>
          </a:xfrm>
          <a:custGeom>
            <a:avLst/>
            <a:gdLst>
              <a:gd name="T0" fmla="*/ 590984 w 21600"/>
              <a:gd name="T1" fmla="*/ 1923225 h 36375"/>
              <a:gd name="T2" fmla="*/ 159903 w 21600"/>
              <a:gd name="T3" fmla="*/ 0 h 36375"/>
              <a:gd name="T4" fmla="*/ 591011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85" name="Arc 937"/>
          <p:cNvSpPr>
            <a:spLocks/>
          </p:cNvSpPr>
          <p:nvPr/>
        </p:nvSpPr>
        <p:spPr bwMode="auto">
          <a:xfrm flipH="1">
            <a:off x="7543800" y="2370138"/>
            <a:ext cx="69850" cy="101600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1414705 h 27198"/>
              <a:gd name="T4" fmla="*/ 43640 w 23199"/>
              <a:gd name="T5" fmla="*/ 29181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86" name="Freeform 938"/>
          <p:cNvSpPr>
            <a:spLocks/>
          </p:cNvSpPr>
          <p:nvPr/>
        </p:nvSpPr>
        <p:spPr bwMode="auto">
          <a:xfrm>
            <a:off x="7648575" y="2279650"/>
            <a:ext cx="41275" cy="49213"/>
          </a:xfrm>
          <a:custGeom>
            <a:avLst/>
            <a:gdLst>
              <a:gd name="T0" fmla="*/ 0 w 56"/>
              <a:gd name="T1" fmla="*/ 1791542 h 104"/>
              <a:gd name="T2" fmla="*/ 26076223 w 56"/>
              <a:gd name="T3" fmla="*/ 1791542 h 104"/>
              <a:gd name="T4" fmla="*/ 26076223 w 56"/>
              <a:gd name="T5" fmla="*/ 12539378 h 104"/>
              <a:gd name="T6" fmla="*/ 0 w 56"/>
              <a:gd name="T7" fmla="*/ 23287687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87" name="Freeform 939"/>
          <p:cNvSpPr>
            <a:spLocks/>
          </p:cNvSpPr>
          <p:nvPr/>
        </p:nvSpPr>
        <p:spPr bwMode="auto">
          <a:xfrm>
            <a:off x="7694613" y="2303463"/>
            <a:ext cx="66675" cy="52387"/>
          </a:xfrm>
          <a:custGeom>
            <a:avLst/>
            <a:gdLst>
              <a:gd name="T0" fmla="*/ 0 w 80"/>
              <a:gd name="T1" fmla="*/ 20790889 h 132"/>
              <a:gd name="T2" fmla="*/ 38899027 w 80"/>
              <a:gd name="T3" fmla="*/ 9450296 h 132"/>
              <a:gd name="T4" fmla="*/ 5556945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88" name="Freeform 940"/>
          <p:cNvSpPr>
            <a:spLocks/>
          </p:cNvSpPr>
          <p:nvPr/>
        </p:nvSpPr>
        <p:spPr bwMode="auto">
          <a:xfrm>
            <a:off x="7753350" y="2228850"/>
            <a:ext cx="53975" cy="225425"/>
          </a:xfrm>
          <a:custGeom>
            <a:avLst/>
            <a:gdLst>
              <a:gd name="T0" fmla="*/ 1318942 w 94"/>
              <a:gd name="T1" fmla="*/ 0 h 443"/>
              <a:gd name="T2" fmla="*/ 659184 w 94"/>
              <a:gd name="T3" fmla="*/ 83896273 h 443"/>
              <a:gd name="T4" fmla="*/ 4616011 w 94"/>
              <a:gd name="T5" fmla="*/ 109790118 h 443"/>
              <a:gd name="T6" fmla="*/ 20442172 w 94"/>
              <a:gd name="T7" fmla="*/ 112897217 h 443"/>
              <a:gd name="T8" fmla="*/ 30992559 w 94"/>
              <a:gd name="T9" fmla="*/ 10875408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89" name="Line 941"/>
          <p:cNvSpPr>
            <a:spLocks noChangeShapeType="1"/>
          </p:cNvSpPr>
          <p:nvPr/>
        </p:nvSpPr>
        <p:spPr bwMode="auto">
          <a:xfrm flipV="1">
            <a:off x="7707313" y="2303463"/>
            <a:ext cx="95250" cy="3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90" name="Freeform 942"/>
          <p:cNvSpPr>
            <a:spLocks/>
          </p:cNvSpPr>
          <p:nvPr/>
        </p:nvSpPr>
        <p:spPr bwMode="auto">
          <a:xfrm rot="9222466" flipH="1">
            <a:off x="7640638" y="2324100"/>
            <a:ext cx="31750" cy="28575"/>
          </a:xfrm>
          <a:custGeom>
            <a:avLst/>
            <a:gdLst>
              <a:gd name="T0" fmla="*/ 1265405 w 152"/>
              <a:gd name="T1" fmla="*/ 0 h 113"/>
              <a:gd name="T2" fmla="*/ 349041 w 152"/>
              <a:gd name="T3" fmla="*/ 767479 h 113"/>
              <a:gd name="T4" fmla="*/ 349041 w 152"/>
              <a:gd name="T5" fmla="*/ 3836889 h 113"/>
              <a:gd name="T6" fmla="*/ 2443288 w 152"/>
              <a:gd name="T7" fmla="*/ 6906299 h 113"/>
              <a:gd name="T8" fmla="*/ 4930440 w 152"/>
              <a:gd name="T9" fmla="*/ 5946888 h 113"/>
              <a:gd name="T10" fmla="*/ 6631989 w 152"/>
              <a:gd name="T11" fmla="*/ 383688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91" name="Freeform 943"/>
          <p:cNvSpPr>
            <a:spLocks/>
          </p:cNvSpPr>
          <p:nvPr/>
        </p:nvSpPr>
        <p:spPr bwMode="auto">
          <a:xfrm rot="1673837">
            <a:off x="7661275" y="2339975"/>
            <a:ext cx="39688" cy="26988"/>
          </a:xfrm>
          <a:custGeom>
            <a:avLst/>
            <a:gdLst>
              <a:gd name="T0" fmla="*/ 0 w 80"/>
              <a:gd name="T1" fmla="*/ 5517818 h 132"/>
              <a:gd name="T2" fmla="*/ 13782649 w 80"/>
              <a:gd name="T3" fmla="*/ 2508044 h 132"/>
              <a:gd name="T4" fmla="*/ 1968921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92" name="Arc 944"/>
          <p:cNvSpPr>
            <a:spLocks/>
          </p:cNvSpPr>
          <p:nvPr/>
        </p:nvSpPr>
        <p:spPr bwMode="auto">
          <a:xfrm rot="668040">
            <a:off x="7781925" y="2378075"/>
            <a:ext cx="38100" cy="79375"/>
          </a:xfrm>
          <a:custGeom>
            <a:avLst/>
            <a:gdLst>
              <a:gd name="T0" fmla="*/ 108915 w 21600"/>
              <a:gd name="T1" fmla="*/ 0 h 30122"/>
              <a:gd name="T2" fmla="*/ 2656 w 21600"/>
              <a:gd name="T3" fmla="*/ 551166 h 30122"/>
              <a:gd name="T4" fmla="*/ 0 w 21600"/>
              <a:gd name="T5" fmla="*/ 156028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93" name="Line 945"/>
          <p:cNvSpPr>
            <a:spLocks noChangeShapeType="1"/>
          </p:cNvSpPr>
          <p:nvPr/>
        </p:nvSpPr>
        <p:spPr bwMode="auto">
          <a:xfrm>
            <a:off x="7362825" y="2303463"/>
            <a:ext cx="0" cy="1333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194" name="Text Box 946"/>
          <p:cNvSpPr txBox="1">
            <a:spLocks noChangeArrowheads="1"/>
          </p:cNvSpPr>
          <p:nvPr/>
        </p:nvSpPr>
        <p:spPr bwMode="auto">
          <a:xfrm>
            <a:off x="7486650" y="2435225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00FF"/>
                </a:solidFill>
                <a:latin typeface="Arial" charset="0"/>
                <a:sym typeface="Wingdings 2" pitchFamily="18" charset="2"/>
              </a:rPr>
              <a:t></a:t>
            </a:r>
          </a:p>
        </p:txBody>
      </p:sp>
      <p:grpSp>
        <p:nvGrpSpPr>
          <p:cNvPr id="20669" name="Group 1267"/>
          <p:cNvGrpSpPr>
            <a:grpSpLocks/>
          </p:cNvGrpSpPr>
          <p:nvPr/>
        </p:nvGrpSpPr>
        <p:grpSpPr bwMode="auto">
          <a:xfrm>
            <a:off x="3443288" y="3871913"/>
            <a:ext cx="735012" cy="542925"/>
            <a:chOff x="3089" y="2538"/>
            <a:chExt cx="463" cy="342"/>
          </a:xfrm>
        </p:grpSpPr>
        <p:sp>
          <p:nvSpPr>
            <p:cNvPr id="21288" name="Freeform 1268"/>
            <p:cNvSpPr>
              <a:spLocks/>
            </p:cNvSpPr>
            <p:nvPr/>
          </p:nvSpPr>
          <p:spPr bwMode="auto">
            <a:xfrm>
              <a:off x="3217" y="2669"/>
              <a:ext cx="36" cy="46"/>
            </a:xfrm>
            <a:custGeom>
              <a:avLst/>
              <a:gdLst>
                <a:gd name="T0" fmla="*/ 0 w 48"/>
                <a:gd name="T1" fmla="*/ 11 h 192"/>
                <a:gd name="T2" fmla="*/ 27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9" name="Freeform 1269"/>
            <p:cNvSpPr>
              <a:spLocks/>
            </p:cNvSpPr>
            <p:nvPr/>
          </p:nvSpPr>
          <p:spPr bwMode="auto">
            <a:xfrm>
              <a:off x="3204" y="2598"/>
              <a:ext cx="34" cy="124"/>
            </a:xfrm>
            <a:custGeom>
              <a:avLst/>
              <a:gdLst>
                <a:gd name="T0" fmla="*/ 2 w 112"/>
                <a:gd name="T1" fmla="*/ 0 h 328"/>
                <a:gd name="T2" fmla="*/ 2 w 112"/>
                <a:gd name="T3" fmla="*/ 41 h 328"/>
                <a:gd name="T4" fmla="*/ 10 w 112"/>
                <a:gd name="T5" fmla="*/ 34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0" name="Freeform 1270"/>
            <p:cNvSpPr>
              <a:spLocks/>
            </p:cNvSpPr>
            <p:nvPr/>
          </p:nvSpPr>
          <p:spPr bwMode="auto">
            <a:xfrm>
              <a:off x="3255" y="2597"/>
              <a:ext cx="34" cy="123"/>
            </a:xfrm>
            <a:custGeom>
              <a:avLst/>
              <a:gdLst>
                <a:gd name="T0" fmla="*/ 2 w 112"/>
                <a:gd name="T1" fmla="*/ 0 h 328"/>
                <a:gd name="T2" fmla="*/ 2 w 112"/>
                <a:gd name="T3" fmla="*/ 40 h 328"/>
                <a:gd name="T4" fmla="*/ 10 w 112"/>
                <a:gd name="T5" fmla="*/ 34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1" name="Freeform 1271"/>
            <p:cNvSpPr>
              <a:spLocks/>
            </p:cNvSpPr>
            <p:nvPr/>
          </p:nvSpPr>
          <p:spPr bwMode="auto">
            <a:xfrm>
              <a:off x="3262" y="2565"/>
              <a:ext cx="18" cy="38"/>
            </a:xfrm>
            <a:custGeom>
              <a:avLst/>
              <a:gdLst>
                <a:gd name="T0" fmla="*/ 0 w 56"/>
                <a:gd name="T1" fmla="*/ 1 h 104"/>
                <a:gd name="T2" fmla="*/ 5 w 56"/>
                <a:gd name="T3" fmla="*/ 1 h 104"/>
                <a:gd name="T4" fmla="*/ 5 w 56"/>
                <a:gd name="T5" fmla="*/ 7 h 104"/>
                <a:gd name="T6" fmla="*/ 0 w 56"/>
                <a:gd name="T7" fmla="*/ 14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2" name="Line 1272"/>
            <p:cNvSpPr>
              <a:spLocks noChangeShapeType="1"/>
            </p:cNvSpPr>
            <p:nvPr/>
          </p:nvSpPr>
          <p:spPr bwMode="auto">
            <a:xfrm flipH="1" flipV="1">
              <a:off x="3219" y="2538"/>
              <a:ext cx="25" cy="38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3" name="Freeform 1273"/>
            <p:cNvSpPr>
              <a:spLocks/>
            </p:cNvSpPr>
            <p:nvPr/>
          </p:nvSpPr>
          <p:spPr bwMode="auto">
            <a:xfrm>
              <a:off x="3089" y="2583"/>
              <a:ext cx="22" cy="141"/>
            </a:xfrm>
            <a:custGeom>
              <a:avLst/>
              <a:gdLst>
                <a:gd name="T0" fmla="*/ 0 w 80"/>
                <a:gd name="T1" fmla="*/ 151 h 132"/>
                <a:gd name="T2" fmla="*/ 4 w 80"/>
                <a:gd name="T3" fmla="*/ 68 h 132"/>
                <a:gd name="T4" fmla="*/ 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4" name="Freeform 1274"/>
            <p:cNvSpPr>
              <a:spLocks/>
            </p:cNvSpPr>
            <p:nvPr/>
          </p:nvSpPr>
          <p:spPr bwMode="auto">
            <a:xfrm>
              <a:off x="3123" y="2608"/>
              <a:ext cx="62" cy="116"/>
            </a:xfrm>
            <a:custGeom>
              <a:avLst/>
              <a:gdLst>
                <a:gd name="T0" fmla="*/ 0 w 192"/>
                <a:gd name="T1" fmla="*/ 0 h 328"/>
                <a:gd name="T2" fmla="*/ 10 w 192"/>
                <a:gd name="T3" fmla="*/ 6 h 328"/>
                <a:gd name="T4" fmla="*/ 10 w 192"/>
                <a:gd name="T5" fmla="*/ 36 h 328"/>
                <a:gd name="T6" fmla="*/ 20 w 192"/>
                <a:gd name="T7" fmla="*/ 36 h 3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328"/>
                <a:gd name="T14" fmla="*/ 192 w 192"/>
                <a:gd name="T15" fmla="*/ 328 h 3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328">
                  <a:moveTo>
                    <a:pt x="0" y="0"/>
                  </a:moveTo>
                  <a:cubicBezTo>
                    <a:pt x="40" y="0"/>
                    <a:pt x="80" y="0"/>
                    <a:pt x="96" y="48"/>
                  </a:cubicBezTo>
                  <a:cubicBezTo>
                    <a:pt x="112" y="96"/>
                    <a:pt x="80" y="248"/>
                    <a:pt x="96" y="288"/>
                  </a:cubicBezTo>
                  <a:cubicBezTo>
                    <a:pt x="112" y="328"/>
                    <a:pt x="152" y="308"/>
                    <a:pt x="192" y="28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5" name="Freeform 1275"/>
            <p:cNvSpPr>
              <a:spLocks/>
            </p:cNvSpPr>
            <p:nvPr/>
          </p:nvSpPr>
          <p:spPr bwMode="auto">
            <a:xfrm rot="9222466" flipH="1">
              <a:off x="3095" y="2572"/>
              <a:ext cx="16" cy="41"/>
            </a:xfrm>
            <a:custGeom>
              <a:avLst/>
              <a:gdLst>
                <a:gd name="T0" fmla="*/ 0 w 152"/>
                <a:gd name="T1" fmla="*/ 0 h 113"/>
                <a:gd name="T2" fmla="*/ 0 w 152"/>
                <a:gd name="T3" fmla="*/ 1 h 113"/>
                <a:gd name="T4" fmla="*/ 0 w 152"/>
                <a:gd name="T5" fmla="*/ 8 h 113"/>
                <a:gd name="T6" fmla="*/ 1 w 152"/>
                <a:gd name="T7" fmla="*/ 14 h 113"/>
                <a:gd name="T8" fmla="*/ 1 w 152"/>
                <a:gd name="T9" fmla="*/ 12 h 113"/>
                <a:gd name="T10" fmla="*/ 2 w 152"/>
                <a:gd name="T11" fmla="*/ 8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6" name="Freeform 1276"/>
            <p:cNvSpPr>
              <a:spLocks/>
            </p:cNvSpPr>
            <p:nvPr/>
          </p:nvSpPr>
          <p:spPr bwMode="auto">
            <a:xfrm rot="1673837">
              <a:off x="3111" y="2594"/>
              <a:ext cx="21" cy="39"/>
            </a:xfrm>
            <a:custGeom>
              <a:avLst/>
              <a:gdLst>
                <a:gd name="T0" fmla="*/ 0 w 80"/>
                <a:gd name="T1" fmla="*/ 12 h 132"/>
                <a:gd name="T2" fmla="*/ 4 w 80"/>
                <a:gd name="T3" fmla="*/ 5 h 132"/>
                <a:gd name="T4" fmla="*/ 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7" name="Line 1277"/>
            <p:cNvSpPr>
              <a:spLocks noChangeShapeType="1"/>
            </p:cNvSpPr>
            <p:nvPr/>
          </p:nvSpPr>
          <p:spPr bwMode="auto">
            <a:xfrm flipV="1">
              <a:off x="3193" y="2598"/>
              <a:ext cx="12" cy="66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8" name="Freeform 1278"/>
            <p:cNvSpPr>
              <a:spLocks/>
            </p:cNvSpPr>
            <p:nvPr/>
          </p:nvSpPr>
          <p:spPr bwMode="auto">
            <a:xfrm rot="-1432516">
              <a:off x="3159" y="2646"/>
              <a:ext cx="50" cy="69"/>
            </a:xfrm>
            <a:custGeom>
              <a:avLst/>
              <a:gdLst>
                <a:gd name="T0" fmla="*/ 0 w 80"/>
                <a:gd name="T1" fmla="*/ 36 h 132"/>
                <a:gd name="T2" fmla="*/ 22 w 80"/>
                <a:gd name="T3" fmla="*/ 16 h 132"/>
                <a:gd name="T4" fmla="*/ 31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9" name="Freeform 1279"/>
            <p:cNvSpPr>
              <a:spLocks/>
            </p:cNvSpPr>
            <p:nvPr/>
          </p:nvSpPr>
          <p:spPr bwMode="auto">
            <a:xfrm>
              <a:off x="3339" y="2594"/>
              <a:ext cx="60" cy="109"/>
            </a:xfrm>
            <a:custGeom>
              <a:avLst/>
              <a:gdLst>
                <a:gd name="T0" fmla="*/ 0 w 192"/>
                <a:gd name="T1" fmla="*/ 71 h 168"/>
                <a:gd name="T2" fmla="*/ 9 w 192"/>
                <a:gd name="T3" fmla="*/ 10 h 168"/>
                <a:gd name="T4" fmla="*/ 19 w 192"/>
                <a:gd name="T5" fmla="*/ 10 h 168"/>
                <a:gd name="T6" fmla="*/ 0 60000 65536"/>
                <a:gd name="T7" fmla="*/ 0 60000 65536"/>
                <a:gd name="T8" fmla="*/ 0 60000 65536"/>
                <a:gd name="T9" fmla="*/ 0 w 192"/>
                <a:gd name="T10" fmla="*/ 0 h 168"/>
                <a:gd name="T11" fmla="*/ 192 w 192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68">
                  <a:moveTo>
                    <a:pt x="0" y="168"/>
                  </a:moveTo>
                  <a:cubicBezTo>
                    <a:pt x="32" y="108"/>
                    <a:pt x="64" y="48"/>
                    <a:pt x="96" y="24"/>
                  </a:cubicBezTo>
                  <a:cubicBezTo>
                    <a:pt x="128" y="0"/>
                    <a:pt x="160" y="12"/>
                    <a:pt x="192" y="2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0" name="Freeform 1280"/>
            <p:cNvSpPr>
              <a:spLocks/>
            </p:cNvSpPr>
            <p:nvPr/>
          </p:nvSpPr>
          <p:spPr bwMode="auto">
            <a:xfrm>
              <a:off x="3379" y="2594"/>
              <a:ext cx="21" cy="102"/>
            </a:xfrm>
            <a:custGeom>
              <a:avLst/>
              <a:gdLst>
                <a:gd name="T0" fmla="*/ 0 w 144"/>
                <a:gd name="T1" fmla="*/ 5 h 280"/>
                <a:gd name="T2" fmla="*/ 2 w 144"/>
                <a:gd name="T3" fmla="*/ 5 h 280"/>
                <a:gd name="T4" fmla="*/ 3 w 144"/>
                <a:gd name="T5" fmla="*/ 37 h 280"/>
                <a:gd name="T6" fmla="*/ 0 60000 65536"/>
                <a:gd name="T7" fmla="*/ 0 60000 65536"/>
                <a:gd name="T8" fmla="*/ 0 60000 65536"/>
                <a:gd name="T9" fmla="*/ 0 w 144"/>
                <a:gd name="T10" fmla="*/ 0 h 280"/>
                <a:gd name="T11" fmla="*/ 144 w 144"/>
                <a:gd name="T12" fmla="*/ 280 h 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80">
                  <a:moveTo>
                    <a:pt x="0" y="40"/>
                  </a:moveTo>
                  <a:cubicBezTo>
                    <a:pt x="36" y="20"/>
                    <a:pt x="72" y="0"/>
                    <a:pt x="96" y="40"/>
                  </a:cubicBezTo>
                  <a:cubicBezTo>
                    <a:pt x="120" y="80"/>
                    <a:pt x="128" y="240"/>
                    <a:pt x="144" y="28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1" name="Arc 1281"/>
            <p:cNvSpPr>
              <a:spLocks/>
            </p:cNvSpPr>
            <p:nvPr/>
          </p:nvSpPr>
          <p:spPr bwMode="auto">
            <a:xfrm rot="6747118" flipV="1">
              <a:off x="3355" y="2629"/>
              <a:ext cx="151" cy="28"/>
            </a:xfrm>
            <a:custGeom>
              <a:avLst/>
              <a:gdLst>
                <a:gd name="T0" fmla="*/ 0 w 21600"/>
                <a:gd name="T1" fmla="*/ 0 h 26689"/>
                <a:gd name="T2" fmla="*/ 0 w 21600"/>
                <a:gd name="T3" fmla="*/ 0 h 26689"/>
                <a:gd name="T4" fmla="*/ 0 w 21600"/>
                <a:gd name="T5" fmla="*/ 0 h 2668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689"/>
                <a:gd name="T11" fmla="*/ 21600 w 21600"/>
                <a:gd name="T12" fmla="*/ 26689 h 266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689" fill="none" extrusionOk="0">
                  <a:moveTo>
                    <a:pt x="19068" y="-1"/>
                  </a:moveTo>
                  <a:cubicBezTo>
                    <a:pt x="20730" y="3123"/>
                    <a:pt x="21600" y="6608"/>
                    <a:pt x="21600" y="10147"/>
                  </a:cubicBezTo>
                  <a:cubicBezTo>
                    <a:pt x="21600" y="16529"/>
                    <a:pt x="18777" y="22584"/>
                    <a:pt x="13889" y="26688"/>
                  </a:cubicBezTo>
                </a:path>
                <a:path w="21600" h="26689" stroke="0" extrusionOk="0">
                  <a:moveTo>
                    <a:pt x="19068" y="-1"/>
                  </a:moveTo>
                  <a:cubicBezTo>
                    <a:pt x="20730" y="3123"/>
                    <a:pt x="21600" y="6608"/>
                    <a:pt x="21600" y="10147"/>
                  </a:cubicBezTo>
                  <a:cubicBezTo>
                    <a:pt x="21600" y="16529"/>
                    <a:pt x="18777" y="22584"/>
                    <a:pt x="13889" y="26688"/>
                  </a:cubicBezTo>
                  <a:lnTo>
                    <a:pt x="0" y="10147"/>
                  </a:lnTo>
                  <a:lnTo>
                    <a:pt x="19068" y="-1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2" name="Arc 1282"/>
            <p:cNvSpPr>
              <a:spLocks/>
            </p:cNvSpPr>
            <p:nvPr/>
          </p:nvSpPr>
          <p:spPr bwMode="auto">
            <a:xfrm flipH="1">
              <a:off x="3433" y="2606"/>
              <a:ext cx="66" cy="52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3" name="Arc 1283"/>
            <p:cNvSpPr>
              <a:spLocks/>
            </p:cNvSpPr>
            <p:nvPr/>
          </p:nvSpPr>
          <p:spPr bwMode="auto">
            <a:xfrm flipH="1">
              <a:off x="3471" y="2624"/>
              <a:ext cx="38" cy="88"/>
            </a:xfrm>
            <a:custGeom>
              <a:avLst/>
              <a:gdLst>
                <a:gd name="T0" fmla="*/ 0 w 21600"/>
                <a:gd name="T1" fmla="*/ 0 h 36375"/>
                <a:gd name="T2" fmla="*/ 0 w 21600"/>
                <a:gd name="T3" fmla="*/ 0 h 36375"/>
                <a:gd name="T4" fmla="*/ 0 w 21600"/>
                <a:gd name="T5" fmla="*/ 0 h 363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375"/>
                <a:gd name="T11" fmla="*/ 21600 w 21600"/>
                <a:gd name="T12" fmla="*/ 36375 h 36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375" fill="none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</a:path>
                <a:path w="21600" h="36375" stroke="0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  <a:lnTo>
                    <a:pt x="21600" y="14775"/>
                  </a:lnTo>
                  <a:lnTo>
                    <a:pt x="21599" y="36374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4" name="Arc 1284"/>
            <p:cNvSpPr>
              <a:spLocks/>
            </p:cNvSpPr>
            <p:nvPr/>
          </p:nvSpPr>
          <p:spPr bwMode="auto">
            <a:xfrm flipH="1">
              <a:off x="3433" y="2646"/>
              <a:ext cx="40" cy="66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" name="Line 1285"/>
            <p:cNvSpPr>
              <a:spLocks noChangeShapeType="1"/>
            </p:cNvSpPr>
            <p:nvPr/>
          </p:nvSpPr>
          <p:spPr bwMode="auto">
            <a:xfrm>
              <a:off x="3341" y="2592"/>
              <a:ext cx="0" cy="126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6" name="Freeform 1286"/>
            <p:cNvSpPr>
              <a:spLocks/>
            </p:cNvSpPr>
            <p:nvPr/>
          </p:nvSpPr>
          <p:spPr bwMode="auto">
            <a:xfrm>
              <a:off x="3285" y="2590"/>
              <a:ext cx="56" cy="104"/>
            </a:xfrm>
            <a:custGeom>
              <a:avLst/>
              <a:gdLst>
                <a:gd name="T0" fmla="*/ 0 w 192"/>
                <a:gd name="T1" fmla="*/ 64 h 168"/>
                <a:gd name="T2" fmla="*/ 8 w 192"/>
                <a:gd name="T3" fmla="*/ 9 h 168"/>
                <a:gd name="T4" fmla="*/ 16 w 192"/>
                <a:gd name="T5" fmla="*/ 9 h 168"/>
                <a:gd name="T6" fmla="*/ 0 60000 65536"/>
                <a:gd name="T7" fmla="*/ 0 60000 65536"/>
                <a:gd name="T8" fmla="*/ 0 60000 65536"/>
                <a:gd name="T9" fmla="*/ 0 w 192"/>
                <a:gd name="T10" fmla="*/ 0 h 168"/>
                <a:gd name="T11" fmla="*/ 192 w 192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68">
                  <a:moveTo>
                    <a:pt x="0" y="168"/>
                  </a:moveTo>
                  <a:cubicBezTo>
                    <a:pt x="32" y="108"/>
                    <a:pt x="64" y="48"/>
                    <a:pt x="96" y="24"/>
                  </a:cubicBezTo>
                  <a:cubicBezTo>
                    <a:pt x="128" y="0"/>
                    <a:pt x="160" y="12"/>
                    <a:pt x="192" y="2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7" name="Freeform 1287"/>
            <p:cNvSpPr>
              <a:spLocks/>
            </p:cNvSpPr>
            <p:nvPr/>
          </p:nvSpPr>
          <p:spPr bwMode="auto">
            <a:xfrm flipH="1">
              <a:off x="3449" y="2596"/>
              <a:ext cx="63" cy="25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84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8" name="Freeform 1288"/>
            <p:cNvSpPr>
              <a:spLocks/>
            </p:cNvSpPr>
            <p:nvPr/>
          </p:nvSpPr>
          <p:spPr bwMode="auto">
            <a:xfrm rot="-4841525" flipH="1" flipV="1">
              <a:off x="3471" y="2839"/>
              <a:ext cx="48" cy="34"/>
            </a:xfrm>
            <a:custGeom>
              <a:avLst/>
              <a:gdLst>
                <a:gd name="T0" fmla="*/ 0 w 56"/>
                <a:gd name="T1" fmla="*/ 1 h 104"/>
                <a:gd name="T2" fmla="*/ 35 w 56"/>
                <a:gd name="T3" fmla="*/ 1 h 104"/>
                <a:gd name="T4" fmla="*/ 35 w 56"/>
                <a:gd name="T5" fmla="*/ 6 h 104"/>
                <a:gd name="T6" fmla="*/ 0 w 56"/>
                <a:gd name="T7" fmla="*/ 11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9" name="Freeform 1289"/>
            <p:cNvSpPr>
              <a:spLocks/>
            </p:cNvSpPr>
            <p:nvPr/>
          </p:nvSpPr>
          <p:spPr bwMode="auto">
            <a:xfrm rot="-342635">
              <a:off x="3476" y="2677"/>
              <a:ext cx="76" cy="172"/>
            </a:xfrm>
            <a:custGeom>
              <a:avLst/>
              <a:gdLst>
                <a:gd name="T0" fmla="*/ 2 w 152"/>
                <a:gd name="T1" fmla="*/ 103 h 288"/>
                <a:gd name="T2" fmla="*/ 2 w 152"/>
                <a:gd name="T3" fmla="*/ 85 h 288"/>
                <a:gd name="T4" fmla="*/ 14 w 152"/>
                <a:gd name="T5" fmla="*/ 51 h 288"/>
                <a:gd name="T6" fmla="*/ 38 w 15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288"/>
                <a:gd name="T14" fmla="*/ 152 w 15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288">
                  <a:moveTo>
                    <a:pt x="8" y="288"/>
                  </a:moveTo>
                  <a:cubicBezTo>
                    <a:pt x="4" y="276"/>
                    <a:pt x="0" y="264"/>
                    <a:pt x="8" y="240"/>
                  </a:cubicBezTo>
                  <a:cubicBezTo>
                    <a:pt x="16" y="216"/>
                    <a:pt x="32" y="184"/>
                    <a:pt x="56" y="144"/>
                  </a:cubicBezTo>
                  <a:cubicBezTo>
                    <a:pt x="80" y="104"/>
                    <a:pt x="116" y="52"/>
                    <a:pt x="152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70" name="Group 1290"/>
          <p:cNvGrpSpPr>
            <a:grpSpLocks/>
          </p:cNvGrpSpPr>
          <p:nvPr/>
        </p:nvGrpSpPr>
        <p:grpSpPr bwMode="auto">
          <a:xfrm>
            <a:off x="919163" y="3614738"/>
            <a:ext cx="685800" cy="654050"/>
            <a:chOff x="543" y="1452"/>
            <a:chExt cx="432" cy="412"/>
          </a:xfrm>
        </p:grpSpPr>
        <p:sp>
          <p:nvSpPr>
            <p:cNvPr id="21260" name="Arc 1291"/>
            <p:cNvSpPr>
              <a:spLocks/>
            </p:cNvSpPr>
            <p:nvPr/>
          </p:nvSpPr>
          <p:spPr bwMode="auto">
            <a:xfrm rot="4648667">
              <a:off x="639" y="1668"/>
              <a:ext cx="50" cy="62"/>
            </a:xfrm>
            <a:custGeom>
              <a:avLst/>
              <a:gdLst>
                <a:gd name="T0" fmla="*/ 0 w 20914"/>
                <a:gd name="T1" fmla="*/ 0 h 21401"/>
                <a:gd name="T2" fmla="*/ 0 w 20914"/>
                <a:gd name="T3" fmla="*/ 0 h 21401"/>
                <a:gd name="T4" fmla="*/ 0 w 20914"/>
                <a:gd name="T5" fmla="*/ 0 h 21401"/>
                <a:gd name="T6" fmla="*/ 0 60000 65536"/>
                <a:gd name="T7" fmla="*/ 0 60000 65536"/>
                <a:gd name="T8" fmla="*/ 0 60000 65536"/>
                <a:gd name="T9" fmla="*/ 0 w 20914"/>
                <a:gd name="T10" fmla="*/ 0 h 21401"/>
                <a:gd name="T11" fmla="*/ 20914 w 20914"/>
                <a:gd name="T12" fmla="*/ 21401 h 21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14" h="21401" fill="none" extrusionOk="0">
                  <a:moveTo>
                    <a:pt x="2925" y="0"/>
                  </a:moveTo>
                  <a:cubicBezTo>
                    <a:pt x="11614" y="1188"/>
                    <a:pt x="18722" y="7510"/>
                    <a:pt x="20914" y="16001"/>
                  </a:cubicBezTo>
                </a:path>
                <a:path w="20914" h="21401" stroke="0" extrusionOk="0">
                  <a:moveTo>
                    <a:pt x="2925" y="0"/>
                  </a:moveTo>
                  <a:cubicBezTo>
                    <a:pt x="11614" y="1188"/>
                    <a:pt x="18722" y="7510"/>
                    <a:pt x="20914" y="16001"/>
                  </a:cubicBezTo>
                  <a:lnTo>
                    <a:pt x="0" y="21401"/>
                  </a:lnTo>
                  <a:lnTo>
                    <a:pt x="2925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61" name="Arc 1292"/>
            <p:cNvSpPr>
              <a:spLocks/>
            </p:cNvSpPr>
            <p:nvPr/>
          </p:nvSpPr>
          <p:spPr bwMode="auto">
            <a:xfrm rot="-4728917">
              <a:off x="674" y="1711"/>
              <a:ext cx="90" cy="50"/>
            </a:xfrm>
            <a:custGeom>
              <a:avLst/>
              <a:gdLst>
                <a:gd name="T0" fmla="*/ 0 w 21600"/>
                <a:gd name="T1" fmla="*/ 0 h 32248"/>
                <a:gd name="T2" fmla="*/ 0 w 21600"/>
                <a:gd name="T3" fmla="*/ 0 h 32248"/>
                <a:gd name="T4" fmla="*/ 0 w 21600"/>
                <a:gd name="T5" fmla="*/ 0 h 322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248"/>
                <a:gd name="T11" fmla="*/ 21600 w 21600"/>
                <a:gd name="T12" fmla="*/ 32248 h 32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248" fill="none" extrusionOk="0">
                  <a:moveTo>
                    <a:pt x="8234" y="32247"/>
                  </a:moveTo>
                  <a:cubicBezTo>
                    <a:pt x="3034" y="28152"/>
                    <a:pt x="0" y="21898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32248" stroke="0" extrusionOk="0">
                  <a:moveTo>
                    <a:pt x="8234" y="32247"/>
                  </a:moveTo>
                  <a:cubicBezTo>
                    <a:pt x="3034" y="28152"/>
                    <a:pt x="0" y="21898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8234" y="3224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62" name="Freeform 1293"/>
            <p:cNvSpPr>
              <a:spLocks/>
            </p:cNvSpPr>
            <p:nvPr/>
          </p:nvSpPr>
          <p:spPr bwMode="auto">
            <a:xfrm>
              <a:off x="742" y="1666"/>
              <a:ext cx="41" cy="126"/>
            </a:xfrm>
            <a:custGeom>
              <a:avLst/>
              <a:gdLst>
                <a:gd name="T0" fmla="*/ 2 w 112"/>
                <a:gd name="T1" fmla="*/ 0 h 328"/>
                <a:gd name="T2" fmla="*/ 2 w 112"/>
                <a:gd name="T3" fmla="*/ 43 h 328"/>
                <a:gd name="T4" fmla="*/ 15 w 112"/>
                <a:gd name="T5" fmla="*/ 35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3" name="Freeform 1294"/>
            <p:cNvSpPr>
              <a:spLocks/>
            </p:cNvSpPr>
            <p:nvPr/>
          </p:nvSpPr>
          <p:spPr bwMode="auto">
            <a:xfrm>
              <a:off x="751" y="1637"/>
              <a:ext cx="25" cy="39"/>
            </a:xfrm>
            <a:custGeom>
              <a:avLst/>
              <a:gdLst>
                <a:gd name="T0" fmla="*/ 0 w 56"/>
                <a:gd name="T1" fmla="*/ 1 h 104"/>
                <a:gd name="T2" fmla="*/ 9 w 56"/>
                <a:gd name="T3" fmla="*/ 1 h 104"/>
                <a:gd name="T4" fmla="*/ 9 w 56"/>
                <a:gd name="T5" fmla="*/ 8 h 104"/>
                <a:gd name="T6" fmla="*/ 0 w 56"/>
                <a:gd name="T7" fmla="*/ 15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4" name="Freeform 1295"/>
            <p:cNvSpPr>
              <a:spLocks/>
            </p:cNvSpPr>
            <p:nvPr/>
          </p:nvSpPr>
          <p:spPr bwMode="auto">
            <a:xfrm rot="-1391916">
              <a:off x="761" y="1727"/>
              <a:ext cx="50" cy="38"/>
            </a:xfrm>
            <a:custGeom>
              <a:avLst/>
              <a:gdLst>
                <a:gd name="T0" fmla="*/ 0 w 48"/>
                <a:gd name="T1" fmla="*/ 8 h 192"/>
                <a:gd name="T2" fmla="*/ 52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5" name="Arc 1296"/>
            <p:cNvSpPr>
              <a:spLocks/>
            </p:cNvSpPr>
            <p:nvPr/>
          </p:nvSpPr>
          <p:spPr bwMode="auto">
            <a:xfrm flipH="1">
              <a:off x="798" y="1663"/>
              <a:ext cx="66" cy="61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66" name="Arc 1297"/>
            <p:cNvSpPr>
              <a:spLocks/>
            </p:cNvSpPr>
            <p:nvPr/>
          </p:nvSpPr>
          <p:spPr bwMode="auto">
            <a:xfrm flipH="1">
              <a:off x="836" y="1686"/>
              <a:ext cx="37" cy="103"/>
            </a:xfrm>
            <a:custGeom>
              <a:avLst/>
              <a:gdLst>
                <a:gd name="T0" fmla="*/ 0 w 21600"/>
                <a:gd name="T1" fmla="*/ 0 h 36375"/>
                <a:gd name="T2" fmla="*/ 0 w 21600"/>
                <a:gd name="T3" fmla="*/ 0 h 36375"/>
                <a:gd name="T4" fmla="*/ 0 w 21600"/>
                <a:gd name="T5" fmla="*/ 0 h 363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375"/>
                <a:gd name="T11" fmla="*/ 21600 w 21600"/>
                <a:gd name="T12" fmla="*/ 36375 h 36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375" fill="none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</a:path>
                <a:path w="21600" h="36375" stroke="0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  <a:lnTo>
                    <a:pt x="21600" y="14775"/>
                  </a:lnTo>
                  <a:lnTo>
                    <a:pt x="21599" y="36374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67" name="Arc 1298"/>
            <p:cNvSpPr>
              <a:spLocks/>
            </p:cNvSpPr>
            <p:nvPr/>
          </p:nvSpPr>
          <p:spPr bwMode="auto">
            <a:xfrm flipH="1">
              <a:off x="797" y="1712"/>
              <a:ext cx="41" cy="77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68" name="Freeform 1299"/>
            <p:cNvSpPr>
              <a:spLocks/>
            </p:cNvSpPr>
            <p:nvPr/>
          </p:nvSpPr>
          <p:spPr bwMode="auto">
            <a:xfrm>
              <a:off x="858" y="1644"/>
              <a:ext cx="23" cy="39"/>
            </a:xfrm>
            <a:custGeom>
              <a:avLst/>
              <a:gdLst>
                <a:gd name="T0" fmla="*/ 0 w 56"/>
                <a:gd name="T1" fmla="*/ 1 h 104"/>
                <a:gd name="T2" fmla="*/ 8 w 56"/>
                <a:gd name="T3" fmla="*/ 1 h 104"/>
                <a:gd name="T4" fmla="*/ 8 w 56"/>
                <a:gd name="T5" fmla="*/ 8 h 104"/>
                <a:gd name="T6" fmla="*/ 0 w 56"/>
                <a:gd name="T7" fmla="*/ 15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9" name="Freeform 1300"/>
            <p:cNvSpPr>
              <a:spLocks/>
            </p:cNvSpPr>
            <p:nvPr/>
          </p:nvSpPr>
          <p:spPr bwMode="auto">
            <a:xfrm>
              <a:off x="880" y="1657"/>
              <a:ext cx="67" cy="47"/>
            </a:xfrm>
            <a:custGeom>
              <a:avLst/>
              <a:gdLst>
                <a:gd name="T0" fmla="*/ 0 w 80"/>
                <a:gd name="T1" fmla="*/ 17 h 132"/>
                <a:gd name="T2" fmla="*/ 39 w 80"/>
                <a:gd name="T3" fmla="*/ 7 h 132"/>
                <a:gd name="T4" fmla="*/ 5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0" name="Freeform 1301"/>
            <p:cNvSpPr>
              <a:spLocks/>
            </p:cNvSpPr>
            <p:nvPr/>
          </p:nvSpPr>
          <p:spPr bwMode="auto">
            <a:xfrm>
              <a:off x="942" y="1612"/>
              <a:ext cx="28" cy="171"/>
            </a:xfrm>
            <a:custGeom>
              <a:avLst/>
              <a:gdLst>
                <a:gd name="T0" fmla="*/ 0 w 94"/>
                <a:gd name="T1" fmla="*/ 0 h 443"/>
                <a:gd name="T2" fmla="*/ 0 w 94"/>
                <a:gd name="T3" fmla="*/ 48 h 443"/>
                <a:gd name="T4" fmla="*/ 1 w 94"/>
                <a:gd name="T5" fmla="*/ 63 h 443"/>
                <a:gd name="T6" fmla="*/ 5 w 94"/>
                <a:gd name="T7" fmla="*/ 65 h 443"/>
                <a:gd name="T8" fmla="*/ 8 w 94"/>
                <a:gd name="T9" fmla="*/ 63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443"/>
                <a:gd name="T17" fmla="*/ 94 w 94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443">
                  <a:moveTo>
                    <a:pt x="4" y="0"/>
                  </a:moveTo>
                  <a:cubicBezTo>
                    <a:pt x="4" y="54"/>
                    <a:pt x="0" y="253"/>
                    <a:pt x="2" y="324"/>
                  </a:cubicBezTo>
                  <a:cubicBezTo>
                    <a:pt x="4" y="395"/>
                    <a:pt x="4" y="405"/>
                    <a:pt x="14" y="424"/>
                  </a:cubicBezTo>
                  <a:cubicBezTo>
                    <a:pt x="24" y="443"/>
                    <a:pt x="49" y="437"/>
                    <a:pt x="62" y="436"/>
                  </a:cubicBezTo>
                  <a:cubicBezTo>
                    <a:pt x="75" y="435"/>
                    <a:pt x="87" y="423"/>
                    <a:pt x="94" y="42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1" name="Line 1302"/>
            <p:cNvSpPr>
              <a:spLocks noChangeShapeType="1"/>
            </p:cNvSpPr>
            <p:nvPr/>
          </p:nvSpPr>
          <p:spPr bwMode="auto">
            <a:xfrm flipV="1">
              <a:off x="917" y="1663"/>
              <a:ext cx="53" cy="3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2" name="Freeform 1303"/>
            <p:cNvSpPr>
              <a:spLocks/>
            </p:cNvSpPr>
            <p:nvPr/>
          </p:nvSpPr>
          <p:spPr bwMode="auto">
            <a:xfrm rot="9222466" flipH="1">
              <a:off x="854" y="1678"/>
              <a:ext cx="17" cy="21"/>
            </a:xfrm>
            <a:custGeom>
              <a:avLst/>
              <a:gdLst>
                <a:gd name="T0" fmla="*/ 0 w 152"/>
                <a:gd name="T1" fmla="*/ 0 h 113"/>
                <a:gd name="T2" fmla="*/ 0 w 152"/>
                <a:gd name="T3" fmla="*/ 0 h 113"/>
                <a:gd name="T4" fmla="*/ 0 w 152"/>
                <a:gd name="T5" fmla="*/ 2 h 113"/>
                <a:gd name="T6" fmla="*/ 1 w 152"/>
                <a:gd name="T7" fmla="*/ 4 h 113"/>
                <a:gd name="T8" fmla="*/ 1 w 152"/>
                <a:gd name="T9" fmla="*/ 3 h 113"/>
                <a:gd name="T10" fmla="*/ 2 w 152"/>
                <a:gd name="T11" fmla="*/ 2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3" name="Freeform 1304"/>
            <p:cNvSpPr>
              <a:spLocks/>
            </p:cNvSpPr>
            <p:nvPr/>
          </p:nvSpPr>
          <p:spPr bwMode="auto">
            <a:xfrm rot="1673837">
              <a:off x="865" y="1690"/>
              <a:ext cx="22" cy="20"/>
            </a:xfrm>
            <a:custGeom>
              <a:avLst/>
              <a:gdLst>
                <a:gd name="T0" fmla="*/ 0 w 80"/>
                <a:gd name="T1" fmla="*/ 3 h 132"/>
                <a:gd name="T2" fmla="*/ 4 w 80"/>
                <a:gd name="T3" fmla="*/ 1 h 132"/>
                <a:gd name="T4" fmla="*/ 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4" name="Arc 1305"/>
            <p:cNvSpPr>
              <a:spLocks/>
            </p:cNvSpPr>
            <p:nvPr/>
          </p:nvSpPr>
          <p:spPr bwMode="auto">
            <a:xfrm rot="668040">
              <a:off x="952" y="1722"/>
              <a:ext cx="23" cy="59"/>
            </a:xfrm>
            <a:custGeom>
              <a:avLst/>
              <a:gdLst>
                <a:gd name="T0" fmla="*/ 0 w 21600"/>
                <a:gd name="T1" fmla="*/ 0 h 30122"/>
                <a:gd name="T2" fmla="*/ 0 w 21600"/>
                <a:gd name="T3" fmla="*/ 0 h 30122"/>
                <a:gd name="T4" fmla="*/ 0 w 21600"/>
                <a:gd name="T5" fmla="*/ 0 h 30122"/>
                <a:gd name="T6" fmla="*/ 0 60000 65536"/>
                <a:gd name="T7" fmla="*/ 0 60000 65536"/>
                <a:gd name="T8" fmla="*/ 0 60000 65536"/>
                <a:gd name="T9" fmla="*/ 0 w 21600"/>
                <a:gd name="T10" fmla="*/ 0 h 30122"/>
                <a:gd name="T11" fmla="*/ 21600 w 21600"/>
                <a:gd name="T12" fmla="*/ 30122 h 30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0122" fill="none" extrusionOk="0">
                  <a:moveTo>
                    <a:pt x="19845" y="0"/>
                  </a:moveTo>
                  <a:cubicBezTo>
                    <a:pt x="21003" y="2693"/>
                    <a:pt x="21600" y="5595"/>
                    <a:pt x="21600" y="8527"/>
                  </a:cubicBezTo>
                  <a:cubicBezTo>
                    <a:pt x="21600" y="20267"/>
                    <a:pt x="12221" y="29858"/>
                    <a:pt x="483" y="30121"/>
                  </a:cubicBezTo>
                </a:path>
                <a:path w="21600" h="30122" stroke="0" extrusionOk="0">
                  <a:moveTo>
                    <a:pt x="19845" y="0"/>
                  </a:moveTo>
                  <a:cubicBezTo>
                    <a:pt x="21003" y="2693"/>
                    <a:pt x="21600" y="5595"/>
                    <a:pt x="21600" y="8527"/>
                  </a:cubicBezTo>
                  <a:cubicBezTo>
                    <a:pt x="21600" y="20267"/>
                    <a:pt x="12221" y="29858"/>
                    <a:pt x="483" y="30121"/>
                  </a:cubicBezTo>
                  <a:lnTo>
                    <a:pt x="0" y="8527"/>
                  </a:lnTo>
                  <a:lnTo>
                    <a:pt x="19845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75" name="Arc 1306"/>
            <p:cNvSpPr>
              <a:spLocks/>
            </p:cNvSpPr>
            <p:nvPr/>
          </p:nvSpPr>
          <p:spPr bwMode="auto">
            <a:xfrm rot="20206454" flipH="1">
              <a:off x="543" y="1488"/>
              <a:ext cx="54" cy="73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76" name="Arc 1307"/>
            <p:cNvSpPr>
              <a:spLocks/>
            </p:cNvSpPr>
            <p:nvPr/>
          </p:nvSpPr>
          <p:spPr bwMode="auto">
            <a:xfrm rot="18564040" flipH="1">
              <a:off x="581" y="1469"/>
              <a:ext cx="44" cy="38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77" name="Arc 1308"/>
            <p:cNvSpPr>
              <a:spLocks/>
            </p:cNvSpPr>
            <p:nvPr/>
          </p:nvSpPr>
          <p:spPr bwMode="auto">
            <a:xfrm rot="5910393" flipH="1">
              <a:off x="517" y="1493"/>
              <a:ext cx="121" cy="39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78" name="Freeform 1309"/>
            <p:cNvSpPr>
              <a:spLocks/>
            </p:cNvSpPr>
            <p:nvPr/>
          </p:nvSpPr>
          <p:spPr bwMode="auto">
            <a:xfrm rot="-143199">
              <a:off x="596" y="1524"/>
              <a:ext cx="27" cy="254"/>
            </a:xfrm>
            <a:custGeom>
              <a:avLst/>
              <a:gdLst>
                <a:gd name="T0" fmla="*/ 0 w 192"/>
                <a:gd name="T1" fmla="*/ 134 h 480"/>
                <a:gd name="T2" fmla="*/ 2 w 192"/>
                <a:gd name="T3" fmla="*/ 121 h 480"/>
                <a:gd name="T4" fmla="*/ 3 w 192"/>
                <a:gd name="T5" fmla="*/ 94 h 480"/>
                <a:gd name="T6" fmla="*/ 4 w 19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80"/>
                <a:gd name="T14" fmla="*/ 192 w 19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80">
                  <a:moveTo>
                    <a:pt x="0" y="480"/>
                  </a:moveTo>
                  <a:cubicBezTo>
                    <a:pt x="36" y="468"/>
                    <a:pt x="72" y="456"/>
                    <a:pt x="96" y="432"/>
                  </a:cubicBezTo>
                  <a:cubicBezTo>
                    <a:pt x="120" y="408"/>
                    <a:pt x="128" y="408"/>
                    <a:pt x="144" y="336"/>
                  </a:cubicBezTo>
                  <a:cubicBezTo>
                    <a:pt x="160" y="264"/>
                    <a:pt x="176" y="132"/>
                    <a:pt x="192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9" name="Freeform 1310"/>
            <p:cNvSpPr>
              <a:spLocks/>
            </p:cNvSpPr>
            <p:nvPr/>
          </p:nvSpPr>
          <p:spPr bwMode="auto">
            <a:xfrm rot="2859523" flipH="1">
              <a:off x="597" y="1502"/>
              <a:ext cx="51" cy="48"/>
            </a:xfrm>
            <a:custGeom>
              <a:avLst/>
              <a:gdLst>
                <a:gd name="T0" fmla="*/ 0 w 80"/>
                <a:gd name="T1" fmla="*/ 17 h 132"/>
                <a:gd name="T2" fmla="*/ 23 w 80"/>
                <a:gd name="T3" fmla="*/ 8 h 132"/>
                <a:gd name="T4" fmla="*/ 33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0" name="Arc 1311"/>
            <p:cNvSpPr>
              <a:spLocks/>
            </p:cNvSpPr>
            <p:nvPr/>
          </p:nvSpPr>
          <p:spPr bwMode="auto">
            <a:xfrm rot="7227494" flipH="1">
              <a:off x="680" y="1491"/>
              <a:ext cx="46" cy="41"/>
            </a:xfrm>
            <a:custGeom>
              <a:avLst/>
              <a:gdLst>
                <a:gd name="T0" fmla="*/ 0 w 29764"/>
                <a:gd name="T1" fmla="*/ 0 h 21600"/>
                <a:gd name="T2" fmla="*/ 0 w 29764"/>
                <a:gd name="T3" fmla="*/ 0 h 21600"/>
                <a:gd name="T4" fmla="*/ 0 w 297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9764"/>
                <a:gd name="T10" fmla="*/ 0 h 21600"/>
                <a:gd name="T11" fmla="*/ 29764 w 297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764" h="21600" fill="none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</a:path>
                <a:path w="29764" h="21600" stroke="0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  <a:lnTo>
                    <a:pt x="11688" y="21600"/>
                  </a:lnTo>
                  <a:lnTo>
                    <a:pt x="0" y="3435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1" name="Arc 1312"/>
            <p:cNvSpPr>
              <a:spLocks/>
            </p:cNvSpPr>
            <p:nvPr/>
          </p:nvSpPr>
          <p:spPr bwMode="auto">
            <a:xfrm rot="1213172">
              <a:off x="611" y="1703"/>
              <a:ext cx="27" cy="80"/>
            </a:xfrm>
            <a:custGeom>
              <a:avLst/>
              <a:gdLst>
                <a:gd name="T0" fmla="*/ 0 w 27189"/>
                <a:gd name="T1" fmla="*/ 0 h 26531"/>
                <a:gd name="T2" fmla="*/ 0 w 27189"/>
                <a:gd name="T3" fmla="*/ 0 h 26531"/>
                <a:gd name="T4" fmla="*/ 0 w 27189"/>
                <a:gd name="T5" fmla="*/ 0 h 26531"/>
                <a:gd name="T6" fmla="*/ 0 60000 65536"/>
                <a:gd name="T7" fmla="*/ 0 60000 65536"/>
                <a:gd name="T8" fmla="*/ 0 60000 65536"/>
                <a:gd name="T9" fmla="*/ 0 w 27189"/>
                <a:gd name="T10" fmla="*/ 0 h 26531"/>
                <a:gd name="T11" fmla="*/ 27189 w 27189"/>
                <a:gd name="T12" fmla="*/ 26531 h 26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89" h="26531" fill="none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</a:path>
                <a:path w="27189" h="26531" stroke="0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  <a:lnTo>
                    <a:pt x="5589" y="4931"/>
                  </a:lnTo>
                  <a:lnTo>
                    <a:pt x="26618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2" name="Freeform 1313"/>
            <p:cNvSpPr>
              <a:spLocks/>
            </p:cNvSpPr>
            <p:nvPr/>
          </p:nvSpPr>
          <p:spPr bwMode="auto">
            <a:xfrm rot="517400" flipH="1">
              <a:off x="568" y="1577"/>
              <a:ext cx="95" cy="66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3" name="Freeform 1314"/>
            <p:cNvSpPr>
              <a:spLocks/>
            </p:cNvSpPr>
            <p:nvPr/>
          </p:nvSpPr>
          <p:spPr bwMode="auto">
            <a:xfrm rot="615711" flipH="1">
              <a:off x="576" y="1512"/>
              <a:ext cx="95" cy="6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4" name="Arc 1315"/>
            <p:cNvSpPr>
              <a:spLocks/>
            </p:cNvSpPr>
            <p:nvPr/>
          </p:nvSpPr>
          <p:spPr bwMode="auto">
            <a:xfrm rot="20863295" flipH="1">
              <a:off x="672" y="1489"/>
              <a:ext cx="44" cy="46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5" name="Arc 1316"/>
            <p:cNvSpPr>
              <a:spLocks/>
            </p:cNvSpPr>
            <p:nvPr/>
          </p:nvSpPr>
          <p:spPr bwMode="auto">
            <a:xfrm rot="675542">
              <a:off x="631" y="1643"/>
              <a:ext cx="22" cy="91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6" name="Line 1317"/>
            <p:cNvSpPr>
              <a:spLocks noChangeShapeType="1"/>
            </p:cNvSpPr>
            <p:nvPr/>
          </p:nvSpPr>
          <p:spPr bwMode="auto">
            <a:xfrm>
              <a:off x="693" y="1663"/>
              <a:ext cx="0" cy="10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7" name="AutoShape 1318"/>
            <p:cNvSpPr>
              <a:spLocks noChangeArrowheads="1"/>
            </p:cNvSpPr>
            <p:nvPr/>
          </p:nvSpPr>
          <p:spPr bwMode="auto">
            <a:xfrm>
              <a:off x="826" y="1846"/>
              <a:ext cx="15" cy="18"/>
            </a:xfrm>
            <a:prstGeom prst="flowChartConnector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rgbClr val="FF00FF"/>
                </a:solidFill>
                <a:latin typeface="Arial" charset="0"/>
              </a:endParaRPr>
            </a:p>
          </p:txBody>
        </p:sp>
      </p:grpSp>
      <p:sp>
        <p:nvSpPr>
          <p:cNvPr id="20671" name="Rectangle 1319"/>
          <p:cNvSpPr>
            <a:spLocks noChangeArrowheads="1"/>
          </p:cNvSpPr>
          <p:nvPr/>
        </p:nvSpPr>
        <p:spPr bwMode="auto">
          <a:xfrm>
            <a:off x="887413" y="3367088"/>
            <a:ext cx="8077200" cy="8048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672" name="Line 1320"/>
          <p:cNvSpPr>
            <a:spLocks noChangeShapeType="1"/>
          </p:cNvSpPr>
          <p:nvPr/>
        </p:nvSpPr>
        <p:spPr bwMode="auto">
          <a:xfrm>
            <a:off x="887413" y="3575050"/>
            <a:ext cx="80883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3" name="Line 1321"/>
          <p:cNvSpPr>
            <a:spLocks noChangeShapeType="1"/>
          </p:cNvSpPr>
          <p:nvPr/>
        </p:nvSpPr>
        <p:spPr bwMode="auto">
          <a:xfrm>
            <a:off x="887413" y="3771900"/>
            <a:ext cx="807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4" name="Line 1322"/>
          <p:cNvSpPr>
            <a:spLocks noChangeShapeType="1"/>
          </p:cNvSpPr>
          <p:nvPr/>
        </p:nvSpPr>
        <p:spPr bwMode="auto">
          <a:xfrm>
            <a:off x="887413" y="3963988"/>
            <a:ext cx="80946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5" name="Line 1323"/>
          <p:cNvSpPr>
            <a:spLocks noChangeShapeType="1"/>
          </p:cNvSpPr>
          <p:nvPr/>
        </p:nvSpPr>
        <p:spPr bwMode="auto">
          <a:xfrm>
            <a:off x="3792538" y="33924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6" name="Line 1324"/>
          <p:cNvSpPr>
            <a:spLocks noChangeShapeType="1"/>
          </p:cNvSpPr>
          <p:nvPr/>
        </p:nvSpPr>
        <p:spPr bwMode="auto">
          <a:xfrm>
            <a:off x="2692400" y="34020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7" name="Line 1325"/>
          <p:cNvSpPr>
            <a:spLocks noChangeShapeType="1"/>
          </p:cNvSpPr>
          <p:nvPr/>
        </p:nvSpPr>
        <p:spPr bwMode="auto">
          <a:xfrm>
            <a:off x="4373563" y="33924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8" name="Line 1326"/>
          <p:cNvSpPr>
            <a:spLocks noChangeShapeType="1"/>
          </p:cNvSpPr>
          <p:nvPr/>
        </p:nvSpPr>
        <p:spPr bwMode="auto">
          <a:xfrm>
            <a:off x="4937125" y="34020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9" name="Line 1327"/>
          <p:cNvSpPr>
            <a:spLocks noChangeShapeType="1"/>
          </p:cNvSpPr>
          <p:nvPr/>
        </p:nvSpPr>
        <p:spPr bwMode="auto">
          <a:xfrm>
            <a:off x="6113463" y="34020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0" name="Line 1328"/>
          <p:cNvSpPr>
            <a:spLocks noChangeShapeType="1"/>
          </p:cNvSpPr>
          <p:nvPr/>
        </p:nvSpPr>
        <p:spPr bwMode="auto">
          <a:xfrm>
            <a:off x="7827963" y="33924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1" name="Line 1329"/>
          <p:cNvSpPr>
            <a:spLocks noChangeShapeType="1"/>
          </p:cNvSpPr>
          <p:nvPr/>
        </p:nvSpPr>
        <p:spPr bwMode="auto">
          <a:xfrm>
            <a:off x="8397875" y="33924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2" name="Line 1330"/>
          <p:cNvSpPr>
            <a:spLocks noChangeShapeType="1"/>
          </p:cNvSpPr>
          <p:nvPr/>
        </p:nvSpPr>
        <p:spPr bwMode="auto">
          <a:xfrm>
            <a:off x="5522913" y="34051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3" name="Line 1331"/>
          <p:cNvSpPr>
            <a:spLocks noChangeShapeType="1"/>
          </p:cNvSpPr>
          <p:nvPr/>
        </p:nvSpPr>
        <p:spPr bwMode="auto">
          <a:xfrm>
            <a:off x="6711950" y="33924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4" name="Line 1332"/>
          <p:cNvSpPr>
            <a:spLocks noChangeShapeType="1"/>
          </p:cNvSpPr>
          <p:nvPr/>
        </p:nvSpPr>
        <p:spPr bwMode="auto">
          <a:xfrm>
            <a:off x="7256463" y="33924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5" name="Line 1333"/>
          <p:cNvSpPr>
            <a:spLocks noChangeShapeType="1"/>
          </p:cNvSpPr>
          <p:nvPr/>
        </p:nvSpPr>
        <p:spPr bwMode="auto">
          <a:xfrm>
            <a:off x="8972550" y="33829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6" name="Rectangle 1334"/>
          <p:cNvSpPr>
            <a:spLocks noChangeArrowheads="1"/>
          </p:cNvSpPr>
          <p:nvPr/>
        </p:nvSpPr>
        <p:spPr bwMode="auto">
          <a:xfrm>
            <a:off x="887413" y="4162425"/>
            <a:ext cx="8077200" cy="804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687" name="Line 1335"/>
          <p:cNvSpPr>
            <a:spLocks noChangeShapeType="1"/>
          </p:cNvSpPr>
          <p:nvPr/>
        </p:nvSpPr>
        <p:spPr bwMode="auto">
          <a:xfrm>
            <a:off x="887413" y="4362450"/>
            <a:ext cx="80883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8" name="Line 1336"/>
          <p:cNvSpPr>
            <a:spLocks noChangeShapeType="1"/>
          </p:cNvSpPr>
          <p:nvPr/>
        </p:nvSpPr>
        <p:spPr bwMode="auto">
          <a:xfrm>
            <a:off x="873125" y="4568825"/>
            <a:ext cx="807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9" name="Line 1337"/>
          <p:cNvSpPr>
            <a:spLocks noChangeShapeType="1"/>
          </p:cNvSpPr>
          <p:nvPr/>
        </p:nvSpPr>
        <p:spPr bwMode="auto">
          <a:xfrm>
            <a:off x="887413" y="4759325"/>
            <a:ext cx="80946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0" name="Line 1338"/>
          <p:cNvSpPr>
            <a:spLocks noChangeShapeType="1"/>
          </p:cNvSpPr>
          <p:nvPr/>
        </p:nvSpPr>
        <p:spPr bwMode="auto">
          <a:xfrm>
            <a:off x="2695575" y="41783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1" name="Line 1339"/>
          <p:cNvSpPr>
            <a:spLocks noChangeShapeType="1"/>
          </p:cNvSpPr>
          <p:nvPr/>
        </p:nvSpPr>
        <p:spPr bwMode="auto">
          <a:xfrm>
            <a:off x="3238500" y="41973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2" name="Line 1340"/>
          <p:cNvSpPr>
            <a:spLocks noChangeShapeType="1"/>
          </p:cNvSpPr>
          <p:nvPr/>
        </p:nvSpPr>
        <p:spPr bwMode="auto">
          <a:xfrm>
            <a:off x="3795713" y="41783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3" name="Line 1341"/>
          <p:cNvSpPr>
            <a:spLocks noChangeShapeType="1"/>
          </p:cNvSpPr>
          <p:nvPr/>
        </p:nvSpPr>
        <p:spPr bwMode="auto">
          <a:xfrm>
            <a:off x="4373563" y="41783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4" name="Line 1342"/>
          <p:cNvSpPr>
            <a:spLocks noChangeShapeType="1"/>
          </p:cNvSpPr>
          <p:nvPr/>
        </p:nvSpPr>
        <p:spPr bwMode="auto">
          <a:xfrm>
            <a:off x="4941888" y="41783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5" name="Line 1343"/>
          <p:cNvSpPr>
            <a:spLocks noChangeShapeType="1"/>
          </p:cNvSpPr>
          <p:nvPr/>
        </p:nvSpPr>
        <p:spPr bwMode="auto">
          <a:xfrm>
            <a:off x="6118225" y="41878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6" name="Line 1344"/>
          <p:cNvSpPr>
            <a:spLocks noChangeShapeType="1"/>
          </p:cNvSpPr>
          <p:nvPr/>
        </p:nvSpPr>
        <p:spPr bwMode="auto">
          <a:xfrm>
            <a:off x="7823200" y="41783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7" name="Line 1345"/>
          <p:cNvSpPr>
            <a:spLocks noChangeShapeType="1"/>
          </p:cNvSpPr>
          <p:nvPr/>
        </p:nvSpPr>
        <p:spPr bwMode="auto">
          <a:xfrm>
            <a:off x="8393113" y="41783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8" name="Line 1346"/>
          <p:cNvSpPr>
            <a:spLocks noChangeShapeType="1"/>
          </p:cNvSpPr>
          <p:nvPr/>
        </p:nvSpPr>
        <p:spPr bwMode="auto">
          <a:xfrm>
            <a:off x="5518150" y="41814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9" name="Line 1347"/>
          <p:cNvSpPr>
            <a:spLocks noChangeShapeType="1"/>
          </p:cNvSpPr>
          <p:nvPr/>
        </p:nvSpPr>
        <p:spPr bwMode="auto">
          <a:xfrm>
            <a:off x="6711950" y="41783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0" name="Line 1348"/>
          <p:cNvSpPr>
            <a:spLocks noChangeShapeType="1"/>
          </p:cNvSpPr>
          <p:nvPr/>
        </p:nvSpPr>
        <p:spPr bwMode="auto">
          <a:xfrm>
            <a:off x="7251700" y="41783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1" name="Line 1349"/>
          <p:cNvSpPr>
            <a:spLocks noChangeShapeType="1"/>
          </p:cNvSpPr>
          <p:nvPr/>
        </p:nvSpPr>
        <p:spPr bwMode="auto">
          <a:xfrm>
            <a:off x="8972550" y="41783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2" name="Line 1350"/>
          <p:cNvSpPr>
            <a:spLocks noChangeShapeType="1"/>
          </p:cNvSpPr>
          <p:nvPr/>
        </p:nvSpPr>
        <p:spPr bwMode="auto">
          <a:xfrm>
            <a:off x="3244850" y="34067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3" name="Line 1351"/>
          <p:cNvSpPr>
            <a:spLocks noChangeShapeType="1"/>
          </p:cNvSpPr>
          <p:nvPr/>
        </p:nvSpPr>
        <p:spPr bwMode="auto">
          <a:xfrm>
            <a:off x="2097088" y="34051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4" name="Line 1352"/>
          <p:cNvSpPr>
            <a:spLocks noChangeShapeType="1"/>
          </p:cNvSpPr>
          <p:nvPr/>
        </p:nvSpPr>
        <p:spPr bwMode="auto">
          <a:xfrm>
            <a:off x="2100263" y="41814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5" name="Line 1353"/>
          <p:cNvSpPr>
            <a:spLocks noChangeShapeType="1"/>
          </p:cNvSpPr>
          <p:nvPr/>
        </p:nvSpPr>
        <p:spPr bwMode="auto">
          <a:xfrm>
            <a:off x="1474788" y="34004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6" name="Line 1354"/>
          <p:cNvSpPr>
            <a:spLocks noChangeShapeType="1"/>
          </p:cNvSpPr>
          <p:nvPr/>
        </p:nvSpPr>
        <p:spPr bwMode="auto">
          <a:xfrm>
            <a:off x="1477963" y="41767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7" name="Line 1355"/>
          <p:cNvSpPr>
            <a:spLocks noChangeShapeType="1"/>
          </p:cNvSpPr>
          <p:nvPr/>
        </p:nvSpPr>
        <p:spPr bwMode="auto">
          <a:xfrm>
            <a:off x="892175" y="4567238"/>
            <a:ext cx="807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708" name="Group 1356"/>
          <p:cNvGrpSpPr>
            <a:grpSpLocks/>
          </p:cNvGrpSpPr>
          <p:nvPr/>
        </p:nvGrpSpPr>
        <p:grpSpPr bwMode="auto">
          <a:xfrm>
            <a:off x="1781175" y="3767138"/>
            <a:ext cx="623888" cy="409575"/>
            <a:chOff x="1095" y="2574"/>
            <a:chExt cx="393" cy="258"/>
          </a:xfrm>
        </p:grpSpPr>
        <p:sp>
          <p:nvSpPr>
            <p:cNvPr id="21239" name="Freeform 1357"/>
            <p:cNvSpPr>
              <a:spLocks/>
            </p:cNvSpPr>
            <p:nvPr/>
          </p:nvSpPr>
          <p:spPr bwMode="auto">
            <a:xfrm>
              <a:off x="1399" y="2574"/>
              <a:ext cx="26" cy="64"/>
            </a:xfrm>
            <a:custGeom>
              <a:avLst/>
              <a:gdLst>
                <a:gd name="T0" fmla="*/ 0 w 48"/>
                <a:gd name="T1" fmla="*/ 21 h 192"/>
                <a:gd name="T2" fmla="*/ 14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0" name="Freeform 1358"/>
            <p:cNvSpPr>
              <a:spLocks/>
            </p:cNvSpPr>
            <p:nvPr/>
          </p:nvSpPr>
          <p:spPr bwMode="auto">
            <a:xfrm>
              <a:off x="1100" y="2668"/>
              <a:ext cx="38" cy="152"/>
            </a:xfrm>
            <a:custGeom>
              <a:avLst/>
              <a:gdLst>
                <a:gd name="T0" fmla="*/ 0 w 242"/>
                <a:gd name="T1" fmla="*/ 82 h 283"/>
                <a:gd name="T2" fmla="*/ 2 w 242"/>
                <a:gd name="T3" fmla="*/ 67 h 283"/>
                <a:gd name="T4" fmla="*/ 4 w 242"/>
                <a:gd name="T5" fmla="*/ 53 h 283"/>
                <a:gd name="T6" fmla="*/ 5 w 242"/>
                <a:gd name="T7" fmla="*/ 42 h 283"/>
                <a:gd name="T8" fmla="*/ 6 w 242"/>
                <a:gd name="T9" fmla="*/ 24 h 283"/>
                <a:gd name="T10" fmla="*/ 6 w 242"/>
                <a:gd name="T11" fmla="*/ 8 h 283"/>
                <a:gd name="T12" fmla="*/ 5 w 242"/>
                <a:gd name="T13" fmla="*/ 3 h 283"/>
                <a:gd name="T14" fmla="*/ 5 w 242"/>
                <a:gd name="T15" fmla="*/ 1 h 283"/>
                <a:gd name="T16" fmla="*/ 4 w 242"/>
                <a:gd name="T17" fmla="*/ 1 h 2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2"/>
                <a:gd name="T28" fmla="*/ 0 h 283"/>
                <a:gd name="T29" fmla="*/ 242 w 242"/>
                <a:gd name="T30" fmla="*/ 283 h 2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2" h="283">
                  <a:moveTo>
                    <a:pt x="0" y="283"/>
                  </a:moveTo>
                  <a:cubicBezTo>
                    <a:pt x="12" y="274"/>
                    <a:pt x="49" y="247"/>
                    <a:pt x="74" y="231"/>
                  </a:cubicBezTo>
                  <a:cubicBezTo>
                    <a:pt x="99" y="215"/>
                    <a:pt x="128" y="199"/>
                    <a:pt x="148" y="185"/>
                  </a:cubicBezTo>
                  <a:cubicBezTo>
                    <a:pt x="168" y="171"/>
                    <a:pt x="181" y="162"/>
                    <a:pt x="196" y="145"/>
                  </a:cubicBezTo>
                  <a:cubicBezTo>
                    <a:pt x="211" y="128"/>
                    <a:pt x="230" y="101"/>
                    <a:pt x="236" y="81"/>
                  </a:cubicBezTo>
                  <a:cubicBezTo>
                    <a:pt x="242" y="61"/>
                    <a:pt x="237" y="39"/>
                    <a:pt x="234" y="27"/>
                  </a:cubicBezTo>
                  <a:cubicBezTo>
                    <a:pt x="231" y="15"/>
                    <a:pt x="227" y="13"/>
                    <a:pt x="220" y="9"/>
                  </a:cubicBezTo>
                  <a:cubicBezTo>
                    <a:pt x="213" y="5"/>
                    <a:pt x="202" y="2"/>
                    <a:pt x="194" y="1"/>
                  </a:cubicBezTo>
                  <a:cubicBezTo>
                    <a:pt x="186" y="0"/>
                    <a:pt x="178" y="1"/>
                    <a:pt x="174" y="1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1" name="Line 1359"/>
            <p:cNvSpPr>
              <a:spLocks noChangeShapeType="1"/>
            </p:cNvSpPr>
            <p:nvPr/>
          </p:nvSpPr>
          <p:spPr bwMode="auto">
            <a:xfrm flipH="1" flipV="1">
              <a:off x="1125" y="2687"/>
              <a:ext cx="44" cy="27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2" name="Arc 1360"/>
            <p:cNvSpPr>
              <a:spLocks/>
            </p:cNvSpPr>
            <p:nvPr/>
          </p:nvSpPr>
          <p:spPr bwMode="auto">
            <a:xfrm rot="2265330" flipV="1">
              <a:off x="1144" y="2788"/>
              <a:ext cx="30" cy="24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3" name="Arc 1361"/>
            <p:cNvSpPr>
              <a:spLocks/>
            </p:cNvSpPr>
            <p:nvPr/>
          </p:nvSpPr>
          <p:spPr bwMode="auto">
            <a:xfrm rot="36600" flipH="1">
              <a:off x="1095" y="2711"/>
              <a:ext cx="95" cy="93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4" name="Freeform 1362"/>
            <p:cNvSpPr>
              <a:spLocks/>
            </p:cNvSpPr>
            <p:nvPr/>
          </p:nvSpPr>
          <p:spPr bwMode="auto">
            <a:xfrm rot="8079858" flipH="1">
              <a:off x="1114" y="2664"/>
              <a:ext cx="27" cy="31"/>
            </a:xfrm>
            <a:custGeom>
              <a:avLst/>
              <a:gdLst>
                <a:gd name="T0" fmla="*/ 1 w 152"/>
                <a:gd name="T1" fmla="*/ 0 h 113"/>
                <a:gd name="T2" fmla="*/ 0 w 152"/>
                <a:gd name="T3" fmla="*/ 1 h 113"/>
                <a:gd name="T4" fmla="*/ 0 w 152"/>
                <a:gd name="T5" fmla="*/ 4 h 113"/>
                <a:gd name="T6" fmla="*/ 2 w 152"/>
                <a:gd name="T7" fmla="*/ 8 h 113"/>
                <a:gd name="T8" fmla="*/ 4 w 152"/>
                <a:gd name="T9" fmla="*/ 7 h 113"/>
                <a:gd name="T10" fmla="*/ 5 w 152"/>
                <a:gd name="T11" fmla="*/ 4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5" name="Arc 1363"/>
            <p:cNvSpPr>
              <a:spLocks/>
            </p:cNvSpPr>
            <p:nvPr/>
          </p:nvSpPr>
          <p:spPr bwMode="auto">
            <a:xfrm flipH="1">
              <a:off x="1338" y="2699"/>
              <a:ext cx="58" cy="58"/>
            </a:xfrm>
            <a:custGeom>
              <a:avLst/>
              <a:gdLst>
                <a:gd name="T0" fmla="*/ 0 w 39875"/>
                <a:gd name="T1" fmla="*/ 0 h 21600"/>
                <a:gd name="T2" fmla="*/ 0 w 39875"/>
                <a:gd name="T3" fmla="*/ 0 h 21600"/>
                <a:gd name="T4" fmla="*/ 0 w 39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9875"/>
                <a:gd name="T10" fmla="*/ 0 h 21600"/>
                <a:gd name="T11" fmla="*/ 39875 w 39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75" h="21600" fill="none" extrusionOk="0">
                  <a:moveTo>
                    <a:pt x="-1" y="10384"/>
                  </a:moveTo>
                  <a:cubicBezTo>
                    <a:pt x="3917" y="3936"/>
                    <a:pt x="10915" y="-1"/>
                    <a:pt x="18460" y="0"/>
                  </a:cubicBezTo>
                  <a:cubicBezTo>
                    <a:pt x="29298" y="0"/>
                    <a:pt x="38458" y="8031"/>
                    <a:pt x="39874" y="18777"/>
                  </a:cubicBezTo>
                </a:path>
                <a:path w="39875" h="21600" stroke="0" extrusionOk="0">
                  <a:moveTo>
                    <a:pt x="-1" y="10384"/>
                  </a:moveTo>
                  <a:cubicBezTo>
                    <a:pt x="3917" y="3936"/>
                    <a:pt x="10915" y="-1"/>
                    <a:pt x="18460" y="0"/>
                  </a:cubicBezTo>
                  <a:cubicBezTo>
                    <a:pt x="29298" y="0"/>
                    <a:pt x="38458" y="8031"/>
                    <a:pt x="39874" y="18777"/>
                  </a:cubicBezTo>
                  <a:lnTo>
                    <a:pt x="18460" y="21600"/>
                  </a:lnTo>
                  <a:lnTo>
                    <a:pt x="-1" y="10384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6" name="Arc 1364"/>
            <p:cNvSpPr>
              <a:spLocks/>
            </p:cNvSpPr>
            <p:nvPr/>
          </p:nvSpPr>
          <p:spPr bwMode="auto">
            <a:xfrm flipH="1">
              <a:off x="1338" y="2748"/>
              <a:ext cx="34" cy="68"/>
            </a:xfrm>
            <a:custGeom>
              <a:avLst/>
              <a:gdLst>
                <a:gd name="T0" fmla="*/ 0 w 23853"/>
                <a:gd name="T1" fmla="*/ 0 h 25811"/>
                <a:gd name="T2" fmla="*/ 0 w 23853"/>
                <a:gd name="T3" fmla="*/ 0 h 25811"/>
                <a:gd name="T4" fmla="*/ 0 w 23853"/>
                <a:gd name="T5" fmla="*/ 0 h 25811"/>
                <a:gd name="T6" fmla="*/ 0 60000 65536"/>
                <a:gd name="T7" fmla="*/ 0 60000 65536"/>
                <a:gd name="T8" fmla="*/ 0 60000 65536"/>
                <a:gd name="T9" fmla="*/ 0 w 23853"/>
                <a:gd name="T10" fmla="*/ 0 h 25811"/>
                <a:gd name="T11" fmla="*/ 23853 w 23853"/>
                <a:gd name="T12" fmla="*/ 25811 h 258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53" h="25811" fill="none" extrusionOk="0">
                  <a:moveTo>
                    <a:pt x="23438" y="-1"/>
                  </a:moveTo>
                  <a:cubicBezTo>
                    <a:pt x="23714" y="1386"/>
                    <a:pt x="23853" y="2797"/>
                    <a:pt x="23853" y="4211"/>
                  </a:cubicBezTo>
                  <a:cubicBezTo>
                    <a:pt x="23853" y="16140"/>
                    <a:pt x="14182" y="25811"/>
                    <a:pt x="2253" y="25811"/>
                  </a:cubicBezTo>
                  <a:cubicBezTo>
                    <a:pt x="1500" y="25811"/>
                    <a:pt x="748" y="25771"/>
                    <a:pt x="-1" y="25693"/>
                  </a:cubicBezTo>
                </a:path>
                <a:path w="23853" h="25811" stroke="0" extrusionOk="0">
                  <a:moveTo>
                    <a:pt x="23438" y="-1"/>
                  </a:moveTo>
                  <a:cubicBezTo>
                    <a:pt x="23714" y="1386"/>
                    <a:pt x="23853" y="2797"/>
                    <a:pt x="23853" y="4211"/>
                  </a:cubicBezTo>
                  <a:cubicBezTo>
                    <a:pt x="23853" y="16140"/>
                    <a:pt x="14182" y="25811"/>
                    <a:pt x="2253" y="25811"/>
                  </a:cubicBezTo>
                  <a:cubicBezTo>
                    <a:pt x="1500" y="25811"/>
                    <a:pt x="748" y="25771"/>
                    <a:pt x="-1" y="25693"/>
                  </a:cubicBezTo>
                  <a:lnTo>
                    <a:pt x="2253" y="4211"/>
                  </a:lnTo>
                  <a:lnTo>
                    <a:pt x="23438" y="-1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7" name="Arc 1365"/>
            <p:cNvSpPr>
              <a:spLocks/>
            </p:cNvSpPr>
            <p:nvPr/>
          </p:nvSpPr>
          <p:spPr bwMode="auto">
            <a:xfrm flipH="1">
              <a:off x="1370" y="2729"/>
              <a:ext cx="32" cy="87"/>
            </a:xfrm>
            <a:custGeom>
              <a:avLst/>
              <a:gdLst>
                <a:gd name="T0" fmla="*/ 0 w 21600"/>
                <a:gd name="T1" fmla="*/ 0 h 33172"/>
                <a:gd name="T2" fmla="*/ 0 w 21600"/>
                <a:gd name="T3" fmla="*/ 0 h 33172"/>
                <a:gd name="T4" fmla="*/ 0 w 21600"/>
                <a:gd name="T5" fmla="*/ 0 h 331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172"/>
                <a:gd name="T11" fmla="*/ 21600 w 21600"/>
                <a:gd name="T12" fmla="*/ 33172 h 33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172" fill="none" extrusionOk="0">
                  <a:moveTo>
                    <a:pt x="21172" y="33171"/>
                  </a:moveTo>
                  <a:cubicBezTo>
                    <a:pt x="9411" y="32938"/>
                    <a:pt x="0" y="23338"/>
                    <a:pt x="0" y="11576"/>
                  </a:cubicBezTo>
                  <a:cubicBezTo>
                    <a:pt x="-1" y="7476"/>
                    <a:pt x="1166" y="3461"/>
                    <a:pt x="3363" y="-1"/>
                  </a:cubicBezTo>
                </a:path>
                <a:path w="21600" h="33172" stroke="0" extrusionOk="0">
                  <a:moveTo>
                    <a:pt x="21172" y="33171"/>
                  </a:moveTo>
                  <a:cubicBezTo>
                    <a:pt x="9411" y="32938"/>
                    <a:pt x="0" y="23338"/>
                    <a:pt x="0" y="11576"/>
                  </a:cubicBezTo>
                  <a:cubicBezTo>
                    <a:pt x="-1" y="7476"/>
                    <a:pt x="1166" y="3461"/>
                    <a:pt x="3363" y="-1"/>
                  </a:cubicBezTo>
                  <a:lnTo>
                    <a:pt x="21600" y="11576"/>
                  </a:lnTo>
                  <a:lnTo>
                    <a:pt x="21172" y="33171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48" name="Line 1366"/>
            <p:cNvSpPr>
              <a:spLocks noChangeShapeType="1"/>
            </p:cNvSpPr>
            <p:nvPr/>
          </p:nvSpPr>
          <p:spPr bwMode="auto">
            <a:xfrm flipV="1">
              <a:off x="1350" y="2646"/>
              <a:ext cx="29" cy="2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9" name="Line 1367"/>
            <p:cNvSpPr>
              <a:spLocks noChangeShapeType="1"/>
            </p:cNvSpPr>
            <p:nvPr/>
          </p:nvSpPr>
          <p:spPr bwMode="auto">
            <a:xfrm flipH="1" flipV="1">
              <a:off x="1372" y="2643"/>
              <a:ext cx="25" cy="29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0" name="Freeform 1368"/>
            <p:cNvSpPr>
              <a:spLocks/>
            </p:cNvSpPr>
            <p:nvPr/>
          </p:nvSpPr>
          <p:spPr bwMode="auto">
            <a:xfrm rot="274436">
              <a:off x="1243" y="2756"/>
              <a:ext cx="45" cy="50"/>
            </a:xfrm>
            <a:custGeom>
              <a:avLst/>
              <a:gdLst>
                <a:gd name="T0" fmla="*/ 0 w 48"/>
                <a:gd name="T1" fmla="*/ 13 h 192"/>
                <a:gd name="T2" fmla="*/ 42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1" name="Freeform 1369"/>
            <p:cNvSpPr>
              <a:spLocks/>
            </p:cNvSpPr>
            <p:nvPr/>
          </p:nvSpPr>
          <p:spPr bwMode="auto">
            <a:xfrm>
              <a:off x="1219" y="2694"/>
              <a:ext cx="46" cy="124"/>
            </a:xfrm>
            <a:custGeom>
              <a:avLst/>
              <a:gdLst>
                <a:gd name="T0" fmla="*/ 3 w 112"/>
                <a:gd name="T1" fmla="*/ 0 h 328"/>
                <a:gd name="T2" fmla="*/ 3 w 112"/>
                <a:gd name="T3" fmla="*/ 41 h 328"/>
                <a:gd name="T4" fmla="*/ 19 w 112"/>
                <a:gd name="T5" fmla="*/ 34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2" name="Freeform 1370"/>
            <p:cNvSpPr>
              <a:spLocks/>
            </p:cNvSpPr>
            <p:nvPr/>
          </p:nvSpPr>
          <p:spPr bwMode="auto">
            <a:xfrm>
              <a:off x="1202" y="2694"/>
              <a:ext cx="20" cy="63"/>
            </a:xfrm>
            <a:custGeom>
              <a:avLst/>
              <a:gdLst>
                <a:gd name="T0" fmla="*/ 0 w 80"/>
                <a:gd name="T1" fmla="*/ 30 h 132"/>
                <a:gd name="T2" fmla="*/ 3 w 80"/>
                <a:gd name="T3" fmla="*/ 14 h 132"/>
                <a:gd name="T4" fmla="*/ 5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3" name="Freeform 1371"/>
            <p:cNvSpPr>
              <a:spLocks/>
            </p:cNvSpPr>
            <p:nvPr/>
          </p:nvSpPr>
          <p:spPr bwMode="auto">
            <a:xfrm>
              <a:off x="1443" y="2688"/>
              <a:ext cx="45" cy="144"/>
            </a:xfrm>
            <a:custGeom>
              <a:avLst/>
              <a:gdLst>
                <a:gd name="T0" fmla="*/ 2 w 112"/>
                <a:gd name="T1" fmla="*/ 0 h 328"/>
                <a:gd name="T2" fmla="*/ 2 w 112"/>
                <a:gd name="T3" fmla="*/ 55 h 328"/>
                <a:gd name="T4" fmla="*/ 18 w 112"/>
                <a:gd name="T5" fmla="*/ 46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4" name="AutoShape 1372"/>
            <p:cNvSpPr>
              <a:spLocks noChangeArrowheads="1"/>
            </p:cNvSpPr>
            <p:nvPr/>
          </p:nvSpPr>
          <p:spPr bwMode="auto">
            <a:xfrm>
              <a:off x="1441" y="2649"/>
              <a:ext cx="14" cy="18"/>
            </a:xfrm>
            <a:prstGeom prst="flowChartConnector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rgbClr val="FF00FF"/>
                </a:solidFill>
                <a:latin typeface="Arial" charset="0"/>
              </a:endParaRPr>
            </a:p>
          </p:txBody>
        </p:sp>
        <p:sp>
          <p:nvSpPr>
            <p:cNvPr id="21255" name="Freeform 1373"/>
            <p:cNvSpPr>
              <a:spLocks/>
            </p:cNvSpPr>
            <p:nvPr/>
          </p:nvSpPr>
          <p:spPr bwMode="auto">
            <a:xfrm rot="9222466" flipH="1">
              <a:off x="1376" y="2709"/>
              <a:ext cx="15" cy="21"/>
            </a:xfrm>
            <a:custGeom>
              <a:avLst/>
              <a:gdLst>
                <a:gd name="T0" fmla="*/ 0 w 152"/>
                <a:gd name="T1" fmla="*/ 0 h 113"/>
                <a:gd name="T2" fmla="*/ 0 w 152"/>
                <a:gd name="T3" fmla="*/ 0 h 113"/>
                <a:gd name="T4" fmla="*/ 0 w 152"/>
                <a:gd name="T5" fmla="*/ 2 h 113"/>
                <a:gd name="T6" fmla="*/ 1 w 152"/>
                <a:gd name="T7" fmla="*/ 4 h 113"/>
                <a:gd name="T8" fmla="*/ 1 w 152"/>
                <a:gd name="T9" fmla="*/ 3 h 113"/>
                <a:gd name="T10" fmla="*/ 1 w 152"/>
                <a:gd name="T11" fmla="*/ 2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6" name="Freeform 1374"/>
            <p:cNvSpPr>
              <a:spLocks/>
            </p:cNvSpPr>
            <p:nvPr/>
          </p:nvSpPr>
          <p:spPr bwMode="auto">
            <a:xfrm rot="1673837">
              <a:off x="1385" y="2721"/>
              <a:ext cx="19" cy="20"/>
            </a:xfrm>
            <a:custGeom>
              <a:avLst/>
              <a:gdLst>
                <a:gd name="T0" fmla="*/ 0 w 80"/>
                <a:gd name="T1" fmla="*/ 3 h 132"/>
                <a:gd name="T2" fmla="*/ 3 w 80"/>
                <a:gd name="T3" fmla="*/ 1 h 132"/>
                <a:gd name="T4" fmla="*/ 5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7" name="Freeform 1375"/>
            <p:cNvSpPr>
              <a:spLocks/>
            </p:cNvSpPr>
            <p:nvPr/>
          </p:nvSpPr>
          <p:spPr bwMode="auto">
            <a:xfrm>
              <a:off x="1282" y="2693"/>
              <a:ext cx="32" cy="127"/>
            </a:xfrm>
            <a:custGeom>
              <a:avLst/>
              <a:gdLst>
                <a:gd name="T0" fmla="*/ 1 w 112"/>
                <a:gd name="T1" fmla="*/ 0 h 328"/>
                <a:gd name="T2" fmla="*/ 1 w 112"/>
                <a:gd name="T3" fmla="*/ 43 h 328"/>
                <a:gd name="T4" fmla="*/ 9 w 112"/>
                <a:gd name="T5" fmla="*/ 36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8" name="Freeform 1376"/>
            <p:cNvSpPr>
              <a:spLocks/>
            </p:cNvSpPr>
            <p:nvPr/>
          </p:nvSpPr>
          <p:spPr bwMode="auto">
            <a:xfrm>
              <a:off x="1389" y="2690"/>
              <a:ext cx="63" cy="47"/>
            </a:xfrm>
            <a:custGeom>
              <a:avLst/>
              <a:gdLst>
                <a:gd name="T0" fmla="*/ 0 w 80"/>
                <a:gd name="T1" fmla="*/ 17 h 132"/>
                <a:gd name="T2" fmla="*/ 35 w 80"/>
                <a:gd name="T3" fmla="*/ 7 h 132"/>
                <a:gd name="T4" fmla="*/ 50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9" name="Freeform 1377"/>
            <p:cNvSpPr>
              <a:spLocks/>
            </p:cNvSpPr>
            <p:nvPr/>
          </p:nvSpPr>
          <p:spPr bwMode="auto">
            <a:xfrm rot="-404160">
              <a:off x="1293" y="2758"/>
              <a:ext cx="45" cy="50"/>
            </a:xfrm>
            <a:custGeom>
              <a:avLst/>
              <a:gdLst>
                <a:gd name="T0" fmla="*/ 0 w 48"/>
                <a:gd name="T1" fmla="*/ 13 h 192"/>
                <a:gd name="T2" fmla="*/ 42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709" name="Group 1378"/>
          <p:cNvGrpSpPr>
            <a:grpSpLocks/>
          </p:cNvGrpSpPr>
          <p:nvPr/>
        </p:nvGrpSpPr>
        <p:grpSpPr bwMode="auto">
          <a:xfrm>
            <a:off x="2538413" y="3657600"/>
            <a:ext cx="763587" cy="747713"/>
            <a:chOff x="1626" y="2361"/>
            <a:chExt cx="481" cy="471"/>
          </a:xfrm>
        </p:grpSpPr>
        <p:sp>
          <p:nvSpPr>
            <p:cNvPr id="21217" name="Freeform 1379"/>
            <p:cNvSpPr>
              <a:spLocks/>
            </p:cNvSpPr>
            <p:nvPr/>
          </p:nvSpPr>
          <p:spPr bwMode="auto">
            <a:xfrm>
              <a:off x="1892" y="2552"/>
              <a:ext cx="61" cy="109"/>
            </a:xfrm>
            <a:custGeom>
              <a:avLst/>
              <a:gdLst>
                <a:gd name="T0" fmla="*/ 0 w 192"/>
                <a:gd name="T1" fmla="*/ 71 h 168"/>
                <a:gd name="T2" fmla="*/ 10 w 192"/>
                <a:gd name="T3" fmla="*/ 10 h 168"/>
                <a:gd name="T4" fmla="*/ 19 w 192"/>
                <a:gd name="T5" fmla="*/ 10 h 168"/>
                <a:gd name="T6" fmla="*/ 0 60000 65536"/>
                <a:gd name="T7" fmla="*/ 0 60000 65536"/>
                <a:gd name="T8" fmla="*/ 0 60000 65536"/>
                <a:gd name="T9" fmla="*/ 0 w 192"/>
                <a:gd name="T10" fmla="*/ 0 h 168"/>
                <a:gd name="T11" fmla="*/ 192 w 192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68">
                  <a:moveTo>
                    <a:pt x="0" y="168"/>
                  </a:moveTo>
                  <a:cubicBezTo>
                    <a:pt x="32" y="108"/>
                    <a:pt x="64" y="48"/>
                    <a:pt x="96" y="24"/>
                  </a:cubicBezTo>
                  <a:cubicBezTo>
                    <a:pt x="128" y="0"/>
                    <a:pt x="160" y="12"/>
                    <a:pt x="192" y="2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8" name="Freeform 1380"/>
            <p:cNvSpPr>
              <a:spLocks/>
            </p:cNvSpPr>
            <p:nvPr/>
          </p:nvSpPr>
          <p:spPr bwMode="auto">
            <a:xfrm rot="249980">
              <a:off x="1931" y="2552"/>
              <a:ext cx="21" cy="103"/>
            </a:xfrm>
            <a:custGeom>
              <a:avLst/>
              <a:gdLst>
                <a:gd name="T0" fmla="*/ 0 w 144"/>
                <a:gd name="T1" fmla="*/ 6 h 280"/>
                <a:gd name="T2" fmla="*/ 2 w 144"/>
                <a:gd name="T3" fmla="*/ 6 h 280"/>
                <a:gd name="T4" fmla="*/ 3 w 144"/>
                <a:gd name="T5" fmla="*/ 38 h 280"/>
                <a:gd name="T6" fmla="*/ 0 60000 65536"/>
                <a:gd name="T7" fmla="*/ 0 60000 65536"/>
                <a:gd name="T8" fmla="*/ 0 60000 65536"/>
                <a:gd name="T9" fmla="*/ 0 w 144"/>
                <a:gd name="T10" fmla="*/ 0 h 280"/>
                <a:gd name="T11" fmla="*/ 144 w 144"/>
                <a:gd name="T12" fmla="*/ 280 h 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80">
                  <a:moveTo>
                    <a:pt x="0" y="40"/>
                  </a:moveTo>
                  <a:cubicBezTo>
                    <a:pt x="36" y="20"/>
                    <a:pt x="72" y="0"/>
                    <a:pt x="96" y="40"/>
                  </a:cubicBezTo>
                  <a:cubicBezTo>
                    <a:pt x="120" y="80"/>
                    <a:pt x="128" y="240"/>
                    <a:pt x="144" y="28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9" name="Arc 1381"/>
            <p:cNvSpPr>
              <a:spLocks/>
            </p:cNvSpPr>
            <p:nvPr/>
          </p:nvSpPr>
          <p:spPr bwMode="auto">
            <a:xfrm rot="6747118" flipV="1">
              <a:off x="1909" y="2585"/>
              <a:ext cx="152" cy="29"/>
            </a:xfrm>
            <a:custGeom>
              <a:avLst/>
              <a:gdLst>
                <a:gd name="T0" fmla="*/ 0 w 21600"/>
                <a:gd name="T1" fmla="*/ 0 h 26689"/>
                <a:gd name="T2" fmla="*/ 0 w 21600"/>
                <a:gd name="T3" fmla="*/ 0 h 26689"/>
                <a:gd name="T4" fmla="*/ 0 w 21600"/>
                <a:gd name="T5" fmla="*/ 0 h 2668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689"/>
                <a:gd name="T11" fmla="*/ 21600 w 21600"/>
                <a:gd name="T12" fmla="*/ 26689 h 266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689" fill="none" extrusionOk="0">
                  <a:moveTo>
                    <a:pt x="19068" y="-1"/>
                  </a:moveTo>
                  <a:cubicBezTo>
                    <a:pt x="20730" y="3123"/>
                    <a:pt x="21600" y="6608"/>
                    <a:pt x="21600" y="10147"/>
                  </a:cubicBezTo>
                  <a:cubicBezTo>
                    <a:pt x="21600" y="16529"/>
                    <a:pt x="18777" y="22584"/>
                    <a:pt x="13889" y="26688"/>
                  </a:cubicBezTo>
                </a:path>
                <a:path w="21600" h="26689" stroke="0" extrusionOk="0">
                  <a:moveTo>
                    <a:pt x="19068" y="-1"/>
                  </a:moveTo>
                  <a:cubicBezTo>
                    <a:pt x="20730" y="3123"/>
                    <a:pt x="21600" y="6608"/>
                    <a:pt x="21600" y="10147"/>
                  </a:cubicBezTo>
                  <a:cubicBezTo>
                    <a:pt x="21600" y="16529"/>
                    <a:pt x="18777" y="22584"/>
                    <a:pt x="13889" y="26688"/>
                  </a:cubicBezTo>
                  <a:lnTo>
                    <a:pt x="0" y="10147"/>
                  </a:lnTo>
                  <a:lnTo>
                    <a:pt x="19068" y="-1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0" name="Arc 1382"/>
            <p:cNvSpPr>
              <a:spLocks/>
            </p:cNvSpPr>
            <p:nvPr/>
          </p:nvSpPr>
          <p:spPr bwMode="auto">
            <a:xfrm flipH="1">
              <a:off x="1988" y="2560"/>
              <a:ext cx="65" cy="52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1" name="Arc 1383"/>
            <p:cNvSpPr>
              <a:spLocks/>
            </p:cNvSpPr>
            <p:nvPr/>
          </p:nvSpPr>
          <p:spPr bwMode="auto">
            <a:xfrm flipH="1">
              <a:off x="2025" y="2581"/>
              <a:ext cx="37" cy="86"/>
            </a:xfrm>
            <a:custGeom>
              <a:avLst/>
              <a:gdLst>
                <a:gd name="T0" fmla="*/ 0 w 21600"/>
                <a:gd name="T1" fmla="*/ 0 h 36375"/>
                <a:gd name="T2" fmla="*/ 0 w 21600"/>
                <a:gd name="T3" fmla="*/ 0 h 36375"/>
                <a:gd name="T4" fmla="*/ 0 w 21600"/>
                <a:gd name="T5" fmla="*/ 0 h 363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375"/>
                <a:gd name="T11" fmla="*/ 21600 w 21600"/>
                <a:gd name="T12" fmla="*/ 36375 h 36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375" fill="none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</a:path>
                <a:path w="21600" h="36375" stroke="0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  <a:lnTo>
                    <a:pt x="21600" y="14775"/>
                  </a:lnTo>
                  <a:lnTo>
                    <a:pt x="21599" y="36374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2" name="Arc 1384"/>
            <p:cNvSpPr>
              <a:spLocks/>
            </p:cNvSpPr>
            <p:nvPr/>
          </p:nvSpPr>
          <p:spPr bwMode="auto">
            <a:xfrm flipH="1">
              <a:off x="1987" y="2602"/>
              <a:ext cx="40" cy="65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3" name="Arc 1385"/>
            <p:cNvSpPr>
              <a:spLocks/>
            </p:cNvSpPr>
            <p:nvPr/>
          </p:nvSpPr>
          <p:spPr bwMode="auto">
            <a:xfrm rot="21592133" flipV="1">
              <a:off x="1657" y="2563"/>
              <a:ext cx="78" cy="97"/>
            </a:xfrm>
            <a:custGeom>
              <a:avLst/>
              <a:gdLst>
                <a:gd name="T0" fmla="*/ 0 w 42187"/>
                <a:gd name="T1" fmla="*/ 0 h 21600"/>
                <a:gd name="T2" fmla="*/ 0 w 42187"/>
                <a:gd name="T3" fmla="*/ 0 h 21600"/>
                <a:gd name="T4" fmla="*/ 0 w 42187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87"/>
                <a:gd name="T10" fmla="*/ 0 h 21600"/>
                <a:gd name="T11" fmla="*/ 42187 w 421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87" h="21600" fill="none" extrusionOk="0">
                  <a:moveTo>
                    <a:pt x="0" y="15072"/>
                  </a:moveTo>
                  <a:cubicBezTo>
                    <a:pt x="2845" y="6097"/>
                    <a:pt x="11175" y="-1"/>
                    <a:pt x="20590" y="0"/>
                  </a:cubicBezTo>
                  <a:cubicBezTo>
                    <a:pt x="32377" y="0"/>
                    <a:pt x="41987" y="9449"/>
                    <a:pt x="42186" y="21235"/>
                  </a:cubicBezTo>
                </a:path>
                <a:path w="42187" h="21600" stroke="0" extrusionOk="0">
                  <a:moveTo>
                    <a:pt x="0" y="15072"/>
                  </a:moveTo>
                  <a:cubicBezTo>
                    <a:pt x="2845" y="6097"/>
                    <a:pt x="11175" y="-1"/>
                    <a:pt x="20590" y="0"/>
                  </a:cubicBezTo>
                  <a:cubicBezTo>
                    <a:pt x="32377" y="0"/>
                    <a:pt x="41987" y="9449"/>
                    <a:pt x="42186" y="21235"/>
                  </a:cubicBezTo>
                  <a:lnTo>
                    <a:pt x="20590" y="21600"/>
                  </a:lnTo>
                  <a:lnTo>
                    <a:pt x="0" y="15072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4" name="Freeform 1386"/>
            <p:cNvSpPr>
              <a:spLocks/>
            </p:cNvSpPr>
            <p:nvPr/>
          </p:nvSpPr>
          <p:spPr bwMode="auto">
            <a:xfrm>
              <a:off x="1626" y="2361"/>
              <a:ext cx="67" cy="258"/>
            </a:xfrm>
            <a:custGeom>
              <a:avLst/>
              <a:gdLst>
                <a:gd name="T0" fmla="*/ 0 w 208"/>
                <a:gd name="T1" fmla="*/ 98 h 680"/>
                <a:gd name="T2" fmla="*/ 20 w 208"/>
                <a:gd name="T3" fmla="*/ 15 h 680"/>
                <a:gd name="T4" fmla="*/ 10 w 208"/>
                <a:gd name="T5" fmla="*/ 8 h 680"/>
                <a:gd name="T6" fmla="*/ 0 60000 65536"/>
                <a:gd name="T7" fmla="*/ 0 60000 65536"/>
                <a:gd name="T8" fmla="*/ 0 60000 65536"/>
                <a:gd name="T9" fmla="*/ 0 w 208"/>
                <a:gd name="T10" fmla="*/ 0 h 680"/>
                <a:gd name="T11" fmla="*/ 208 w 208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" h="680">
                  <a:moveTo>
                    <a:pt x="0" y="680"/>
                  </a:moveTo>
                  <a:cubicBezTo>
                    <a:pt x="88" y="444"/>
                    <a:pt x="176" y="208"/>
                    <a:pt x="192" y="104"/>
                  </a:cubicBezTo>
                  <a:cubicBezTo>
                    <a:pt x="208" y="0"/>
                    <a:pt x="104" y="64"/>
                    <a:pt x="96" y="56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5" name="Freeform 1387"/>
            <p:cNvSpPr>
              <a:spLocks/>
            </p:cNvSpPr>
            <p:nvPr/>
          </p:nvSpPr>
          <p:spPr bwMode="auto">
            <a:xfrm>
              <a:off x="1661" y="2383"/>
              <a:ext cx="15" cy="23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74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6" name="Freeform 1388"/>
            <p:cNvSpPr>
              <a:spLocks/>
            </p:cNvSpPr>
            <p:nvPr/>
          </p:nvSpPr>
          <p:spPr bwMode="auto">
            <a:xfrm rot="13081914" flipH="1">
              <a:off x="1693" y="2544"/>
              <a:ext cx="47" cy="47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2 h 113"/>
                <a:gd name="T4" fmla="*/ 1 w 152"/>
                <a:gd name="T5" fmla="*/ 10 h 113"/>
                <a:gd name="T6" fmla="*/ 5 w 152"/>
                <a:gd name="T7" fmla="*/ 19 h 113"/>
                <a:gd name="T8" fmla="*/ 11 w 152"/>
                <a:gd name="T9" fmla="*/ 16 h 113"/>
                <a:gd name="T10" fmla="*/ 15 w 152"/>
                <a:gd name="T11" fmla="*/ 1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7" name="Arc 1389"/>
            <p:cNvSpPr>
              <a:spLocks/>
            </p:cNvSpPr>
            <p:nvPr/>
          </p:nvSpPr>
          <p:spPr bwMode="auto">
            <a:xfrm flipH="1">
              <a:off x="1761" y="2555"/>
              <a:ext cx="60" cy="54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8" name="Arc 1390"/>
            <p:cNvSpPr>
              <a:spLocks/>
            </p:cNvSpPr>
            <p:nvPr/>
          </p:nvSpPr>
          <p:spPr bwMode="auto">
            <a:xfrm flipH="1">
              <a:off x="1793" y="2573"/>
              <a:ext cx="34" cy="89"/>
            </a:xfrm>
            <a:custGeom>
              <a:avLst/>
              <a:gdLst>
                <a:gd name="T0" fmla="*/ 0 w 21600"/>
                <a:gd name="T1" fmla="*/ 0 h 36375"/>
                <a:gd name="T2" fmla="*/ 0 w 21600"/>
                <a:gd name="T3" fmla="*/ 0 h 36375"/>
                <a:gd name="T4" fmla="*/ 0 w 21600"/>
                <a:gd name="T5" fmla="*/ 0 h 363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375"/>
                <a:gd name="T11" fmla="*/ 21600 w 21600"/>
                <a:gd name="T12" fmla="*/ 36375 h 36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375" fill="none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</a:path>
                <a:path w="21600" h="36375" stroke="0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  <a:lnTo>
                    <a:pt x="21600" y="14775"/>
                  </a:lnTo>
                  <a:lnTo>
                    <a:pt x="21599" y="36374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29" name="Arc 1391"/>
            <p:cNvSpPr>
              <a:spLocks/>
            </p:cNvSpPr>
            <p:nvPr/>
          </p:nvSpPr>
          <p:spPr bwMode="auto">
            <a:xfrm flipH="1">
              <a:off x="1760" y="2596"/>
              <a:ext cx="37" cy="67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30" name="Line 1392"/>
            <p:cNvSpPr>
              <a:spLocks noChangeShapeType="1"/>
            </p:cNvSpPr>
            <p:nvPr/>
          </p:nvSpPr>
          <p:spPr bwMode="auto">
            <a:xfrm flipH="1">
              <a:off x="1823" y="2553"/>
              <a:ext cx="4" cy="11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1" name="Freeform 1393"/>
            <p:cNvSpPr>
              <a:spLocks/>
            </p:cNvSpPr>
            <p:nvPr/>
          </p:nvSpPr>
          <p:spPr bwMode="auto">
            <a:xfrm>
              <a:off x="1822" y="2609"/>
              <a:ext cx="36" cy="54"/>
            </a:xfrm>
            <a:custGeom>
              <a:avLst/>
              <a:gdLst>
                <a:gd name="T0" fmla="*/ 0 w 176"/>
                <a:gd name="T1" fmla="*/ 8 h 295"/>
                <a:gd name="T2" fmla="*/ 1 w 176"/>
                <a:gd name="T3" fmla="*/ 10 h 295"/>
                <a:gd name="T4" fmla="*/ 3 w 176"/>
                <a:gd name="T5" fmla="*/ 10 h 295"/>
                <a:gd name="T6" fmla="*/ 5 w 176"/>
                <a:gd name="T7" fmla="*/ 8 h 295"/>
                <a:gd name="T8" fmla="*/ 7 w 176"/>
                <a:gd name="T9" fmla="*/ 3 h 295"/>
                <a:gd name="T10" fmla="*/ 7 w 176"/>
                <a:gd name="T11" fmla="*/ 0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"/>
                <a:gd name="T19" fmla="*/ 0 h 295"/>
                <a:gd name="T20" fmla="*/ 176 w 176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" h="295">
                  <a:moveTo>
                    <a:pt x="0" y="228"/>
                  </a:moveTo>
                  <a:cubicBezTo>
                    <a:pt x="5" y="237"/>
                    <a:pt x="13" y="274"/>
                    <a:pt x="24" y="284"/>
                  </a:cubicBezTo>
                  <a:cubicBezTo>
                    <a:pt x="35" y="294"/>
                    <a:pt x="50" y="295"/>
                    <a:pt x="64" y="288"/>
                  </a:cubicBezTo>
                  <a:cubicBezTo>
                    <a:pt x="78" y="281"/>
                    <a:pt x="91" y="273"/>
                    <a:pt x="108" y="240"/>
                  </a:cubicBezTo>
                  <a:cubicBezTo>
                    <a:pt x="125" y="207"/>
                    <a:pt x="153" y="128"/>
                    <a:pt x="164" y="88"/>
                  </a:cubicBezTo>
                  <a:cubicBezTo>
                    <a:pt x="175" y="48"/>
                    <a:pt x="174" y="18"/>
                    <a:pt x="176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2" name="AutoShape 1394"/>
            <p:cNvSpPr>
              <a:spLocks noChangeArrowheads="1"/>
            </p:cNvSpPr>
            <p:nvPr/>
          </p:nvSpPr>
          <p:spPr bwMode="auto">
            <a:xfrm flipV="1">
              <a:off x="1776" y="2488"/>
              <a:ext cx="58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1233" name="Line 1395"/>
            <p:cNvSpPr>
              <a:spLocks noChangeShapeType="1"/>
            </p:cNvSpPr>
            <p:nvPr/>
          </p:nvSpPr>
          <p:spPr bwMode="auto">
            <a:xfrm>
              <a:off x="1895" y="2550"/>
              <a:ext cx="0" cy="126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4" name="Freeform 1396"/>
            <p:cNvSpPr>
              <a:spLocks/>
            </p:cNvSpPr>
            <p:nvPr/>
          </p:nvSpPr>
          <p:spPr bwMode="auto">
            <a:xfrm>
              <a:off x="1848" y="2547"/>
              <a:ext cx="57" cy="103"/>
            </a:xfrm>
            <a:custGeom>
              <a:avLst/>
              <a:gdLst>
                <a:gd name="T0" fmla="*/ 0 w 192"/>
                <a:gd name="T1" fmla="*/ 63 h 168"/>
                <a:gd name="T2" fmla="*/ 9 w 192"/>
                <a:gd name="T3" fmla="*/ 9 h 168"/>
                <a:gd name="T4" fmla="*/ 17 w 192"/>
                <a:gd name="T5" fmla="*/ 9 h 168"/>
                <a:gd name="T6" fmla="*/ 0 60000 65536"/>
                <a:gd name="T7" fmla="*/ 0 60000 65536"/>
                <a:gd name="T8" fmla="*/ 0 60000 65536"/>
                <a:gd name="T9" fmla="*/ 0 w 192"/>
                <a:gd name="T10" fmla="*/ 0 h 168"/>
                <a:gd name="T11" fmla="*/ 192 w 192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68">
                  <a:moveTo>
                    <a:pt x="0" y="168"/>
                  </a:moveTo>
                  <a:cubicBezTo>
                    <a:pt x="32" y="108"/>
                    <a:pt x="64" y="48"/>
                    <a:pt x="96" y="24"/>
                  </a:cubicBezTo>
                  <a:cubicBezTo>
                    <a:pt x="128" y="0"/>
                    <a:pt x="160" y="12"/>
                    <a:pt x="192" y="2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5" name="Freeform 1397"/>
            <p:cNvSpPr>
              <a:spLocks/>
            </p:cNvSpPr>
            <p:nvPr/>
          </p:nvSpPr>
          <p:spPr bwMode="auto">
            <a:xfrm flipH="1">
              <a:off x="2004" y="2548"/>
              <a:ext cx="63" cy="25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84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6" name="Freeform 1398"/>
            <p:cNvSpPr>
              <a:spLocks/>
            </p:cNvSpPr>
            <p:nvPr/>
          </p:nvSpPr>
          <p:spPr bwMode="auto">
            <a:xfrm rot="-4841525" flipH="1" flipV="1">
              <a:off x="2027" y="2791"/>
              <a:ext cx="48" cy="33"/>
            </a:xfrm>
            <a:custGeom>
              <a:avLst/>
              <a:gdLst>
                <a:gd name="T0" fmla="*/ 0 w 56"/>
                <a:gd name="T1" fmla="*/ 1 h 104"/>
                <a:gd name="T2" fmla="*/ 35 w 56"/>
                <a:gd name="T3" fmla="*/ 1 h 104"/>
                <a:gd name="T4" fmla="*/ 35 w 56"/>
                <a:gd name="T5" fmla="*/ 6 h 104"/>
                <a:gd name="T6" fmla="*/ 0 w 56"/>
                <a:gd name="T7" fmla="*/ 10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7" name="Freeform 1399"/>
            <p:cNvSpPr>
              <a:spLocks/>
            </p:cNvSpPr>
            <p:nvPr/>
          </p:nvSpPr>
          <p:spPr bwMode="auto">
            <a:xfrm rot="-342635">
              <a:off x="2032" y="2629"/>
              <a:ext cx="75" cy="172"/>
            </a:xfrm>
            <a:custGeom>
              <a:avLst/>
              <a:gdLst>
                <a:gd name="T0" fmla="*/ 2 w 152"/>
                <a:gd name="T1" fmla="*/ 103 h 288"/>
                <a:gd name="T2" fmla="*/ 2 w 152"/>
                <a:gd name="T3" fmla="*/ 85 h 288"/>
                <a:gd name="T4" fmla="*/ 14 w 152"/>
                <a:gd name="T5" fmla="*/ 51 h 288"/>
                <a:gd name="T6" fmla="*/ 37 w 15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288"/>
                <a:gd name="T14" fmla="*/ 152 w 15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288">
                  <a:moveTo>
                    <a:pt x="8" y="288"/>
                  </a:moveTo>
                  <a:cubicBezTo>
                    <a:pt x="4" y="276"/>
                    <a:pt x="0" y="264"/>
                    <a:pt x="8" y="240"/>
                  </a:cubicBezTo>
                  <a:cubicBezTo>
                    <a:pt x="16" y="216"/>
                    <a:pt x="32" y="184"/>
                    <a:pt x="56" y="144"/>
                  </a:cubicBezTo>
                  <a:cubicBezTo>
                    <a:pt x="80" y="104"/>
                    <a:pt x="116" y="52"/>
                    <a:pt x="152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8" name="Freeform 1400"/>
            <p:cNvSpPr>
              <a:spLocks/>
            </p:cNvSpPr>
            <p:nvPr/>
          </p:nvSpPr>
          <p:spPr bwMode="auto">
            <a:xfrm>
              <a:off x="1684" y="2560"/>
              <a:ext cx="96" cy="48"/>
            </a:xfrm>
            <a:custGeom>
              <a:avLst/>
              <a:gdLst>
                <a:gd name="T0" fmla="*/ 6 w 104"/>
                <a:gd name="T1" fmla="*/ 0 h 56"/>
                <a:gd name="T2" fmla="*/ 6 w 104"/>
                <a:gd name="T3" fmla="*/ 35 h 56"/>
                <a:gd name="T4" fmla="*/ 48 w 104"/>
                <a:gd name="T5" fmla="*/ 35 h 56"/>
                <a:gd name="T6" fmla="*/ 89 w 104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56"/>
                <a:gd name="T14" fmla="*/ 104 w 104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56">
                  <a:moveTo>
                    <a:pt x="8" y="0"/>
                  </a:moveTo>
                  <a:cubicBezTo>
                    <a:pt x="4" y="20"/>
                    <a:pt x="0" y="40"/>
                    <a:pt x="8" y="48"/>
                  </a:cubicBezTo>
                  <a:cubicBezTo>
                    <a:pt x="16" y="56"/>
                    <a:pt x="40" y="56"/>
                    <a:pt x="56" y="48"/>
                  </a:cubicBezTo>
                  <a:cubicBezTo>
                    <a:pt x="72" y="40"/>
                    <a:pt x="96" y="8"/>
                    <a:pt x="104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649" name="Freeform 1401"/>
          <p:cNvSpPr>
            <a:spLocks/>
          </p:cNvSpPr>
          <p:nvPr/>
        </p:nvSpPr>
        <p:spPr bwMode="auto">
          <a:xfrm>
            <a:off x="3644900" y="4889500"/>
            <a:ext cx="57150" cy="73025"/>
          </a:xfrm>
          <a:custGeom>
            <a:avLst/>
            <a:gdLst>
              <a:gd name="T0" fmla="*/ 0 w 48"/>
              <a:gd name="T1" fmla="*/ 27774225 h 192"/>
              <a:gd name="T2" fmla="*/ 680442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0" name="Freeform 1402"/>
          <p:cNvSpPr>
            <a:spLocks/>
          </p:cNvSpPr>
          <p:nvPr/>
        </p:nvSpPr>
        <p:spPr bwMode="auto">
          <a:xfrm>
            <a:off x="3624263" y="4776788"/>
            <a:ext cx="53975" cy="196850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3732747 h 328"/>
              <a:gd name="T4" fmla="*/ 26011613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1" name="Freeform 1403"/>
          <p:cNvSpPr>
            <a:spLocks/>
          </p:cNvSpPr>
          <p:nvPr/>
        </p:nvSpPr>
        <p:spPr bwMode="auto">
          <a:xfrm>
            <a:off x="3705225" y="4775200"/>
            <a:ext cx="53975" cy="195263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2066589 h 328"/>
              <a:gd name="T4" fmla="*/ 26011613 w 112"/>
              <a:gd name="T5" fmla="*/ 8505549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2" name="Freeform 1404"/>
          <p:cNvSpPr>
            <a:spLocks/>
          </p:cNvSpPr>
          <p:nvPr/>
        </p:nvSpPr>
        <p:spPr bwMode="auto">
          <a:xfrm>
            <a:off x="3716338" y="4724400"/>
            <a:ext cx="28575" cy="60325"/>
          </a:xfrm>
          <a:custGeom>
            <a:avLst/>
            <a:gdLst>
              <a:gd name="T0" fmla="*/ 0 w 56"/>
              <a:gd name="T1" fmla="*/ 2691423 h 104"/>
              <a:gd name="T2" fmla="*/ 12497991 w 56"/>
              <a:gd name="T3" fmla="*/ 2691423 h 104"/>
              <a:gd name="T4" fmla="*/ 12497991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3" name="Line 1405"/>
          <p:cNvSpPr>
            <a:spLocks noChangeShapeType="1"/>
          </p:cNvSpPr>
          <p:nvPr/>
        </p:nvSpPr>
        <p:spPr bwMode="auto">
          <a:xfrm flipH="1" flipV="1">
            <a:off x="3648075" y="4681538"/>
            <a:ext cx="39688" cy="603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4" name="Freeform 1406"/>
          <p:cNvSpPr>
            <a:spLocks/>
          </p:cNvSpPr>
          <p:nvPr/>
        </p:nvSpPr>
        <p:spPr bwMode="auto">
          <a:xfrm>
            <a:off x="3441700" y="4752975"/>
            <a:ext cx="34925" cy="223838"/>
          </a:xfrm>
          <a:custGeom>
            <a:avLst/>
            <a:gdLst>
              <a:gd name="T0" fmla="*/ 0 w 80"/>
              <a:gd name="T1" fmla="*/ 379571523 h 132"/>
              <a:gd name="T2" fmla="*/ 10673079 w 80"/>
              <a:gd name="T3" fmla="*/ 172533286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5" name="Freeform 1407"/>
          <p:cNvSpPr>
            <a:spLocks/>
          </p:cNvSpPr>
          <p:nvPr/>
        </p:nvSpPr>
        <p:spPr bwMode="auto">
          <a:xfrm>
            <a:off x="3495675" y="4792663"/>
            <a:ext cx="98425" cy="184150"/>
          </a:xfrm>
          <a:custGeom>
            <a:avLst/>
            <a:gdLst>
              <a:gd name="T0" fmla="*/ 0 w 192"/>
              <a:gd name="T1" fmla="*/ 0 h 328"/>
              <a:gd name="T2" fmla="*/ 25228070 w 192"/>
              <a:gd name="T3" fmla="*/ 15130055 h 328"/>
              <a:gd name="T4" fmla="*/ 25228070 w 192"/>
              <a:gd name="T5" fmla="*/ 90779776 h 328"/>
              <a:gd name="T6" fmla="*/ 50455628 w 192"/>
              <a:gd name="T7" fmla="*/ 90779776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6" name="Freeform 1408"/>
          <p:cNvSpPr>
            <a:spLocks/>
          </p:cNvSpPr>
          <p:nvPr/>
        </p:nvSpPr>
        <p:spPr bwMode="auto">
          <a:xfrm rot="9222466" flipH="1">
            <a:off x="3451225" y="4735513"/>
            <a:ext cx="25400" cy="65087"/>
          </a:xfrm>
          <a:custGeom>
            <a:avLst/>
            <a:gdLst>
              <a:gd name="T0" fmla="*/ 809792 w 152"/>
              <a:gd name="T1" fmla="*/ 0 h 113"/>
              <a:gd name="T2" fmla="*/ 223420 w 152"/>
              <a:gd name="T3" fmla="*/ 3981251 h 113"/>
              <a:gd name="T4" fmla="*/ 223420 w 152"/>
              <a:gd name="T5" fmla="*/ 19905682 h 113"/>
              <a:gd name="T6" fmla="*/ 1563771 w 152"/>
              <a:gd name="T7" fmla="*/ 35830681 h 113"/>
              <a:gd name="T8" fmla="*/ 3155449 w 152"/>
              <a:gd name="T9" fmla="*/ 30854119 h 113"/>
              <a:gd name="T10" fmla="*/ 4244473 w 152"/>
              <a:gd name="T11" fmla="*/ 19905682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7" name="Freeform 1409"/>
          <p:cNvSpPr>
            <a:spLocks/>
          </p:cNvSpPr>
          <p:nvPr/>
        </p:nvSpPr>
        <p:spPr bwMode="auto">
          <a:xfrm rot="1673837">
            <a:off x="3476625" y="4770438"/>
            <a:ext cx="33338" cy="61912"/>
          </a:xfrm>
          <a:custGeom>
            <a:avLst/>
            <a:gdLst>
              <a:gd name="T0" fmla="*/ 0 w 80"/>
              <a:gd name="T1" fmla="*/ 29038598 h 132"/>
              <a:gd name="T2" fmla="*/ 9725111 w 80"/>
              <a:gd name="T3" fmla="*/ 13199448 h 132"/>
              <a:gd name="T4" fmla="*/ 1389277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8" name="Line 1410"/>
          <p:cNvSpPr>
            <a:spLocks noChangeShapeType="1"/>
          </p:cNvSpPr>
          <p:nvPr/>
        </p:nvSpPr>
        <p:spPr bwMode="auto">
          <a:xfrm flipV="1">
            <a:off x="3606800" y="4776788"/>
            <a:ext cx="19050" cy="1047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59" name="Freeform 1411"/>
          <p:cNvSpPr>
            <a:spLocks/>
          </p:cNvSpPr>
          <p:nvPr/>
        </p:nvSpPr>
        <p:spPr bwMode="auto">
          <a:xfrm rot="-1432516">
            <a:off x="3552825" y="4852988"/>
            <a:ext cx="79375" cy="109537"/>
          </a:xfrm>
          <a:custGeom>
            <a:avLst/>
            <a:gdLst>
              <a:gd name="T0" fmla="*/ 0 w 80"/>
              <a:gd name="T1" fmla="*/ 90896608 h 132"/>
              <a:gd name="T2" fmla="*/ 55128909 w 80"/>
              <a:gd name="T3" fmla="*/ 41317018 h 132"/>
              <a:gd name="T4" fmla="*/ 7875488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0" name="Freeform 1412"/>
          <p:cNvSpPr>
            <a:spLocks/>
          </p:cNvSpPr>
          <p:nvPr/>
        </p:nvSpPr>
        <p:spPr bwMode="auto">
          <a:xfrm>
            <a:off x="3838575" y="4770438"/>
            <a:ext cx="95250" cy="173037"/>
          </a:xfrm>
          <a:custGeom>
            <a:avLst/>
            <a:gdLst>
              <a:gd name="T0" fmla="*/ 0 w 192"/>
              <a:gd name="T1" fmla="*/ 178225020 h 168"/>
              <a:gd name="T2" fmla="*/ 23626465 w 192"/>
              <a:gd name="T3" fmla="*/ 25461157 h 168"/>
              <a:gd name="T4" fmla="*/ 47252930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1" name="Freeform 1413"/>
          <p:cNvSpPr>
            <a:spLocks/>
          </p:cNvSpPr>
          <p:nvPr/>
        </p:nvSpPr>
        <p:spPr bwMode="auto">
          <a:xfrm>
            <a:off x="3902075" y="4770438"/>
            <a:ext cx="33338" cy="161925"/>
          </a:xfrm>
          <a:custGeom>
            <a:avLst/>
            <a:gdLst>
              <a:gd name="T0" fmla="*/ 0 w 144"/>
              <a:gd name="T1" fmla="*/ 13377317 h 280"/>
              <a:gd name="T2" fmla="*/ 5145396 w 144"/>
              <a:gd name="T3" fmla="*/ 13377317 h 280"/>
              <a:gd name="T4" fmla="*/ 7718210 w 144"/>
              <a:gd name="T5" fmla="*/ 9364180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2" name="Arc 1414"/>
          <p:cNvSpPr>
            <a:spLocks/>
          </p:cNvSpPr>
          <p:nvPr/>
        </p:nvSpPr>
        <p:spPr bwMode="auto">
          <a:xfrm rot="6747118" flipV="1">
            <a:off x="3864768" y="4825207"/>
            <a:ext cx="239713" cy="44450"/>
          </a:xfrm>
          <a:custGeom>
            <a:avLst/>
            <a:gdLst>
              <a:gd name="T0" fmla="*/ 26062620 w 21600"/>
              <a:gd name="T1" fmla="*/ 0 h 26689"/>
              <a:gd name="T2" fmla="*/ 18985246 w 21600"/>
              <a:gd name="T3" fmla="*/ 123297 h 26689"/>
              <a:gd name="T4" fmla="*/ 0 w 21600"/>
              <a:gd name="T5" fmla="*/ 46878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63" name="Arc 1415"/>
          <p:cNvSpPr>
            <a:spLocks/>
          </p:cNvSpPr>
          <p:nvPr/>
        </p:nvSpPr>
        <p:spPr bwMode="auto">
          <a:xfrm flipH="1">
            <a:off x="3987800" y="4789488"/>
            <a:ext cx="104775" cy="82550"/>
          </a:xfrm>
          <a:custGeom>
            <a:avLst/>
            <a:gdLst>
              <a:gd name="T0" fmla="*/ 0 w 37898"/>
              <a:gd name="T1" fmla="*/ 437461 h 21600"/>
              <a:gd name="T2" fmla="*/ 800830 w 37898"/>
              <a:gd name="T3" fmla="*/ 989912 h 21600"/>
              <a:gd name="T4" fmla="*/ 351769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64" name="Arc 1416"/>
          <p:cNvSpPr>
            <a:spLocks/>
          </p:cNvSpPr>
          <p:nvPr/>
        </p:nvSpPr>
        <p:spPr bwMode="auto">
          <a:xfrm flipH="1">
            <a:off x="4048125" y="4818063"/>
            <a:ext cx="60325" cy="139700"/>
          </a:xfrm>
          <a:custGeom>
            <a:avLst/>
            <a:gdLst>
              <a:gd name="T0" fmla="*/ 470504 w 21600"/>
              <a:gd name="T1" fmla="*/ 2060551 h 36375"/>
              <a:gd name="T2" fmla="*/ 127303 w 21600"/>
              <a:gd name="T3" fmla="*/ 0 h 36375"/>
              <a:gd name="T4" fmla="*/ 470527 w 21600"/>
              <a:gd name="T5" fmla="*/ 836963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65" name="Arc 1417"/>
          <p:cNvSpPr>
            <a:spLocks/>
          </p:cNvSpPr>
          <p:nvPr/>
        </p:nvSpPr>
        <p:spPr bwMode="auto">
          <a:xfrm flipH="1">
            <a:off x="3987800" y="4852988"/>
            <a:ext cx="63500" cy="104775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551520 h 27198"/>
              <a:gd name="T4" fmla="*/ 32794 w 23199"/>
              <a:gd name="T5" fmla="*/ 32003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66" name="Line 1418"/>
          <p:cNvSpPr>
            <a:spLocks noChangeShapeType="1"/>
          </p:cNvSpPr>
          <p:nvPr/>
        </p:nvSpPr>
        <p:spPr bwMode="auto">
          <a:xfrm>
            <a:off x="3841750" y="4767263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7" name="Freeform 1419"/>
          <p:cNvSpPr>
            <a:spLocks/>
          </p:cNvSpPr>
          <p:nvPr/>
        </p:nvSpPr>
        <p:spPr bwMode="auto">
          <a:xfrm>
            <a:off x="3752850" y="4764088"/>
            <a:ext cx="88900" cy="165100"/>
          </a:xfrm>
          <a:custGeom>
            <a:avLst/>
            <a:gdLst>
              <a:gd name="T0" fmla="*/ 0 w 192"/>
              <a:gd name="T1" fmla="*/ 162250062 h 168"/>
              <a:gd name="T2" fmla="*/ 20581277 w 192"/>
              <a:gd name="T3" fmla="*/ 23178860 h 168"/>
              <a:gd name="T4" fmla="*/ 41162553 w 192"/>
              <a:gd name="T5" fmla="*/ 2317886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8" name="Freeform 1420"/>
          <p:cNvSpPr>
            <a:spLocks/>
          </p:cNvSpPr>
          <p:nvPr/>
        </p:nvSpPr>
        <p:spPr bwMode="auto">
          <a:xfrm flipH="1">
            <a:off x="4013200" y="4773613"/>
            <a:ext cx="100013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69" name="Freeform 1421"/>
          <p:cNvSpPr>
            <a:spLocks/>
          </p:cNvSpPr>
          <p:nvPr/>
        </p:nvSpPr>
        <p:spPr bwMode="auto">
          <a:xfrm rot="-4841525" flipH="1" flipV="1">
            <a:off x="4048126" y="5159375"/>
            <a:ext cx="76200" cy="53975"/>
          </a:xfrm>
          <a:custGeom>
            <a:avLst/>
            <a:gdLst>
              <a:gd name="T0" fmla="*/ 0 w 56"/>
              <a:gd name="T1" fmla="*/ 2154848 h 104"/>
              <a:gd name="T2" fmla="*/ 88873690 w 56"/>
              <a:gd name="T3" fmla="*/ 2154848 h 104"/>
              <a:gd name="T4" fmla="*/ 88873690 w 56"/>
              <a:gd name="T5" fmla="*/ 15083417 h 104"/>
              <a:gd name="T6" fmla="*/ 0 w 56"/>
              <a:gd name="T7" fmla="*/ 2801250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70" name="Freeform 1422"/>
          <p:cNvSpPr>
            <a:spLocks/>
          </p:cNvSpPr>
          <p:nvPr/>
        </p:nvSpPr>
        <p:spPr bwMode="auto">
          <a:xfrm rot="-342635">
            <a:off x="4056063" y="4902200"/>
            <a:ext cx="120650" cy="273050"/>
          </a:xfrm>
          <a:custGeom>
            <a:avLst/>
            <a:gdLst>
              <a:gd name="T0" fmla="*/ 5040312 w 152"/>
              <a:gd name="T1" fmla="*/ 258876059 h 288"/>
              <a:gd name="T2" fmla="*/ 5040312 w 152"/>
              <a:gd name="T3" fmla="*/ 215730326 h 288"/>
              <a:gd name="T4" fmla="*/ 35282186 w 152"/>
              <a:gd name="T5" fmla="*/ 129438030 h 288"/>
              <a:gd name="T6" fmla="*/ 95765924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71" name="Arc 1423"/>
          <p:cNvSpPr>
            <a:spLocks/>
          </p:cNvSpPr>
          <p:nvPr/>
        </p:nvSpPr>
        <p:spPr bwMode="auto">
          <a:xfrm rot="4648667">
            <a:off x="1069975" y="4767263"/>
            <a:ext cx="79375" cy="98425"/>
          </a:xfrm>
          <a:custGeom>
            <a:avLst/>
            <a:gdLst>
              <a:gd name="T0" fmla="*/ 159961 w 20914"/>
              <a:gd name="T1" fmla="*/ 0 h 21401"/>
              <a:gd name="T2" fmla="*/ 1143343 w 20914"/>
              <a:gd name="T3" fmla="*/ 1556652 h 21401"/>
              <a:gd name="T4" fmla="*/ 0 w 20914"/>
              <a:gd name="T5" fmla="*/ 208184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72" name="Arc 1424"/>
          <p:cNvSpPr>
            <a:spLocks/>
          </p:cNvSpPr>
          <p:nvPr/>
        </p:nvSpPr>
        <p:spPr bwMode="auto">
          <a:xfrm rot="-4728917">
            <a:off x="1125538" y="4835525"/>
            <a:ext cx="142875" cy="79375"/>
          </a:xfrm>
          <a:custGeom>
            <a:avLst/>
            <a:gdLst>
              <a:gd name="T0" fmla="*/ 2382950 w 21600"/>
              <a:gd name="T1" fmla="*/ 480890 h 32248"/>
              <a:gd name="T2" fmla="*/ 1832802 w 21600"/>
              <a:gd name="T3" fmla="*/ 0 h 32248"/>
              <a:gd name="T4" fmla="*/ 6251171 w 21600"/>
              <a:gd name="T5" fmla="*/ 227859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73" name="Freeform 1425"/>
          <p:cNvSpPr>
            <a:spLocks/>
          </p:cNvSpPr>
          <p:nvPr/>
        </p:nvSpPr>
        <p:spPr bwMode="auto">
          <a:xfrm>
            <a:off x="1233488" y="4764088"/>
            <a:ext cx="65087" cy="200025"/>
          </a:xfrm>
          <a:custGeom>
            <a:avLst/>
            <a:gdLst>
              <a:gd name="T0" fmla="*/ 5403384 w 112"/>
              <a:gd name="T1" fmla="*/ 0 h 328"/>
              <a:gd name="T2" fmla="*/ 5403384 w 112"/>
              <a:gd name="T3" fmla="*/ 107106068 h 328"/>
              <a:gd name="T4" fmla="*/ 37824263 w 112"/>
              <a:gd name="T5" fmla="*/ 89255063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74" name="Freeform 1426"/>
          <p:cNvSpPr>
            <a:spLocks/>
          </p:cNvSpPr>
          <p:nvPr/>
        </p:nvSpPr>
        <p:spPr bwMode="auto">
          <a:xfrm>
            <a:off x="1247775" y="4718050"/>
            <a:ext cx="39688" cy="61913"/>
          </a:xfrm>
          <a:custGeom>
            <a:avLst/>
            <a:gdLst>
              <a:gd name="T0" fmla="*/ 0 w 56"/>
              <a:gd name="T1" fmla="*/ 2835497 h 104"/>
              <a:gd name="T2" fmla="*/ 24109047 w 56"/>
              <a:gd name="T3" fmla="*/ 2835497 h 104"/>
              <a:gd name="T4" fmla="*/ 24109047 w 56"/>
              <a:gd name="T5" fmla="*/ 19846692 h 104"/>
              <a:gd name="T6" fmla="*/ 0 w 56"/>
              <a:gd name="T7" fmla="*/ 3685787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75" name="Freeform 1427"/>
          <p:cNvSpPr>
            <a:spLocks/>
          </p:cNvSpPr>
          <p:nvPr/>
        </p:nvSpPr>
        <p:spPr bwMode="auto">
          <a:xfrm rot="-1391916">
            <a:off x="1263650" y="4860925"/>
            <a:ext cx="79375" cy="60325"/>
          </a:xfrm>
          <a:custGeom>
            <a:avLst/>
            <a:gdLst>
              <a:gd name="T0" fmla="*/ 0 w 48"/>
              <a:gd name="T1" fmla="*/ 18953674 h 192"/>
              <a:gd name="T2" fmla="*/ 131258148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76" name="Arc 1428"/>
          <p:cNvSpPr>
            <a:spLocks/>
          </p:cNvSpPr>
          <p:nvPr/>
        </p:nvSpPr>
        <p:spPr bwMode="auto">
          <a:xfrm flipH="1">
            <a:off x="1322388" y="4759325"/>
            <a:ext cx="104775" cy="96838"/>
          </a:xfrm>
          <a:custGeom>
            <a:avLst/>
            <a:gdLst>
              <a:gd name="T0" fmla="*/ 0 w 37898"/>
              <a:gd name="T1" fmla="*/ 706196 h 21600"/>
              <a:gd name="T2" fmla="*/ 800830 w 37898"/>
              <a:gd name="T3" fmla="*/ 1598029 h 21600"/>
              <a:gd name="T4" fmla="*/ 351769 w 37898"/>
              <a:gd name="T5" fmla="*/ 194639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77" name="Arc 1429"/>
          <p:cNvSpPr>
            <a:spLocks/>
          </p:cNvSpPr>
          <p:nvPr/>
        </p:nvSpPr>
        <p:spPr bwMode="auto">
          <a:xfrm flipH="1">
            <a:off x="1382713" y="4795838"/>
            <a:ext cx="58737" cy="163512"/>
          </a:xfrm>
          <a:custGeom>
            <a:avLst/>
            <a:gdLst>
              <a:gd name="T0" fmla="*/ 434317 w 21600"/>
              <a:gd name="T1" fmla="*/ 3304021 h 36375"/>
              <a:gd name="T2" fmla="*/ 117515 w 21600"/>
              <a:gd name="T3" fmla="*/ 0 h 36375"/>
              <a:gd name="T4" fmla="*/ 434338 w 21600"/>
              <a:gd name="T5" fmla="*/ 1342044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78" name="Arc 1430"/>
          <p:cNvSpPr>
            <a:spLocks/>
          </p:cNvSpPr>
          <p:nvPr/>
        </p:nvSpPr>
        <p:spPr bwMode="auto">
          <a:xfrm flipH="1">
            <a:off x="1320800" y="4837113"/>
            <a:ext cx="65088" cy="122237"/>
          </a:xfrm>
          <a:custGeom>
            <a:avLst/>
            <a:gdLst>
              <a:gd name="T0" fmla="*/ 496045 w 23199"/>
              <a:gd name="T1" fmla="*/ 0 h 27198"/>
              <a:gd name="T2" fmla="*/ 0 w 23199"/>
              <a:gd name="T3" fmla="*/ 2463720 h 27198"/>
              <a:gd name="T4" fmla="*/ 35312 w 23199"/>
              <a:gd name="T5" fmla="*/ 50818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79" name="Freeform 1431"/>
          <p:cNvSpPr>
            <a:spLocks/>
          </p:cNvSpPr>
          <p:nvPr/>
        </p:nvSpPr>
        <p:spPr bwMode="auto">
          <a:xfrm>
            <a:off x="1417638" y="4729163"/>
            <a:ext cx="36512" cy="61912"/>
          </a:xfrm>
          <a:custGeom>
            <a:avLst/>
            <a:gdLst>
              <a:gd name="T0" fmla="*/ 0 w 56"/>
              <a:gd name="T1" fmla="*/ 2834856 h 104"/>
              <a:gd name="T2" fmla="*/ 20404992 w 56"/>
              <a:gd name="T3" fmla="*/ 2834856 h 104"/>
              <a:gd name="T4" fmla="*/ 20404992 w 56"/>
              <a:gd name="T5" fmla="*/ 19845776 h 104"/>
              <a:gd name="T6" fmla="*/ 0 w 56"/>
              <a:gd name="T7" fmla="*/ 3685668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80" name="Freeform 1432"/>
          <p:cNvSpPr>
            <a:spLocks/>
          </p:cNvSpPr>
          <p:nvPr/>
        </p:nvSpPr>
        <p:spPr bwMode="auto">
          <a:xfrm>
            <a:off x="1452563" y="4749800"/>
            <a:ext cx="106362" cy="74613"/>
          </a:xfrm>
          <a:custGeom>
            <a:avLst/>
            <a:gdLst>
              <a:gd name="T0" fmla="*/ 0 w 80"/>
              <a:gd name="T1" fmla="*/ 42174996 h 132"/>
              <a:gd name="T2" fmla="*/ 98987129 w 80"/>
              <a:gd name="T3" fmla="*/ 19170454 h 132"/>
              <a:gd name="T4" fmla="*/ 14141092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81" name="Freeform 1433"/>
          <p:cNvSpPr>
            <a:spLocks/>
          </p:cNvSpPr>
          <p:nvPr/>
        </p:nvSpPr>
        <p:spPr bwMode="auto">
          <a:xfrm>
            <a:off x="1550988" y="4678363"/>
            <a:ext cx="44450" cy="271462"/>
          </a:xfrm>
          <a:custGeom>
            <a:avLst/>
            <a:gdLst>
              <a:gd name="T0" fmla="*/ 894202 w 94"/>
              <a:gd name="T1" fmla="*/ 0 h 443"/>
              <a:gd name="T2" fmla="*/ 447337 w 94"/>
              <a:gd name="T3" fmla="*/ 121662165 h 443"/>
              <a:gd name="T4" fmla="*/ 3130415 w 94"/>
              <a:gd name="T5" fmla="*/ 159212151 h 443"/>
              <a:gd name="T6" fmla="*/ 13863670 w 94"/>
              <a:gd name="T7" fmla="*/ 163718580 h 443"/>
              <a:gd name="T8" fmla="*/ 21019176 w 94"/>
              <a:gd name="T9" fmla="*/ 157710225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82" name="Line 1434"/>
          <p:cNvSpPr>
            <a:spLocks noChangeShapeType="1"/>
          </p:cNvSpPr>
          <p:nvPr/>
        </p:nvSpPr>
        <p:spPr bwMode="auto">
          <a:xfrm flipV="1">
            <a:off x="1511300" y="4759325"/>
            <a:ext cx="84138" cy="47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83" name="Freeform 1435"/>
          <p:cNvSpPr>
            <a:spLocks/>
          </p:cNvSpPr>
          <p:nvPr/>
        </p:nvSpPr>
        <p:spPr bwMode="auto">
          <a:xfrm rot="9222466" flipH="1">
            <a:off x="1411288" y="4789488"/>
            <a:ext cx="26987" cy="33337"/>
          </a:xfrm>
          <a:custGeom>
            <a:avLst/>
            <a:gdLst>
              <a:gd name="T0" fmla="*/ 914185 w 152"/>
              <a:gd name="T1" fmla="*/ 0 h 113"/>
              <a:gd name="T2" fmla="*/ 252115 w 152"/>
              <a:gd name="T3" fmla="*/ 1044363 h 113"/>
              <a:gd name="T4" fmla="*/ 252115 w 152"/>
              <a:gd name="T5" fmla="*/ 5222109 h 113"/>
              <a:gd name="T6" fmla="*/ 1765340 w 152"/>
              <a:gd name="T7" fmla="*/ 9399854 h 113"/>
              <a:gd name="T8" fmla="*/ 3562106 w 152"/>
              <a:gd name="T9" fmla="*/ 8094401 h 113"/>
              <a:gd name="T10" fmla="*/ 4791435 w 152"/>
              <a:gd name="T11" fmla="*/ 522210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84" name="Freeform 1436"/>
          <p:cNvSpPr>
            <a:spLocks/>
          </p:cNvSpPr>
          <p:nvPr/>
        </p:nvSpPr>
        <p:spPr bwMode="auto">
          <a:xfrm rot="1673837">
            <a:off x="1428750" y="4805363"/>
            <a:ext cx="34925" cy="31750"/>
          </a:xfrm>
          <a:custGeom>
            <a:avLst/>
            <a:gdLst>
              <a:gd name="T0" fmla="*/ 0 w 80"/>
              <a:gd name="T1" fmla="*/ 7636835 h 132"/>
              <a:gd name="T2" fmla="*/ 10673079 w 80"/>
              <a:gd name="T3" fmla="*/ 3471333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85" name="Arc 1437"/>
          <p:cNvSpPr>
            <a:spLocks/>
          </p:cNvSpPr>
          <p:nvPr/>
        </p:nvSpPr>
        <p:spPr bwMode="auto">
          <a:xfrm rot="668040">
            <a:off x="1566863" y="4852988"/>
            <a:ext cx="36512" cy="93662"/>
          </a:xfrm>
          <a:custGeom>
            <a:avLst/>
            <a:gdLst>
              <a:gd name="T0" fmla="*/ 95856 w 21600"/>
              <a:gd name="T1" fmla="*/ 0 h 30122"/>
              <a:gd name="T2" fmla="*/ 2338 w 21600"/>
              <a:gd name="T3" fmla="*/ 905573 h 30122"/>
              <a:gd name="T4" fmla="*/ 0 w 21600"/>
              <a:gd name="T5" fmla="*/ 256350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86" name="Arc 1438"/>
          <p:cNvSpPr>
            <a:spLocks/>
          </p:cNvSpPr>
          <p:nvPr/>
        </p:nvSpPr>
        <p:spPr bwMode="auto">
          <a:xfrm rot="20206454" flipH="1">
            <a:off x="917575" y="4481513"/>
            <a:ext cx="85725" cy="115887"/>
          </a:xfrm>
          <a:custGeom>
            <a:avLst/>
            <a:gdLst>
              <a:gd name="T0" fmla="*/ 0 w 37898"/>
              <a:gd name="T1" fmla="*/ 1210311 h 21600"/>
              <a:gd name="T2" fmla="*/ 438621 w 37898"/>
              <a:gd name="T3" fmla="*/ 2738721 h 21600"/>
              <a:gd name="T4" fmla="*/ 192665 w 37898"/>
              <a:gd name="T5" fmla="*/ 3335775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87" name="Arc 1439"/>
          <p:cNvSpPr>
            <a:spLocks/>
          </p:cNvSpPr>
          <p:nvPr/>
        </p:nvSpPr>
        <p:spPr bwMode="auto">
          <a:xfrm rot="18564040" flipH="1">
            <a:off x="977901" y="4451350"/>
            <a:ext cx="69850" cy="60325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296124 h 27198"/>
              <a:gd name="T4" fmla="*/ 43640 w 23199"/>
              <a:gd name="T5" fmla="*/ 6108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88" name="Arc 1440"/>
          <p:cNvSpPr>
            <a:spLocks/>
          </p:cNvSpPr>
          <p:nvPr/>
        </p:nvSpPr>
        <p:spPr bwMode="auto">
          <a:xfrm rot="5910393" flipH="1">
            <a:off x="876300" y="4489451"/>
            <a:ext cx="192087" cy="61912"/>
          </a:xfrm>
          <a:custGeom>
            <a:avLst/>
            <a:gdLst>
              <a:gd name="T0" fmla="*/ 2461488 w 21600"/>
              <a:gd name="T1" fmla="*/ 323901 h 27068"/>
              <a:gd name="T2" fmla="*/ 4453928 w 21600"/>
              <a:gd name="T3" fmla="*/ 0 h 27068"/>
              <a:gd name="T4" fmla="*/ 15191004 w 21600"/>
              <a:gd name="T5" fmla="*/ 18284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89" name="Freeform 1441"/>
          <p:cNvSpPr>
            <a:spLocks/>
          </p:cNvSpPr>
          <p:nvPr/>
        </p:nvSpPr>
        <p:spPr bwMode="auto">
          <a:xfrm rot="-143199">
            <a:off x="1001713" y="4538663"/>
            <a:ext cx="42862" cy="403225"/>
          </a:xfrm>
          <a:custGeom>
            <a:avLst/>
            <a:gdLst>
              <a:gd name="T0" fmla="*/ 0 w 192"/>
              <a:gd name="T1" fmla="*/ 338730020 h 480"/>
              <a:gd name="T2" fmla="*/ 4784248 w 192"/>
              <a:gd name="T3" fmla="*/ 304857449 h 480"/>
              <a:gd name="T4" fmla="*/ 7176482 w 192"/>
              <a:gd name="T5" fmla="*/ 237111466 h 480"/>
              <a:gd name="T6" fmla="*/ 956849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90" name="Freeform 1442"/>
          <p:cNvSpPr>
            <a:spLocks/>
          </p:cNvSpPr>
          <p:nvPr/>
        </p:nvSpPr>
        <p:spPr bwMode="auto">
          <a:xfrm rot="2859523" flipH="1">
            <a:off x="1004094" y="4502944"/>
            <a:ext cx="80962" cy="76200"/>
          </a:xfrm>
          <a:custGeom>
            <a:avLst/>
            <a:gdLst>
              <a:gd name="T0" fmla="*/ 0 w 80"/>
              <a:gd name="T1" fmla="*/ 43988180 h 132"/>
              <a:gd name="T2" fmla="*/ 57354487 w 80"/>
              <a:gd name="T3" fmla="*/ 19994418 h 132"/>
              <a:gd name="T4" fmla="*/ 819355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91" name="Arc 1443"/>
          <p:cNvSpPr>
            <a:spLocks/>
          </p:cNvSpPr>
          <p:nvPr/>
        </p:nvSpPr>
        <p:spPr bwMode="auto">
          <a:xfrm rot="7227494" flipH="1">
            <a:off x="1134269" y="4487069"/>
            <a:ext cx="73025" cy="65087"/>
          </a:xfrm>
          <a:custGeom>
            <a:avLst/>
            <a:gdLst>
              <a:gd name="T0" fmla="*/ 0 w 29764"/>
              <a:gd name="T1" fmla="*/ 93987 h 21600"/>
              <a:gd name="T2" fmla="*/ 439573 w 29764"/>
              <a:gd name="T3" fmla="*/ 267447 h 21600"/>
              <a:gd name="T4" fmla="*/ 172616 w 29764"/>
              <a:gd name="T5" fmla="*/ 590984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92" name="Arc 1444"/>
          <p:cNvSpPr>
            <a:spLocks/>
          </p:cNvSpPr>
          <p:nvPr/>
        </p:nvSpPr>
        <p:spPr bwMode="auto">
          <a:xfrm rot="1213172">
            <a:off x="1025525" y="4822825"/>
            <a:ext cx="42863" cy="127000"/>
          </a:xfrm>
          <a:custGeom>
            <a:avLst/>
            <a:gdLst>
              <a:gd name="T0" fmla="*/ 104294 w 27189"/>
              <a:gd name="T1" fmla="*/ 0 h 26531"/>
              <a:gd name="T2" fmla="*/ 0 w 27189"/>
              <a:gd name="T3" fmla="*/ 2829346 h 26531"/>
              <a:gd name="T4" fmla="*/ 21897 w 27189"/>
              <a:gd name="T5" fmla="*/ 540862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93" name="Freeform 1445"/>
          <p:cNvSpPr>
            <a:spLocks/>
          </p:cNvSpPr>
          <p:nvPr/>
        </p:nvSpPr>
        <p:spPr bwMode="auto">
          <a:xfrm rot="517400" flipH="1">
            <a:off x="957263" y="4622800"/>
            <a:ext cx="150812" cy="104775"/>
          </a:xfrm>
          <a:custGeom>
            <a:avLst/>
            <a:gdLst>
              <a:gd name="T0" fmla="*/ 0 w 1"/>
              <a:gd name="T1" fmla="*/ 0 h 768"/>
              <a:gd name="T2" fmla="*/ 0 w 1"/>
              <a:gd name="T3" fmla="*/ 1429401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94" name="Freeform 1446"/>
          <p:cNvSpPr>
            <a:spLocks/>
          </p:cNvSpPr>
          <p:nvPr/>
        </p:nvSpPr>
        <p:spPr bwMode="auto">
          <a:xfrm rot="615711" flipH="1">
            <a:off x="969963" y="4519613"/>
            <a:ext cx="150812" cy="103187"/>
          </a:xfrm>
          <a:custGeom>
            <a:avLst/>
            <a:gdLst>
              <a:gd name="T0" fmla="*/ 0 w 1"/>
              <a:gd name="T1" fmla="*/ 0 h 768"/>
              <a:gd name="T2" fmla="*/ 0 w 1"/>
              <a:gd name="T3" fmla="*/ 13864006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95" name="Arc 1447"/>
          <p:cNvSpPr>
            <a:spLocks/>
          </p:cNvSpPr>
          <p:nvPr/>
        </p:nvSpPr>
        <p:spPr bwMode="auto">
          <a:xfrm rot="20863295" flipH="1">
            <a:off x="1122363" y="4483100"/>
            <a:ext cx="69850" cy="73025"/>
          </a:xfrm>
          <a:custGeom>
            <a:avLst/>
            <a:gdLst>
              <a:gd name="T0" fmla="*/ 0 w 33055"/>
              <a:gd name="T1" fmla="*/ 135671 h 21600"/>
              <a:gd name="T2" fmla="*/ 311906 w 33055"/>
              <a:gd name="T3" fmla="*/ 685269 h 21600"/>
              <a:gd name="T4" fmla="*/ 111384 w 33055"/>
              <a:gd name="T5" fmla="*/ 834655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96" name="Arc 1448"/>
          <p:cNvSpPr>
            <a:spLocks/>
          </p:cNvSpPr>
          <p:nvPr/>
        </p:nvSpPr>
        <p:spPr bwMode="auto">
          <a:xfrm rot="675542">
            <a:off x="1057275" y="4727575"/>
            <a:ext cx="34925" cy="144463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7260879 h 20377"/>
              <a:gd name="T4" fmla="*/ 0 w 21600"/>
              <a:gd name="T5" fmla="*/ 1994713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97" name="Line 1449"/>
          <p:cNvSpPr>
            <a:spLocks noChangeShapeType="1"/>
          </p:cNvSpPr>
          <p:nvPr/>
        </p:nvSpPr>
        <p:spPr bwMode="auto">
          <a:xfrm>
            <a:off x="1155700" y="4759325"/>
            <a:ext cx="0" cy="1587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698" name="AutoShape 1450"/>
          <p:cNvSpPr>
            <a:spLocks noChangeArrowheads="1"/>
          </p:cNvSpPr>
          <p:nvPr/>
        </p:nvSpPr>
        <p:spPr bwMode="auto">
          <a:xfrm>
            <a:off x="1366838" y="5049838"/>
            <a:ext cx="23812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20760" name="Rectangle 1451"/>
          <p:cNvSpPr>
            <a:spLocks noChangeArrowheads="1"/>
          </p:cNvSpPr>
          <p:nvPr/>
        </p:nvSpPr>
        <p:spPr bwMode="auto">
          <a:xfrm>
            <a:off x="895350" y="4972050"/>
            <a:ext cx="8077200" cy="804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761" name="Line 1452"/>
          <p:cNvSpPr>
            <a:spLocks noChangeShapeType="1"/>
          </p:cNvSpPr>
          <p:nvPr/>
        </p:nvSpPr>
        <p:spPr bwMode="auto">
          <a:xfrm>
            <a:off x="895350" y="5151438"/>
            <a:ext cx="8088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2" name="Line 1453"/>
          <p:cNvSpPr>
            <a:spLocks noChangeShapeType="1"/>
          </p:cNvSpPr>
          <p:nvPr/>
        </p:nvSpPr>
        <p:spPr bwMode="auto">
          <a:xfrm>
            <a:off x="895350" y="5348288"/>
            <a:ext cx="807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3" name="Line 1454"/>
          <p:cNvSpPr>
            <a:spLocks noChangeShapeType="1"/>
          </p:cNvSpPr>
          <p:nvPr/>
        </p:nvSpPr>
        <p:spPr bwMode="auto">
          <a:xfrm>
            <a:off x="895350" y="5549900"/>
            <a:ext cx="80946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4" name="Line 1455"/>
          <p:cNvSpPr>
            <a:spLocks noChangeShapeType="1"/>
          </p:cNvSpPr>
          <p:nvPr/>
        </p:nvSpPr>
        <p:spPr bwMode="auto">
          <a:xfrm>
            <a:off x="3800475" y="49974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5" name="Line 1456"/>
          <p:cNvSpPr>
            <a:spLocks noChangeShapeType="1"/>
          </p:cNvSpPr>
          <p:nvPr/>
        </p:nvSpPr>
        <p:spPr bwMode="auto">
          <a:xfrm>
            <a:off x="2700338" y="50069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6" name="Line 1457"/>
          <p:cNvSpPr>
            <a:spLocks noChangeShapeType="1"/>
          </p:cNvSpPr>
          <p:nvPr/>
        </p:nvSpPr>
        <p:spPr bwMode="auto">
          <a:xfrm>
            <a:off x="4381500" y="49974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7" name="Line 1458"/>
          <p:cNvSpPr>
            <a:spLocks noChangeShapeType="1"/>
          </p:cNvSpPr>
          <p:nvPr/>
        </p:nvSpPr>
        <p:spPr bwMode="auto">
          <a:xfrm>
            <a:off x="4945063" y="50069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8" name="Line 1459"/>
          <p:cNvSpPr>
            <a:spLocks noChangeShapeType="1"/>
          </p:cNvSpPr>
          <p:nvPr/>
        </p:nvSpPr>
        <p:spPr bwMode="auto">
          <a:xfrm>
            <a:off x="6116638" y="50069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9" name="Line 1460"/>
          <p:cNvSpPr>
            <a:spLocks noChangeShapeType="1"/>
          </p:cNvSpPr>
          <p:nvPr/>
        </p:nvSpPr>
        <p:spPr bwMode="auto">
          <a:xfrm>
            <a:off x="7835900" y="49974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0" name="Line 1461"/>
          <p:cNvSpPr>
            <a:spLocks noChangeShapeType="1"/>
          </p:cNvSpPr>
          <p:nvPr/>
        </p:nvSpPr>
        <p:spPr bwMode="auto">
          <a:xfrm>
            <a:off x="8396288" y="49974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1" name="Line 1462"/>
          <p:cNvSpPr>
            <a:spLocks noChangeShapeType="1"/>
          </p:cNvSpPr>
          <p:nvPr/>
        </p:nvSpPr>
        <p:spPr bwMode="auto">
          <a:xfrm>
            <a:off x="5530850" y="50101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2" name="Line 1463"/>
          <p:cNvSpPr>
            <a:spLocks noChangeShapeType="1"/>
          </p:cNvSpPr>
          <p:nvPr/>
        </p:nvSpPr>
        <p:spPr bwMode="auto">
          <a:xfrm>
            <a:off x="6705600" y="49974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3" name="Line 1464"/>
          <p:cNvSpPr>
            <a:spLocks noChangeShapeType="1"/>
          </p:cNvSpPr>
          <p:nvPr/>
        </p:nvSpPr>
        <p:spPr bwMode="auto">
          <a:xfrm>
            <a:off x="7264400" y="49974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4" name="Line 1465"/>
          <p:cNvSpPr>
            <a:spLocks noChangeShapeType="1"/>
          </p:cNvSpPr>
          <p:nvPr/>
        </p:nvSpPr>
        <p:spPr bwMode="auto">
          <a:xfrm>
            <a:off x="8980488" y="49879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5" name="Rectangle 1466"/>
          <p:cNvSpPr>
            <a:spLocks noChangeArrowheads="1"/>
          </p:cNvSpPr>
          <p:nvPr/>
        </p:nvSpPr>
        <p:spPr bwMode="auto">
          <a:xfrm>
            <a:off x="895350" y="5767388"/>
            <a:ext cx="8077200" cy="8048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776" name="Line 1467"/>
          <p:cNvSpPr>
            <a:spLocks noChangeShapeType="1"/>
          </p:cNvSpPr>
          <p:nvPr/>
        </p:nvSpPr>
        <p:spPr bwMode="auto">
          <a:xfrm>
            <a:off x="895350" y="5967413"/>
            <a:ext cx="8088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7" name="Line 1468"/>
          <p:cNvSpPr>
            <a:spLocks noChangeShapeType="1"/>
          </p:cNvSpPr>
          <p:nvPr/>
        </p:nvSpPr>
        <p:spPr bwMode="auto">
          <a:xfrm>
            <a:off x="881063" y="6173788"/>
            <a:ext cx="807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8" name="Line 1469"/>
          <p:cNvSpPr>
            <a:spLocks noChangeShapeType="1"/>
          </p:cNvSpPr>
          <p:nvPr/>
        </p:nvSpPr>
        <p:spPr bwMode="auto">
          <a:xfrm>
            <a:off x="895350" y="6364288"/>
            <a:ext cx="80946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9" name="Line 1470"/>
          <p:cNvSpPr>
            <a:spLocks noChangeShapeType="1"/>
          </p:cNvSpPr>
          <p:nvPr/>
        </p:nvSpPr>
        <p:spPr bwMode="auto">
          <a:xfrm>
            <a:off x="2703513" y="57832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0" name="Line 1471"/>
          <p:cNvSpPr>
            <a:spLocks noChangeShapeType="1"/>
          </p:cNvSpPr>
          <p:nvPr/>
        </p:nvSpPr>
        <p:spPr bwMode="auto">
          <a:xfrm>
            <a:off x="3246438" y="58023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1" name="Line 1472"/>
          <p:cNvSpPr>
            <a:spLocks noChangeShapeType="1"/>
          </p:cNvSpPr>
          <p:nvPr/>
        </p:nvSpPr>
        <p:spPr bwMode="auto">
          <a:xfrm>
            <a:off x="3803650" y="57832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2" name="Line 1473"/>
          <p:cNvSpPr>
            <a:spLocks noChangeShapeType="1"/>
          </p:cNvSpPr>
          <p:nvPr/>
        </p:nvSpPr>
        <p:spPr bwMode="auto">
          <a:xfrm>
            <a:off x="4381500" y="57832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3" name="Line 1474"/>
          <p:cNvSpPr>
            <a:spLocks noChangeShapeType="1"/>
          </p:cNvSpPr>
          <p:nvPr/>
        </p:nvSpPr>
        <p:spPr bwMode="auto">
          <a:xfrm>
            <a:off x="4945063" y="57832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4" name="Line 1475"/>
          <p:cNvSpPr>
            <a:spLocks noChangeShapeType="1"/>
          </p:cNvSpPr>
          <p:nvPr/>
        </p:nvSpPr>
        <p:spPr bwMode="auto">
          <a:xfrm>
            <a:off x="6116638" y="57927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5" name="Line 1476"/>
          <p:cNvSpPr>
            <a:spLocks noChangeShapeType="1"/>
          </p:cNvSpPr>
          <p:nvPr/>
        </p:nvSpPr>
        <p:spPr bwMode="auto">
          <a:xfrm>
            <a:off x="7835900" y="57832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6" name="Line 1477"/>
          <p:cNvSpPr>
            <a:spLocks noChangeShapeType="1"/>
          </p:cNvSpPr>
          <p:nvPr/>
        </p:nvSpPr>
        <p:spPr bwMode="auto">
          <a:xfrm>
            <a:off x="8405813" y="57832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7" name="Line 1478"/>
          <p:cNvSpPr>
            <a:spLocks noChangeShapeType="1"/>
          </p:cNvSpPr>
          <p:nvPr/>
        </p:nvSpPr>
        <p:spPr bwMode="auto">
          <a:xfrm>
            <a:off x="5530850" y="57864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8" name="Line 1479"/>
          <p:cNvSpPr>
            <a:spLocks noChangeShapeType="1"/>
          </p:cNvSpPr>
          <p:nvPr/>
        </p:nvSpPr>
        <p:spPr bwMode="auto">
          <a:xfrm>
            <a:off x="6705600" y="57832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9" name="Line 1480"/>
          <p:cNvSpPr>
            <a:spLocks noChangeShapeType="1"/>
          </p:cNvSpPr>
          <p:nvPr/>
        </p:nvSpPr>
        <p:spPr bwMode="auto">
          <a:xfrm>
            <a:off x="7264400" y="57832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0" name="Line 1481"/>
          <p:cNvSpPr>
            <a:spLocks noChangeShapeType="1"/>
          </p:cNvSpPr>
          <p:nvPr/>
        </p:nvSpPr>
        <p:spPr bwMode="auto">
          <a:xfrm>
            <a:off x="8980488" y="57832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1" name="Line 1482"/>
          <p:cNvSpPr>
            <a:spLocks noChangeShapeType="1"/>
          </p:cNvSpPr>
          <p:nvPr/>
        </p:nvSpPr>
        <p:spPr bwMode="auto">
          <a:xfrm>
            <a:off x="3252788" y="50117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2" name="Line 1483"/>
          <p:cNvSpPr>
            <a:spLocks noChangeShapeType="1"/>
          </p:cNvSpPr>
          <p:nvPr/>
        </p:nvSpPr>
        <p:spPr bwMode="auto">
          <a:xfrm>
            <a:off x="2105025" y="50101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3" name="Line 1484"/>
          <p:cNvSpPr>
            <a:spLocks noChangeShapeType="1"/>
          </p:cNvSpPr>
          <p:nvPr/>
        </p:nvSpPr>
        <p:spPr bwMode="auto">
          <a:xfrm>
            <a:off x="2108200" y="57864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4" name="Line 1485"/>
          <p:cNvSpPr>
            <a:spLocks noChangeShapeType="1"/>
          </p:cNvSpPr>
          <p:nvPr/>
        </p:nvSpPr>
        <p:spPr bwMode="auto">
          <a:xfrm>
            <a:off x="1482725" y="50053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5" name="Line 1486"/>
          <p:cNvSpPr>
            <a:spLocks noChangeShapeType="1"/>
          </p:cNvSpPr>
          <p:nvPr/>
        </p:nvSpPr>
        <p:spPr bwMode="auto">
          <a:xfrm>
            <a:off x="1485900" y="57816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6" name="Line 1487"/>
          <p:cNvSpPr>
            <a:spLocks noChangeShapeType="1"/>
          </p:cNvSpPr>
          <p:nvPr/>
        </p:nvSpPr>
        <p:spPr bwMode="auto">
          <a:xfrm>
            <a:off x="900113" y="6172200"/>
            <a:ext cx="807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36" name="Freeform 1488"/>
          <p:cNvSpPr>
            <a:spLocks/>
          </p:cNvSpPr>
          <p:nvPr/>
        </p:nvSpPr>
        <p:spPr bwMode="auto">
          <a:xfrm>
            <a:off x="2262188" y="4576763"/>
            <a:ext cx="41275" cy="101600"/>
          </a:xfrm>
          <a:custGeom>
            <a:avLst/>
            <a:gdLst>
              <a:gd name="T0" fmla="*/ 0 w 48"/>
              <a:gd name="T1" fmla="*/ 53763333 h 192"/>
              <a:gd name="T2" fmla="*/ 3549220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37" name="Freeform 1489"/>
          <p:cNvSpPr>
            <a:spLocks/>
          </p:cNvSpPr>
          <p:nvPr/>
        </p:nvSpPr>
        <p:spPr bwMode="auto">
          <a:xfrm>
            <a:off x="1787525" y="4725988"/>
            <a:ext cx="60325" cy="241300"/>
          </a:xfrm>
          <a:custGeom>
            <a:avLst/>
            <a:gdLst>
              <a:gd name="T0" fmla="*/ 0 w 242"/>
              <a:gd name="T1" fmla="*/ 205744452 h 283"/>
              <a:gd name="T2" fmla="*/ 4598162 w 242"/>
              <a:gd name="T3" fmla="*/ 167939665 h 283"/>
              <a:gd name="T4" fmla="*/ 9196573 w 242"/>
              <a:gd name="T5" fmla="*/ 134497034 h 283"/>
              <a:gd name="T6" fmla="*/ 12179170 w 242"/>
              <a:gd name="T7" fmla="*/ 105416533 h 283"/>
              <a:gd name="T8" fmla="*/ 14664709 w 242"/>
              <a:gd name="T9" fmla="*/ 58888286 h 283"/>
              <a:gd name="T10" fmla="*/ 14540569 w 242"/>
              <a:gd name="T11" fmla="*/ 19629711 h 283"/>
              <a:gd name="T12" fmla="*/ 13670593 w 242"/>
              <a:gd name="T13" fmla="*/ 6543236 h 283"/>
              <a:gd name="T14" fmla="*/ 12055030 w 242"/>
              <a:gd name="T15" fmla="*/ 727310 h 283"/>
              <a:gd name="T16" fmla="*/ 10812136 w 242"/>
              <a:gd name="T17" fmla="*/ 727310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38" name="Line 1490"/>
          <p:cNvSpPr>
            <a:spLocks noChangeShapeType="1"/>
          </p:cNvSpPr>
          <p:nvPr/>
        </p:nvSpPr>
        <p:spPr bwMode="auto">
          <a:xfrm flipH="1" flipV="1">
            <a:off x="1827213" y="4756150"/>
            <a:ext cx="69850" cy="428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39" name="Arc 1491"/>
          <p:cNvSpPr>
            <a:spLocks/>
          </p:cNvSpPr>
          <p:nvPr/>
        </p:nvSpPr>
        <p:spPr bwMode="auto">
          <a:xfrm rot="2265330" flipV="1">
            <a:off x="1857375" y="4916488"/>
            <a:ext cx="47625" cy="38100"/>
          </a:xfrm>
          <a:custGeom>
            <a:avLst/>
            <a:gdLst>
              <a:gd name="T0" fmla="*/ 0 w 37898"/>
              <a:gd name="T1" fmla="*/ 43011 h 21600"/>
              <a:gd name="T2" fmla="*/ 75210 w 37898"/>
              <a:gd name="T3" fmla="*/ 97324 h 21600"/>
              <a:gd name="T4" fmla="*/ 33036 w 37898"/>
              <a:gd name="T5" fmla="*/ 1185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40" name="Arc 1492"/>
          <p:cNvSpPr>
            <a:spLocks/>
          </p:cNvSpPr>
          <p:nvPr/>
        </p:nvSpPr>
        <p:spPr bwMode="auto">
          <a:xfrm rot="36600" flipH="1">
            <a:off x="1779588" y="4794250"/>
            <a:ext cx="150812" cy="147638"/>
          </a:xfrm>
          <a:custGeom>
            <a:avLst/>
            <a:gdLst>
              <a:gd name="T0" fmla="*/ 1191275 w 21600"/>
              <a:gd name="T1" fmla="*/ 4392198 h 27068"/>
              <a:gd name="T2" fmla="*/ 2155529 w 21600"/>
              <a:gd name="T3" fmla="*/ 0 h 27068"/>
              <a:gd name="T4" fmla="*/ 7351911 w 21600"/>
              <a:gd name="T5" fmla="*/ 247940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41" name="Freeform 1493"/>
          <p:cNvSpPr>
            <a:spLocks/>
          </p:cNvSpPr>
          <p:nvPr/>
        </p:nvSpPr>
        <p:spPr bwMode="auto">
          <a:xfrm rot="8079858" flipH="1">
            <a:off x="1809751" y="4719637"/>
            <a:ext cx="42862" cy="49213"/>
          </a:xfrm>
          <a:custGeom>
            <a:avLst/>
            <a:gdLst>
              <a:gd name="T0" fmla="*/ 2306088 w 152"/>
              <a:gd name="T1" fmla="*/ 0 h 113"/>
              <a:gd name="T2" fmla="*/ 636162 w 152"/>
              <a:gd name="T3" fmla="*/ 2275993 h 113"/>
              <a:gd name="T4" fmla="*/ 636162 w 152"/>
              <a:gd name="T5" fmla="*/ 11380398 h 113"/>
              <a:gd name="T6" fmla="*/ 4452854 w 152"/>
              <a:gd name="T7" fmla="*/ 20484368 h 113"/>
              <a:gd name="T8" fmla="*/ 8985509 w 152"/>
              <a:gd name="T9" fmla="*/ 17639596 h 113"/>
              <a:gd name="T10" fmla="*/ 12086520 w 152"/>
              <a:gd name="T11" fmla="*/ 11380398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42" name="Arc 1494"/>
          <p:cNvSpPr>
            <a:spLocks/>
          </p:cNvSpPr>
          <p:nvPr/>
        </p:nvSpPr>
        <p:spPr bwMode="auto">
          <a:xfrm flipH="1">
            <a:off x="2165350" y="4775200"/>
            <a:ext cx="92075" cy="92075"/>
          </a:xfrm>
          <a:custGeom>
            <a:avLst/>
            <a:gdLst>
              <a:gd name="T0" fmla="*/ 0 w 39875"/>
              <a:gd name="T1" fmla="*/ 804390 h 21600"/>
              <a:gd name="T2" fmla="*/ 490936 w 39875"/>
              <a:gd name="T3" fmla="*/ 1454414 h 21600"/>
              <a:gd name="T4" fmla="*/ 227277 w 39875"/>
              <a:gd name="T5" fmla="*/ 1673084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43" name="Arc 1495"/>
          <p:cNvSpPr>
            <a:spLocks/>
          </p:cNvSpPr>
          <p:nvPr/>
        </p:nvSpPr>
        <p:spPr bwMode="auto">
          <a:xfrm flipH="1">
            <a:off x="2165350" y="4852988"/>
            <a:ext cx="53975" cy="107950"/>
          </a:xfrm>
          <a:custGeom>
            <a:avLst/>
            <a:gdLst>
              <a:gd name="T0" fmla="*/ 271563 w 23853"/>
              <a:gd name="T1" fmla="*/ 0 h 25811"/>
              <a:gd name="T2" fmla="*/ 0 w 23853"/>
              <a:gd name="T3" fmla="*/ 1879604 h 25811"/>
              <a:gd name="T4" fmla="*/ 26104 w 23853"/>
              <a:gd name="T5" fmla="*/ 308066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44" name="Arc 1496"/>
          <p:cNvSpPr>
            <a:spLocks/>
          </p:cNvSpPr>
          <p:nvPr/>
        </p:nvSpPr>
        <p:spPr bwMode="auto">
          <a:xfrm flipH="1">
            <a:off x="2216150" y="4822825"/>
            <a:ext cx="50800" cy="138113"/>
          </a:xfrm>
          <a:custGeom>
            <a:avLst/>
            <a:gdLst>
              <a:gd name="T0" fmla="*/ 275416 w 21600"/>
              <a:gd name="T1" fmla="*/ 2394199 h 33172"/>
              <a:gd name="T2" fmla="*/ 43763 w 21600"/>
              <a:gd name="T3" fmla="*/ 0 h 33172"/>
              <a:gd name="T4" fmla="*/ 280985 w 21600"/>
              <a:gd name="T5" fmla="*/ 835498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497"/>
          <p:cNvGrpSpPr>
            <a:grpSpLocks/>
          </p:cNvGrpSpPr>
          <p:nvPr/>
        </p:nvGrpSpPr>
        <p:grpSpPr bwMode="auto">
          <a:xfrm>
            <a:off x="2184400" y="4686300"/>
            <a:ext cx="74613" cy="46038"/>
            <a:chOff x="1346" y="3645"/>
            <a:chExt cx="47" cy="29"/>
          </a:xfrm>
        </p:grpSpPr>
        <p:sp>
          <p:nvSpPr>
            <p:cNvPr id="21215" name="Line 1498"/>
            <p:cNvSpPr>
              <a:spLocks noChangeShapeType="1"/>
            </p:cNvSpPr>
            <p:nvPr/>
          </p:nvSpPr>
          <p:spPr bwMode="auto">
            <a:xfrm flipV="1">
              <a:off x="1346" y="3648"/>
              <a:ext cx="29" cy="2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6" name="Line 1499"/>
            <p:cNvSpPr>
              <a:spLocks noChangeShapeType="1"/>
            </p:cNvSpPr>
            <p:nvPr/>
          </p:nvSpPr>
          <p:spPr bwMode="auto">
            <a:xfrm flipH="1" flipV="1">
              <a:off x="1368" y="3645"/>
              <a:ext cx="25" cy="29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748" name="Freeform 1500"/>
          <p:cNvSpPr>
            <a:spLocks/>
          </p:cNvSpPr>
          <p:nvPr/>
        </p:nvSpPr>
        <p:spPr bwMode="auto">
          <a:xfrm rot="274436">
            <a:off x="2014538" y="4865688"/>
            <a:ext cx="71437" cy="79375"/>
          </a:xfrm>
          <a:custGeom>
            <a:avLst/>
            <a:gdLst>
              <a:gd name="T0" fmla="*/ 0 w 48"/>
              <a:gd name="T1" fmla="*/ 32814537 h 192"/>
              <a:gd name="T2" fmla="*/ 1063176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49" name="Freeform 1501"/>
          <p:cNvSpPr>
            <a:spLocks/>
          </p:cNvSpPr>
          <p:nvPr/>
        </p:nvSpPr>
        <p:spPr bwMode="auto">
          <a:xfrm>
            <a:off x="1976438" y="4767263"/>
            <a:ext cx="73025" cy="196850"/>
          </a:xfrm>
          <a:custGeom>
            <a:avLst/>
            <a:gdLst>
              <a:gd name="T0" fmla="*/ 6801758 w 112"/>
              <a:gd name="T1" fmla="*/ 0 h 328"/>
              <a:gd name="T2" fmla="*/ 6801758 w 112"/>
              <a:gd name="T3" fmla="*/ 103732747 h 328"/>
              <a:gd name="T4" fmla="*/ 47612959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50" name="Freeform 1502"/>
          <p:cNvSpPr>
            <a:spLocks/>
          </p:cNvSpPr>
          <p:nvPr/>
        </p:nvSpPr>
        <p:spPr bwMode="auto">
          <a:xfrm>
            <a:off x="1949450" y="4767263"/>
            <a:ext cx="31750" cy="100012"/>
          </a:xfrm>
          <a:custGeom>
            <a:avLst/>
            <a:gdLst>
              <a:gd name="T0" fmla="*/ 0 w 80"/>
              <a:gd name="T1" fmla="*/ 75775747 h 132"/>
              <a:gd name="T2" fmla="*/ 8820547 w 80"/>
              <a:gd name="T3" fmla="*/ 34443523 h 132"/>
              <a:gd name="T4" fmla="*/ 1260078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51" name="Freeform 1503"/>
          <p:cNvSpPr>
            <a:spLocks/>
          </p:cNvSpPr>
          <p:nvPr/>
        </p:nvSpPr>
        <p:spPr bwMode="auto">
          <a:xfrm>
            <a:off x="2332038" y="4757738"/>
            <a:ext cx="71437" cy="228600"/>
          </a:xfrm>
          <a:custGeom>
            <a:avLst/>
            <a:gdLst>
              <a:gd name="T0" fmla="*/ 6509060 w 112"/>
              <a:gd name="T1" fmla="*/ 0 h 328"/>
              <a:gd name="T2" fmla="*/ 6509060 w 112"/>
              <a:gd name="T3" fmla="*/ 139893434 h 328"/>
              <a:gd name="T4" fmla="*/ 45564695 w 112"/>
              <a:gd name="T5" fmla="*/ 11657763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52" name="AutoShape 1504"/>
          <p:cNvSpPr>
            <a:spLocks noChangeArrowheads="1"/>
          </p:cNvSpPr>
          <p:nvPr/>
        </p:nvSpPr>
        <p:spPr bwMode="auto">
          <a:xfrm>
            <a:off x="2328863" y="4695825"/>
            <a:ext cx="22225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4753" name="Freeform 1505"/>
          <p:cNvSpPr>
            <a:spLocks/>
          </p:cNvSpPr>
          <p:nvPr/>
        </p:nvSpPr>
        <p:spPr bwMode="auto">
          <a:xfrm rot="9222466" flipH="1">
            <a:off x="2225675" y="4791075"/>
            <a:ext cx="23813" cy="33338"/>
          </a:xfrm>
          <a:custGeom>
            <a:avLst/>
            <a:gdLst>
              <a:gd name="T0" fmla="*/ 711727 w 152"/>
              <a:gd name="T1" fmla="*/ 0 h 113"/>
              <a:gd name="T2" fmla="*/ 196301 w 152"/>
              <a:gd name="T3" fmla="*/ 1044394 h 113"/>
              <a:gd name="T4" fmla="*/ 196301 w 152"/>
              <a:gd name="T5" fmla="*/ 5222561 h 113"/>
              <a:gd name="T6" fmla="*/ 1374417 w 152"/>
              <a:gd name="T7" fmla="*/ 9400431 h 113"/>
              <a:gd name="T8" fmla="*/ 2773431 w 152"/>
              <a:gd name="T9" fmla="*/ 8094644 h 113"/>
              <a:gd name="T10" fmla="*/ 3730651 w 152"/>
              <a:gd name="T11" fmla="*/ 522256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54" name="Freeform 1506"/>
          <p:cNvSpPr>
            <a:spLocks/>
          </p:cNvSpPr>
          <p:nvPr/>
        </p:nvSpPr>
        <p:spPr bwMode="auto">
          <a:xfrm rot="1673837">
            <a:off x="2239963" y="4810125"/>
            <a:ext cx="30162" cy="31750"/>
          </a:xfrm>
          <a:custGeom>
            <a:avLst/>
            <a:gdLst>
              <a:gd name="T0" fmla="*/ 0 w 80"/>
              <a:gd name="T1" fmla="*/ 7636835 h 132"/>
              <a:gd name="T2" fmla="*/ 7960129 w 80"/>
              <a:gd name="T3" fmla="*/ 3471333 h 132"/>
              <a:gd name="T4" fmla="*/ 1137182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55" name="Freeform 1507"/>
          <p:cNvSpPr>
            <a:spLocks/>
          </p:cNvSpPr>
          <p:nvPr/>
        </p:nvSpPr>
        <p:spPr bwMode="auto">
          <a:xfrm>
            <a:off x="2076450" y="4765675"/>
            <a:ext cx="50800" cy="201613"/>
          </a:xfrm>
          <a:custGeom>
            <a:avLst/>
            <a:gdLst>
              <a:gd name="T0" fmla="*/ 3291568 w 112"/>
              <a:gd name="T1" fmla="*/ 0 h 328"/>
              <a:gd name="T2" fmla="*/ 3291568 w 112"/>
              <a:gd name="T3" fmla="*/ 108813239 h 328"/>
              <a:gd name="T4" fmla="*/ 23041429 w 112"/>
              <a:gd name="T5" fmla="*/ 90677910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56" name="Freeform 1508"/>
          <p:cNvSpPr>
            <a:spLocks/>
          </p:cNvSpPr>
          <p:nvPr/>
        </p:nvSpPr>
        <p:spPr bwMode="auto">
          <a:xfrm>
            <a:off x="2246313" y="4760913"/>
            <a:ext cx="100012" cy="74612"/>
          </a:xfrm>
          <a:custGeom>
            <a:avLst/>
            <a:gdLst>
              <a:gd name="T0" fmla="*/ 0 w 80"/>
              <a:gd name="T1" fmla="*/ 42173866 h 132"/>
              <a:gd name="T2" fmla="*/ 87520507 w 80"/>
              <a:gd name="T3" fmla="*/ 19170197 h 132"/>
              <a:gd name="T4" fmla="*/ 1250299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57" name="Freeform 1509"/>
          <p:cNvSpPr>
            <a:spLocks/>
          </p:cNvSpPr>
          <p:nvPr/>
        </p:nvSpPr>
        <p:spPr bwMode="auto">
          <a:xfrm rot="-404160">
            <a:off x="2093913" y="4868863"/>
            <a:ext cx="71437" cy="79375"/>
          </a:xfrm>
          <a:custGeom>
            <a:avLst/>
            <a:gdLst>
              <a:gd name="T0" fmla="*/ 0 w 48"/>
              <a:gd name="T1" fmla="*/ 32814537 h 192"/>
              <a:gd name="T2" fmla="*/ 1063176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58" name="Freeform 1510"/>
          <p:cNvSpPr>
            <a:spLocks/>
          </p:cNvSpPr>
          <p:nvPr/>
        </p:nvSpPr>
        <p:spPr bwMode="auto">
          <a:xfrm>
            <a:off x="2959100" y="4770438"/>
            <a:ext cx="96838" cy="173037"/>
          </a:xfrm>
          <a:custGeom>
            <a:avLst/>
            <a:gdLst>
              <a:gd name="T0" fmla="*/ 0 w 192"/>
              <a:gd name="T1" fmla="*/ 178225020 h 168"/>
              <a:gd name="T2" fmla="*/ 24420829 w 192"/>
              <a:gd name="T3" fmla="*/ 25461157 h 168"/>
              <a:gd name="T4" fmla="*/ 48841658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59" name="Freeform 1511"/>
          <p:cNvSpPr>
            <a:spLocks/>
          </p:cNvSpPr>
          <p:nvPr/>
        </p:nvSpPr>
        <p:spPr bwMode="auto">
          <a:xfrm rot="249980">
            <a:off x="3021013" y="4770438"/>
            <a:ext cx="33337" cy="163512"/>
          </a:xfrm>
          <a:custGeom>
            <a:avLst/>
            <a:gdLst>
              <a:gd name="T0" fmla="*/ 0 w 144"/>
              <a:gd name="T1" fmla="*/ 13640987 h 280"/>
              <a:gd name="T2" fmla="*/ 5145241 w 144"/>
              <a:gd name="T3" fmla="*/ 13640987 h 280"/>
              <a:gd name="T4" fmla="*/ 7717747 w 144"/>
              <a:gd name="T5" fmla="*/ 9548633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60" name="Arc 1512"/>
          <p:cNvSpPr>
            <a:spLocks/>
          </p:cNvSpPr>
          <p:nvPr/>
        </p:nvSpPr>
        <p:spPr bwMode="auto">
          <a:xfrm rot="6747118" flipV="1">
            <a:off x="2985294" y="4823619"/>
            <a:ext cx="241300" cy="46038"/>
          </a:xfrm>
          <a:custGeom>
            <a:avLst/>
            <a:gdLst>
              <a:gd name="T0" fmla="*/ 26583687 w 21600"/>
              <a:gd name="T1" fmla="*/ 0 h 26689"/>
              <a:gd name="T2" fmla="*/ 19364759 w 21600"/>
              <a:gd name="T3" fmla="*/ 136989 h 26689"/>
              <a:gd name="T4" fmla="*/ 0 w 21600"/>
              <a:gd name="T5" fmla="*/ 52081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61" name="Arc 1513"/>
          <p:cNvSpPr>
            <a:spLocks/>
          </p:cNvSpPr>
          <p:nvPr/>
        </p:nvSpPr>
        <p:spPr bwMode="auto">
          <a:xfrm flipH="1">
            <a:off x="3111500" y="4783138"/>
            <a:ext cx="103188" cy="82550"/>
          </a:xfrm>
          <a:custGeom>
            <a:avLst/>
            <a:gdLst>
              <a:gd name="T0" fmla="*/ 0 w 37898"/>
              <a:gd name="T1" fmla="*/ 437461 h 21600"/>
              <a:gd name="T2" fmla="*/ 764987 w 37898"/>
              <a:gd name="T3" fmla="*/ 989912 h 21600"/>
              <a:gd name="T4" fmla="*/ 336027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62" name="Arc 1514"/>
          <p:cNvSpPr>
            <a:spLocks/>
          </p:cNvSpPr>
          <p:nvPr/>
        </p:nvSpPr>
        <p:spPr bwMode="auto">
          <a:xfrm flipH="1">
            <a:off x="3170238" y="4816475"/>
            <a:ext cx="58737" cy="136525"/>
          </a:xfrm>
          <a:custGeom>
            <a:avLst/>
            <a:gdLst>
              <a:gd name="T0" fmla="*/ 434317 w 21600"/>
              <a:gd name="T1" fmla="*/ 1923225 h 36375"/>
              <a:gd name="T2" fmla="*/ 117515 w 21600"/>
              <a:gd name="T3" fmla="*/ 0 h 36375"/>
              <a:gd name="T4" fmla="*/ 434338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63" name="Arc 1515"/>
          <p:cNvSpPr>
            <a:spLocks/>
          </p:cNvSpPr>
          <p:nvPr/>
        </p:nvSpPr>
        <p:spPr bwMode="auto">
          <a:xfrm flipH="1">
            <a:off x="3109913" y="4849813"/>
            <a:ext cx="63500" cy="103187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482030 h 27198"/>
              <a:gd name="T4" fmla="*/ 32794 w 23199"/>
              <a:gd name="T5" fmla="*/ 30569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64" name="Arc 1516"/>
          <p:cNvSpPr>
            <a:spLocks/>
          </p:cNvSpPr>
          <p:nvPr/>
        </p:nvSpPr>
        <p:spPr bwMode="auto">
          <a:xfrm rot="21592133" flipV="1">
            <a:off x="2586038" y="4787900"/>
            <a:ext cx="123825" cy="153988"/>
          </a:xfrm>
          <a:custGeom>
            <a:avLst/>
            <a:gdLst>
              <a:gd name="T0" fmla="*/ 0 w 42187"/>
              <a:gd name="T1" fmla="*/ 5460956 h 21600"/>
              <a:gd name="T2" fmla="*/ 1066761 w 42187"/>
              <a:gd name="T3" fmla="*/ 7693997 h 21600"/>
              <a:gd name="T4" fmla="*/ 520654 w 42187"/>
              <a:gd name="T5" fmla="*/ 7826241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65" name="Freeform 1517"/>
          <p:cNvSpPr>
            <a:spLocks/>
          </p:cNvSpPr>
          <p:nvPr/>
        </p:nvSpPr>
        <p:spPr bwMode="auto">
          <a:xfrm>
            <a:off x="2536825" y="4467225"/>
            <a:ext cx="106363" cy="409575"/>
          </a:xfrm>
          <a:custGeom>
            <a:avLst/>
            <a:gdLst>
              <a:gd name="T0" fmla="*/ 0 w 208"/>
              <a:gd name="T1" fmla="*/ 246693635 h 680"/>
              <a:gd name="T2" fmla="*/ 50205894 w 208"/>
              <a:gd name="T3" fmla="*/ 37729683 h 680"/>
              <a:gd name="T4" fmla="*/ 25103203 w 208"/>
              <a:gd name="T5" fmla="*/ 20316127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66" name="Freeform 1518"/>
          <p:cNvSpPr>
            <a:spLocks/>
          </p:cNvSpPr>
          <p:nvPr/>
        </p:nvSpPr>
        <p:spPr bwMode="auto">
          <a:xfrm>
            <a:off x="2592388" y="4502150"/>
            <a:ext cx="23812" cy="3778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8587465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67" name="Freeform 1519"/>
          <p:cNvSpPr>
            <a:spLocks/>
          </p:cNvSpPr>
          <p:nvPr/>
        </p:nvSpPr>
        <p:spPr bwMode="auto">
          <a:xfrm rot="13081914" flipH="1">
            <a:off x="2643188" y="4752975"/>
            <a:ext cx="74612" cy="74613"/>
          </a:xfrm>
          <a:custGeom>
            <a:avLst/>
            <a:gdLst>
              <a:gd name="T0" fmla="*/ 6987511 w 152"/>
              <a:gd name="T1" fmla="*/ 0 h 113"/>
              <a:gd name="T2" fmla="*/ 1927640 w 152"/>
              <a:gd name="T3" fmla="*/ 5232154 h 113"/>
              <a:gd name="T4" fmla="*/ 1927640 w 152"/>
              <a:gd name="T5" fmla="*/ 26159453 h 113"/>
              <a:gd name="T6" fmla="*/ 13493480 w 152"/>
              <a:gd name="T7" fmla="*/ 47086754 h 113"/>
              <a:gd name="T8" fmla="*/ 27227486 w 152"/>
              <a:gd name="T9" fmla="*/ 40546552 h 113"/>
              <a:gd name="T10" fmla="*/ 36624675 w 152"/>
              <a:gd name="T11" fmla="*/ 2615945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68" name="Arc 1520"/>
          <p:cNvSpPr>
            <a:spLocks/>
          </p:cNvSpPr>
          <p:nvPr/>
        </p:nvSpPr>
        <p:spPr bwMode="auto">
          <a:xfrm flipH="1">
            <a:off x="2751138" y="4775200"/>
            <a:ext cx="95250" cy="85725"/>
          </a:xfrm>
          <a:custGeom>
            <a:avLst/>
            <a:gdLst>
              <a:gd name="T0" fmla="*/ 0 w 37898"/>
              <a:gd name="T1" fmla="*/ 489902 h 21600"/>
              <a:gd name="T2" fmla="*/ 601675 w 37898"/>
              <a:gd name="T3" fmla="*/ 1108587 h 21600"/>
              <a:gd name="T4" fmla="*/ 264289 w 37898"/>
              <a:gd name="T5" fmla="*/ 135025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69" name="Arc 1521"/>
          <p:cNvSpPr>
            <a:spLocks/>
          </p:cNvSpPr>
          <p:nvPr/>
        </p:nvSpPr>
        <p:spPr bwMode="auto">
          <a:xfrm flipH="1">
            <a:off x="2801938" y="4803775"/>
            <a:ext cx="53975" cy="141288"/>
          </a:xfrm>
          <a:custGeom>
            <a:avLst/>
            <a:gdLst>
              <a:gd name="T0" fmla="*/ 337019 w 21600"/>
              <a:gd name="T1" fmla="*/ 2131621 h 36375"/>
              <a:gd name="T2" fmla="*/ 91185 w 21600"/>
              <a:gd name="T3" fmla="*/ 0 h 36375"/>
              <a:gd name="T4" fmla="*/ 337031 w 21600"/>
              <a:gd name="T5" fmla="*/ 86583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70" name="Arc 1522"/>
          <p:cNvSpPr>
            <a:spLocks/>
          </p:cNvSpPr>
          <p:nvPr/>
        </p:nvSpPr>
        <p:spPr bwMode="auto">
          <a:xfrm flipH="1">
            <a:off x="2749550" y="4840288"/>
            <a:ext cx="58738" cy="106362"/>
          </a:xfrm>
          <a:custGeom>
            <a:avLst/>
            <a:gdLst>
              <a:gd name="T0" fmla="*/ 364566 w 23199"/>
              <a:gd name="T1" fmla="*/ 0 h 27198"/>
              <a:gd name="T2" fmla="*/ 0 w 23199"/>
              <a:gd name="T3" fmla="*/ 1623086 h 27198"/>
              <a:gd name="T4" fmla="*/ 25957 w 23199"/>
              <a:gd name="T5" fmla="*/ 334799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71" name="Line 1523"/>
          <p:cNvSpPr>
            <a:spLocks noChangeShapeType="1"/>
          </p:cNvSpPr>
          <p:nvPr/>
        </p:nvSpPr>
        <p:spPr bwMode="auto">
          <a:xfrm flipH="1">
            <a:off x="2849563" y="4772025"/>
            <a:ext cx="6350" cy="1746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72" name="Freeform 1524"/>
          <p:cNvSpPr>
            <a:spLocks/>
          </p:cNvSpPr>
          <p:nvPr/>
        </p:nvSpPr>
        <p:spPr bwMode="auto">
          <a:xfrm>
            <a:off x="2847975" y="4860925"/>
            <a:ext cx="57150" cy="85725"/>
          </a:xfrm>
          <a:custGeom>
            <a:avLst/>
            <a:gdLst>
              <a:gd name="T0" fmla="*/ 0 w 176"/>
              <a:gd name="T1" fmla="*/ 19253255 h 295"/>
              <a:gd name="T2" fmla="*/ 2530511 w 176"/>
              <a:gd name="T3" fmla="*/ 23982076 h 295"/>
              <a:gd name="T4" fmla="*/ 6748246 w 176"/>
              <a:gd name="T5" fmla="*/ 24320036 h 295"/>
              <a:gd name="T6" fmla="*/ 11387463 w 176"/>
              <a:gd name="T7" fmla="*/ 20266553 h 295"/>
              <a:gd name="T8" fmla="*/ 17292095 w 176"/>
              <a:gd name="T9" fmla="*/ 7431049 h 295"/>
              <a:gd name="T10" fmla="*/ 1855751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73" name="AutoShape 1525"/>
          <p:cNvSpPr>
            <a:spLocks noChangeArrowheads="1"/>
          </p:cNvSpPr>
          <p:nvPr/>
        </p:nvSpPr>
        <p:spPr bwMode="auto">
          <a:xfrm flipV="1">
            <a:off x="2774950" y="4668838"/>
            <a:ext cx="92075" cy="71437"/>
          </a:xfrm>
          <a:custGeom>
            <a:avLst/>
            <a:gdLst>
              <a:gd name="T0" fmla="*/ 836552 w 21600"/>
              <a:gd name="T1" fmla="*/ 0 h 21600"/>
              <a:gd name="T2" fmla="*/ 209130 w 21600"/>
              <a:gd name="T3" fmla="*/ 390694 h 21600"/>
              <a:gd name="T4" fmla="*/ 836552 w 21600"/>
              <a:gd name="T5" fmla="*/ 195344 h 21600"/>
              <a:gd name="T6" fmla="*/ 1463954 w 21600"/>
              <a:gd name="T7" fmla="*/ 3906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4774" name="Line 1526"/>
          <p:cNvSpPr>
            <a:spLocks noChangeShapeType="1"/>
          </p:cNvSpPr>
          <p:nvPr/>
        </p:nvSpPr>
        <p:spPr bwMode="auto">
          <a:xfrm>
            <a:off x="2963863" y="4767263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75" name="Freeform 1527"/>
          <p:cNvSpPr>
            <a:spLocks/>
          </p:cNvSpPr>
          <p:nvPr/>
        </p:nvSpPr>
        <p:spPr bwMode="auto">
          <a:xfrm>
            <a:off x="2889250" y="4762500"/>
            <a:ext cx="90488" cy="163513"/>
          </a:xfrm>
          <a:custGeom>
            <a:avLst/>
            <a:gdLst>
              <a:gd name="T0" fmla="*/ 0 w 192"/>
              <a:gd name="T1" fmla="*/ 159145843 h 168"/>
              <a:gd name="T2" fmla="*/ 21323121 w 192"/>
              <a:gd name="T3" fmla="*/ 22735119 h 168"/>
              <a:gd name="T4" fmla="*/ 42646242 w 192"/>
              <a:gd name="T5" fmla="*/ 22735119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76" name="Freeform 1528"/>
          <p:cNvSpPr>
            <a:spLocks/>
          </p:cNvSpPr>
          <p:nvPr/>
        </p:nvSpPr>
        <p:spPr bwMode="auto">
          <a:xfrm flipH="1">
            <a:off x="3136900" y="4764088"/>
            <a:ext cx="100013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77" name="Freeform 1529"/>
          <p:cNvSpPr>
            <a:spLocks/>
          </p:cNvSpPr>
          <p:nvPr/>
        </p:nvSpPr>
        <p:spPr bwMode="auto">
          <a:xfrm rot="-4841525" flipH="1" flipV="1">
            <a:off x="3172619" y="5150644"/>
            <a:ext cx="76200" cy="52388"/>
          </a:xfrm>
          <a:custGeom>
            <a:avLst/>
            <a:gdLst>
              <a:gd name="T0" fmla="*/ 0 w 56"/>
              <a:gd name="T1" fmla="*/ 2030035 h 104"/>
              <a:gd name="T2" fmla="*/ 88873690 w 56"/>
              <a:gd name="T3" fmla="*/ 2030035 h 104"/>
              <a:gd name="T4" fmla="*/ 88873690 w 56"/>
              <a:gd name="T5" fmla="*/ 14209741 h 104"/>
              <a:gd name="T6" fmla="*/ 0 w 56"/>
              <a:gd name="T7" fmla="*/ 2638944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78" name="Freeform 1530"/>
          <p:cNvSpPr>
            <a:spLocks/>
          </p:cNvSpPr>
          <p:nvPr/>
        </p:nvSpPr>
        <p:spPr bwMode="auto">
          <a:xfrm rot="-342635">
            <a:off x="3181350" y="4892675"/>
            <a:ext cx="119063" cy="273050"/>
          </a:xfrm>
          <a:custGeom>
            <a:avLst/>
            <a:gdLst>
              <a:gd name="T0" fmla="*/ 4908215 w 152"/>
              <a:gd name="T1" fmla="*/ 258876059 h 288"/>
              <a:gd name="T2" fmla="*/ 4908215 w 152"/>
              <a:gd name="T3" fmla="*/ 215730326 h 288"/>
              <a:gd name="T4" fmla="*/ 34359857 w 152"/>
              <a:gd name="T5" fmla="*/ 129438030 h 288"/>
              <a:gd name="T6" fmla="*/ 93263132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79" name="Freeform 1531"/>
          <p:cNvSpPr>
            <a:spLocks/>
          </p:cNvSpPr>
          <p:nvPr/>
        </p:nvSpPr>
        <p:spPr bwMode="auto">
          <a:xfrm>
            <a:off x="2628900" y="4783138"/>
            <a:ext cx="152400" cy="76200"/>
          </a:xfrm>
          <a:custGeom>
            <a:avLst/>
            <a:gdLst>
              <a:gd name="T0" fmla="*/ 17178705 w 104"/>
              <a:gd name="T1" fmla="*/ 0 h 56"/>
              <a:gd name="T2" fmla="*/ 17178705 w 104"/>
              <a:gd name="T3" fmla="*/ 88873690 h 56"/>
              <a:gd name="T4" fmla="*/ 120252403 w 104"/>
              <a:gd name="T5" fmla="*/ 88873690 h 56"/>
              <a:gd name="T6" fmla="*/ 223324641 w 104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56"/>
              <a:gd name="T14" fmla="*/ 104 w 104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56">
                <a:moveTo>
                  <a:pt x="8" y="0"/>
                </a:moveTo>
                <a:cubicBezTo>
                  <a:pt x="4" y="20"/>
                  <a:pt x="0" y="40"/>
                  <a:pt x="8" y="48"/>
                </a:cubicBezTo>
                <a:cubicBezTo>
                  <a:pt x="16" y="56"/>
                  <a:pt x="40" y="56"/>
                  <a:pt x="56" y="48"/>
                </a:cubicBezTo>
                <a:cubicBezTo>
                  <a:pt x="72" y="40"/>
                  <a:pt x="96" y="8"/>
                  <a:pt x="104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80" name="Freeform 1532"/>
          <p:cNvSpPr>
            <a:spLocks/>
          </p:cNvSpPr>
          <p:nvPr/>
        </p:nvSpPr>
        <p:spPr bwMode="auto">
          <a:xfrm>
            <a:off x="7675563" y="4108450"/>
            <a:ext cx="57150" cy="73025"/>
          </a:xfrm>
          <a:custGeom>
            <a:avLst/>
            <a:gdLst>
              <a:gd name="T0" fmla="*/ 0 w 48"/>
              <a:gd name="T1" fmla="*/ 27774225 h 192"/>
              <a:gd name="T2" fmla="*/ 680442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81" name="Freeform 1533"/>
          <p:cNvSpPr>
            <a:spLocks/>
          </p:cNvSpPr>
          <p:nvPr/>
        </p:nvSpPr>
        <p:spPr bwMode="auto">
          <a:xfrm>
            <a:off x="7654925" y="3995738"/>
            <a:ext cx="53975" cy="196850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3732747 h 328"/>
              <a:gd name="T4" fmla="*/ 26011613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82" name="Freeform 1534"/>
          <p:cNvSpPr>
            <a:spLocks/>
          </p:cNvSpPr>
          <p:nvPr/>
        </p:nvSpPr>
        <p:spPr bwMode="auto">
          <a:xfrm>
            <a:off x="7735888" y="3994150"/>
            <a:ext cx="53975" cy="195263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2066589 h 328"/>
              <a:gd name="T4" fmla="*/ 26011613 w 112"/>
              <a:gd name="T5" fmla="*/ 8505549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83" name="Freeform 1535"/>
          <p:cNvSpPr>
            <a:spLocks/>
          </p:cNvSpPr>
          <p:nvPr/>
        </p:nvSpPr>
        <p:spPr bwMode="auto">
          <a:xfrm>
            <a:off x="7747000" y="3943350"/>
            <a:ext cx="28575" cy="60325"/>
          </a:xfrm>
          <a:custGeom>
            <a:avLst/>
            <a:gdLst>
              <a:gd name="T0" fmla="*/ 0 w 56"/>
              <a:gd name="T1" fmla="*/ 2691423 h 104"/>
              <a:gd name="T2" fmla="*/ 12497991 w 56"/>
              <a:gd name="T3" fmla="*/ 2691423 h 104"/>
              <a:gd name="T4" fmla="*/ 12497991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84" name="Line 1536"/>
          <p:cNvSpPr>
            <a:spLocks noChangeShapeType="1"/>
          </p:cNvSpPr>
          <p:nvPr/>
        </p:nvSpPr>
        <p:spPr bwMode="auto">
          <a:xfrm flipH="1" flipV="1">
            <a:off x="7678738" y="3900488"/>
            <a:ext cx="39687" cy="603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85" name="Freeform 1537"/>
          <p:cNvSpPr>
            <a:spLocks/>
          </p:cNvSpPr>
          <p:nvPr/>
        </p:nvSpPr>
        <p:spPr bwMode="auto">
          <a:xfrm>
            <a:off x="7472363" y="3971925"/>
            <a:ext cx="34925" cy="223838"/>
          </a:xfrm>
          <a:custGeom>
            <a:avLst/>
            <a:gdLst>
              <a:gd name="T0" fmla="*/ 0 w 80"/>
              <a:gd name="T1" fmla="*/ 379571523 h 132"/>
              <a:gd name="T2" fmla="*/ 10673079 w 80"/>
              <a:gd name="T3" fmla="*/ 172533286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86" name="Freeform 1538"/>
          <p:cNvSpPr>
            <a:spLocks/>
          </p:cNvSpPr>
          <p:nvPr/>
        </p:nvSpPr>
        <p:spPr bwMode="auto">
          <a:xfrm>
            <a:off x="7526338" y="4011613"/>
            <a:ext cx="98425" cy="184150"/>
          </a:xfrm>
          <a:custGeom>
            <a:avLst/>
            <a:gdLst>
              <a:gd name="T0" fmla="*/ 0 w 192"/>
              <a:gd name="T1" fmla="*/ 0 h 328"/>
              <a:gd name="T2" fmla="*/ 25228070 w 192"/>
              <a:gd name="T3" fmla="*/ 15130055 h 328"/>
              <a:gd name="T4" fmla="*/ 25228070 w 192"/>
              <a:gd name="T5" fmla="*/ 90779776 h 328"/>
              <a:gd name="T6" fmla="*/ 50455628 w 192"/>
              <a:gd name="T7" fmla="*/ 90779776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87" name="Freeform 1539"/>
          <p:cNvSpPr>
            <a:spLocks/>
          </p:cNvSpPr>
          <p:nvPr/>
        </p:nvSpPr>
        <p:spPr bwMode="auto">
          <a:xfrm rot="9222466" flipH="1">
            <a:off x="7481888" y="3954463"/>
            <a:ext cx="25400" cy="65087"/>
          </a:xfrm>
          <a:custGeom>
            <a:avLst/>
            <a:gdLst>
              <a:gd name="T0" fmla="*/ 809792 w 152"/>
              <a:gd name="T1" fmla="*/ 0 h 113"/>
              <a:gd name="T2" fmla="*/ 223420 w 152"/>
              <a:gd name="T3" fmla="*/ 3981251 h 113"/>
              <a:gd name="T4" fmla="*/ 223420 w 152"/>
              <a:gd name="T5" fmla="*/ 19905682 h 113"/>
              <a:gd name="T6" fmla="*/ 1563771 w 152"/>
              <a:gd name="T7" fmla="*/ 35830681 h 113"/>
              <a:gd name="T8" fmla="*/ 3155449 w 152"/>
              <a:gd name="T9" fmla="*/ 30854119 h 113"/>
              <a:gd name="T10" fmla="*/ 4244473 w 152"/>
              <a:gd name="T11" fmla="*/ 19905682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88" name="Freeform 1540"/>
          <p:cNvSpPr>
            <a:spLocks/>
          </p:cNvSpPr>
          <p:nvPr/>
        </p:nvSpPr>
        <p:spPr bwMode="auto">
          <a:xfrm rot="1673837">
            <a:off x="7507288" y="3989388"/>
            <a:ext cx="33337" cy="61912"/>
          </a:xfrm>
          <a:custGeom>
            <a:avLst/>
            <a:gdLst>
              <a:gd name="T0" fmla="*/ 0 w 80"/>
              <a:gd name="T1" fmla="*/ 29038598 h 132"/>
              <a:gd name="T2" fmla="*/ 9724402 w 80"/>
              <a:gd name="T3" fmla="*/ 13199448 h 132"/>
              <a:gd name="T4" fmla="*/ 13891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89" name="Line 1541"/>
          <p:cNvSpPr>
            <a:spLocks noChangeShapeType="1"/>
          </p:cNvSpPr>
          <p:nvPr/>
        </p:nvSpPr>
        <p:spPr bwMode="auto">
          <a:xfrm flipV="1">
            <a:off x="7637463" y="3995738"/>
            <a:ext cx="19050" cy="1047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90" name="Freeform 1542"/>
          <p:cNvSpPr>
            <a:spLocks/>
          </p:cNvSpPr>
          <p:nvPr/>
        </p:nvSpPr>
        <p:spPr bwMode="auto">
          <a:xfrm rot="-1432516">
            <a:off x="7583488" y="4071938"/>
            <a:ext cx="79375" cy="109537"/>
          </a:xfrm>
          <a:custGeom>
            <a:avLst/>
            <a:gdLst>
              <a:gd name="T0" fmla="*/ 0 w 80"/>
              <a:gd name="T1" fmla="*/ 90896608 h 132"/>
              <a:gd name="T2" fmla="*/ 55128909 w 80"/>
              <a:gd name="T3" fmla="*/ 41317018 h 132"/>
              <a:gd name="T4" fmla="*/ 7875488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91" name="Freeform 1543"/>
          <p:cNvSpPr>
            <a:spLocks/>
          </p:cNvSpPr>
          <p:nvPr/>
        </p:nvSpPr>
        <p:spPr bwMode="auto">
          <a:xfrm>
            <a:off x="7869238" y="3989388"/>
            <a:ext cx="95250" cy="173037"/>
          </a:xfrm>
          <a:custGeom>
            <a:avLst/>
            <a:gdLst>
              <a:gd name="T0" fmla="*/ 0 w 192"/>
              <a:gd name="T1" fmla="*/ 178225020 h 168"/>
              <a:gd name="T2" fmla="*/ 23626465 w 192"/>
              <a:gd name="T3" fmla="*/ 25461157 h 168"/>
              <a:gd name="T4" fmla="*/ 47252930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92" name="Freeform 1544"/>
          <p:cNvSpPr>
            <a:spLocks/>
          </p:cNvSpPr>
          <p:nvPr/>
        </p:nvSpPr>
        <p:spPr bwMode="auto">
          <a:xfrm>
            <a:off x="7932738" y="3989388"/>
            <a:ext cx="33337" cy="161925"/>
          </a:xfrm>
          <a:custGeom>
            <a:avLst/>
            <a:gdLst>
              <a:gd name="T0" fmla="*/ 0 w 144"/>
              <a:gd name="T1" fmla="*/ 13377317 h 280"/>
              <a:gd name="T2" fmla="*/ 5145241 w 144"/>
              <a:gd name="T3" fmla="*/ 13377317 h 280"/>
              <a:gd name="T4" fmla="*/ 7717747 w 144"/>
              <a:gd name="T5" fmla="*/ 9364180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93" name="Arc 1545"/>
          <p:cNvSpPr>
            <a:spLocks/>
          </p:cNvSpPr>
          <p:nvPr/>
        </p:nvSpPr>
        <p:spPr bwMode="auto">
          <a:xfrm rot="6747118" flipV="1">
            <a:off x="7895431" y="4044157"/>
            <a:ext cx="239713" cy="44450"/>
          </a:xfrm>
          <a:custGeom>
            <a:avLst/>
            <a:gdLst>
              <a:gd name="T0" fmla="*/ 26062620 w 21600"/>
              <a:gd name="T1" fmla="*/ 0 h 26689"/>
              <a:gd name="T2" fmla="*/ 18985246 w 21600"/>
              <a:gd name="T3" fmla="*/ 123297 h 26689"/>
              <a:gd name="T4" fmla="*/ 0 w 21600"/>
              <a:gd name="T5" fmla="*/ 46878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94" name="Arc 1546"/>
          <p:cNvSpPr>
            <a:spLocks/>
          </p:cNvSpPr>
          <p:nvPr/>
        </p:nvSpPr>
        <p:spPr bwMode="auto">
          <a:xfrm flipH="1">
            <a:off x="8018463" y="4008438"/>
            <a:ext cx="104775" cy="82550"/>
          </a:xfrm>
          <a:custGeom>
            <a:avLst/>
            <a:gdLst>
              <a:gd name="T0" fmla="*/ 0 w 37898"/>
              <a:gd name="T1" fmla="*/ 437461 h 21600"/>
              <a:gd name="T2" fmla="*/ 800830 w 37898"/>
              <a:gd name="T3" fmla="*/ 989912 h 21600"/>
              <a:gd name="T4" fmla="*/ 351769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95" name="Arc 1547"/>
          <p:cNvSpPr>
            <a:spLocks/>
          </p:cNvSpPr>
          <p:nvPr/>
        </p:nvSpPr>
        <p:spPr bwMode="auto">
          <a:xfrm flipH="1">
            <a:off x="8078788" y="4037013"/>
            <a:ext cx="60325" cy="139700"/>
          </a:xfrm>
          <a:custGeom>
            <a:avLst/>
            <a:gdLst>
              <a:gd name="T0" fmla="*/ 470504 w 21600"/>
              <a:gd name="T1" fmla="*/ 2060551 h 36375"/>
              <a:gd name="T2" fmla="*/ 127303 w 21600"/>
              <a:gd name="T3" fmla="*/ 0 h 36375"/>
              <a:gd name="T4" fmla="*/ 470527 w 21600"/>
              <a:gd name="T5" fmla="*/ 836963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96" name="Arc 1548"/>
          <p:cNvSpPr>
            <a:spLocks/>
          </p:cNvSpPr>
          <p:nvPr/>
        </p:nvSpPr>
        <p:spPr bwMode="auto">
          <a:xfrm flipH="1">
            <a:off x="8018463" y="4071938"/>
            <a:ext cx="63500" cy="104775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551520 h 27198"/>
              <a:gd name="T4" fmla="*/ 32794 w 23199"/>
              <a:gd name="T5" fmla="*/ 32003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97" name="Line 1549"/>
          <p:cNvSpPr>
            <a:spLocks noChangeShapeType="1"/>
          </p:cNvSpPr>
          <p:nvPr/>
        </p:nvSpPr>
        <p:spPr bwMode="auto">
          <a:xfrm>
            <a:off x="7872413" y="3986213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98" name="Freeform 1550"/>
          <p:cNvSpPr>
            <a:spLocks/>
          </p:cNvSpPr>
          <p:nvPr/>
        </p:nvSpPr>
        <p:spPr bwMode="auto">
          <a:xfrm>
            <a:off x="7783513" y="3983038"/>
            <a:ext cx="88900" cy="165100"/>
          </a:xfrm>
          <a:custGeom>
            <a:avLst/>
            <a:gdLst>
              <a:gd name="T0" fmla="*/ 0 w 192"/>
              <a:gd name="T1" fmla="*/ 162250062 h 168"/>
              <a:gd name="T2" fmla="*/ 20581277 w 192"/>
              <a:gd name="T3" fmla="*/ 23178860 h 168"/>
              <a:gd name="T4" fmla="*/ 41162553 w 192"/>
              <a:gd name="T5" fmla="*/ 2317886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99" name="Freeform 1551"/>
          <p:cNvSpPr>
            <a:spLocks/>
          </p:cNvSpPr>
          <p:nvPr/>
        </p:nvSpPr>
        <p:spPr bwMode="auto">
          <a:xfrm flipH="1">
            <a:off x="8043863" y="3992563"/>
            <a:ext cx="100012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00" name="Freeform 1552"/>
          <p:cNvSpPr>
            <a:spLocks/>
          </p:cNvSpPr>
          <p:nvPr/>
        </p:nvSpPr>
        <p:spPr bwMode="auto">
          <a:xfrm rot="-4841525" flipH="1" flipV="1">
            <a:off x="8078788" y="4378325"/>
            <a:ext cx="76200" cy="53975"/>
          </a:xfrm>
          <a:custGeom>
            <a:avLst/>
            <a:gdLst>
              <a:gd name="T0" fmla="*/ 0 w 56"/>
              <a:gd name="T1" fmla="*/ 2154848 h 104"/>
              <a:gd name="T2" fmla="*/ 88873690 w 56"/>
              <a:gd name="T3" fmla="*/ 2154848 h 104"/>
              <a:gd name="T4" fmla="*/ 88873690 w 56"/>
              <a:gd name="T5" fmla="*/ 15083417 h 104"/>
              <a:gd name="T6" fmla="*/ 0 w 56"/>
              <a:gd name="T7" fmla="*/ 2801250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01" name="Freeform 1553"/>
          <p:cNvSpPr>
            <a:spLocks/>
          </p:cNvSpPr>
          <p:nvPr/>
        </p:nvSpPr>
        <p:spPr bwMode="auto">
          <a:xfrm rot="-342635">
            <a:off x="8086725" y="4121150"/>
            <a:ext cx="120650" cy="273050"/>
          </a:xfrm>
          <a:custGeom>
            <a:avLst/>
            <a:gdLst>
              <a:gd name="T0" fmla="*/ 5040312 w 152"/>
              <a:gd name="T1" fmla="*/ 258876059 h 288"/>
              <a:gd name="T2" fmla="*/ 5040312 w 152"/>
              <a:gd name="T3" fmla="*/ 215730326 h 288"/>
              <a:gd name="T4" fmla="*/ 35282186 w 152"/>
              <a:gd name="T5" fmla="*/ 129438030 h 288"/>
              <a:gd name="T6" fmla="*/ 95765924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02" name="Arc 1554"/>
          <p:cNvSpPr>
            <a:spLocks/>
          </p:cNvSpPr>
          <p:nvPr/>
        </p:nvSpPr>
        <p:spPr bwMode="auto">
          <a:xfrm rot="4648667">
            <a:off x="5100638" y="3986213"/>
            <a:ext cx="79375" cy="98425"/>
          </a:xfrm>
          <a:custGeom>
            <a:avLst/>
            <a:gdLst>
              <a:gd name="T0" fmla="*/ 159961 w 20914"/>
              <a:gd name="T1" fmla="*/ 0 h 21401"/>
              <a:gd name="T2" fmla="*/ 1143343 w 20914"/>
              <a:gd name="T3" fmla="*/ 1556652 h 21401"/>
              <a:gd name="T4" fmla="*/ 0 w 20914"/>
              <a:gd name="T5" fmla="*/ 208184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03" name="Arc 1555"/>
          <p:cNvSpPr>
            <a:spLocks/>
          </p:cNvSpPr>
          <p:nvPr/>
        </p:nvSpPr>
        <p:spPr bwMode="auto">
          <a:xfrm rot="-4728917">
            <a:off x="5156200" y="4054475"/>
            <a:ext cx="142875" cy="79375"/>
          </a:xfrm>
          <a:custGeom>
            <a:avLst/>
            <a:gdLst>
              <a:gd name="T0" fmla="*/ 2382950 w 21600"/>
              <a:gd name="T1" fmla="*/ 480890 h 32248"/>
              <a:gd name="T2" fmla="*/ 1832802 w 21600"/>
              <a:gd name="T3" fmla="*/ 0 h 32248"/>
              <a:gd name="T4" fmla="*/ 6251171 w 21600"/>
              <a:gd name="T5" fmla="*/ 227859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04" name="Freeform 1556"/>
          <p:cNvSpPr>
            <a:spLocks/>
          </p:cNvSpPr>
          <p:nvPr/>
        </p:nvSpPr>
        <p:spPr bwMode="auto">
          <a:xfrm>
            <a:off x="5264150" y="3983038"/>
            <a:ext cx="65088" cy="200025"/>
          </a:xfrm>
          <a:custGeom>
            <a:avLst/>
            <a:gdLst>
              <a:gd name="T0" fmla="*/ 5403467 w 112"/>
              <a:gd name="T1" fmla="*/ 0 h 328"/>
              <a:gd name="T2" fmla="*/ 5403467 w 112"/>
              <a:gd name="T3" fmla="*/ 107106068 h 328"/>
              <a:gd name="T4" fmla="*/ 37825425 w 112"/>
              <a:gd name="T5" fmla="*/ 89255063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05" name="Freeform 1557"/>
          <p:cNvSpPr>
            <a:spLocks/>
          </p:cNvSpPr>
          <p:nvPr/>
        </p:nvSpPr>
        <p:spPr bwMode="auto">
          <a:xfrm>
            <a:off x="5278438" y="3937000"/>
            <a:ext cx="39687" cy="61913"/>
          </a:xfrm>
          <a:custGeom>
            <a:avLst/>
            <a:gdLst>
              <a:gd name="T0" fmla="*/ 0 w 56"/>
              <a:gd name="T1" fmla="*/ 2835497 h 104"/>
              <a:gd name="T2" fmla="*/ 24107731 w 56"/>
              <a:gd name="T3" fmla="*/ 2835497 h 104"/>
              <a:gd name="T4" fmla="*/ 24107731 w 56"/>
              <a:gd name="T5" fmla="*/ 19846692 h 104"/>
              <a:gd name="T6" fmla="*/ 0 w 56"/>
              <a:gd name="T7" fmla="*/ 3685787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06" name="Freeform 1558"/>
          <p:cNvSpPr>
            <a:spLocks/>
          </p:cNvSpPr>
          <p:nvPr/>
        </p:nvSpPr>
        <p:spPr bwMode="auto">
          <a:xfrm rot="-1391916">
            <a:off x="5294313" y="4079875"/>
            <a:ext cx="79375" cy="60325"/>
          </a:xfrm>
          <a:custGeom>
            <a:avLst/>
            <a:gdLst>
              <a:gd name="T0" fmla="*/ 0 w 48"/>
              <a:gd name="T1" fmla="*/ 18953674 h 192"/>
              <a:gd name="T2" fmla="*/ 131258148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07" name="Arc 1559"/>
          <p:cNvSpPr>
            <a:spLocks/>
          </p:cNvSpPr>
          <p:nvPr/>
        </p:nvSpPr>
        <p:spPr bwMode="auto">
          <a:xfrm flipH="1">
            <a:off x="5353050" y="3978275"/>
            <a:ext cx="104775" cy="96838"/>
          </a:xfrm>
          <a:custGeom>
            <a:avLst/>
            <a:gdLst>
              <a:gd name="T0" fmla="*/ 0 w 37898"/>
              <a:gd name="T1" fmla="*/ 706196 h 21600"/>
              <a:gd name="T2" fmla="*/ 800830 w 37898"/>
              <a:gd name="T3" fmla="*/ 1598029 h 21600"/>
              <a:gd name="T4" fmla="*/ 351769 w 37898"/>
              <a:gd name="T5" fmla="*/ 194639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08" name="Arc 1560"/>
          <p:cNvSpPr>
            <a:spLocks/>
          </p:cNvSpPr>
          <p:nvPr/>
        </p:nvSpPr>
        <p:spPr bwMode="auto">
          <a:xfrm flipH="1">
            <a:off x="5413375" y="4014788"/>
            <a:ext cx="58738" cy="163512"/>
          </a:xfrm>
          <a:custGeom>
            <a:avLst/>
            <a:gdLst>
              <a:gd name="T0" fmla="*/ 434338 w 21600"/>
              <a:gd name="T1" fmla="*/ 3304021 h 36375"/>
              <a:gd name="T2" fmla="*/ 117520 w 21600"/>
              <a:gd name="T3" fmla="*/ 0 h 36375"/>
              <a:gd name="T4" fmla="*/ 434359 w 21600"/>
              <a:gd name="T5" fmla="*/ 1342044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09" name="Arc 1561"/>
          <p:cNvSpPr>
            <a:spLocks/>
          </p:cNvSpPr>
          <p:nvPr/>
        </p:nvSpPr>
        <p:spPr bwMode="auto">
          <a:xfrm flipH="1">
            <a:off x="5351463" y="4056063"/>
            <a:ext cx="65087" cy="122237"/>
          </a:xfrm>
          <a:custGeom>
            <a:avLst/>
            <a:gdLst>
              <a:gd name="T0" fmla="*/ 496021 w 23199"/>
              <a:gd name="T1" fmla="*/ 0 h 27198"/>
              <a:gd name="T2" fmla="*/ 0 w 23199"/>
              <a:gd name="T3" fmla="*/ 2463720 h 27198"/>
              <a:gd name="T4" fmla="*/ 35311 w 23199"/>
              <a:gd name="T5" fmla="*/ 50818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10" name="Freeform 1562"/>
          <p:cNvSpPr>
            <a:spLocks/>
          </p:cNvSpPr>
          <p:nvPr/>
        </p:nvSpPr>
        <p:spPr bwMode="auto">
          <a:xfrm>
            <a:off x="5448300" y="3948113"/>
            <a:ext cx="36513" cy="61912"/>
          </a:xfrm>
          <a:custGeom>
            <a:avLst/>
            <a:gdLst>
              <a:gd name="T0" fmla="*/ 0 w 56"/>
              <a:gd name="T1" fmla="*/ 2834856 h 104"/>
              <a:gd name="T2" fmla="*/ 20406202 w 56"/>
              <a:gd name="T3" fmla="*/ 2834856 h 104"/>
              <a:gd name="T4" fmla="*/ 20406202 w 56"/>
              <a:gd name="T5" fmla="*/ 19845776 h 104"/>
              <a:gd name="T6" fmla="*/ 0 w 56"/>
              <a:gd name="T7" fmla="*/ 3685668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11" name="Freeform 1563"/>
          <p:cNvSpPr>
            <a:spLocks/>
          </p:cNvSpPr>
          <p:nvPr/>
        </p:nvSpPr>
        <p:spPr bwMode="auto">
          <a:xfrm>
            <a:off x="5483225" y="3968750"/>
            <a:ext cx="106363" cy="74613"/>
          </a:xfrm>
          <a:custGeom>
            <a:avLst/>
            <a:gdLst>
              <a:gd name="T0" fmla="*/ 0 w 80"/>
              <a:gd name="T1" fmla="*/ 42174996 h 132"/>
              <a:gd name="T2" fmla="*/ 98989389 w 80"/>
              <a:gd name="T3" fmla="*/ 19170454 h 132"/>
              <a:gd name="T4" fmla="*/ 141413585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12" name="Freeform 1564"/>
          <p:cNvSpPr>
            <a:spLocks/>
          </p:cNvSpPr>
          <p:nvPr/>
        </p:nvSpPr>
        <p:spPr bwMode="auto">
          <a:xfrm>
            <a:off x="5581650" y="3897313"/>
            <a:ext cx="44450" cy="271462"/>
          </a:xfrm>
          <a:custGeom>
            <a:avLst/>
            <a:gdLst>
              <a:gd name="T0" fmla="*/ 894202 w 94"/>
              <a:gd name="T1" fmla="*/ 0 h 443"/>
              <a:gd name="T2" fmla="*/ 447337 w 94"/>
              <a:gd name="T3" fmla="*/ 121662165 h 443"/>
              <a:gd name="T4" fmla="*/ 3130415 w 94"/>
              <a:gd name="T5" fmla="*/ 159212151 h 443"/>
              <a:gd name="T6" fmla="*/ 13863670 w 94"/>
              <a:gd name="T7" fmla="*/ 163718580 h 443"/>
              <a:gd name="T8" fmla="*/ 21019176 w 94"/>
              <a:gd name="T9" fmla="*/ 157710225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13" name="Line 1565"/>
          <p:cNvSpPr>
            <a:spLocks noChangeShapeType="1"/>
          </p:cNvSpPr>
          <p:nvPr/>
        </p:nvSpPr>
        <p:spPr bwMode="auto">
          <a:xfrm flipV="1">
            <a:off x="5541963" y="3978275"/>
            <a:ext cx="84137" cy="47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14" name="Freeform 1566"/>
          <p:cNvSpPr>
            <a:spLocks/>
          </p:cNvSpPr>
          <p:nvPr/>
        </p:nvSpPr>
        <p:spPr bwMode="auto">
          <a:xfrm rot="9222466" flipH="1">
            <a:off x="5441950" y="4008438"/>
            <a:ext cx="26988" cy="33337"/>
          </a:xfrm>
          <a:custGeom>
            <a:avLst/>
            <a:gdLst>
              <a:gd name="T0" fmla="*/ 914218 w 152"/>
              <a:gd name="T1" fmla="*/ 0 h 113"/>
              <a:gd name="T2" fmla="*/ 252125 w 152"/>
              <a:gd name="T3" fmla="*/ 1044363 h 113"/>
              <a:gd name="T4" fmla="*/ 252125 w 152"/>
              <a:gd name="T5" fmla="*/ 5222109 h 113"/>
              <a:gd name="T6" fmla="*/ 1765406 w 152"/>
              <a:gd name="T7" fmla="*/ 9399854 h 113"/>
              <a:gd name="T8" fmla="*/ 3562238 w 152"/>
              <a:gd name="T9" fmla="*/ 8094401 h 113"/>
              <a:gd name="T10" fmla="*/ 4791790 w 152"/>
              <a:gd name="T11" fmla="*/ 522210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15" name="Freeform 1567"/>
          <p:cNvSpPr>
            <a:spLocks/>
          </p:cNvSpPr>
          <p:nvPr/>
        </p:nvSpPr>
        <p:spPr bwMode="auto">
          <a:xfrm rot="1673837">
            <a:off x="5459413" y="4024313"/>
            <a:ext cx="34925" cy="31750"/>
          </a:xfrm>
          <a:custGeom>
            <a:avLst/>
            <a:gdLst>
              <a:gd name="T0" fmla="*/ 0 w 80"/>
              <a:gd name="T1" fmla="*/ 7636835 h 132"/>
              <a:gd name="T2" fmla="*/ 10673079 w 80"/>
              <a:gd name="T3" fmla="*/ 3471333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16" name="Arc 1568"/>
          <p:cNvSpPr>
            <a:spLocks/>
          </p:cNvSpPr>
          <p:nvPr/>
        </p:nvSpPr>
        <p:spPr bwMode="auto">
          <a:xfrm rot="668040">
            <a:off x="5597525" y="4071938"/>
            <a:ext cx="36513" cy="93662"/>
          </a:xfrm>
          <a:custGeom>
            <a:avLst/>
            <a:gdLst>
              <a:gd name="T0" fmla="*/ 95864 w 21600"/>
              <a:gd name="T1" fmla="*/ 0 h 30122"/>
              <a:gd name="T2" fmla="*/ 2338 w 21600"/>
              <a:gd name="T3" fmla="*/ 905573 h 30122"/>
              <a:gd name="T4" fmla="*/ 0 w 21600"/>
              <a:gd name="T5" fmla="*/ 256350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17" name="Arc 1569"/>
          <p:cNvSpPr>
            <a:spLocks/>
          </p:cNvSpPr>
          <p:nvPr/>
        </p:nvSpPr>
        <p:spPr bwMode="auto">
          <a:xfrm rot="20206454" flipH="1">
            <a:off x="4948238" y="3700463"/>
            <a:ext cx="85725" cy="115887"/>
          </a:xfrm>
          <a:custGeom>
            <a:avLst/>
            <a:gdLst>
              <a:gd name="T0" fmla="*/ 0 w 37898"/>
              <a:gd name="T1" fmla="*/ 1210311 h 21600"/>
              <a:gd name="T2" fmla="*/ 438621 w 37898"/>
              <a:gd name="T3" fmla="*/ 2738721 h 21600"/>
              <a:gd name="T4" fmla="*/ 192665 w 37898"/>
              <a:gd name="T5" fmla="*/ 3335775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18" name="Arc 1570"/>
          <p:cNvSpPr>
            <a:spLocks/>
          </p:cNvSpPr>
          <p:nvPr/>
        </p:nvSpPr>
        <p:spPr bwMode="auto">
          <a:xfrm rot="18564040" flipH="1">
            <a:off x="5008563" y="3670300"/>
            <a:ext cx="69850" cy="60325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296124 h 27198"/>
              <a:gd name="T4" fmla="*/ 43640 w 23199"/>
              <a:gd name="T5" fmla="*/ 6108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19" name="Arc 1571"/>
          <p:cNvSpPr>
            <a:spLocks/>
          </p:cNvSpPr>
          <p:nvPr/>
        </p:nvSpPr>
        <p:spPr bwMode="auto">
          <a:xfrm rot="5910393" flipH="1">
            <a:off x="4906963" y="3708400"/>
            <a:ext cx="192087" cy="61913"/>
          </a:xfrm>
          <a:custGeom>
            <a:avLst/>
            <a:gdLst>
              <a:gd name="T0" fmla="*/ 2461488 w 21600"/>
              <a:gd name="T1" fmla="*/ 323916 h 27068"/>
              <a:gd name="T2" fmla="*/ 4453928 w 21600"/>
              <a:gd name="T3" fmla="*/ 0 h 27068"/>
              <a:gd name="T4" fmla="*/ 15191004 w 21600"/>
              <a:gd name="T5" fmla="*/ 18285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20" name="Freeform 1572"/>
          <p:cNvSpPr>
            <a:spLocks/>
          </p:cNvSpPr>
          <p:nvPr/>
        </p:nvSpPr>
        <p:spPr bwMode="auto">
          <a:xfrm rot="-143199">
            <a:off x="5032375" y="3757613"/>
            <a:ext cx="42863" cy="403225"/>
          </a:xfrm>
          <a:custGeom>
            <a:avLst/>
            <a:gdLst>
              <a:gd name="T0" fmla="*/ 0 w 192"/>
              <a:gd name="T1" fmla="*/ 338730020 h 480"/>
              <a:gd name="T2" fmla="*/ 4784583 w 192"/>
              <a:gd name="T3" fmla="*/ 304857449 h 480"/>
              <a:gd name="T4" fmla="*/ 7176650 w 192"/>
              <a:gd name="T5" fmla="*/ 237111466 h 480"/>
              <a:gd name="T6" fmla="*/ 9568942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21" name="Freeform 1573"/>
          <p:cNvSpPr>
            <a:spLocks/>
          </p:cNvSpPr>
          <p:nvPr/>
        </p:nvSpPr>
        <p:spPr bwMode="auto">
          <a:xfrm rot="2859523" flipH="1">
            <a:off x="5034757" y="3721894"/>
            <a:ext cx="80962" cy="76200"/>
          </a:xfrm>
          <a:custGeom>
            <a:avLst/>
            <a:gdLst>
              <a:gd name="T0" fmla="*/ 0 w 80"/>
              <a:gd name="T1" fmla="*/ 43988180 h 132"/>
              <a:gd name="T2" fmla="*/ 57354487 w 80"/>
              <a:gd name="T3" fmla="*/ 19994418 h 132"/>
              <a:gd name="T4" fmla="*/ 819355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22" name="Arc 1574"/>
          <p:cNvSpPr>
            <a:spLocks/>
          </p:cNvSpPr>
          <p:nvPr/>
        </p:nvSpPr>
        <p:spPr bwMode="auto">
          <a:xfrm rot="7227494" flipH="1">
            <a:off x="5164931" y="3706019"/>
            <a:ext cx="73025" cy="65088"/>
          </a:xfrm>
          <a:custGeom>
            <a:avLst/>
            <a:gdLst>
              <a:gd name="T0" fmla="*/ 0 w 29764"/>
              <a:gd name="T1" fmla="*/ 93989 h 21600"/>
              <a:gd name="T2" fmla="*/ 439573 w 29764"/>
              <a:gd name="T3" fmla="*/ 267457 h 21600"/>
              <a:gd name="T4" fmla="*/ 172616 w 29764"/>
              <a:gd name="T5" fmla="*/ 59101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23" name="Arc 1575"/>
          <p:cNvSpPr>
            <a:spLocks/>
          </p:cNvSpPr>
          <p:nvPr/>
        </p:nvSpPr>
        <p:spPr bwMode="auto">
          <a:xfrm rot="1213172">
            <a:off x="5056188" y="4041775"/>
            <a:ext cx="42862" cy="127000"/>
          </a:xfrm>
          <a:custGeom>
            <a:avLst/>
            <a:gdLst>
              <a:gd name="T0" fmla="*/ 104285 w 27189"/>
              <a:gd name="T1" fmla="*/ 0 h 26531"/>
              <a:gd name="T2" fmla="*/ 0 w 27189"/>
              <a:gd name="T3" fmla="*/ 2829346 h 26531"/>
              <a:gd name="T4" fmla="*/ 21897 w 27189"/>
              <a:gd name="T5" fmla="*/ 540862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24" name="Freeform 1576"/>
          <p:cNvSpPr>
            <a:spLocks/>
          </p:cNvSpPr>
          <p:nvPr/>
        </p:nvSpPr>
        <p:spPr bwMode="auto">
          <a:xfrm rot="517400" flipH="1">
            <a:off x="4987925" y="3841750"/>
            <a:ext cx="150813" cy="104775"/>
          </a:xfrm>
          <a:custGeom>
            <a:avLst/>
            <a:gdLst>
              <a:gd name="T0" fmla="*/ 0 w 1"/>
              <a:gd name="T1" fmla="*/ 0 h 768"/>
              <a:gd name="T2" fmla="*/ 0 w 1"/>
              <a:gd name="T3" fmla="*/ 1429401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25" name="Freeform 1577"/>
          <p:cNvSpPr>
            <a:spLocks/>
          </p:cNvSpPr>
          <p:nvPr/>
        </p:nvSpPr>
        <p:spPr bwMode="auto">
          <a:xfrm rot="615711" flipH="1">
            <a:off x="5000625" y="3738563"/>
            <a:ext cx="150813" cy="103187"/>
          </a:xfrm>
          <a:custGeom>
            <a:avLst/>
            <a:gdLst>
              <a:gd name="T0" fmla="*/ 0 w 1"/>
              <a:gd name="T1" fmla="*/ 0 h 768"/>
              <a:gd name="T2" fmla="*/ 0 w 1"/>
              <a:gd name="T3" fmla="*/ 13864006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26" name="Arc 1578"/>
          <p:cNvSpPr>
            <a:spLocks/>
          </p:cNvSpPr>
          <p:nvPr/>
        </p:nvSpPr>
        <p:spPr bwMode="auto">
          <a:xfrm rot="20863295" flipH="1">
            <a:off x="5153025" y="3702050"/>
            <a:ext cx="69850" cy="73025"/>
          </a:xfrm>
          <a:custGeom>
            <a:avLst/>
            <a:gdLst>
              <a:gd name="T0" fmla="*/ 0 w 33055"/>
              <a:gd name="T1" fmla="*/ 135671 h 21600"/>
              <a:gd name="T2" fmla="*/ 311906 w 33055"/>
              <a:gd name="T3" fmla="*/ 685269 h 21600"/>
              <a:gd name="T4" fmla="*/ 111384 w 33055"/>
              <a:gd name="T5" fmla="*/ 834655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27" name="Arc 1579"/>
          <p:cNvSpPr>
            <a:spLocks/>
          </p:cNvSpPr>
          <p:nvPr/>
        </p:nvSpPr>
        <p:spPr bwMode="auto">
          <a:xfrm rot="675542">
            <a:off x="5087938" y="3946525"/>
            <a:ext cx="34925" cy="144463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7260879 h 20377"/>
              <a:gd name="T4" fmla="*/ 0 w 21600"/>
              <a:gd name="T5" fmla="*/ 1994713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28" name="Line 1580"/>
          <p:cNvSpPr>
            <a:spLocks noChangeShapeType="1"/>
          </p:cNvSpPr>
          <p:nvPr/>
        </p:nvSpPr>
        <p:spPr bwMode="auto">
          <a:xfrm>
            <a:off x="5186363" y="3978275"/>
            <a:ext cx="0" cy="1587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29" name="AutoShape 1581"/>
          <p:cNvSpPr>
            <a:spLocks noChangeArrowheads="1"/>
          </p:cNvSpPr>
          <p:nvPr/>
        </p:nvSpPr>
        <p:spPr bwMode="auto">
          <a:xfrm>
            <a:off x="5397500" y="4268788"/>
            <a:ext cx="23813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4830" name="Freeform 1582"/>
          <p:cNvSpPr>
            <a:spLocks/>
          </p:cNvSpPr>
          <p:nvPr/>
        </p:nvSpPr>
        <p:spPr bwMode="auto">
          <a:xfrm>
            <a:off x="6292850" y="3795713"/>
            <a:ext cx="41275" cy="101600"/>
          </a:xfrm>
          <a:custGeom>
            <a:avLst/>
            <a:gdLst>
              <a:gd name="T0" fmla="*/ 0 w 48"/>
              <a:gd name="T1" fmla="*/ 53763333 h 192"/>
              <a:gd name="T2" fmla="*/ 3549220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31" name="Freeform 1583"/>
          <p:cNvSpPr>
            <a:spLocks/>
          </p:cNvSpPr>
          <p:nvPr/>
        </p:nvSpPr>
        <p:spPr bwMode="auto">
          <a:xfrm>
            <a:off x="5818188" y="3944938"/>
            <a:ext cx="60325" cy="241300"/>
          </a:xfrm>
          <a:custGeom>
            <a:avLst/>
            <a:gdLst>
              <a:gd name="T0" fmla="*/ 0 w 242"/>
              <a:gd name="T1" fmla="*/ 205744452 h 283"/>
              <a:gd name="T2" fmla="*/ 4598162 w 242"/>
              <a:gd name="T3" fmla="*/ 167939665 h 283"/>
              <a:gd name="T4" fmla="*/ 9196573 w 242"/>
              <a:gd name="T5" fmla="*/ 134497034 h 283"/>
              <a:gd name="T6" fmla="*/ 12179170 w 242"/>
              <a:gd name="T7" fmla="*/ 105416533 h 283"/>
              <a:gd name="T8" fmla="*/ 14664709 w 242"/>
              <a:gd name="T9" fmla="*/ 58888286 h 283"/>
              <a:gd name="T10" fmla="*/ 14540569 w 242"/>
              <a:gd name="T11" fmla="*/ 19629711 h 283"/>
              <a:gd name="T12" fmla="*/ 13670593 w 242"/>
              <a:gd name="T13" fmla="*/ 6543236 h 283"/>
              <a:gd name="T14" fmla="*/ 12055030 w 242"/>
              <a:gd name="T15" fmla="*/ 727310 h 283"/>
              <a:gd name="T16" fmla="*/ 10812136 w 242"/>
              <a:gd name="T17" fmla="*/ 727310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32" name="Line 1584"/>
          <p:cNvSpPr>
            <a:spLocks noChangeShapeType="1"/>
          </p:cNvSpPr>
          <p:nvPr/>
        </p:nvSpPr>
        <p:spPr bwMode="auto">
          <a:xfrm flipH="1" flipV="1">
            <a:off x="5857875" y="3975100"/>
            <a:ext cx="69850" cy="428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33" name="Arc 1585"/>
          <p:cNvSpPr>
            <a:spLocks/>
          </p:cNvSpPr>
          <p:nvPr/>
        </p:nvSpPr>
        <p:spPr bwMode="auto">
          <a:xfrm rot="2265330" flipV="1">
            <a:off x="5888038" y="4135438"/>
            <a:ext cx="47625" cy="38100"/>
          </a:xfrm>
          <a:custGeom>
            <a:avLst/>
            <a:gdLst>
              <a:gd name="T0" fmla="*/ 0 w 37898"/>
              <a:gd name="T1" fmla="*/ 43011 h 21600"/>
              <a:gd name="T2" fmla="*/ 75210 w 37898"/>
              <a:gd name="T3" fmla="*/ 97324 h 21600"/>
              <a:gd name="T4" fmla="*/ 33036 w 37898"/>
              <a:gd name="T5" fmla="*/ 1185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34" name="Arc 1586"/>
          <p:cNvSpPr>
            <a:spLocks/>
          </p:cNvSpPr>
          <p:nvPr/>
        </p:nvSpPr>
        <p:spPr bwMode="auto">
          <a:xfrm rot="36600" flipH="1">
            <a:off x="5810250" y="4013200"/>
            <a:ext cx="150813" cy="147638"/>
          </a:xfrm>
          <a:custGeom>
            <a:avLst/>
            <a:gdLst>
              <a:gd name="T0" fmla="*/ 1191290 w 21600"/>
              <a:gd name="T1" fmla="*/ 4392198 h 27068"/>
              <a:gd name="T2" fmla="*/ 2155607 w 21600"/>
              <a:gd name="T3" fmla="*/ 0 h 27068"/>
              <a:gd name="T4" fmla="*/ 7352058 w 21600"/>
              <a:gd name="T5" fmla="*/ 247940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35" name="Freeform 1587"/>
          <p:cNvSpPr>
            <a:spLocks/>
          </p:cNvSpPr>
          <p:nvPr/>
        </p:nvSpPr>
        <p:spPr bwMode="auto">
          <a:xfrm rot="8079858" flipH="1">
            <a:off x="5840413" y="3938588"/>
            <a:ext cx="42862" cy="49212"/>
          </a:xfrm>
          <a:custGeom>
            <a:avLst/>
            <a:gdLst>
              <a:gd name="T0" fmla="*/ 2306088 w 152"/>
              <a:gd name="T1" fmla="*/ 0 h 113"/>
              <a:gd name="T2" fmla="*/ 636162 w 152"/>
              <a:gd name="T3" fmla="*/ 2275946 h 113"/>
              <a:gd name="T4" fmla="*/ 636162 w 152"/>
              <a:gd name="T5" fmla="*/ 11379731 h 113"/>
              <a:gd name="T6" fmla="*/ 4452854 w 152"/>
              <a:gd name="T7" fmla="*/ 20483516 h 113"/>
              <a:gd name="T8" fmla="*/ 8985509 w 152"/>
              <a:gd name="T9" fmla="*/ 17638802 h 113"/>
              <a:gd name="T10" fmla="*/ 12086520 w 152"/>
              <a:gd name="T11" fmla="*/ 1137973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36" name="Arc 1588"/>
          <p:cNvSpPr>
            <a:spLocks/>
          </p:cNvSpPr>
          <p:nvPr/>
        </p:nvSpPr>
        <p:spPr bwMode="auto">
          <a:xfrm flipH="1">
            <a:off x="6196013" y="3994150"/>
            <a:ext cx="92075" cy="92075"/>
          </a:xfrm>
          <a:custGeom>
            <a:avLst/>
            <a:gdLst>
              <a:gd name="T0" fmla="*/ 0 w 39875"/>
              <a:gd name="T1" fmla="*/ 804390 h 21600"/>
              <a:gd name="T2" fmla="*/ 490936 w 39875"/>
              <a:gd name="T3" fmla="*/ 1454414 h 21600"/>
              <a:gd name="T4" fmla="*/ 227277 w 39875"/>
              <a:gd name="T5" fmla="*/ 1673084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37" name="Arc 1589"/>
          <p:cNvSpPr>
            <a:spLocks/>
          </p:cNvSpPr>
          <p:nvPr/>
        </p:nvSpPr>
        <p:spPr bwMode="auto">
          <a:xfrm flipH="1">
            <a:off x="6196013" y="4071938"/>
            <a:ext cx="53975" cy="107950"/>
          </a:xfrm>
          <a:custGeom>
            <a:avLst/>
            <a:gdLst>
              <a:gd name="T0" fmla="*/ 271563 w 23853"/>
              <a:gd name="T1" fmla="*/ 0 h 25811"/>
              <a:gd name="T2" fmla="*/ 0 w 23853"/>
              <a:gd name="T3" fmla="*/ 1879604 h 25811"/>
              <a:gd name="T4" fmla="*/ 26104 w 23853"/>
              <a:gd name="T5" fmla="*/ 308066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38" name="Arc 1590"/>
          <p:cNvSpPr>
            <a:spLocks/>
          </p:cNvSpPr>
          <p:nvPr/>
        </p:nvSpPr>
        <p:spPr bwMode="auto">
          <a:xfrm flipH="1">
            <a:off x="6246813" y="4041775"/>
            <a:ext cx="50800" cy="138113"/>
          </a:xfrm>
          <a:custGeom>
            <a:avLst/>
            <a:gdLst>
              <a:gd name="T0" fmla="*/ 275416 w 21600"/>
              <a:gd name="T1" fmla="*/ 2394199 h 33172"/>
              <a:gd name="T2" fmla="*/ 43763 w 21600"/>
              <a:gd name="T3" fmla="*/ 0 h 33172"/>
              <a:gd name="T4" fmla="*/ 280985 w 21600"/>
              <a:gd name="T5" fmla="*/ 835498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591"/>
          <p:cNvGrpSpPr>
            <a:grpSpLocks/>
          </p:cNvGrpSpPr>
          <p:nvPr/>
        </p:nvGrpSpPr>
        <p:grpSpPr bwMode="auto">
          <a:xfrm>
            <a:off x="6215063" y="3905250"/>
            <a:ext cx="74612" cy="46038"/>
            <a:chOff x="1346" y="3645"/>
            <a:chExt cx="47" cy="29"/>
          </a:xfrm>
        </p:grpSpPr>
        <p:sp>
          <p:nvSpPr>
            <p:cNvPr id="21213" name="Line 1592"/>
            <p:cNvSpPr>
              <a:spLocks noChangeShapeType="1"/>
            </p:cNvSpPr>
            <p:nvPr/>
          </p:nvSpPr>
          <p:spPr bwMode="auto">
            <a:xfrm flipV="1">
              <a:off x="1346" y="3648"/>
              <a:ext cx="29" cy="2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4" name="Line 1593"/>
            <p:cNvSpPr>
              <a:spLocks noChangeShapeType="1"/>
            </p:cNvSpPr>
            <p:nvPr/>
          </p:nvSpPr>
          <p:spPr bwMode="auto">
            <a:xfrm flipH="1" flipV="1">
              <a:off x="1368" y="3645"/>
              <a:ext cx="25" cy="29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842" name="Freeform 1594"/>
          <p:cNvSpPr>
            <a:spLocks/>
          </p:cNvSpPr>
          <p:nvPr/>
        </p:nvSpPr>
        <p:spPr bwMode="auto">
          <a:xfrm rot="274436">
            <a:off x="6045200" y="4084638"/>
            <a:ext cx="71438" cy="79375"/>
          </a:xfrm>
          <a:custGeom>
            <a:avLst/>
            <a:gdLst>
              <a:gd name="T0" fmla="*/ 0 w 48"/>
              <a:gd name="T1" fmla="*/ 32814537 h 192"/>
              <a:gd name="T2" fmla="*/ 10632059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43" name="Freeform 1595"/>
          <p:cNvSpPr>
            <a:spLocks/>
          </p:cNvSpPr>
          <p:nvPr/>
        </p:nvSpPr>
        <p:spPr bwMode="auto">
          <a:xfrm>
            <a:off x="6007100" y="3986213"/>
            <a:ext cx="73025" cy="196850"/>
          </a:xfrm>
          <a:custGeom>
            <a:avLst/>
            <a:gdLst>
              <a:gd name="T0" fmla="*/ 6801758 w 112"/>
              <a:gd name="T1" fmla="*/ 0 h 328"/>
              <a:gd name="T2" fmla="*/ 6801758 w 112"/>
              <a:gd name="T3" fmla="*/ 103732747 h 328"/>
              <a:gd name="T4" fmla="*/ 47612959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44" name="Freeform 1596"/>
          <p:cNvSpPr>
            <a:spLocks/>
          </p:cNvSpPr>
          <p:nvPr/>
        </p:nvSpPr>
        <p:spPr bwMode="auto">
          <a:xfrm>
            <a:off x="5980113" y="3986213"/>
            <a:ext cx="31750" cy="100012"/>
          </a:xfrm>
          <a:custGeom>
            <a:avLst/>
            <a:gdLst>
              <a:gd name="T0" fmla="*/ 0 w 80"/>
              <a:gd name="T1" fmla="*/ 75775747 h 132"/>
              <a:gd name="T2" fmla="*/ 8820547 w 80"/>
              <a:gd name="T3" fmla="*/ 34443523 h 132"/>
              <a:gd name="T4" fmla="*/ 1260078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45" name="Freeform 1597"/>
          <p:cNvSpPr>
            <a:spLocks/>
          </p:cNvSpPr>
          <p:nvPr/>
        </p:nvSpPr>
        <p:spPr bwMode="auto">
          <a:xfrm>
            <a:off x="6362700" y="3976688"/>
            <a:ext cx="71438" cy="228600"/>
          </a:xfrm>
          <a:custGeom>
            <a:avLst/>
            <a:gdLst>
              <a:gd name="T0" fmla="*/ 6509151 w 112"/>
              <a:gd name="T1" fmla="*/ 0 h 328"/>
              <a:gd name="T2" fmla="*/ 6509151 w 112"/>
              <a:gd name="T3" fmla="*/ 139893434 h 328"/>
              <a:gd name="T4" fmla="*/ 45565970 w 112"/>
              <a:gd name="T5" fmla="*/ 11657763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46" name="AutoShape 1598"/>
          <p:cNvSpPr>
            <a:spLocks noChangeArrowheads="1"/>
          </p:cNvSpPr>
          <p:nvPr/>
        </p:nvSpPr>
        <p:spPr bwMode="auto">
          <a:xfrm>
            <a:off x="6359525" y="3914775"/>
            <a:ext cx="22225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4847" name="Freeform 1599"/>
          <p:cNvSpPr>
            <a:spLocks/>
          </p:cNvSpPr>
          <p:nvPr/>
        </p:nvSpPr>
        <p:spPr bwMode="auto">
          <a:xfrm rot="9222466" flipH="1">
            <a:off x="6256338" y="4010025"/>
            <a:ext cx="23812" cy="33338"/>
          </a:xfrm>
          <a:custGeom>
            <a:avLst/>
            <a:gdLst>
              <a:gd name="T0" fmla="*/ 711697 w 152"/>
              <a:gd name="T1" fmla="*/ 0 h 113"/>
              <a:gd name="T2" fmla="*/ 196292 w 152"/>
              <a:gd name="T3" fmla="*/ 1044394 h 113"/>
              <a:gd name="T4" fmla="*/ 196292 w 152"/>
              <a:gd name="T5" fmla="*/ 5222561 h 113"/>
              <a:gd name="T6" fmla="*/ 1374360 w 152"/>
              <a:gd name="T7" fmla="*/ 9400431 h 113"/>
              <a:gd name="T8" fmla="*/ 2773158 w 152"/>
              <a:gd name="T9" fmla="*/ 8094644 h 113"/>
              <a:gd name="T10" fmla="*/ 3730338 w 152"/>
              <a:gd name="T11" fmla="*/ 522256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48" name="Freeform 1600"/>
          <p:cNvSpPr>
            <a:spLocks/>
          </p:cNvSpPr>
          <p:nvPr/>
        </p:nvSpPr>
        <p:spPr bwMode="auto">
          <a:xfrm rot="1673837">
            <a:off x="6270625" y="4029075"/>
            <a:ext cx="30163" cy="31750"/>
          </a:xfrm>
          <a:custGeom>
            <a:avLst/>
            <a:gdLst>
              <a:gd name="T0" fmla="*/ 0 w 80"/>
              <a:gd name="T1" fmla="*/ 7636835 h 132"/>
              <a:gd name="T2" fmla="*/ 7960770 w 80"/>
              <a:gd name="T3" fmla="*/ 3471333 h 132"/>
              <a:gd name="T4" fmla="*/ 11372581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49" name="Freeform 1601"/>
          <p:cNvSpPr>
            <a:spLocks/>
          </p:cNvSpPr>
          <p:nvPr/>
        </p:nvSpPr>
        <p:spPr bwMode="auto">
          <a:xfrm>
            <a:off x="6107113" y="3984625"/>
            <a:ext cx="50800" cy="201613"/>
          </a:xfrm>
          <a:custGeom>
            <a:avLst/>
            <a:gdLst>
              <a:gd name="T0" fmla="*/ 3291568 w 112"/>
              <a:gd name="T1" fmla="*/ 0 h 328"/>
              <a:gd name="T2" fmla="*/ 3291568 w 112"/>
              <a:gd name="T3" fmla="*/ 108813239 h 328"/>
              <a:gd name="T4" fmla="*/ 23041429 w 112"/>
              <a:gd name="T5" fmla="*/ 90677910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50" name="Freeform 1602"/>
          <p:cNvSpPr>
            <a:spLocks/>
          </p:cNvSpPr>
          <p:nvPr/>
        </p:nvSpPr>
        <p:spPr bwMode="auto">
          <a:xfrm>
            <a:off x="6276975" y="3979863"/>
            <a:ext cx="100013" cy="74612"/>
          </a:xfrm>
          <a:custGeom>
            <a:avLst/>
            <a:gdLst>
              <a:gd name="T0" fmla="*/ 0 w 80"/>
              <a:gd name="T1" fmla="*/ 42173866 h 132"/>
              <a:gd name="T2" fmla="*/ 87522632 w 80"/>
              <a:gd name="T3" fmla="*/ 19170197 h 132"/>
              <a:gd name="T4" fmla="*/ 125032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51" name="Freeform 1603"/>
          <p:cNvSpPr>
            <a:spLocks/>
          </p:cNvSpPr>
          <p:nvPr/>
        </p:nvSpPr>
        <p:spPr bwMode="auto">
          <a:xfrm rot="-404160">
            <a:off x="6124575" y="4087813"/>
            <a:ext cx="71438" cy="79375"/>
          </a:xfrm>
          <a:custGeom>
            <a:avLst/>
            <a:gdLst>
              <a:gd name="T0" fmla="*/ 0 w 48"/>
              <a:gd name="T1" fmla="*/ 32814537 h 192"/>
              <a:gd name="T2" fmla="*/ 10632059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52" name="Freeform 1604"/>
          <p:cNvSpPr>
            <a:spLocks/>
          </p:cNvSpPr>
          <p:nvPr/>
        </p:nvSpPr>
        <p:spPr bwMode="auto">
          <a:xfrm>
            <a:off x="6989763" y="3989388"/>
            <a:ext cx="96837" cy="173037"/>
          </a:xfrm>
          <a:custGeom>
            <a:avLst/>
            <a:gdLst>
              <a:gd name="T0" fmla="*/ 0 w 192"/>
              <a:gd name="T1" fmla="*/ 178225020 h 168"/>
              <a:gd name="T2" fmla="*/ 24420577 w 192"/>
              <a:gd name="T3" fmla="*/ 25461157 h 168"/>
              <a:gd name="T4" fmla="*/ 48840649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53" name="Freeform 1605"/>
          <p:cNvSpPr>
            <a:spLocks/>
          </p:cNvSpPr>
          <p:nvPr/>
        </p:nvSpPr>
        <p:spPr bwMode="auto">
          <a:xfrm rot="249980">
            <a:off x="7051675" y="3989388"/>
            <a:ext cx="33338" cy="163512"/>
          </a:xfrm>
          <a:custGeom>
            <a:avLst/>
            <a:gdLst>
              <a:gd name="T0" fmla="*/ 0 w 144"/>
              <a:gd name="T1" fmla="*/ 13640987 h 280"/>
              <a:gd name="T2" fmla="*/ 5145396 w 144"/>
              <a:gd name="T3" fmla="*/ 13640987 h 280"/>
              <a:gd name="T4" fmla="*/ 7718210 w 144"/>
              <a:gd name="T5" fmla="*/ 9548633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54" name="Arc 1606"/>
          <p:cNvSpPr>
            <a:spLocks/>
          </p:cNvSpPr>
          <p:nvPr/>
        </p:nvSpPr>
        <p:spPr bwMode="auto">
          <a:xfrm rot="6747118" flipV="1">
            <a:off x="7015957" y="4042569"/>
            <a:ext cx="241300" cy="46037"/>
          </a:xfrm>
          <a:custGeom>
            <a:avLst/>
            <a:gdLst>
              <a:gd name="T0" fmla="*/ 26583687 w 21600"/>
              <a:gd name="T1" fmla="*/ 0 h 26689"/>
              <a:gd name="T2" fmla="*/ 19364759 w 21600"/>
              <a:gd name="T3" fmla="*/ 136979 h 26689"/>
              <a:gd name="T4" fmla="*/ 0 w 21600"/>
              <a:gd name="T5" fmla="*/ 52079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55" name="Arc 1607"/>
          <p:cNvSpPr>
            <a:spLocks/>
          </p:cNvSpPr>
          <p:nvPr/>
        </p:nvSpPr>
        <p:spPr bwMode="auto">
          <a:xfrm flipH="1">
            <a:off x="7142163" y="4002088"/>
            <a:ext cx="103187" cy="82550"/>
          </a:xfrm>
          <a:custGeom>
            <a:avLst/>
            <a:gdLst>
              <a:gd name="T0" fmla="*/ 0 w 37898"/>
              <a:gd name="T1" fmla="*/ 437461 h 21600"/>
              <a:gd name="T2" fmla="*/ 764966 w 37898"/>
              <a:gd name="T3" fmla="*/ 989912 h 21600"/>
              <a:gd name="T4" fmla="*/ 336021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56" name="Arc 1608"/>
          <p:cNvSpPr>
            <a:spLocks/>
          </p:cNvSpPr>
          <p:nvPr/>
        </p:nvSpPr>
        <p:spPr bwMode="auto">
          <a:xfrm flipH="1">
            <a:off x="7200900" y="4035425"/>
            <a:ext cx="58738" cy="136525"/>
          </a:xfrm>
          <a:custGeom>
            <a:avLst/>
            <a:gdLst>
              <a:gd name="T0" fmla="*/ 434338 w 21600"/>
              <a:gd name="T1" fmla="*/ 1923225 h 36375"/>
              <a:gd name="T2" fmla="*/ 117520 w 21600"/>
              <a:gd name="T3" fmla="*/ 0 h 36375"/>
              <a:gd name="T4" fmla="*/ 434359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57" name="Arc 1609"/>
          <p:cNvSpPr>
            <a:spLocks/>
          </p:cNvSpPr>
          <p:nvPr/>
        </p:nvSpPr>
        <p:spPr bwMode="auto">
          <a:xfrm flipH="1">
            <a:off x="7140575" y="4068763"/>
            <a:ext cx="63500" cy="103187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482030 h 27198"/>
              <a:gd name="T4" fmla="*/ 32794 w 23199"/>
              <a:gd name="T5" fmla="*/ 30569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58" name="Arc 1610"/>
          <p:cNvSpPr>
            <a:spLocks/>
          </p:cNvSpPr>
          <p:nvPr/>
        </p:nvSpPr>
        <p:spPr bwMode="auto">
          <a:xfrm rot="21592133" flipV="1">
            <a:off x="6616700" y="4006850"/>
            <a:ext cx="123825" cy="153988"/>
          </a:xfrm>
          <a:custGeom>
            <a:avLst/>
            <a:gdLst>
              <a:gd name="T0" fmla="*/ 0 w 42187"/>
              <a:gd name="T1" fmla="*/ 5460956 h 21600"/>
              <a:gd name="T2" fmla="*/ 1066761 w 42187"/>
              <a:gd name="T3" fmla="*/ 7693997 h 21600"/>
              <a:gd name="T4" fmla="*/ 520654 w 42187"/>
              <a:gd name="T5" fmla="*/ 7826241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59" name="Freeform 1611"/>
          <p:cNvSpPr>
            <a:spLocks/>
          </p:cNvSpPr>
          <p:nvPr/>
        </p:nvSpPr>
        <p:spPr bwMode="auto">
          <a:xfrm>
            <a:off x="6567488" y="3686175"/>
            <a:ext cx="106362" cy="409575"/>
          </a:xfrm>
          <a:custGeom>
            <a:avLst/>
            <a:gdLst>
              <a:gd name="T0" fmla="*/ 0 w 208"/>
              <a:gd name="T1" fmla="*/ 246693635 h 680"/>
              <a:gd name="T2" fmla="*/ 50204911 w 208"/>
              <a:gd name="T3" fmla="*/ 37729683 h 680"/>
              <a:gd name="T4" fmla="*/ 25102455 w 208"/>
              <a:gd name="T5" fmla="*/ 20316127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60" name="Freeform 1612"/>
          <p:cNvSpPr>
            <a:spLocks/>
          </p:cNvSpPr>
          <p:nvPr/>
        </p:nvSpPr>
        <p:spPr bwMode="auto">
          <a:xfrm>
            <a:off x="6623050" y="3721100"/>
            <a:ext cx="23813" cy="3778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8587465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61" name="Freeform 1613"/>
          <p:cNvSpPr>
            <a:spLocks/>
          </p:cNvSpPr>
          <p:nvPr/>
        </p:nvSpPr>
        <p:spPr bwMode="auto">
          <a:xfrm rot="13081914" flipH="1">
            <a:off x="6673850" y="3971925"/>
            <a:ext cx="74613" cy="74613"/>
          </a:xfrm>
          <a:custGeom>
            <a:avLst/>
            <a:gdLst>
              <a:gd name="T0" fmla="*/ 6987605 w 152"/>
              <a:gd name="T1" fmla="*/ 0 h 113"/>
              <a:gd name="T2" fmla="*/ 1927666 w 152"/>
              <a:gd name="T3" fmla="*/ 5232154 h 113"/>
              <a:gd name="T4" fmla="*/ 1927666 w 152"/>
              <a:gd name="T5" fmla="*/ 26159453 h 113"/>
              <a:gd name="T6" fmla="*/ 13493661 w 152"/>
              <a:gd name="T7" fmla="*/ 47086754 h 113"/>
              <a:gd name="T8" fmla="*/ 27228342 w 152"/>
              <a:gd name="T9" fmla="*/ 40546552 h 113"/>
              <a:gd name="T10" fmla="*/ 36625657 w 152"/>
              <a:gd name="T11" fmla="*/ 2615945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62" name="Arc 1614"/>
          <p:cNvSpPr>
            <a:spLocks/>
          </p:cNvSpPr>
          <p:nvPr/>
        </p:nvSpPr>
        <p:spPr bwMode="auto">
          <a:xfrm flipH="1">
            <a:off x="6781800" y="3994150"/>
            <a:ext cx="95250" cy="85725"/>
          </a:xfrm>
          <a:custGeom>
            <a:avLst/>
            <a:gdLst>
              <a:gd name="T0" fmla="*/ 0 w 37898"/>
              <a:gd name="T1" fmla="*/ 489902 h 21600"/>
              <a:gd name="T2" fmla="*/ 601675 w 37898"/>
              <a:gd name="T3" fmla="*/ 1108587 h 21600"/>
              <a:gd name="T4" fmla="*/ 264289 w 37898"/>
              <a:gd name="T5" fmla="*/ 135025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63" name="Arc 1615"/>
          <p:cNvSpPr>
            <a:spLocks/>
          </p:cNvSpPr>
          <p:nvPr/>
        </p:nvSpPr>
        <p:spPr bwMode="auto">
          <a:xfrm flipH="1">
            <a:off x="6832600" y="4022725"/>
            <a:ext cx="53975" cy="141288"/>
          </a:xfrm>
          <a:custGeom>
            <a:avLst/>
            <a:gdLst>
              <a:gd name="T0" fmla="*/ 337019 w 21600"/>
              <a:gd name="T1" fmla="*/ 2131621 h 36375"/>
              <a:gd name="T2" fmla="*/ 91185 w 21600"/>
              <a:gd name="T3" fmla="*/ 0 h 36375"/>
              <a:gd name="T4" fmla="*/ 337031 w 21600"/>
              <a:gd name="T5" fmla="*/ 86583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64" name="Arc 1616"/>
          <p:cNvSpPr>
            <a:spLocks/>
          </p:cNvSpPr>
          <p:nvPr/>
        </p:nvSpPr>
        <p:spPr bwMode="auto">
          <a:xfrm flipH="1">
            <a:off x="6780213" y="4059238"/>
            <a:ext cx="58737" cy="106362"/>
          </a:xfrm>
          <a:custGeom>
            <a:avLst/>
            <a:gdLst>
              <a:gd name="T0" fmla="*/ 364547 w 23199"/>
              <a:gd name="T1" fmla="*/ 0 h 27198"/>
              <a:gd name="T2" fmla="*/ 0 w 23199"/>
              <a:gd name="T3" fmla="*/ 1623086 h 27198"/>
              <a:gd name="T4" fmla="*/ 25949 w 23199"/>
              <a:gd name="T5" fmla="*/ 334799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65" name="Line 1617"/>
          <p:cNvSpPr>
            <a:spLocks noChangeShapeType="1"/>
          </p:cNvSpPr>
          <p:nvPr/>
        </p:nvSpPr>
        <p:spPr bwMode="auto">
          <a:xfrm flipH="1">
            <a:off x="6880225" y="3990975"/>
            <a:ext cx="6350" cy="1746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66" name="Freeform 1618"/>
          <p:cNvSpPr>
            <a:spLocks/>
          </p:cNvSpPr>
          <p:nvPr/>
        </p:nvSpPr>
        <p:spPr bwMode="auto">
          <a:xfrm>
            <a:off x="6878638" y="4079875"/>
            <a:ext cx="57150" cy="85725"/>
          </a:xfrm>
          <a:custGeom>
            <a:avLst/>
            <a:gdLst>
              <a:gd name="T0" fmla="*/ 0 w 176"/>
              <a:gd name="T1" fmla="*/ 19253255 h 295"/>
              <a:gd name="T2" fmla="*/ 2530511 w 176"/>
              <a:gd name="T3" fmla="*/ 23982076 h 295"/>
              <a:gd name="T4" fmla="*/ 6748246 w 176"/>
              <a:gd name="T5" fmla="*/ 24320036 h 295"/>
              <a:gd name="T6" fmla="*/ 11387463 w 176"/>
              <a:gd name="T7" fmla="*/ 20266553 h 295"/>
              <a:gd name="T8" fmla="*/ 17292095 w 176"/>
              <a:gd name="T9" fmla="*/ 7431049 h 295"/>
              <a:gd name="T10" fmla="*/ 1855751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67" name="AutoShape 1619"/>
          <p:cNvSpPr>
            <a:spLocks noChangeArrowheads="1"/>
          </p:cNvSpPr>
          <p:nvPr/>
        </p:nvSpPr>
        <p:spPr bwMode="auto">
          <a:xfrm flipV="1">
            <a:off x="6805613" y="3887788"/>
            <a:ext cx="92075" cy="71437"/>
          </a:xfrm>
          <a:custGeom>
            <a:avLst/>
            <a:gdLst>
              <a:gd name="T0" fmla="*/ 836552 w 21600"/>
              <a:gd name="T1" fmla="*/ 0 h 21600"/>
              <a:gd name="T2" fmla="*/ 209130 w 21600"/>
              <a:gd name="T3" fmla="*/ 390694 h 21600"/>
              <a:gd name="T4" fmla="*/ 836552 w 21600"/>
              <a:gd name="T5" fmla="*/ 195344 h 21600"/>
              <a:gd name="T6" fmla="*/ 1463954 w 21600"/>
              <a:gd name="T7" fmla="*/ 3906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4868" name="Line 1620"/>
          <p:cNvSpPr>
            <a:spLocks noChangeShapeType="1"/>
          </p:cNvSpPr>
          <p:nvPr/>
        </p:nvSpPr>
        <p:spPr bwMode="auto">
          <a:xfrm>
            <a:off x="6994525" y="3986213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69" name="Freeform 1621"/>
          <p:cNvSpPr>
            <a:spLocks/>
          </p:cNvSpPr>
          <p:nvPr/>
        </p:nvSpPr>
        <p:spPr bwMode="auto">
          <a:xfrm>
            <a:off x="6919913" y="3981450"/>
            <a:ext cx="90487" cy="163513"/>
          </a:xfrm>
          <a:custGeom>
            <a:avLst/>
            <a:gdLst>
              <a:gd name="T0" fmla="*/ 0 w 192"/>
              <a:gd name="T1" fmla="*/ 159145843 h 168"/>
              <a:gd name="T2" fmla="*/ 21322885 w 192"/>
              <a:gd name="T3" fmla="*/ 22735119 h 168"/>
              <a:gd name="T4" fmla="*/ 42645299 w 192"/>
              <a:gd name="T5" fmla="*/ 22735119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70" name="Freeform 1622"/>
          <p:cNvSpPr>
            <a:spLocks/>
          </p:cNvSpPr>
          <p:nvPr/>
        </p:nvSpPr>
        <p:spPr bwMode="auto">
          <a:xfrm flipH="1">
            <a:off x="7167563" y="3983038"/>
            <a:ext cx="100012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71" name="Freeform 1623"/>
          <p:cNvSpPr>
            <a:spLocks/>
          </p:cNvSpPr>
          <p:nvPr/>
        </p:nvSpPr>
        <p:spPr bwMode="auto">
          <a:xfrm rot="-4841525" flipH="1" flipV="1">
            <a:off x="7203282" y="4369594"/>
            <a:ext cx="76200" cy="52387"/>
          </a:xfrm>
          <a:custGeom>
            <a:avLst/>
            <a:gdLst>
              <a:gd name="T0" fmla="*/ 0 w 56"/>
              <a:gd name="T1" fmla="*/ 2029996 h 104"/>
              <a:gd name="T2" fmla="*/ 88873690 w 56"/>
              <a:gd name="T3" fmla="*/ 2029996 h 104"/>
              <a:gd name="T4" fmla="*/ 88873690 w 56"/>
              <a:gd name="T5" fmla="*/ 14208966 h 104"/>
              <a:gd name="T6" fmla="*/ 0 w 56"/>
              <a:gd name="T7" fmla="*/ 26388440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72" name="Freeform 1624"/>
          <p:cNvSpPr>
            <a:spLocks/>
          </p:cNvSpPr>
          <p:nvPr/>
        </p:nvSpPr>
        <p:spPr bwMode="auto">
          <a:xfrm rot="-342635">
            <a:off x="7212013" y="4111625"/>
            <a:ext cx="119062" cy="273050"/>
          </a:xfrm>
          <a:custGeom>
            <a:avLst/>
            <a:gdLst>
              <a:gd name="T0" fmla="*/ 4908174 w 152"/>
              <a:gd name="T1" fmla="*/ 258876059 h 288"/>
              <a:gd name="T2" fmla="*/ 4908174 w 152"/>
              <a:gd name="T3" fmla="*/ 215730326 h 288"/>
              <a:gd name="T4" fmla="*/ 34359568 w 152"/>
              <a:gd name="T5" fmla="*/ 129438030 h 288"/>
              <a:gd name="T6" fmla="*/ 93261565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73" name="Freeform 1625"/>
          <p:cNvSpPr>
            <a:spLocks/>
          </p:cNvSpPr>
          <p:nvPr/>
        </p:nvSpPr>
        <p:spPr bwMode="auto">
          <a:xfrm>
            <a:off x="6659563" y="4002088"/>
            <a:ext cx="152400" cy="76200"/>
          </a:xfrm>
          <a:custGeom>
            <a:avLst/>
            <a:gdLst>
              <a:gd name="T0" fmla="*/ 17178705 w 104"/>
              <a:gd name="T1" fmla="*/ 0 h 56"/>
              <a:gd name="T2" fmla="*/ 17178705 w 104"/>
              <a:gd name="T3" fmla="*/ 88873690 h 56"/>
              <a:gd name="T4" fmla="*/ 120252403 w 104"/>
              <a:gd name="T5" fmla="*/ 88873690 h 56"/>
              <a:gd name="T6" fmla="*/ 223324641 w 104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56"/>
              <a:gd name="T14" fmla="*/ 104 w 104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56">
                <a:moveTo>
                  <a:pt x="8" y="0"/>
                </a:moveTo>
                <a:cubicBezTo>
                  <a:pt x="4" y="20"/>
                  <a:pt x="0" y="40"/>
                  <a:pt x="8" y="48"/>
                </a:cubicBezTo>
                <a:cubicBezTo>
                  <a:pt x="16" y="56"/>
                  <a:pt x="40" y="56"/>
                  <a:pt x="56" y="48"/>
                </a:cubicBezTo>
                <a:cubicBezTo>
                  <a:pt x="72" y="40"/>
                  <a:pt x="96" y="8"/>
                  <a:pt x="104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74" name="Freeform 1626"/>
          <p:cNvSpPr>
            <a:spLocks/>
          </p:cNvSpPr>
          <p:nvPr/>
        </p:nvSpPr>
        <p:spPr bwMode="auto">
          <a:xfrm>
            <a:off x="7681913" y="4879975"/>
            <a:ext cx="57150" cy="73025"/>
          </a:xfrm>
          <a:custGeom>
            <a:avLst/>
            <a:gdLst>
              <a:gd name="T0" fmla="*/ 0 w 48"/>
              <a:gd name="T1" fmla="*/ 27774225 h 192"/>
              <a:gd name="T2" fmla="*/ 680442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75" name="Freeform 1627"/>
          <p:cNvSpPr>
            <a:spLocks/>
          </p:cNvSpPr>
          <p:nvPr/>
        </p:nvSpPr>
        <p:spPr bwMode="auto">
          <a:xfrm>
            <a:off x="7661275" y="4767263"/>
            <a:ext cx="53975" cy="196850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3732747 h 328"/>
              <a:gd name="T4" fmla="*/ 26011613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76" name="Freeform 1628"/>
          <p:cNvSpPr>
            <a:spLocks/>
          </p:cNvSpPr>
          <p:nvPr/>
        </p:nvSpPr>
        <p:spPr bwMode="auto">
          <a:xfrm>
            <a:off x="7742238" y="4765675"/>
            <a:ext cx="53975" cy="195263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2066589 h 328"/>
              <a:gd name="T4" fmla="*/ 26011613 w 112"/>
              <a:gd name="T5" fmla="*/ 8505549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77" name="Freeform 1629"/>
          <p:cNvSpPr>
            <a:spLocks/>
          </p:cNvSpPr>
          <p:nvPr/>
        </p:nvSpPr>
        <p:spPr bwMode="auto">
          <a:xfrm>
            <a:off x="7753350" y="4714875"/>
            <a:ext cx="28575" cy="60325"/>
          </a:xfrm>
          <a:custGeom>
            <a:avLst/>
            <a:gdLst>
              <a:gd name="T0" fmla="*/ 0 w 56"/>
              <a:gd name="T1" fmla="*/ 2691423 h 104"/>
              <a:gd name="T2" fmla="*/ 12497991 w 56"/>
              <a:gd name="T3" fmla="*/ 2691423 h 104"/>
              <a:gd name="T4" fmla="*/ 12497991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78" name="Line 1630"/>
          <p:cNvSpPr>
            <a:spLocks noChangeShapeType="1"/>
          </p:cNvSpPr>
          <p:nvPr/>
        </p:nvSpPr>
        <p:spPr bwMode="auto">
          <a:xfrm flipH="1" flipV="1">
            <a:off x="7685088" y="4672013"/>
            <a:ext cx="39687" cy="603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79" name="Freeform 1631"/>
          <p:cNvSpPr>
            <a:spLocks/>
          </p:cNvSpPr>
          <p:nvPr/>
        </p:nvSpPr>
        <p:spPr bwMode="auto">
          <a:xfrm>
            <a:off x="7478713" y="4743450"/>
            <a:ext cx="34925" cy="223838"/>
          </a:xfrm>
          <a:custGeom>
            <a:avLst/>
            <a:gdLst>
              <a:gd name="T0" fmla="*/ 0 w 80"/>
              <a:gd name="T1" fmla="*/ 379571523 h 132"/>
              <a:gd name="T2" fmla="*/ 10673079 w 80"/>
              <a:gd name="T3" fmla="*/ 172533286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80" name="Freeform 1632"/>
          <p:cNvSpPr>
            <a:spLocks/>
          </p:cNvSpPr>
          <p:nvPr/>
        </p:nvSpPr>
        <p:spPr bwMode="auto">
          <a:xfrm>
            <a:off x="7532688" y="4783138"/>
            <a:ext cx="98425" cy="184150"/>
          </a:xfrm>
          <a:custGeom>
            <a:avLst/>
            <a:gdLst>
              <a:gd name="T0" fmla="*/ 0 w 192"/>
              <a:gd name="T1" fmla="*/ 0 h 328"/>
              <a:gd name="T2" fmla="*/ 25228070 w 192"/>
              <a:gd name="T3" fmla="*/ 15130055 h 328"/>
              <a:gd name="T4" fmla="*/ 25228070 w 192"/>
              <a:gd name="T5" fmla="*/ 90779776 h 328"/>
              <a:gd name="T6" fmla="*/ 50455628 w 192"/>
              <a:gd name="T7" fmla="*/ 90779776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81" name="Freeform 1633"/>
          <p:cNvSpPr>
            <a:spLocks/>
          </p:cNvSpPr>
          <p:nvPr/>
        </p:nvSpPr>
        <p:spPr bwMode="auto">
          <a:xfrm rot="9222466" flipH="1">
            <a:off x="7488238" y="4725988"/>
            <a:ext cx="25400" cy="65087"/>
          </a:xfrm>
          <a:custGeom>
            <a:avLst/>
            <a:gdLst>
              <a:gd name="T0" fmla="*/ 809792 w 152"/>
              <a:gd name="T1" fmla="*/ 0 h 113"/>
              <a:gd name="T2" fmla="*/ 223420 w 152"/>
              <a:gd name="T3" fmla="*/ 3981251 h 113"/>
              <a:gd name="T4" fmla="*/ 223420 w 152"/>
              <a:gd name="T5" fmla="*/ 19905682 h 113"/>
              <a:gd name="T6" fmla="*/ 1563771 w 152"/>
              <a:gd name="T7" fmla="*/ 35830681 h 113"/>
              <a:gd name="T8" fmla="*/ 3155449 w 152"/>
              <a:gd name="T9" fmla="*/ 30854119 h 113"/>
              <a:gd name="T10" fmla="*/ 4244473 w 152"/>
              <a:gd name="T11" fmla="*/ 19905682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82" name="Freeform 1634"/>
          <p:cNvSpPr>
            <a:spLocks/>
          </p:cNvSpPr>
          <p:nvPr/>
        </p:nvSpPr>
        <p:spPr bwMode="auto">
          <a:xfrm rot="1673837">
            <a:off x="7513638" y="4760913"/>
            <a:ext cx="33337" cy="61912"/>
          </a:xfrm>
          <a:custGeom>
            <a:avLst/>
            <a:gdLst>
              <a:gd name="T0" fmla="*/ 0 w 80"/>
              <a:gd name="T1" fmla="*/ 29038598 h 132"/>
              <a:gd name="T2" fmla="*/ 9724402 w 80"/>
              <a:gd name="T3" fmla="*/ 13199448 h 132"/>
              <a:gd name="T4" fmla="*/ 13891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83" name="Line 1635"/>
          <p:cNvSpPr>
            <a:spLocks noChangeShapeType="1"/>
          </p:cNvSpPr>
          <p:nvPr/>
        </p:nvSpPr>
        <p:spPr bwMode="auto">
          <a:xfrm flipV="1">
            <a:off x="7643813" y="4767263"/>
            <a:ext cx="19050" cy="1047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84" name="Freeform 1636"/>
          <p:cNvSpPr>
            <a:spLocks/>
          </p:cNvSpPr>
          <p:nvPr/>
        </p:nvSpPr>
        <p:spPr bwMode="auto">
          <a:xfrm rot="-1432516">
            <a:off x="7589838" y="4843463"/>
            <a:ext cx="79375" cy="109537"/>
          </a:xfrm>
          <a:custGeom>
            <a:avLst/>
            <a:gdLst>
              <a:gd name="T0" fmla="*/ 0 w 80"/>
              <a:gd name="T1" fmla="*/ 90896608 h 132"/>
              <a:gd name="T2" fmla="*/ 55128909 w 80"/>
              <a:gd name="T3" fmla="*/ 41317018 h 132"/>
              <a:gd name="T4" fmla="*/ 7875488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85" name="Freeform 1637"/>
          <p:cNvSpPr>
            <a:spLocks/>
          </p:cNvSpPr>
          <p:nvPr/>
        </p:nvSpPr>
        <p:spPr bwMode="auto">
          <a:xfrm>
            <a:off x="7875588" y="4760913"/>
            <a:ext cx="95250" cy="173037"/>
          </a:xfrm>
          <a:custGeom>
            <a:avLst/>
            <a:gdLst>
              <a:gd name="T0" fmla="*/ 0 w 192"/>
              <a:gd name="T1" fmla="*/ 178225020 h 168"/>
              <a:gd name="T2" fmla="*/ 23626465 w 192"/>
              <a:gd name="T3" fmla="*/ 25461157 h 168"/>
              <a:gd name="T4" fmla="*/ 47252930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86" name="Freeform 1638"/>
          <p:cNvSpPr>
            <a:spLocks/>
          </p:cNvSpPr>
          <p:nvPr/>
        </p:nvSpPr>
        <p:spPr bwMode="auto">
          <a:xfrm>
            <a:off x="7939088" y="4760913"/>
            <a:ext cx="33337" cy="161925"/>
          </a:xfrm>
          <a:custGeom>
            <a:avLst/>
            <a:gdLst>
              <a:gd name="T0" fmla="*/ 0 w 144"/>
              <a:gd name="T1" fmla="*/ 13377317 h 280"/>
              <a:gd name="T2" fmla="*/ 5145241 w 144"/>
              <a:gd name="T3" fmla="*/ 13377317 h 280"/>
              <a:gd name="T4" fmla="*/ 7717747 w 144"/>
              <a:gd name="T5" fmla="*/ 9364180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87" name="Arc 1639"/>
          <p:cNvSpPr>
            <a:spLocks/>
          </p:cNvSpPr>
          <p:nvPr/>
        </p:nvSpPr>
        <p:spPr bwMode="auto">
          <a:xfrm rot="6747118" flipV="1">
            <a:off x="7901781" y="4815682"/>
            <a:ext cx="239713" cy="44450"/>
          </a:xfrm>
          <a:custGeom>
            <a:avLst/>
            <a:gdLst>
              <a:gd name="T0" fmla="*/ 26062620 w 21600"/>
              <a:gd name="T1" fmla="*/ 0 h 26689"/>
              <a:gd name="T2" fmla="*/ 18985246 w 21600"/>
              <a:gd name="T3" fmla="*/ 123297 h 26689"/>
              <a:gd name="T4" fmla="*/ 0 w 21600"/>
              <a:gd name="T5" fmla="*/ 46878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8" name="Arc 1640"/>
          <p:cNvSpPr>
            <a:spLocks/>
          </p:cNvSpPr>
          <p:nvPr/>
        </p:nvSpPr>
        <p:spPr bwMode="auto">
          <a:xfrm flipH="1">
            <a:off x="8024813" y="4779963"/>
            <a:ext cx="104775" cy="82550"/>
          </a:xfrm>
          <a:custGeom>
            <a:avLst/>
            <a:gdLst>
              <a:gd name="T0" fmla="*/ 0 w 37898"/>
              <a:gd name="T1" fmla="*/ 437461 h 21600"/>
              <a:gd name="T2" fmla="*/ 800830 w 37898"/>
              <a:gd name="T3" fmla="*/ 989912 h 21600"/>
              <a:gd name="T4" fmla="*/ 351769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9" name="Arc 1641"/>
          <p:cNvSpPr>
            <a:spLocks/>
          </p:cNvSpPr>
          <p:nvPr/>
        </p:nvSpPr>
        <p:spPr bwMode="auto">
          <a:xfrm flipH="1">
            <a:off x="8085138" y="4808538"/>
            <a:ext cx="60325" cy="139700"/>
          </a:xfrm>
          <a:custGeom>
            <a:avLst/>
            <a:gdLst>
              <a:gd name="T0" fmla="*/ 470504 w 21600"/>
              <a:gd name="T1" fmla="*/ 2060551 h 36375"/>
              <a:gd name="T2" fmla="*/ 127303 w 21600"/>
              <a:gd name="T3" fmla="*/ 0 h 36375"/>
              <a:gd name="T4" fmla="*/ 470527 w 21600"/>
              <a:gd name="T5" fmla="*/ 836963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90" name="Arc 1642"/>
          <p:cNvSpPr>
            <a:spLocks/>
          </p:cNvSpPr>
          <p:nvPr/>
        </p:nvSpPr>
        <p:spPr bwMode="auto">
          <a:xfrm flipH="1">
            <a:off x="8024813" y="4843463"/>
            <a:ext cx="63500" cy="104775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551520 h 27198"/>
              <a:gd name="T4" fmla="*/ 32794 w 23199"/>
              <a:gd name="T5" fmla="*/ 32003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91" name="Line 1643"/>
          <p:cNvSpPr>
            <a:spLocks noChangeShapeType="1"/>
          </p:cNvSpPr>
          <p:nvPr/>
        </p:nvSpPr>
        <p:spPr bwMode="auto">
          <a:xfrm>
            <a:off x="7878763" y="4757738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92" name="Freeform 1644"/>
          <p:cNvSpPr>
            <a:spLocks/>
          </p:cNvSpPr>
          <p:nvPr/>
        </p:nvSpPr>
        <p:spPr bwMode="auto">
          <a:xfrm>
            <a:off x="7789863" y="4754563"/>
            <a:ext cx="88900" cy="165100"/>
          </a:xfrm>
          <a:custGeom>
            <a:avLst/>
            <a:gdLst>
              <a:gd name="T0" fmla="*/ 0 w 192"/>
              <a:gd name="T1" fmla="*/ 162250062 h 168"/>
              <a:gd name="T2" fmla="*/ 20581277 w 192"/>
              <a:gd name="T3" fmla="*/ 23178860 h 168"/>
              <a:gd name="T4" fmla="*/ 41162553 w 192"/>
              <a:gd name="T5" fmla="*/ 2317886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93" name="Freeform 1645"/>
          <p:cNvSpPr>
            <a:spLocks/>
          </p:cNvSpPr>
          <p:nvPr/>
        </p:nvSpPr>
        <p:spPr bwMode="auto">
          <a:xfrm flipH="1">
            <a:off x="8050213" y="4764088"/>
            <a:ext cx="100012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94" name="Freeform 1646"/>
          <p:cNvSpPr>
            <a:spLocks/>
          </p:cNvSpPr>
          <p:nvPr/>
        </p:nvSpPr>
        <p:spPr bwMode="auto">
          <a:xfrm rot="-4841525" flipH="1" flipV="1">
            <a:off x="8085138" y="5149850"/>
            <a:ext cx="76200" cy="53975"/>
          </a:xfrm>
          <a:custGeom>
            <a:avLst/>
            <a:gdLst>
              <a:gd name="T0" fmla="*/ 0 w 56"/>
              <a:gd name="T1" fmla="*/ 2154848 h 104"/>
              <a:gd name="T2" fmla="*/ 88873690 w 56"/>
              <a:gd name="T3" fmla="*/ 2154848 h 104"/>
              <a:gd name="T4" fmla="*/ 88873690 w 56"/>
              <a:gd name="T5" fmla="*/ 15083417 h 104"/>
              <a:gd name="T6" fmla="*/ 0 w 56"/>
              <a:gd name="T7" fmla="*/ 2801250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95" name="Freeform 1647"/>
          <p:cNvSpPr>
            <a:spLocks/>
          </p:cNvSpPr>
          <p:nvPr/>
        </p:nvSpPr>
        <p:spPr bwMode="auto">
          <a:xfrm rot="-342635">
            <a:off x="8093075" y="4892675"/>
            <a:ext cx="120650" cy="273050"/>
          </a:xfrm>
          <a:custGeom>
            <a:avLst/>
            <a:gdLst>
              <a:gd name="T0" fmla="*/ 5040312 w 152"/>
              <a:gd name="T1" fmla="*/ 258876059 h 288"/>
              <a:gd name="T2" fmla="*/ 5040312 w 152"/>
              <a:gd name="T3" fmla="*/ 215730326 h 288"/>
              <a:gd name="T4" fmla="*/ 35282186 w 152"/>
              <a:gd name="T5" fmla="*/ 129438030 h 288"/>
              <a:gd name="T6" fmla="*/ 95765924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96" name="Arc 1648"/>
          <p:cNvSpPr>
            <a:spLocks/>
          </p:cNvSpPr>
          <p:nvPr/>
        </p:nvSpPr>
        <p:spPr bwMode="auto">
          <a:xfrm rot="4648667">
            <a:off x="5106988" y="4757738"/>
            <a:ext cx="79375" cy="98425"/>
          </a:xfrm>
          <a:custGeom>
            <a:avLst/>
            <a:gdLst>
              <a:gd name="T0" fmla="*/ 159961 w 20914"/>
              <a:gd name="T1" fmla="*/ 0 h 21401"/>
              <a:gd name="T2" fmla="*/ 1143343 w 20914"/>
              <a:gd name="T3" fmla="*/ 1556652 h 21401"/>
              <a:gd name="T4" fmla="*/ 0 w 20914"/>
              <a:gd name="T5" fmla="*/ 208184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97" name="Arc 1649"/>
          <p:cNvSpPr>
            <a:spLocks/>
          </p:cNvSpPr>
          <p:nvPr/>
        </p:nvSpPr>
        <p:spPr bwMode="auto">
          <a:xfrm rot="-4728917">
            <a:off x="5162550" y="4826000"/>
            <a:ext cx="142875" cy="79375"/>
          </a:xfrm>
          <a:custGeom>
            <a:avLst/>
            <a:gdLst>
              <a:gd name="T0" fmla="*/ 2382950 w 21600"/>
              <a:gd name="T1" fmla="*/ 480890 h 32248"/>
              <a:gd name="T2" fmla="*/ 1832802 w 21600"/>
              <a:gd name="T3" fmla="*/ 0 h 32248"/>
              <a:gd name="T4" fmla="*/ 6251171 w 21600"/>
              <a:gd name="T5" fmla="*/ 227859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98" name="Freeform 1650"/>
          <p:cNvSpPr>
            <a:spLocks/>
          </p:cNvSpPr>
          <p:nvPr/>
        </p:nvSpPr>
        <p:spPr bwMode="auto">
          <a:xfrm>
            <a:off x="5270500" y="4754563"/>
            <a:ext cx="65088" cy="200025"/>
          </a:xfrm>
          <a:custGeom>
            <a:avLst/>
            <a:gdLst>
              <a:gd name="T0" fmla="*/ 5403467 w 112"/>
              <a:gd name="T1" fmla="*/ 0 h 328"/>
              <a:gd name="T2" fmla="*/ 5403467 w 112"/>
              <a:gd name="T3" fmla="*/ 107106068 h 328"/>
              <a:gd name="T4" fmla="*/ 37825425 w 112"/>
              <a:gd name="T5" fmla="*/ 89255063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899" name="Freeform 1651"/>
          <p:cNvSpPr>
            <a:spLocks/>
          </p:cNvSpPr>
          <p:nvPr/>
        </p:nvSpPr>
        <p:spPr bwMode="auto">
          <a:xfrm>
            <a:off x="5284788" y="4708525"/>
            <a:ext cx="39687" cy="61913"/>
          </a:xfrm>
          <a:custGeom>
            <a:avLst/>
            <a:gdLst>
              <a:gd name="T0" fmla="*/ 0 w 56"/>
              <a:gd name="T1" fmla="*/ 2835497 h 104"/>
              <a:gd name="T2" fmla="*/ 24107731 w 56"/>
              <a:gd name="T3" fmla="*/ 2835497 h 104"/>
              <a:gd name="T4" fmla="*/ 24107731 w 56"/>
              <a:gd name="T5" fmla="*/ 19846692 h 104"/>
              <a:gd name="T6" fmla="*/ 0 w 56"/>
              <a:gd name="T7" fmla="*/ 3685787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00" name="Freeform 1652"/>
          <p:cNvSpPr>
            <a:spLocks/>
          </p:cNvSpPr>
          <p:nvPr/>
        </p:nvSpPr>
        <p:spPr bwMode="auto">
          <a:xfrm rot="-1391916">
            <a:off x="5300663" y="4851400"/>
            <a:ext cx="79375" cy="60325"/>
          </a:xfrm>
          <a:custGeom>
            <a:avLst/>
            <a:gdLst>
              <a:gd name="T0" fmla="*/ 0 w 48"/>
              <a:gd name="T1" fmla="*/ 18953674 h 192"/>
              <a:gd name="T2" fmla="*/ 131258148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01" name="Arc 1653"/>
          <p:cNvSpPr>
            <a:spLocks/>
          </p:cNvSpPr>
          <p:nvPr/>
        </p:nvSpPr>
        <p:spPr bwMode="auto">
          <a:xfrm flipH="1">
            <a:off x="5359400" y="4749800"/>
            <a:ext cx="104775" cy="96838"/>
          </a:xfrm>
          <a:custGeom>
            <a:avLst/>
            <a:gdLst>
              <a:gd name="T0" fmla="*/ 0 w 37898"/>
              <a:gd name="T1" fmla="*/ 706196 h 21600"/>
              <a:gd name="T2" fmla="*/ 800830 w 37898"/>
              <a:gd name="T3" fmla="*/ 1598029 h 21600"/>
              <a:gd name="T4" fmla="*/ 351769 w 37898"/>
              <a:gd name="T5" fmla="*/ 194639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02" name="Arc 1654"/>
          <p:cNvSpPr>
            <a:spLocks/>
          </p:cNvSpPr>
          <p:nvPr/>
        </p:nvSpPr>
        <p:spPr bwMode="auto">
          <a:xfrm flipH="1">
            <a:off x="5419725" y="4786313"/>
            <a:ext cx="58738" cy="163512"/>
          </a:xfrm>
          <a:custGeom>
            <a:avLst/>
            <a:gdLst>
              <a:gd name="T0" fmla="*/ 434338 w 21600"/>
              <a:gd name="T1" fmla="*/ 3304021 h 36375"/>
              <a:gd name="T2" fmla="*/ 117520 w 21600"/>
              <a:gd name="T3" fmla="*/ 0 h 36375"/>
              <a:gd name="T4" fmla="*/ 434359 w 21600"/>
              <a:gd name="T5" fmla="*/ 1342044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03" name="Arc 1655"/>
          <p:cNvSpPr>
            <a:spLocks/>
          </p:cNvSpPr>
          <p:nvPr/>
        </p:nvSpPr>
        <p:spPr bwMode="auto">
          <a:xfrm flipH="1">
            <a:off x="5357813" y="4827588"/>
            <a:ext cx="65087" cy="122237"/>
          </a:xfrm>
          <a:custGeom>
            <a:avLst/>
            <a:gdLst>
              <a:gd name="T0" fmla="*/ 496021 w 23199"/>
              <a:gd name="T1" fmla="*/ 0 h 27198"/>
              <a:gd name="T2" fmla="*/ 0 w 23199"/>
              <a:gd name="T3" fmla="*/ 2463720 h 27198"/>
              <a:gd name="T4" fmla="*/ 35311 w 23199"/>
              <a:gd name="T5" fmla="*/ 50818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04" name="Freeform 1656"/>
          <p:cNvSpPr>
            <a:spLocks/>
          </p:cNvSpPr>
          <p:nvPr/>
        </p:nvSpPr>
        <p:spPr bwMode="auto">
          <a:xfrm>
            <a:off x="5454650" y="4719638"/>
            <a:ext cx="36513" cy="61912"/>
          </a:xfrm>
          <a:custGeom>
            <a:avLst/>
            <a:gdLst>
              <a:gd name="T0" fmla="*/ 0 w 56"/>
              <a:gd name="T1" fmla="*/ 2834856 h 104"/>
              <a:gd name="T2" fmla="*/ 20406202 w 56"/>
              <a:gd name="T3" fmla="*/ 2834856 h 104"/>
              <a:gd name="T4" fmla="*/ 20406202 w 56"/>
              <a:gd name="T5" fmla="*/ 19845776 h 104"/>
              <a:gd name="T6" fmla="*/ 0 w 56"/>
              <a:gd name="T7" fmla="*/ 3685668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05" name="Freeform 1657"/>
          <p:cNvSpPr>
            <a:spLocks/>
          </p:cNvSpPr>
          <p:nvPr/>
        </p:nvSpPr>
        <p:spPr bwMode="auto">
          <a:xfrm>
            <a:off x="5489575" y="4740275"/>
            <a:ext cx="106363" cy="74613"/>
          </a:xfrm>
          <a:custGeom>
            <a:avLst/>
            <a:gdLst>
              <a:gd name="T0" fmla="*/ 0 w 80"/>
              <a:gd name="T1" fmla="*/ 42174996 h 132"/>
              <a:gd name="T2" fmla="*/ 98989389 w 80"/>
              <a:gd name="T3" fmla="*/ 19170454 h 132"/>
              <a:gd name="T4" fmla="*/ 141413585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06" name="Freeform 1658"/>
          <p:cNvSpPr>
            <a:spLocks/>
          </p:cNvSpPr>
          <p:nvPr/>
        </p:nvSpPr>
        <p:spPr bwMode="auto">
          <a:xfrm>
            <a:off x="5588000" y="4668838"/>
            <a:ext cx="44450" cy="271462"/>
          </a:xfrm>
          <a:custGeom>
            <a:avLst/>
            <a:gdLst>
              <a:gd name="T0" fmla="*/ 894202 w 94"/>
              <a:gd name="T1" fmla="*/ 0 h 443"/>
              <a:gd name="T2" fmla="*/ 447337 w 94"/>
              <a:gd name="T3" fmla="*/ 121662165 h 443"/>
              <a:gd name="T4" fmla="*/ 3130415 w 94"/>
              <a:gd name="T5" fmla="*/ 159212151 h 443"/>
              <a:gd name="T6" fmla="*/ 13863670 w 94"/>
              <a:gd name="T7" fmla="*/ 163718580 h 443"/>
              <a:gd name="T8" fmla="*/ 21019176 w 94"/>
              <a:gd name="T9" fmla="*/ 157710225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07" name="Line 1659"/>
          <p:cNvSpPr>
            <a:spLocks noChangeShapeType="1"/>
          </p:cNvSpPr>
          <p:nvPr/>
        </p:nvSpPr>
        <p:spPr bwMode="auto">
          <a:xfrm flipV="1">
            <a:off x="5548313" y="4749800"/>
            <a:ext cx="84137" cy="47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08" name="Freeform 1660"/>
          <p:cNvSpPr>
            <a:spLocks/>
          </p:cNvSpPr>
          <p:nvPr/>
        </p:nvSpPr>
        <p:spPr bwMode="auto">
          <a:xfrm rot="9222466" flipH="1">
            <a:off x="5448300" y="4779963"/>
            <a:ext cx="26988" cy="33337"/>
          </a:xfrm>
          <a:custGeom>
            <a:avLst/>
            <a:gdLst>
              <a:gd name="T0" fmla="*/ 914218 w 152"/>
              <a:gd name="T1" fmla="*/ 0 h 113"/>
              <a:gd name="T2" fmla="*/ 252125 w 152"/>
              <a:gd name="T3" fmla="*/ 1044363 h 113"/>
              <a:gd name="T4" fmla="*/ 252125 w 152"/>
              <a:gd name="T5" fmla="*/ 5222109 h 113"/>
              <a:gd name="T6" fmla="*/ 1765406 w 152"/>
              <a:gd name="T7" fmla="*/ 9399854 h 113"/>
              <a:gd name="T8" fmla="*/ 3562238 w 152"/>
              <a:gd name="T9" fmla="*/ 8094401 h 113"/>
              <a:gd name="T10" fmla="*/ 4791790 w 152"/>
              <a:gd name="T11" fmla="*/ 522210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09" name="Freeform 1661"/>
          <p:cNvSpPr>
            <a:spLocks/>
          </p:cNvSpPr>
          <p:nvPr/>
        </p:nvSpPr>
        <p:spPr bwMode="auto">
          <a:xfrm rot="1673837">
            <a:off x="5465763" y="4795838"/>
            <a:ext cx="34925" cy="31750"/>
          </a:xfrm>
          <a:custGeom>
            <a:avLst/>
            <a:gdLst>
              <a:gd name="T0" fmla="*/ 0 w 80"/>
              <a:gd name="T1" fmla="*/ 7636835 h 132"/>
              <a:gd name="T2" fmla="*/ 10673079 w 80"/>
              <a:gd name="T3" fmla="*/ 3471333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10" name="Arc 1662"/>
          <p:cNvSpPr>
            <a:spLocks/>
          </p:cNvSpPr>
          <p:nvPr/>
        </p:nvSpPr>
        <p:spPr bwMode="auto">
          <a:xfrm rot="668040">
            <a:off x="5603875" y="4843463"/>
            <a:ext cx="36513" cy="93662"/>
          </a:xfrm>
          <a:custGeom>
            <a:avLst/>
            <a:gdLst>
              <a:gd name="T0" fmla="*/ 95864 w 21600"/>
              <a:gd name="T1" fmla="*/ 0 h 30122"/>
              <a:gd name="T2" fmla="*/ 2338 w 21600"/>
              <a:gd name="T3" fmla="*/ 905573 h 30122"/>
              <a:gd name="T4" fmla="*/ 0 w 21600"/>
              <a:gd name="T5" fmla="*/ 256350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11" name="Arc 1663"/>
          <p:cNvSpPr>
            <a:spLocks/>
          </p:cNvSpPr>
          <p:nvPr/>
        </p:nvSpPr>
        <p:spPr bwMode="auto">
          <a:xfrm rot="20206454" flipH="1">
            <a:off x="4954588" y="4471988"/>
            <a:ext cx="85725" cy="115887"/>
          </a:xfrm>
          <a:custGeom>
            <a:avLst/>
            <a:gdLst>
              <a:gd name="T0" fmla="*/ 0 w 37898"/>
              <a:gd name="T1" fmla="*/ 1210311 h 21600"/>
              <a:gd name="T2" fmla="*/ 438621 w 37898"/>
              <a:gd name="T3" fmla="*/ 2738721 h 21600"/>
              <a:gd name="T4" fmla="*/ 192665 w 37898"/>
              <a:gd name="T5" fmla="*/ 3335775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12" name="Arc 1664"/>
          <p:cNvSpPr>
            <a:spLocks/>
          </p:cNvSpPr>
          <p:nvPr/>
        </p:nvSpPr>
        <p:spPr bwMode="auto">
          <a:xfrm rot="18564040" flipH="1">
            <a:off x="5014913" y="4441825"/>
            <a:ext cx="69850" cy="60325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296124 h 27198"/>
              <a:gd name="T4" fmla="*/ 43640 w 23199"/>
              <a:gd name="T5" fmla="*/ 6108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13" name="Arc 1665"/>
          <p:cNvSpPr>
            <a:spLocks/>
          </p:cNvSpPr>
          <p:nvPr/>
        </p:nvSpPr>
        <p:spPr bwMode="auto">
          <a:xfrm rot="5910393" flipH="1">
            <a:off x="4913313" y="4479925"/>
            <a:ext cx="192087" cy="61913"/>
          </a:xfrm>
          <a:custGeom>
            <a:avLst/>
            <a:gdLst>
              <a:gd name="T0" fmla="*/ 2461488 w 21600"/>
              <a:gd name="T1" fmla="*/ 323916 h 27068"/>
              <a:gd name="T2" fmla="*/ 4453928 w 21600"/>
              <a:gd name="T3" fmla="*/ 0 h 27068"/>
              <a:gd name="T4" fmla="*/ 15191004 w 21600"/>
              <a:gd name="T5" fmla="*/ 18285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14" name="Freeform 1666"/>
          <p:cNvSpPr>
            <a:spLocks/>
          </p:cNvSpPr>
          <p:nvPr/>
        </p:nvSpPr>
        <p:spPr bwMode="auto">
          <a:xfrm rot="-143199">
            <a:off x="5038725" y="4529138"/>
            <a:ext cx="42863" cy="403225"/>
          </a:xfrm>
          <a:custGeom>
            <a:avLst/>
            <a:gdLst>
              <a:gd name="T0" fmla="*/ 0 w 192"/>
              <a:gd name="T1" fmla="*/ 338730020 h 480"/>
              <a:gd name="T2" fmla="*/ 4784583 w 192"/>
              <a:gd name="T3" fmla="*/ 304857449 h 480"/>
              <a:gd name="T4" fmla="*/ 7176650 w 192"/>
              <a:gd name="T5" fmla="*/ 237111466 h 480"/>
              <a:gd name="T6" fmla="*/ 9568942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15" name="Freeform 1667"/>
          <p:cNvSpPr>
            <a:spLocks/>
          </p:cNvSpPr>
          <p:nvPr/>
        </p:nvSpPr>
        <p:spPr bwMode="auto">
          <a:xfrm rot="2859523" flipH="1">
            <a:off x="5041107" y="4493419"/>
            <a:ext cx="80962" cy="76200"/>
          </a:xfrm>
          <a:custGeom>
            <a:avLst/>
            <a:gdLst>
              <a:gd name="T0" fmla="*/ 0 w 80"/>
              <a:gd name="T1" fmla="*/ 43988180 h 132"/>
              <a:gd name="T2" fmla="*/ 57354487 w 80"/>
              <a:gd name="T3" fmla="*/ 19994418 h 132"/>
              <a:gd name="T4" fmla="*/ 819355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16" name="Arc 1668"/>
          <p:cNvSpPr>
            <a:spLocks/>
          </p:cNvSpPr>
          <p:nvPr/>
        </p:nvSpPr>
        <p:spPr bwMode="auto">
          <a:xfrm rot="7227494" flipH="1">
            <a:off x="5171281" y="4477544"/>
            <a:ext cx="73025" cy="65088"/>
          </a:xfrm>
          <a:custGeom>
            <a:avLst/>
            <a:gdLst>
              <a:gd name="T0" fmla="*/ 0 w 29764"/>
              <a:gd name="T1" fmla="*/ 93989 h 21600"/>
              <a:gd name="T2" fmla="*/ 439573 w 29764"/>
              <a:gd name="T3" fmla="*/ 267457 h 21600"/>
              <a:gd name="T4" fmla="*/ 172616 w 29764"/>
              <a:gd name="T5" fmla="*/ 59101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17" name="Arc 1669"/>
          <p:cNvSpPr>
            <a:spLocks/>
          </p:cNvSpPr>
          <p:nvPr/>
        </p:nvSpPr>
        <p:spPr bwMode="auto">
          <a:xfrm rot="1213172">
            <a:off x="5062538" y="4813300"/>
            <a:ext cx="42862" cy="127000"/>
          </a:xfrm>
          <a:custGeom>
            <a:avLst/>
            <a:gdLst>
              <a:gd name="T0" fmla="*/ 104285 w 27189"/>
              <a:gd name="T1" fmla="*/ 0 h 26531"/>
              <a:gd name="T2" fmla="*/ 0 w 27189"/>
              <a:gd name="T3" fmla="*/ 2829346 h 26531"/>
              <a:gd name="T4" fmla="*/ 21897 w 27189"/>
              <a:gd name="T5" fmla="*/ 540862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18" name="Freeform 1670"/>
          <p:cNvSpPr>
            <a:spLocks/>
          </p:cNvSpPr>
          <p:nvPr/>
        </p:nvSpPr>
        <p:spPr bwMode="auto">
          <a:xfrm rot="517400" flipH="1">
            <a:off x="4994275" y="4613275"/>
            <a:ext cx="150813" cy="104775"/>
          </a:xfrm>
          <a:custGeom>
            <a:avLst/>
            <a:gdLst>
              <a:gd name="T0" fmla="*/ 0 w 1"/>
              <a:gd name="T1" fmla="*/ 0 h 768"/>
              <a:gd name="T2" fmla="*/ 0 w 1"/>
              <a:gd name="T3" fmla="*/ 1429401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19" name="Freeform 1671"/>
          <p:cNvSpPr>
            <a:spLocks/>
          </p:cNvSpPr>
          <p:nvPr/>
        </p:nvSpPr>
        <p:spPr bwMode="auto">
          <a:xfrm rot="615711" flipH="1">
            <a:off x="5006975" y="4510088"/>
            <a:ext cx="150813" cy="103187"/>
          </a:xfrm>
          <a:custGeom>
            <a:avLst/>
            <a:gdLst>
              <a:gd name="T0" fmla="*/ 0 w 1"/>
              <a:gd name="T1" fmla="*/ 0 h 768"/>
              <a:gd name="T2" fmla="*/ 0 w 1"/>
              <a:gd name="T3" fmla="*/ 13864006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20" name="Arc 1672"/>
          <p:cNvSpPr>
            <a:spLocks/>
          </p:cNvSpPr>
          <p:nvPr/>
        </p:nvSpPr>
        <p:spPr bwMode="auto">
          <a:xfrm rot="20863295" flipH="1">
            <a:off x="5159375" y="4473575"/>
            <a:ext cx="69850" cy="73025"/>
          </a:xfrm>
          <a:custGeom>
            <a:avLst/>
            <a:gdLst>
              <a:gd name="T0" fmla="*/ 0 w 33055"/>
              <a:gd name="T1" fmla="*/ 135671 h 21600"/>
              <a:gd name="T2" fmla="*/ 311906 w 33055"/>
              <a:gd name="T3" fmla="*/ 685269 h 21600"/>
              <a:gd name="T4" fmla="*/ 111384 w 33055"/>
              <a:gd name="T5" fmla="*/ 834655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21" name="Arc 1673"/>
          <p:cNvSpPr>
            <a:spLocks/>
          </p:cNvSpPr>
          <p:nvPr/>
        </p:nvSpPr>
        <p:spPr bwMode="auto">
          <a:xfrm rot="675542">
            <a:off x="5094288" y="4718050"/>
            <a:ext cx="34925" cy="144463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7260879 h 20377"/>
              <a:gd name="T4" fmla="*/ 0 w 21600"/>
              <a:gd name="T5" fmla="*/ 1994713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22" name="Line 1674"/>
          <p:cNvSpPr>
            <a:spLocks noChangeShapeType="1"/>
          </p:cNvSpPr>
          <p:nvPr/>
        </p:nvSpPr>
        <p:spPr bwMode="auto">
          <a:xfrm>
            <a:off x="5192713" y="4749800"/>
            <a:ext cx="0" cy="1587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23" name="AutoShape 1675"/>
          <p:cNvSpPr>
            <a:spLocks noChangeArrowheads="1"/>
          </p:cNvSpPr>
          <p:nvPr/>
        </p:nvSpPr>
        <p:spPr bwMode="auto">
          <a:xfrm>
            <a:off x="5403850" y="5040313"/>
            <a:ext cx="23813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4924" name="Freeform 1676"/>
          <p:cNvSpPr>
            <a:spLocks/>
          </p:cNvSpPr>
          <p:nvPr/>
        </p:nvSpPr>
        <p:spPr bwMode="auto">
          <a:xfrm>
            <a:off x="6299200" y="4567238"/>
            <a:ext cx="41275" cy="101600"/>
          </a:xfrm>
          <a:custGeom>
            <a:avLst/>
            <a:gdLst>
              <a:gd name="T0" fmla="*/ 0 w 48"/>
              <a:gd name="T1" fmla="*/ 53763333 h 192"/>
              <a:gd name="T2" fmla="*/ 3549220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25" name="Freeform 1677"/>
          <p:cNvSpPr>
            <a:spLocks/>
          </p:cNvSpPr>
          <p:nvPr/>
        </p:nvSpPr>
        <p:spPr bwMode="auto">
          <a:xfrm>
            <a:off x="5824538" y="4716463"/>
            <a:ext cx="60325" cy="241300"/>
          </a:xfrm>
          <a:custGeom>
            <a:avLst/>
            <a:gdLst>
              <a:gd name="T0" fmla="*/ 0 w 242"/>
              <a:gd name="T1" fmla="*/ 205744452 h 283"/>
              <a:gd name="T2" fmla="*/ 4598162 w 242"/>
              <a:gd name="T3" fmla="*/ 167939665 h 283"/>
              <a:gd name="T4" fmla="*/ 9196573 w 242"/>
              <a:gd name="T5" fmla="*/ 134497034 h 283"/>
              <a:gd name="T6" fmla="*/ 12179170 w 242"/>
              <a:gd name="T7" fmla="*/ 105416533 h 283"/>
              <a:gd name="T8" fmla="*/ 14664709 w 242"/>
              <a:gd name="T9" fmla="*/ 58888286 h 283"/>
              <a:gd name="T10" fmla="*/ 14540569 w 242"/>
              <a:gd name="T11" fmla="*/ 19629711 h 283"/>
              <a:gd name="T12" fmla="*/ 13670593 w 242"/>
              <a:gd name="T13" fmla="*/ 6543236 h 283"/>
              <a:gd name="T14" fmla="*/ 12055030 w 242"/>
              <a:gd name="T15" fmla="*/ 727310 h 283"/>
              <a:gd name="T16" fmla="*/ 10812136 w 242"/>
              <a:gd name="T17" fmla="*/ 727310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26" name="Line 1678"/>
          <p:cNvSpPr>
            <a:spLocks noChangeShapeType="1"/>
          </p:cNvSpPr>
          <p:nvPr/>
        </p:nvSpPr>
        <p:spPr bwMode="auto">
          <a:xfrm flipH="1" flipV="1">
            <a:off x="5864225" y="4746625"/>
            <a:ext cx="69850" cy="428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27" name="Arc 1679"/>
          <p:cNvSpPr>
            <a:spLocks/>
          </p:cNvSpPr>
          <p:nvPr/>
        </p:nvSpPr>
        <p:spPr bwMode="auto">
          <a:xfrm rot="2265330" flipV="1">
            <a:off x="5894388" y="4906963"/>
            <a:ext cx="47625" cy="38100"/>
          </a:xfrm>
          <a:custGeom>
            <a:avLst/>
            <a:gdLst>
              <a:gd name="T0" fmla="*/ 0 w 37898"/>
              <a:gd name="T1" fmla="*/ 43011 h 21600"/>
              <a:gd name="T2" fmla="*/ 75210 w 37898"/>
              <a:gd name="T3" fmla="*/ 97324 h 21600"/>
              <a:gd name="T4" fmla="*/ 33036 w 37898"/>
              <a:gd name="T5" fmla="*/ 1185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28" name="Arc 1680"/>
          <p:cNvSpPr>
            <a:spLocks/>
          </p:cNvSpPr>
          <p:nvPr/>
        </p:nvSpPr>
        <p:spPr bwMode="auto">
          <a:xfrm rot="36600" flipH="1">
            <a:off x="5816600" y="4784725"/>
            <a:ext cx="150813" cy="147638"/>
          </a:xfrm>
          <a:custGeom>
            <a:avLst/>
            <a:gdLst>
              <a:gd name="T0" fmla="*/ 1191290 w 21600"/>
              <a:gd name="T1" fmla="*/ 4392198 h 27068"/>
              <a:gd name="T2" fmla="*/ 2155607 w 21600"/>
              <a:gd name="T3" fmla="*/ 0 h 27068"/>
              <a:gd name="T4" fmla="*/ 7352058 w 21600"/>
              <a:gd name="T5" fmla="*/ 247940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29" name="Freeform 1681"/>
          <p:cNvSpPr>
            <a:spLocks/>
          </p:cNvSpPr>
          <p:nvPr/>
        </p:nvSpPr>
        <p:spPr bwMode="auto">
          <a:xfrm rot="8079858" flipH="1">
            <a:off x="5846763" y="4710113"/>
            <a:ext cx="42862" cy="49212"/>
          </a:xfrm>
          <a:custGeom>
            <a:avLst/>
            <a:gdLst>
              <a:gd name="T0" fmla="*/ 2306088 w 152"/>
              <a:gd name="T1" fmla="*/ 0 h 113"/>
              <a:gd name="T2" fmla="*/ 636162 w 152"/>
              <a:gd name="T3" fmla="*/ 2275946 h 113"/>
              <a:gd name="T4" fmla="*/ 636162 w 152"/>
              <a:gd name="T5" fmla="*/ 11379731 h 113"/>
              <a:gd name="T6" fmla="*/ 4452854 w 152"/>
              <a:gd name="T7" fmla="*/ 20483516 h 113"/>
              <a:gd name="T8" fmla="*/ 8985509 w 152"/>
              <a:gd name="T9" fmla="*/ 17638802 h 113"/>
              <a:gd name="T10" fmla="*/ 12086520 w 152"/>
              <a:gd name="T11" fmla="*/ 1137973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30" name="Arc 1682"/>
          <p:cNvSpPr>
            <a:spLocks/>
          </p:cNvSpPr>
          <p:nvPr/>
        </p:nvSpPr>
        <p:spPr bwMode="auto">
          <a:xfrm flipH="1">
            <a:off x="6202363" y="4765675"/>
            <a:ext cx="92075" cy="92075"/>
          </a:xfrm>
          <a:custGeom>
            <a:avLst/>
            <a:gdLst>
              <a:gd name="T0" fmla="*/ 0 w 39875"/>
              <a:gd name="T1" fmla="*/ 804390 h 21600"/>
              <a:gd name="T2" fmla="*/ 490936 w 39875"/>
              <a:gd name="T3" fmla="*/ 1454414 h 21600"/>
              <a:gd name="T4" fmla="*/ 227277 w 39875"/>
              <a:gd name="T5" fmla="*/ 1673084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31" name="Arc 1683"/>
          <p:cNvSpPr>
            <a:spLocks/>
          </p:cNvSpPr>
          <p:nvPr/>
        </p:nvSpPr>
        <p:spPr bwMode="auto">
          <a:xfrm flipH="1">
            <a:off x="6202363" y="4843463"/>
            <a:ext cx="53975" cy="107950"/>
          </a:xfrm>
          <a:custGeom>
            <a:avLst/>
            <a:gdLst>
              <a:gd name="T0" fmla="*/ 271563 w 23853"/>
              <a:gd name="T1" fmla="*/ 0 h 25811"/>
              <a:gd name="T2" fmla="*/ 0 w 23853"/>
              <a:gd name="T3" fmla="*/ 1879604 h 25811"/>
              <a:gd name="T4" fmla="*/ 26104 w 23853"/>
              <a:gd name="T5" fmla="*/ 308066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32" name="Arc 1684"/>
          <p:cNvSpPr>
            <a:spLocks/>
          </p:cNvSpPr>
          <p:nvPr/>
        </p:nvSpPr>
        <p:spPr bwMode="auto">
          <a:xfrm flipH="1">
            <a:off x="6253163" y="4813300"/>
            <a:ext cx="50800" cy="138113"/>
          </a:xfrm>
          <a:custGeom>
            <a:avLst/>
            <a:gdLst>
              <a:gd name="T0" fmla="*/ 275416 w 21600"/>
              <a:gd name="T1" fmla="*/ 2394199 h 33172"/>
              <a:gd name="T2" fmla="*/ 43763 w 21600"/>
              <a:gd name="T3" fmla="*/ 0 h 33172"/>
              <a:gd name="T4" fmla="*/ 280985 w 21600"/>
              <a:gd name="T5" fmla="*/ 835498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685"/>
          <p:cNvGrpSpPr>
            <a:grpSpLocks/>
          </p:cNvGrpSpPr>
          <p:nvPr/>
        </p:nvGrpSpPr>
        <p:grpSpPr bwMode="auto">
          <a:xfrm>
            <a:off x="6221413" y="4676775"/>
            <a:ext cx="74612" cy="46038"/>
            <a:chOff x="1346" y="3645"/>
            <a:chExt cx="47" cy="29"/>
          </a:xfrm>
        </p:grpSpPr>
        <p:sp>
          <p:nvSpPr>
            <p:cNvPr id="21211" name="Line 1686"/>
            <p:cNvSpPr>
              <a:spLocks noChangeShapeType="1"/>
            </p:cNvSpPr>
            <p:nvPr/>
          </p:nvSpPr>
          <p:spPr bwMode="auto">
            <a:xfrm flipV="1">
              <a:off x="1346" y="3648"/>
              <a:ext cx="29" cy="2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2" name="Line 1687"/>
            <p:cNvSpPr>
              <a:spLocks noChangeShapeType="1"/>
            </p:cNvSpPr>
            <p:nvPr/>
          </p:nvSpPr>
          <p:spPr bwMode="auto">
            <a:xfrm flipH="1" flipV="1">
              <a:off x="1368" y="3645"/>
              <a:ext cx="25" cy="29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936" name="Freeform 1688"/>
          <p:cNvSpPr>
            <a:spLocks/>
          </p:cNvSpPr>
          <p:nvPr/>
        </p:nvSpPr>
        <p:spPr bwMode="auto">
          <a:xfrm rot="274436">
            <a:off x="6051550" y="4856163"/>
            <a:ext cx="71438" cy="79375"/>
          </a:xfrm>
          <a:custGeom>
            <a:avLst/>
            <a:gdLst>
              <a:gd name="T0" fmla="*/ 0 w 48"/>
              <a:gd name="T1" fmla="*/ 32814537 h 192"/>
              <a:gd name="T2" fmla="*/ 10632059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37" name="Freeform 1689"/>
          <p:cNvSpPr>
            <a:spLocks/>
          </p:cNvSpPr>
          <p:nvPr/>
        </p:nvSpPr>
        <p:spPr bwMode="auto">
          <a:xfrm>
            <a:off x="6013450" y="4757738"/>
            <a:ext cx="73025" cy="196850"/>
          </a:xfrm>
          <a:custGeom>
            <a:avLst/>
            <a:gdLst>
              <a:gd name="T0" fmla="*/ 6801758 w 112"/>
              <a:gd name="T1" fmla="*/ 0 h 328"/>
              <a:gd name="T2" fmla="*/ 6801758 w 112"/>
              <a:gd name="T3" fmla="*/ 103732747 h 328"/>
              <a:gd name="T4" fmla="*/ 47612959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38" name="Freeform 1690"/>
          <p:cNvSpPr>
            <a:spLocks/>
          </p:cNvSpPr>
          <p:nvPr/>
        </p:nvSpPr>
        <p:spPr bwMode="auto">
          <a:xfrm>
            <a:off x="5986463" y="4757738"/>
            <a:ext cx="31750" cy="100012"/>
          </a:xfrm>
          <a:custGeom>
            <a:avLst/>
            <a:gdLst>
              <a:gd name="T0" fmla="*/ 0 w 80"/>
              <a:gd name="T1" fmla="*/ 75775747 h 132"/>
              <a:gd name="T2" fmla="*/ 8820547 w 80"/>
              <a:gd name="T3" fmla="*/ 34443523 h 132"/>
              <a:gd name="T4" fmla="*/ 1260078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39" name="Freeform 1691"/>
          <p:cNvSpPr>
            <a:spLocks/>
          </p:cNvSpPr>
          <p:nvPr/>
        </p:nvSpPr>
        <p:spPr bwMode="auto">
          <a:xfrm>
            <a:off x="6369050" y="4748213"/>
            <a:ext cx="71438" cy="228600"/>
          </a:xfrm>
          <a:custGeom>
            <a:avLst/>
            <a:gdLst>
              <a:gd name="T0" fmla="*/ 6509151 w 112"/>
              <a:gd name="T1" fmla="*/ 0 h 328"/>
              <a:gd name="T2" fmla="*/ 6509151 w 112"/>
              <a:gd name="T3" fmla="*/ 139893434 h 328"/>
              <a:gd name="T4" fmla="*/ 45565970 w 112"/>
              <a:gd name="T5" fmla="*/ 11657763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40" name="AutoShape 1692"/>
          <p:cNvSpPr>
            <a:spLocks noChangeArrowheads="1"/>
          </p:cNvSpPr>
          <p:nvPr/>
        </p:nvSpPr>
        <p:spPr bwMode="auto">
          <a:xfrm>
            <a:off x="6365875" y="4686300"/>
            <a:ext cx="22225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4941" name="Freeform 1693"/>
          <p:cNvSpPr>
            <a:spLocks/>
          </p:cNvSpPr>
          <p:nvPr/>
        </p:nvSpPr>
        <p:spPr bwMode="auto">
          <a:xfrm rot="9222466" flipH="1">
            <a:off x="6262688" y="4781550"/>
            <a:ext cx="23812" cy="33338"/>
          </a:xfrm>
          <a:custGeom>
            <a:avLst/>
            <a:gdLst>
              <a:gd name="T0" fmla="*/ 711697 w 152"/>
              <a:gd name="T1" fmla="*/ 0 h 113"/>
              <a:gd name="T2" fmla="*/ 196292 w 152"/>
              <a:gd name="T3" fmla="*/ 1044394 h 113"/>
              <a:gd name="T4" fmla="*/ 196292 w 152"/>
              <a:gd name="T5" fmla="*/ 5222561 h 113"/>
              <a:gd name="T6" fmla="*/ 1374360 w 152"/>
              <a:gd name="T7" fmla="*/ 9400431 h 113"/>
              <a:gd name="T8" fmla="*/ 2773158 w 152"/>
              <a:gd name="T9" fmla="*/ 8094644 h 113"/>
              <a:gd name="T10" fmla="*/ 3730338 w 152"/>
              <a:gd name="T11" fmla="*/ 522256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42" name="Freeform 1694"/>
          <p:cNvSpPr>
            <a:spLocks/>
          </p:cNvSpPr>
          <p:nvPr/>
        </p:nvSpPr>
        <p:spPr bwMode="auto">
          <a:xfrm rot="1673837">
            <a:off x="6276975" y="4800600"/>
            <a:ext cx="30163" cy="31750"/>
          </a:xfrm>
          <a:custGeom>
            <a:avLst/>
            <a:gdLst>
              <a:gd name="T0" fmla="*/ 0 w 80"/>
              <a:gd name="T1" fmla="*/ 7636835 h 132"/>
              <a:gd name="T2" fmla="*/ 7960770 w 80"/>
              <a:gd name="T3" fmla="*/ 3471333 h 132"/>
              <a:gd name="T4" fmla="*/ 11372581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43" name="Freeform 1695"/>
          <p:cNvSpPr>
            <a:spLocks/>
          </p:cNvSpPr>
          <p:nvPr/>
        </p:nvSpPr>
        <p:spPr bwMode="auto">
          <a:xfrm>
            <a:off x="6113463" y="4756150"/>
            <a:ext cx="50800" cy="201613"/>
          </a:xfrm>
          <a:custGeom>
            <a:avLst/>
            <a:gdLst>
              <a:gd name="T0" fmla="*/ 3291568 w 112"/>
              <a:gd name="T1" fmla="*/ 0 h 328"/>
              <a:gd name="T2" fmla="*/ 3291568 w 112"/>
              <a:gd name="T3" fmla="*/ 108813239 h 328"/>
              <a:gd name="T4" fmla="*/ 23041429 w 112"/>
              <a:gd name="T5" fmla="*/ 90677910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44" name="Freeform 1696"/>
          <p:cNvSpPr>
            <a:spLocks/>
          </p:cNvSpPr>
          <p:nvPr/>
        </p:nvSpPr>
        <p:spPr bwMode="auto">
          <a:xfrm>
            <a:off x="6283325" y="4751388"/>
            <a:ext cx="100013" cy="74612"/>
          </a:xfrm>
          <a:custGeom>
            <a:avLst/>
            <a:gdLst>
              <a:gd name="T0" fmla="*/ 0 w 80"/>
              <a:gd name="T1" fmla="*/ 42173866 h 132"/>
              <a:gd name="T2" fmla="*/ 87522632 w 80"/>
              <a:gd name="T3" fmla="*/ 19170197 h 132"/>
              <a:gd name="T4" fmla="*/ 125032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45" name="Freeform 1697"/>
          <p:cNvSpPr>
            <a:spLocks/>
          </p:cNvSpPr>
          <p:nvPr/>
        </p:nvSpPr>
        <p:spPr bwMode="auto">
          <a:xfrm rot="-404160">
            <a:off x="6130925" y="4859338"/>
            <a:ext cx="71438" cy="79375"/>
          </a:xfrm>
          <a:custGeom>
            <a:avLst/>
            <a:gdLst>
              <a:gd name="T0" fmla="*/ 0 w 48"/>
              <a:gd name="T1" fmla="*/ 32814537 h 192"/>
              <a:gd name="T2" fmla="*/ 10632059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46" name="Freeform 1698"/>
          <p:cNvSpPr>
            <a:spLocks/>
          </p:cNvSpPr>
          <p:nvPr/>
        </p:nvSpPr>
        <p:spPr bwMode="auto">
          <a:xfrm>
            <a:off x="6996113" y="4760913"/>
            <a:ext cx="96837" cy="173037"/>
          </a:xfrm>
          <a:custGeom>
            <a:avLst/>
            <a:gdLst>
              <a:gd name="T0" fmla="*/ 0 w 192"/>
              <a:gd name="T1" fmla="*/ 178225020 h 168"/>
              <a:gd name="T2" fmla="*/ 24420577 w 192"/>
              <a:gd name="T3" fmla="*/ 25461157 h 168"/>
              <a:gd name="T4" fmla="*/ 48840649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47" name="Freeform 1699"/>
          <p:cNvSpPr>
            <a:spLocks/>
          </p:cNvSpPr>
          <p:nvPr/>
        </p:nvSpPr>
        <p:spPr bwMode="auto">
          <a:xfrm rot="249980">
            <a:off x="7058025" y="4760913"/>
            <a:ext cx="33338" cy="163512"/>
          </a:xfrm>
          <a:custGeom>
            <a:avLst/>
            <a:gdLst>
              <a:gd name="T0" fmla="*/ 0 w 144"/>
              <a:gd name="T1" fmla="*/ 13640987 h 280"/>
              <a:gd name="T2" fmla="*/ 5145396 w 144"/>
              <a:gd name="T3" fmla="*/ 13640987 h 280"/>
              <a:gd name="T4" fmla="*/ 7718210 w 144"/>
              <a:gd name="T5" fmla="*/ 9548633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48" name="Arc 1700"/>
          <p:cNvSpPr>
            <a:spLocks/>
          </p:cNvSpPr>
          <p:nvPr/>
        </p:nvSpPr>
        <p:spPr bwMode="auto">
          <a:xfrm rot="6747118" flipV="1">
            <a:off x="7022307" y="4814094"/>
            <a:ext cx="241300" cy="46037"/>
          </a:xfrm>
          <a:custGeom>
            <a:avLst/>
            <a:gdLst>
              <a:gd name="T0" fmla="*/ 26583687 w 21600"/>
              <a:gd name="T1" fmla="*/ 0 h 26689"/>
              <a:gd name="T2" fmla="*/ 19364759 w 21600"/>
              <a:gd name="T3" fmla="*/ 136979 h 26689"/>
              <a:gd name="T4" fmla="*/ 0 w 21600"/>
              <a:gd name="T5" fmla="*/ 52079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49" name="Arc 1701"/>
          <p:cNvSpPr>
            <a:spLocks/>
          </p:cNvSpPr>
          <p:nvPr/>
        </p:nvSpPr>
        <p:spPr bwMode="auto">
          <a:xfrm flipH="1">
            <a:off x="7148513" y="4773613"/>
            <a:ext cx="103187" cy="82550"/>
          </a:xfrm>
          <a:custGeom>
            <a:avLst/>
            <a:gdLst>
              <a:gd name="T0" fmla="*/ 0 w 37898"/>
              <a:gd name="T1" fmla="*/ 437461 h 21600"/>
              <a:gd name="T2" fmla="*/ 764966 w 37898"/>
              <a:gd name="T3" fmla="*/ 989912 h 21600"/>
              <a:gd name="T4" fmla="*/ 336021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50" name="Arc 1702"/>
          <p:cNvSpPr>
            <a:spLocks/>
          </p:cNvSpPr>
          <p:nvPr/>
        </p:nvSpPr>
        <p:spPr bwMode="auto">
          <a:xfrm flipH="1">
            <a:off x="7207250" y="4806950"/>
            <a:ext cx="58738" cy="136525"/>
          </a:xfrm>
          <a:custGeom>
            <a:avLst/>
            <a:gdLst>
              <a:gd name="T0" fmla="*/ 434338 w 21600"/>
              <a:gd name="T1" fmla="*/ 1923225 h 36375"/>
              <a:gd name="T2" fmla="*/ 117520 w 21600"/>
              <a:gd name="T3" fmla="*/ 0 h 36375"/>
              <a:gd name="T4" fmla="*/ 434359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51" name="Arc 1703"/>
          <p:cNvSpPr>
            <a:spLocks/>
          </p:cNvSpPr>
          <p:nvPr/>
        </p:nvSpPr>
        <p:spPr bwMode="auto">
          <a:xfrm flipH="1">
            <a:off x="7146925" y="4840288"/>
            <a:ext cx="63500" cy="103187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482030 h 27198"/>
              <a:gd name="T4" fmla="*/ 32794 w 23199"/>
              <a:gd name="T5" fmla="*/ 30569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52" name="Arc 1704"/>
          <p:cNvSpPr>
            <a:spLocks/>
          </p:cNvSpPr>
          <p:nvPr/>
        </p:nvSpPr>
        <p:spPr bwMode="auto">
          <a:xfrm rot="21592133" flipV="1">
            <a:off x="6623050" y="4778375"/>
            <a:ext cx="123825" cy="153988"/>
          </a:xfrm>
          <a:custGeom>
            <a:avLst/>
            <a:gdLst>
              <a:gd name="T0" fmla="*/ 0 w 42187"/>
              <a:gd name="T1" fmla="*/ 5460956 h 21600"/>
              <a:gd name="T2" fmla="*/ 1066761 w 42187"/>
              <a:gd name="T3" fmla="*/ 7693997 h 21600"/>
              <a:gd name="T4" fmla="*/ 520654 w 42187"/>
              <a:gd name="T5" fmla="*/ 7826241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53" name="Freeform 1705"/>
          <p:cNvSpPr>
            <a:spLocks/>
          </p:cNvSpPr>
          <p:nvPr/>
        </p:nvSpPr>
        <p:spPr bwMode="auto">
          <a:xfrm>
            <a:off x="6573838" y="4457700"/>
            <a:ext cx="106362" cy="409575"/>
          </a:xfrm>
          <a:custGeom>
            <a:avLst/>
            <a:gdLst>
              <a:gd name="T0" fmla="*/ 0 w 208"/>
              <a:gd name="T1" fmla="*/ 246693635 h 680"/>
              <a:gd name="T2" fmla="*/ 50204911 w 208"/>
              <a:gd name="T3" fmla="*/ 37729683 h 680"/>
              <a:gd name="T4" fmla="*/ 25102455 w 208"/>
              <a:gd name="T5" fmla="*/ 20316127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54" name="Freeform 1706"/>
          <p:cNvSpPr>
            <a:spLocks/>
          </p:cNvSpPr>
          <p:nvPr/>
        </p:nvSpPr>
        <p:spPr bwMode="auto">
          <a:xfrm>
            <a:off x="6629400" y="4492625"/>
            <a:ext cx="23813" cy="3778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8587465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55" name="Freeform 1707"/>
          <p:cNvSpPr>
            <a:spLocks/>
          </p:cNvSpPr>
          <p:nvPr/>
        </p:nvSpPr>
        <p:spPr bwMode="auto">
          <a:xfrm rot="13081914" flipH="1">
            <a:off x="6680200" y="4743450"/>
            <a:ext cx="74613" cy="74613"/>
          </a:xfrm>
          <a:custGeom>
            <a:avLst/>
            <a:gdLst>
              <a:gd name="T0" fmla="*/ 6987605 w 152"/>
              <a:gd name="T1" fmla="*/ 0 h 113"/>
              <a:gd name="T2" fmla="*/ 1927666 w 152"/>
              <a:gd name="T3" fmla="*/ 5232154 h 113"/>
              <a:gd name="T4" fmla="*/ 1927666 w 152"/>
              <a:gd name="T5" fmla="*/ 26159453 h 113"/>
              <a:gd name="T6" fmla="*/ 13493661 w 152"/>
              <a:gd name="T7" fmla="*/ 47086754 h 113"/>
              <a:gd name="T8" fmla="*/ 27228342 w 152"/>
              <a:gd name="T9" fmla="*/ 40546552 h 113"/>
              <a:gd name="T10" fmla="*/ 36625657 w 152"/>
              <a:gd name="T11" fmla="*/ 2615945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56" name="Arc 1708"/>
          <p:cNvSpPr>
            <a:spLocks/>
          </p:cNvSpPr>
          <p:nvPr/>
        </p:nvSpPr>
        <p:spPr bwMode="auto">
          <a:xfrm flipH="1">
            <a:off x="6788150" y="4765675"/>
            <a:ext cx="95250" cy="85725"/>
          </a:xfrm>
          <a:custGeom>
            <a:avLst/>
            <a:gdLst>
              <a:gd name="T0" fmla="*/ 0 w 37898"/>
              <a:gd name="T1" fmla="*/ 489902 h 21600"/>
              <a:gd name="T2" fmla="*/ 601675 w 37898"/>
              <a:gd name="T3" fmla="*/ 1108587 h 21600"/>
              <a:gd name="T4" fmla="*/ 264289 w 37898"/>
              <a:gd name="T5" fmla="*/ 135025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57" name="Arc 1709"/>
          <p:cNvSpPr>
            <a:spLocks/>
          </p:cNvSpPr>
          <p:nvPr/>
        </p:nvSpPr>
        <p:spPr bwMode="auto">
          <a:xfrm flipH="1">
            <a:off x="6838950" y="4794250"/>
            <a:ext cx="53975" cy="141288"/>
          </a:xfrm>
          <a:custGeom>
            <a:avLst/>
            <a:gdLst>
              <a:gd name="T0" fmla="*/ 337019 w 21600"/>
              <a:gd name="T1" fmla="*/ 2131621 h 36375"/>
              <a:gd name="T2" fmla="*/ 91185 w 21600"/>
              <a:gd name="T3" fmla="*/ 0 h 36375"/>
              <a:gd name="T4" fmla="*/ 337031 w 21600"/>
              <a:gd name="T5" fmla="*/ 86583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58" name="Arc 1710"/>
          <p:cNvSpPr>
            <a:spLocks/>
          </p:cNvSpPr>
          <p:nvPr/>
        </p:nvSpPr>
        <p:spPr bwMode="auto">
          <a:xfrm flipH="1">
            <a:off x="6786563" y="4830763"/>
            <a:ext cx="58737" cy="106362"/>
          </a:xfrm>
          <a:custGeom>
            <a:avLst/>
            <a:gdLst>
              <a:gd name="T0" fmla="*/ 364547 w 23199"/>
              <a:gd name="T1" fmla="*/ 0 h 27198"/>
              <a:gd name="T2" fmla="*/ 0 w 23199"/>
              <a:gd name="T3" fmla="*/ 1623086 h 27198"/>
              <a:gd name="T4" fmla="*/ 25949 w 23199"/>
              <a:gd name="T5" fmla="*/ 334799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59" name="Line 1711"/>
          <p:cNvSpPr>
            <a:spLocks noChangeShapeType="1"/>
          </p:cNvSpPr>
          <p:nvPr/>
        </p:nvSpPr>
        <p:spPr bwMode="auto">
          <a:xfrm flipH="1">
            <a:off x="6886575" y="4762500"/>
            <a:ext cx="6350" cy="1746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60" name="Freeform 1712"/>
          <p:cNvSpPr>
            <a:spLocks/>
          </p:cNvSpPr>
          <p:nvPr/>
        </p:nvSpPr>
        <p:spPr bwMode="auto">
          <a:xfrm>
            <a:off x="6884988" y="4851400"/>
            <a:ext cx="57150" cy="85725"/>
          </a:xfrm>
          <a:custGeom>
            <a:avLst/>
            <a:gdLst>
              <a:gd name="T0" fmla="*/ 0 w 176"/>
              <a:gd name="T1" fmla="*/ 19253255 h 295"/>
              <a:gd name="T2" fmla="*/ 2530511 w 176"/>
              <a:gd name="T3" fmla="*/ 23982076 h 295"/>
              <a:gd name="T4" fmla="*/ 6748246 w 176"/>
              <a:gd name="T5" fmla="*/ 24320036 h 295"/>
              <a:gd name="T6" fmla="*/ 11387463 w 176"/>
              <a:gd name="T7" fmla="*/ 20266553 h 295"/>
              <a:gd name="T8" fmla="*/ 17292095 w 176"/>
              <a:gd name="T9" fmla="*/ 7431049 h 295"/>
              <a:gd name="T10" fmla="*/ 1855751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61" name="AutoShape 1713"/>
          <p:cNvSpPr>
            <a:spLocks noChangeArrowheads="1"/>
          </p:cNvSpPr>
          <p:nvPr/>
        </p:nvSpPr>
        <p:spPr bwMode="auto">
          <a:xfrm flipV="1">
            <a:off x="6811963" y="4659313"/>
            <a:ext cx="92075" cy="71437"/>
          </a:xfrm>
          <a:custGeom>
            <a:avLst/>
            <a:gdLst>
              <a:gd name="T0" fmla="*/ 836552 w 21600"/>
              <a:gd name="T1" fmla="*/ 0 h 21600"/>
              <a:gd name="T2" fmla="*/ 209130 w 21600"/>
              <a:gd name="T3" fmla="*/ 390694 h 21600"/>
              <a:gd name="T4" fmla="*/ 836552 w 21600"/>
              <a:gd name="T5" fmla="*/ 195344 h 21600"/>
              <a:gd name="T6" fmla="*/ 1463954 w 21600"/>
              <a:gd name="T7" fmla="*/ 3906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4962" name="Line 1714"/>
          <p:cNvSpPr>
            <a:spLocks noChangeShapeType="1"/>
          </p:cNvSpPr>
          <p:nvPr/>
        </p:nvSpPr>
        <p:spPr bwMode="auto">
          <a:xfrm>
            <a:off x="7000875" y="4757738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63" name="Freeform 1715"/>
          <p:cNvSpPr>
            <a:spLocks/>
          </p:cNvSpPr>
          <p:nvPr/>
        </p:nvSpPr>
        <p:spPr bwMode="auto">
          <a:xfrm>
            <a:off x="6926263" y="4752975"/>
            <a:ext cx="90487" cy="163513"/>
          </a:xfrm>
          <a:custGeom>
            <a:avLst/>
            <a:gdLst>
              <a:gd name="T0" fmla="*/ 0 w 192"/>
              <a:gd name="T1" fmla="*/ 159145843 h 168"/>
              <a:gd name="T2" fmla="*/ 21322885 w 192"/>
              <a:gd name="T3" fmla="*/ 22735119 h 168"/>
              <a:gd name="T4" fmla="*/ 42645299 w 192"/>
              <a:gd name="T5" fmla="*/ 22735119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64" name="Freeform 1716"/>
          <p:cNvSpPr>
            <a:spLocks/>
          </p:cNvSpPr>
          <p:nvPr/>
        </p:nvSpPr>
        <p:spPr bwMode="auto">
          <a:xfrm flipH="1">
            <a:off x="7173913" y="4754563"/>
            <a:ext cx="100012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65" name="Freeform 1717"/>
          <p:cNvSpPr>
            <a:spLocks/>
          </p:cNvSpPr>
          <p:nvPr/>
        </p:nvSpPr>
        <p:spPr bwMode="auto">
          <a:xfrm rot="-4841525" flipH="1" flipV="1">
            <a:off x="7209632" y="5141119"/>
            <a:ext cx="76200" cy="52387"/>
          </a:xfrm>
          <a:custGeom>
            <a:avLst/>
            <a:gdLst>
              <a:gd name="T0" fmla="*/ 0 w 56"/>
              <a:gd name="T1" fmla="*/ 2029996 h 104"/>
              <a:gd name="T2" fmla="*/ 88873690 w 56"/>
              <a:gd name="T3" fmla="*/ 2029996 h 104"/>
              <a:gd name="T4" fmla="*/ 88873690 w 56"/>
              <a:gd name="T5" fmla="*/ 14208966 h 104"/>
              <a:gd name="T6" fmla="*/ 0 w 56"/>
              <a:gd name="T7" fmla="*/ 26388440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66" name="Freeform 1718"/>
          <p:cNvSpPr>
            <a:spLocks/>
          </p:cNvSpPr>
          <p:nvPr/>
        </p:nvSpPr>
        <p:spPr bwMode="auto">
          <a:xfrm rot="-342635">
            <a:off x="7218363" y="4883150"/>
            <a:ext cx="119062" cy="273050"/>
          </a:xfrm>
          <a:custGeom>
            <a:avLst/>
            <a:gdLst>
              <a:gd name="T0" fmla="*/ 4908174 w 152"/>
              <a:gd name="T1" fmla="*/ 258876059 h 288"/>
              <a:gd name="T2" fmla="*/ 4908174 w 152"/>
              <a:gd name="T3" fmla="*/ 215730326 h 288"/>
              <a:gd name="T4" fmla="*/ 34359568 w 152"/>
              <a:gd name="T5" fmla="*/ 129438030 h 288"/>
              <a:gd name="T6" fmla="*/ 93261565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67" name="Freeform 1719"/>
          <p:cNvSpPr>
            <a:spLocks/>
          </p:cNvSpPr>
          <p:nvPr/>
        </p:nvSpPr>
        <p:spPr bwMode="auto">
          <a:xfrm>
            <a:off x="6665913" y="4773613"/>
            <a:ext cx="152400" cy="76200"/>
          </a:xfrm>
          <a:custGeom>
            <a:avLst/>
            <a:gdLst>
              <a:gd name="T0" fmla="*/ 17178705 w 104"/>
              <a:gd name="T1" fmla="*/ 0 h 56"/>
              <a:gd name="T2" fmla="*/ 17178705 w 104"/>
              <a:gd name="T3" fmla="*/ 88873690 h 56"/>
              <a:gd name="T4" fmla="*/ 120252403 w 104"/>
              <a:gd name="T5" fmla="*/ 88873690 h 56"/>
              <a:gd name="T6" fmla="*/ 223324641 w 104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56"/>
              <a:gd name="T14" fmla="*/ 104 w 104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56">
                <a:moveTo>
                  <a:pt x="8" y="0"/>
                </a:moveTo>
                <a:cubicBezTo>
                  <a:pt x="4" y="20"/>
                  <a:pt x="0" y="40"/>
                  <a:pt x="8" y="48"/>
                </a:cubicBezTo>
                <a:cubicBezTo>
                  <a:pt x="16" y="56"/>
                  <a:pt x="40" y="56"/>
                  <a:pt x="56" y="48"/>
                </a:cubicBezTo>
                <a:cubicBezTo>
                  <a:pt x="72" y="40"/>
                  <a:pt x="96" y="8"/>
                  <a:pt x="104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68" name="Freeform 1720"/>
          <p:cNvSpPr>
            <a:spLocks/>
          </p:cNvSpPr>
          <p:nvPr/>
        </p:nvSpPr>
        <p:spPr bwMode="auto">
          <a:xfrm>
            <a:off x="3641725" y="5699125"/>
            <a:ext cx="57150" cy="73025"/>
          </a:xfrm>
          <a:custGeom>
            <a:avLst/>
            <a:gdLst>
              <a:gd name="T0" fmla="*/ 0 w 48"/>
              <a:gd name="T1" fmla="*/ 27774225 h 192"/>
              <a:gd name="T2" fmla="*/ 680442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69" name="Freeform 1721"/>
          <p:cNvSpPr>
            <a:spLocks/>
          </p:cNvSpPr>
          <p:nvPr/>
        </p:nvSpPr>
        <p:spPr bwMode="auto">
          <a:xfrm>
            <a:off x="3621088" y="5586413"/>
            <a:ext cx="53975" cy="196850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3732747 h 328"/>
              <a:gd name="T4" fmla="*/ 26011613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70" name="Freeform 1722"/>
          <p:cNvSpPr>
            <a:spLocks/>
          </p:cNvSpPr>
          <p:nvPr/>
        </p:nvSpPr>
        <p:spPr bwMode="auto">
          <a:xfrm>
            <a:off x="3702050" y="5584825"/>
            <a:ext cx="53975" cy="195263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2066589 h 328"/>
              <a:gd name="T4" fmla="*/ 26011613 w 112"/>
              <a:gd name="T5" fmla="*/ 8505549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71" name="Freeform 1723"/>
          <p:cNvSpPr>
            <a:spLocks/>
          </p:cNvSpPr>
          <p:nvPr/>
        </p:nvSpPr>
        <p:spPr bwMode="auto">
          <a:xfrm>
            <a:off x="3713163" y="5534025"/>
            <a:ext cx="28575" cy="60325"/>
          </a:xfrm>
          <a:custGeom>
            <a:avLst/>
            <a:gdLst>
              <a:gd name="T0" fmla="*/ 0 w 56"/>
              <a:gd name="T1" fmla="*/ 2691423 h 104"/>
              <a:gd name="T2" fmla="*/ 12497991 w 56"/>
              <a:gd name="T3" fmla="*/ 2691423 h 104"/>
              <a:gd name="T4" fmla="*/ 12497991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72" name="Line 1724"/>
          <p:cNvSpPr>
            <a:spLocks noChangeShapeType="1"/>
          </p:cNvSpPr>
          <p:nvPr/>
        </p:nvSpPr>
        <p:spPr bwMode="auto">
          <a:xfrm flipH="1" flipV="1">
            <a:off x="3644900" y="5491163"/>
            <a:ext cx="39688" cy="603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73" name="Freeform 1725"/>
          <p:cNvSpPr>
            <a:spLocks/>
          </p:cNvSpPr>
          <p:nvPr/>
        </p:nvSpPr>
        <p:spPr bwMode="auto">
          <a:xfrm>
            <a:off x="3438525" y="5562600"/>
            <a:ext cx="34925" cy="223838"/>
          </a:xfrm>
          <a:custGeom>
            <a:avLst/>
            <a:gdLst>
              <a:gd name="T0" fmla="*/ 0 w 80"/>
              <a:gd name="T1" fmla="*/ 379571523 h 132"/>
              <a:gd name="T2" fmla="*/ 10673079 w 80"/>
              <a:gd name="T3" fmla="*/ 172533286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74" name="Freeform 1726"/>
          <p:cNvSpPr>
            <a:spLocks/>
          </p:cNvSpPr>
          <p:nvPr/>
        </p:nvSpPr>
        <p:spPr bwMode="auto">
          <a:xfrm>
            <a:off x="3492500" y="5602288"/>
            <a:ext cx="98425" cy="184150"/>
          </a:xfrm>
          <a:custGeom>
            <a:avLst/>
            <a:gdLst>
              <a:gd name="T0" fmla="*/ 0 w 192"/>
              <a:gd name="T1" fmla="*/ 0 h 328"/>
              <a:gd name="T2" fmla="*/ 25228070 w 192"/>
              <a:gd name="T3" fmla="*/ 15130055 h 328"/>
              <a:gd name="T4" fmla="*/ 25228070 w 192"/>
              <a:gd name="T5" fmla="*/ 90779776 h 328"/>
              <a:gd name="T6" fmla="*/ 50455628 w 192"/>
              <a:gd name="T7" fmla="*/ 90779776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75" name="Freeform 1727"/>
          <p:cNvSpPr>
            <a:spLocks/>
          </p:cNvSpPr>
          <p:nvPr/>
        </p:nvSpPr>
        <p:spPr bwMode="auto">
          <a:xfrm rot="9222466" flipH="1">
            <a:off x="3448050" y="5545138"/>
            <a:ext cx="25400" cy="65087"/>
          </a:xfrm>
          <a:custGeom>
            <a:avLst/>
            <a:gdLst>
              <a:gd name="T0" fmla="*/ 809792 w 152"/>
              <a:gd name="T1" fmla="*/ 0 h 113"/>
              <a:gd name="T2" fmla="*/ 223420 w 152"/>
              <a:gd name="T3" fmla="*/ 3981251 h 113"/>
              <a:gd name="T4" fmla="*/ 223420 w 152"/>
              <a:gd name="T5" fmla="*/ 19905682 h 113"/>
              <a:gd name="T6" fmla="*/ 1563771 w 152"/>
              <a:gd name="T7" fmla="*/ 35830681 h 113"/>
              <a:gd name="T8" fmla="*/ 3155449 w 152"/>
              <a:gd name="T9" fmla="*/ 30854119 h 113"/>
              <a:gd name="T10" fmla="*/ 4244473 w 152"/>
              <a:gd name="T11" fmla="*/ 19905682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76" name="Freeform 1728"/>
          <p:cNvSpPr>
            <a:spLocks/>
          </p:cNvSpPr>
          <p:nvPr/>
        </p:nvSpPr>
        <p:spPr bwMode="auto">
          <a:xfrm rot="1673837">
            <a:off x="3473450" y="5580063"/>
            <a:ext cx="33338" cy="61912"/>
          </a:xfrm>
          <a:custGeom>
            <a:avLst/>
            <a:gdLst>
              <a:gd name="T0" fmla="*/ 0 w 80"/>
              <a:gd name="T1" fmla="*/ 29038598 h 132"/>
              <a:gd name="T2" fmla="*/ 9725111 w 80"/>
              <a:gd name="T3" fmla="*/ 13199448 h 132"/>
              <a:gd name="T4" fmla="*/ 1389277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77" name="Line 1729"/>
          <p:cNvSpPr>
            <a:spLocks noChangeShapeType="1"/>
          </p:cNvSpPr>
          <p:nvPr/>
        </p:nvSpPr>
        <p:spPr bwMode="auto">
          <a:xfrm flipV="1">
            <a:off x="3603625" y="5586413"/>
            <a:ext cx="19050" cy="1047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78" name="Freeform 1730"/>
          <p:cNvSpPr>
            <a:spLocks/>
          </p:cNvSpPr>
          <p:nvPr/>
        </p:nvSpPr>
        <p:spPr bwMode="auto">
          <a:xfrm rot="-1432516">
            <a:off x="3549650" y="5662613"/>
            <a:ext cx="79375" cy="109537"/>
          </a:xfrm>
          <a:custGeom>
            <a:avLst/>
            <a:gdLst>
              <a:gd name="T0" fmla="*/ 0 w 80"/>
              <a:gd name="T1" fmla="*/ 90896608 h 132"/>
              <a:gd name="T2" fmla="*/ 55128909 w 80"/>
              <a:gd name="T3" fmla="*/ 41317018 h 132"/>
              <a:gd name="T4" fmla="*/ 7875488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79" name="Freeform 1731"/>
          <p:cNvSpPr>
            <a:spLocks/>
          </p:cNvSpPr>
          <p:nvPr/>
        </p:nvSpPr>
        <p:spPr bwMode="auto">
          <a:xfrm>
            <a:off x="3835400" y="5580063"/>
            <a:ext cx="95250" cy="173037"/>
          </a:xfrm>
          <a:custGeom>
            <a:avLst/>
            <a:gdLst>
              <a:gd name="T0" fmla="*/ 0 w 192"/>
              <a:gd name="T1" fmla="*/ 178225020 h 168"/>
              <a:gd name="T2" fmla="*/ 23626465 w 192"/>
              <a:gd name="T3" fmla="*/ 25461157 h 168"/>
              <a:gd name="T4" fmla="*/ 47252930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80" name="Freeform 1732"/>
          <p:cNvSpPr>
            <a:spLocks/>
          </p:cNvSpPr>
          <p:nvPr/>
        </p:nvSpPr>
        <p:spPr bwMode="auto">
          <a:xfrm>
            <a:off x="3898900" y="5580063"/>
            <a:ext cx="33338" cy="161925"/>
          </a:xfrm>
          <a:custGeom>
            <a:avLst/>
            <a:gdLst>
              <a:gd name="T0" fmla="*/ 0 w 144"/>
              <a:gd name="T1" fmla="*/ 13377317 h 280"/>
              <a:gd name="T2" fmla="*/ 5145396 w 144"/>
              <a:gd name="T3" fmla="*/ 13377317 h 280"/>
              <a:gd name="T4" fmla="*/ 7718210 w 144"/>
              <a:gd name="T5" fmla="*/ 9364180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81" name="Arc 1733"/>
          <p:cNvSpPr>
            <a:spLocks/>
          </p:cNvSpPr>
          <p:nvPr/>
        </p:nvSpPr>
        <p:spPr bwMode="auto">
          <a:xfrm rot="6747118" flipV="1">
            <a:off x="3861593" y="5634832"/>
            <a:ext cx="239713" cy="44450"/>
          </a:xfrm>
          <a:custGeom>
            <a:avLst/>
            <a:gdLst>
              <a:gd name="T0" fmla="*/ 26062620 w 21600"/>
              <a:gd name="T1" fmla="*/ 0 h 26689"/>
              <a:gd name="T2" fmla="*/ 18985246 w 21600"/>
              <a:gd name="T3" fmla="*/ 123297 h 26689"/>
              <a:gd name="T4" fmla="*/ 0 w 21600"/>
              <a:gd name="T5" fmla="*/ 46878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82" name="Arc 1734"/>
          <p:cNvSpPr>
            <a:spLocks/>
          </p:cNvSpPr>
          <p:nvPr/>
        </p:nvSpPr>
        <p:spPr bwMode="auto">
          <a:xfrm flipH="1">
            <a:off x="3984625" y="5599113"/>
            <a:ext cx="104775" cy="82550"/>
          </a:xfrm>
          <a:custGeom>
            <a:avLst/>
            <a:gdLst>
              <a:gd name="T0" fmla="*/ 0 w 37898"/>
              <a:gd name="T1" fmla="*/ 437461 h 21600"/>
              <a:gd name="T2" fmla="*/ 800830 w 37898"/>
              <a:gd name="T3" fmla="*/ 989912 h 21600"/>
              <a:gd name="T4" fmla="*/ 351769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83" name="Arc 1735"/>
          <p:cNvSpPr>
            <a:spLocks/>
          </p:cNvSpPr>
          <p:nvPr/>
        </p:nvSpPr>
        <p:spPr bwMode="auto">
          <a:xfrm flipH="1">
            <a:off x="4044950" y="5627688"/>
            <a:ext cx="60325" cy="139700"/>
          </a:xfrm>
          <a:custGeom>
            <a:avLst/>
            <a:gdLst>
              <a:gd name="T0" fmla="*/ 470504 w 21600"/>
              <a:gd name="T1" fmla="*/ 2060551 h 36375"/>
              <a:gd name="T2" fmla="*/ 127303 w 21600"/>
              <a:gd name="T3" fmla="*/ 0 h 36375"/>
              <a:gd name="T4" fmla="*/ 470527 w 21600"/>
              <a:gd name="T5" fmla="*/ 836963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84" name="Arc 1736"/>
          <p:cNvSpPr>
            <a:spLocks/>
          </p:cNvSpPr>
          <p:nvPr/>
        </p:nvSpPr>
        <p:spPr bwMode="auto">
          <a:xfrm flipH="1">
            <a:off x="3984625" y="5662613"/>
            <a:ext cx="63500" cy="104775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551520 h 27198"/>
              <a:gd name="T4" fmla="*/ 32794 w 23199"/>
              <a:gd name="T5" fmla="*/ 32003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85" name="Line 1737"/>
          <p:cNvSpPr>
            <a:spLocks noChangeShapeType="1"/>
          </p:cNvSpPr>
          <p:nvPr/>
        </p:nvSpPr>
        <p:spPr bwMode="auto">
          <a:xfrm>
            <a:off x="3838575" y="5576888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86" name="Freeform 1738"/>
          <p:cNvSpPr>
            <a:spLocks/>
          </p:cNvSpPr>
          <p:nvPr/>
        </p:nvSpPr>
        <p:spPr bwMode="auto">
          <a:xfrm>
            <a:off x="3749675" y="5573713"/>
            <a:ext cx="88900" cy="165100"/>
          </a:xfrm>
          <a:custGeom>
            <a:avLst/>
            <a:gdLst>
              <a:gd name="T0" fmla="*/ 0 w 192"/>
              <a:gd name="T1" fmla="*/ 162250062 h 168"/>
              <a:gd name="T2" fmla="*/ 20581277 w 192"/>
              <a:gd name="T3" fmla="*/ 23178860 h 168"/>
              <a:gd name="T4" fmla="*/ 41162553 w 192"/>
              <a:gd name="T5" fmla="*/ 2317886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87" name="Freeform 1739"/>
          <p:cNvSpPr>
            <a:spLocks/>
          </p:cNvSpPr>
          <p:nvPr/>
        </p:nvSpPr>
        <p:spPr bwMode="auto">
          <a:xfrm flipH="1">
            <a:off x="4010025" y="5583238"/>
            <a:ext cx="100013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88" name="Freeform 1740"/>
          <p:cNvSpPr>
            <a:spLocks/>
          </p:cNvSpPr>
          <p:nvPr/>
        </p:nvSpPr>
        <p:spPr bwMode="auto">
          <a:xfrm rot="-4841525" flipH="1" flipV="1">
            <a:off x="4044951" y="5969000"/>
            <a:ext cx="76200" cy="53975"/>
          </a:xfrm>
          <a:custGeom>
            <a:avLst/>
            <a:gdLst>
              <a:gd name="T0" fmla="*/ 0 w 56"/>
              <a:gd name="T1" fmla="*/ 2154848 h 104"/>
              <a:gd name="T2" fmla="*/ 88873690 w 56"/>
              <a:gd name="T3" fmla="*/ 2154848 h 104"/>
              <a:gd name="T4" fmla="*/ 88873690 w 56"/>
              <a:gd name="T5" fmla="*/ 15083417 h 104"/>
              <a:gd name="T6" fmla="*/ 0 w 56"/>
              <a:gd name="T7" fmla="*/ 2801250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89" name="Freeform 1741"/>
          <p:cNvSpPr>
            <a:spLocks/>
          </p:cNvSpPr>
          <p:nvPr/>
        </p:nvSpPr>
        <p:spPr bwMode="auto">
          <a:xfrm rot="-342635">
            <a:off x="4052888" y="5711825"/>
            <a:ext cx="120650" cy="273050"/>
          </a:xfrm>
          <a:custGeom>
            <a:avLst/>
            <a:gdLst>
              <a:gd name="T0" fmla="*/ 5040312 w 152"/>
              <a:gd name="T1" fmla="*/ 258876059 h 288"/>
              <a:gd name="T2" fmla="*/ 5040312 w 152"/>
              <a:gd name="T3" fmla="*/ 215730326 h 288"/>
              <a:gd name="T4" fmla="*/ 35282186 w 152"/>
              <a:gd name="T5" fmla="*/ 129438030 h 288"/>
              <a:gd name="T6" fmla="*/ 95765924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90" name="Arc 1742"/>
          <p:cNvSpPr>
            <a:spLocks/>
          </p:cNvSpPr>
          <p:nvPr/>
        </p:nvSpPr>
        <p:spPr bwMode="auto">
          <a:xfrm rot="4648667">
            <a:off x="1066800" y="5576888"/>
            <a:ext cx="79375" cy="98425"/>
          </a:xfrm>
          <a:custGeom>
            <a:avLst/>
            <a:gdLst>
              <a:gd name="T0" fmla="*/ 159961 w 20914"/>
              <a:gd name="T1" fmla="*/ 0 h 21401"/>
              <a:gd name="T2" fmla="*/ 1143343 w 20914"/>
              <a:gd name="T3" fmla="*/ 1556652 h 21401"/>
              <a:gd name="T4" fmla="*/ 0 w 20914"/>
              <a:gd name="T5" fmla="*/ 208184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91" name="Arc 1743"/>
          <p:cNvSpPr>
            <a:spLocks/>
          </p:cNvSpPr>
          <p:nvPr/>
        </p:nvSpPr>
        <p:spPr bwMode="auto">
          <a:xfrm rot="-4728917">
            <a:off x="1122363" y="5645150"/>
            <a:ext cx="142875" cy="79375"/>
          </a:xfrm>
          <a:custGeom>
            <a:avLst/>
            <a:gdLst>
              <a:gd name="T0" fmla="*/ 2382950 w 21600"/>
              <a:gd name="T1" fmla="*/ 480890 h 32248"/>
              <a:gd name="T2" fmla="*/ 1832802 w 21600"/>
              <a:gd name="T3" fmla="*/ 0 h 32248"/>
              <a:gd name="T4" fmla="*/ 6251171 w 21600"/>
              <a:gd name="T5" fmla="*/ 227859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92" name="Freeform 1744"/>
          <p:cNvSpPr>
            <a:spLocks/>
          </p:cNvSpPr>
          <p:nvPr/>
        </p:nvSpPr>
        <p:spPr bwMode="auto">
          <a:xfrm>
            <a:off x="1230313" y="5573713"/>
            <a:ext cx="65087" cy="200025"/>
          </a:xfrm>
          <a:custGeom>
            <a:avLst/>
            <a:gdLst>
              <a:gd name="T0" fmla="*/ 5403384 w 112"/>
              <a:gd name="T1" fmla="*/ 0 h 328"/>
              <a:gd name="T2" fmla="*/ 5403384 w 112"/>
              <a:gd name="T3" fmla="*/ 107106068 h 328"/>
              <a:gd name="T4" fmla="*/ 37824263 w 112"/>
              <a:gd name="T5" fmla="*/ 89255063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93" name="Freeform 1745"/>
          <p:cNvSpPr>
            <a:spLocks/>
          </p:cNvSpPr>
          <p:nvPr/>
        </p:nvSpPr>
        <p:spPr bwMode="auto">
          <a:xfrm>
            <a:off x="1244600" y="5527675"/>
            <a:ext cx="39688" cy="61913"/>
          </a:xfrm>
          <a:custGeom>
            <a:avLst/>
            <a:gdLst>
              <a:gd name="T0" fmla="*/ 0 w 56"/>
              <a:gd name="T1" fmla="*/ 2835497 h 104"/>
              <a:gd name="T2" fmla="*/ 24109047 w 56"/>
              <a:gd name="T3" fmla="*/ 2835497 h 104"/>
              <a:gd name="T4" fmla="*/ 24109047 w 56"/>
              <a:gd name="T5" fmla="*/ 19846692 h 104"/>
              <a:gd name="T6" fmla="*/ 0 w 56"/>
              <a:gd name="T7" fmla="*/ 3685787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94" name="Freeform 1746"/>
          <p:cNvSpPr>
            <a:spLocks/>
          </p:cNvSpPr>
          <p:nvPr/>
        </p:nvSpPr>
        <p:spPr bwMode="auto">
          <a:xfrm rot="-1391916">
            <a:off x="1260475" y="5670550"/>
            <a:ext cx="79375" cy="60325"/>
          </a:xfrm>
          <a:custGeom>
            <a:avLst/>
            <a:gdLst>
              <a:gd name="T0" fmla="*/ 0 w 48"/>
              <a:gd name="T1" fmla="*/ 18953674 h 192"/>
              <a:gd name="T2" fmla="*/ 131258148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95" name="Arc 1747"/>
          <p:cNvSpPr>
            <a:spLocks/>
          </p:cNvSpPr>
          <p:nvPr/>
        </p:nvSpPr>
        <p:spPr bwMode="auto">
          <a:xfrm flipH="1">
            <a:off x="1319213" y="5568950"/>
            <a:ext cx="104775" cy="96838"/>
          </a:xfrm>
          <a:custGeom>
            <a:avLst/>
            <a:gdLst>
              <a:gd name="T0" fmla="*/ 0 w 37898"/>
              <a:gd name="T1" fmla="*/ 706196 h 21600"/>
              <a:gd name="T2" fmla="*/ 800830 w 37898"/>
              <a:gd name="T3" fmla="*/ 1598029 h 21600"/>
              <a:gd name="T4" fmla="*/ 351769 w 37898"/>
              <a:gd name="T5" fmla="*/ 194639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96" name="Arc 1748"/>
          <p:cNvSpPr>
            <a:spLocks/>
          </p:cNvSpPr>
          <p:nvPr/>
        </p:nvSpPr>
        <p:spPr bwMode="auto">
          <a:xfrm flipH="1">
            <a:off x="1379538" y="5605463"/>
            <a:ext cx="58737" cy="163512"/>
          </a:xfrm>
          <a:custGeom>
            <a:avLst/>
            <a:gdLst>
              <a:gd name="T0" fmla="*/ 434317 w 21600"/>
              <a:gd name="T1" fmla="*/ 3304021 h 36375"/>
              <a:gd name="T2" fmla="*/ 117515 w 21600"/>
              <a:gd name="T3" fmla="*/ 0 h 36375"/>
              <a:gd name="T4" fmla="*/ 434338 w 21600"/>
              <a:gd name="T5" fmla="*/ 1342044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97" name="Arc 1749"/>
          <p:cNvSpPr>
            <a:spLocks/>
          </p:cNvSpPr>
          <p:nvPr/>
        </p:nvSpPr>
        <p:spPr bwMode="auto">
          <a:xfrm flipH="1">
            <a:off x="1317625" y="5646738"/>
            <a:ext cx="65088" cy="122237"/>
          </a:xfrm>
          <a:custGeom>
            <a:avLst/>
            <a:gdLst>
              <a:gd name="T0" fmla="*/ 496045 w 23199"/>
              <a:gd name="T1" fmla="*/ 0 h 27198"/>
              <a:gd name="T2" fmla="*/ 0 w 23199"/>
              <a:gd name="T3" fmla="*/ 2463720 h 27198"/>
              <a:gd name="T4" fmla="*/ 35312 w 23199"/>
              <a:gd name="T5" fmla="*/ 50818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98" name="Freeform 1750"/>
          <p:cNvSpPr>
            <a:spLocks/>
          </p:cNvSpPr>
          <p:nvPr/>
        </p:nvSpPr>
        <p:spPr bwMode="auto">
          <a:xfrm>
            <a:off x="1414463" y="5538788"/>
            <a:ext cx="36512" cy="61912"/>
          </a:xfrm>
          <a:custGeom>
            <a:avLst/>
            <a:gdLst>
              <a:gd name="T0" fmla="*/ 0 w 56"/>
              <a:gd name="T1" fmla="*/ 2834856 h 104"/>
              <a:gd name="T2" fmla="*/ 20404992 w 56"/>
              <a:gd name="T3" fmla="*/ 2834856 h 104"/>
              <a:gd name="T4" fmla="*/ 20404992 w 56"/>
              <a:gd name="T5" fmla="*/ 19845776 h 104"/>
              <a:gd name="T6" fmla="*/ 0 w 56"/>
              <a:gd name="T7" fmla="*/ 3685668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999" name="Freeform 1751"/>
          <p:cNvSpPr>
            <a:spLocks/>
          </p:cNvSpPr>
          <p:nvPr/>
        </p:nvSpPr>
        <p:spPr bwMode="auto">
          <a:xfrm>
            <a:off x="1449388" y="5559425"/>
            <a:ext cx="106362" cy="74613"/>
          </a:xfrm>
          <a:custGeom>
            <a:avLst/>
            <a:gdLst>
              <a:gd name="T0" fmla="*/ 0 w 80"/>
              <a:gd name="T1" fmla="*/ 42174996 h 132"/>
              <a:gd name="T2" fmla="*/ 98987129 w 80"/>
              <a:gd name="T3" fmla="*/ 19170454 h 132"/>
              <a:gd name="T4" fmla="*/ 14141092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00" name="Freeform 1752"/>
          <p:cNvSpPr>
            <a:spLocks/>
          </p:cNvSpPr>
          <p:nvPr/>
        </p:nvSpPr>
        <p:spPr bwMode="auto">
          <a:xfrm>
            <a:off x="1547813" y="5487988"/>
            <a:ext cx="44450" cy="271462"/>
          </a:xfrm>
          <a:custGeom>
            <a:avLst/>
            <a:gdLst>
              <a:gd name="T0" fmla="*/ 894202 w 94"/>
              <a:gd name="T1" fmla="*/ 0 h 443"/>
              <a:gd name="T2" fmla="*/ 447337 w 94"/>
              <a:gd name="T3" fmla="*/ 121662165 h 443"/>
              <a:gd name="T4" fmla="*/ 3130415 w 94"/>
              <a:gd name="T5" fmla="*/ 159212151 h 443"/>
              <a:gd name="T6" fmla="*/ 13863670 w 94"/>
              <a:gd name="T7" fmla="*/ 163718580 h 443"/>
              <a:gd name="T8" fmla="*/ 21019176 w 94"/>
              <a:gd name="T9" fmla="*/ 157710225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01" name="Line 1753"/>
          <p:cNvSpPr>
            <a:spLocks noChangeShapeType="1"/>
          </p:cNvSpPr>
          <p:nvPr/>
        </p:nvSpPr>
        <p:spPr bwMode="auto">
          <a:xfrm flipV="1">
            <a:off x="1508125" y="5568950"/>
            <a:ext cx="84138" cy="47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02" name="Freeform 1754"/>
          <p:cNvSpPr>
            <a:spLocks/>
          </p:cNvSpPr>
          <p:nvPr/>
        </p:nvSpPr>
        <p:spPr bwMode="auto">
          <a:xfrm rot="9222466" flipH="1">
            <a:off x="1408113" y="5599113"/>
            <a:ext cx="26987" cy="33337"/>
          </a:xfrm>
          <a:custGeom>
            <a:avLst/>
            <a:gdLst>
              <a:gd name="T0" fmla="*/ 914185 w 152"/>
              <a:gd name="T1" fmla="*/ 0 h 113"/>
              <a:gd name="T2" fmla="*/ 252115 w 152"/>
              <a:gd name="T3" fmla="*/ 1044363 h 113"/>
              <a:gd name="T4" fmla="*/ 252115 w 152"/>
              <a:gd name="T5" fmla="*/ 5222109 h 113"/>
              <a:gd name="T6" fmla="*/ 1765340 w 152"/>
              <a:gd name="T7" fmla="*/ 9399854 h 113"/>
              <a:gd name="T8" fmla="*/ 3562106 w 152"/>
              <a:gd name="T9" fmla="*/ 8094401 h 113"/>
              <a:gd name="T10" fmla="*/ 4791435 w 152"/>
              <a:gd name="T11" fmla="*/ 522210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03" name="Freeform 1755"/>
          <p:cNvSpPr>
            <a:spLocks/>
          </p:cNvSpPr>
          <p:nvPr/>
        </p:nvSpPr>
        <p:spPr bwMode="auto">
          <a:xfrm rot="1673837">
            <a:off x="1425575" y="5614988"/>
            <a:ext cx="34925" cy="31750"/>
          </a:xfrm>
          <a:custGeom>
            <a:avLst/>
            <a:gdLst>
              <a:gd name="T0" fmla="*/ 0 w 80"/>
              <a:gd name="T1" fmla="*/ 7636835 h 132"/>
              <a:gd name="T2" fmla="*/ 10673079 w 80"/>
              <a:gd name="T3" fmla="*/ 3471333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04" name="Arc 1756"/>
          <p:cNvSpPr>
            <a:spLocks/>
          </p:cNvSpPr>
          <p:nvPr/>
        </p:nvSpPr>
        <p:spPr bwMode="auto">
          <a:xfrm rot="668040">
            <a:off x="1563688" y="5662613"/>
            <a:ext cx="36512" cy="93662"/>
          </a:xfrm>
          <a:custGeom>
            <a:avLst/>
            <a:gdLst>
              <a:gd name="T0" fmla="*/ 95856 w 21600"/>
              <a:gd name="T1" fmla="*/ 0 h 30122"/>
              <a:gd name="T2" fmla="*/ 2338 w 21600"/>
              <a:gd name="T3" fmla="*/ 905573 h 30122"/>
              <a:gd name="T4" fmla="*/ 0 w 21600"/>
              <a:gd name="T5" fmla="*/ 256350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05" name="Arc 1757"/>
          <p:cNvSpPr>
            <a:spLocks/>
          </p:cNvSpPr>
          <p:nvPr/>
        </p:nvSpPr>
        <p:spPr bwMode="auto">
          <a:xfrm rot="20206454" flipH="1">
            <a:off x="914400" y="5291138"/>
            <a:ext cx="85725" cy="115887"/>
          </a:xfrm>
          <a:custGeom>
            <a:avLst/>
            <a:gdLst>
              <a:gd name="T0" fmla="*/ 0 w 37898"/>
              <a:gd name="T1" fmla="*/ 1210311 h 21600"/>
              <a:gd name="T2" fmla="*/ 438621 w 37898"/>
              <a:gd name="T3" fmla="*/ 2738721 h 21600"/>
              <a:gd name="T4" fmla="*/ 192665 w 37898"/>
              <a:gd name="T5" fmla="*/ 3335775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06" name="Arc 1758"/>
          <p:cNvSpPr>
            <a:spLocks/>
          </p:cNvSpPr>
          <p:nvPr/>
        </p:nvSpPr>
        <p:spPr bwMode="auto">
          <a:xfrm rot="18564040" flipH="1">
            <a:off x="974726" y="5260975"/>
            <a:ext cx="69850" cy="60325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296124 h 27198"/>
              <a:gd name="T4" fmla="*/ 43640 w 23199"/>
              <a:gd name="T5" fmla="*/ 6108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07" name="Arc 1759"/>
          <p:cNvSpPr>
            <a:spLocks/>
          </p:cNvSpPr>
          <p:nvPr/>
        </p:nvSpPr>
        <p:spPr bwMode="auto">
          <a:xfrm rot="5910393" flipH="1">
            <a:off x="873125" y="5299076"/>
            <a:ext cx="192087" cy="61912"/>
          </a:xfrm>
          <a:custGeom>
            <a:avLst/>
            <a:gdLst>
              <a:gd name="T0" fmla="*/ 2461488 w 21600"/>
              <a:gd name="T1" fmla="*/ 323901 h 27068"/>
              <a:gd name="T2" fmla="*/ 4453928 w 21600"/>
              <a:gd name="T3" fmla="*/ 0 h 27068"/>
              <a:gd name="T4" fmla="*/ 15191004 w 21600"/>
              <a:gd name="T5" fmla="*/ 18284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08" name="Freeform 1760"/>
          <p:cNvSpPr>
            <a:spLocks/>
          </p:cNvSpPr>
          <p:nvPr/>
        </p:nvSpPr>
        <p:spPr bwMode="auto">
          <a:xfrm rot="-143199">
            <a:off x="998538" y="5348288"/>
            <a:ext cx="42862" cy="403225"/>
          </a:xfrm>
          <a:custGeom>
            <a:avLst/>
            <a:gdLst>
              <a:gd name="T0" fmla="*/ 0 w 192"/>
              <a:gd name="T1" fmla="*/ 338730020 h 480"/>
              <a:gd name="T2" fmla="*/ 4784248 w 192"/>
              <a:gd name="T3" fmla="*/ 304857449 h 480"/>
              <a:gd name="T4" fmla="*/ 7176482 w 192"/>
              <a:gd name="T5" fmla="*/ 237111466 h 480"/>
              <a:gd name="T6" fmla="*/ 956849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09" name="Freeform 1761"/>
          <p:cNvSpPr>
            <a:spLocks/>
          </p:cNvSpPr>
          <p:nvPr/>
        </p:nvSpPr>
        <p:spPr bwMode="auto">
          <a:xfrm rot="2859523" flipH="1">
            <a:off x="1000919" y="5312569"/>
            <a:ext cx="80962" cy="76200"/>
          </a:xfrm>
          <a:custGeom>
            <a:avLst/>
            <a:gdLst>
              <a:gd name="T0" fmla="*/ 0 w 80"/>
              <a:gd name="T1" fmla="*/ 43988180 h 132"/>
              <a:gd name="T2" fmla="*/ 57354487 w 80"/>
              <a:gd name="T3" fmla="*/ 19994418 h 132"/>
              <a:gd name="T4" fmla="*/ 819355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10" name="Arc 1762"/>
          <p:cNvSpPr>
            <a:spLocks/>
          </p:cNvSpPr>
          <p:nvPr/>
        </p:nvSpPr>
        <p:spPr bwMode="auto">
          <a:xfrm rot="7227494" flipH="1">
            <a:off x="1131094" y="5296694"/>
            <a:ext cx="73025" cy="65087"/>
          </a:xfrm>
          <a:custGeom>
            <a:avLst/>
            <a:gdLst>
              <a:gd name="T0" fmla="*/ 0 w 29764"/>
              <a:gd name="T1" fmla="*/ 93987 h 21600"/>
              <a:gd name="T2" fmla="*/ 439573 w 29764"/>
              <a:gd name="T3" fmla="*/ 267447 h 21600"/>
              <a:gd name="T4" fmla="*/ 172616 w 29764"/>
              <a:gd name="T5" fmla="*/ 590984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11" name="Arc 1763"/>
          <p:cNvSpPr>
            <a:spLocks/>
          </p:cNvSpPr>
          <p:nvPr/>
        </p:nvSpPr>
        <p:spPr bwMode="auto">
          <a:xfrm rot="1213172">
            <a:off x="1022350" y="5632450"/>
            <a:ext cx="42863" cy="127000"/>
          </a:xfrm>
          <a:custGeom>
            <a:avLst/>
            <a:gdLst>
              <a:gd name="T0" fmla="*/ 104294 w 27189"/>
              <a:gd name="T1" fmla="*/ 0 h 26531"/>
              <a:gd name="T2" fmla="*/ 0 w 27189"/>
              <a:gd name="T3" fmla="*/ 2829346 h 26531"/>
              <a:gd name="T4" fmla="*/ 21897 w 27189"/>
              <a:gd name="T5" fmla="*/ 540862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12" name="Freeform 1764"/>
          <p:cNvSpPr>
            <a:spLocks/>
          </p:cNvSpPr>
          <p:nvPr/>
        </p:nvSpPr>
        <p:spPr bwMode="auto">
          <a:xfrm rot="517400" flipH="1">
            <a:off x="954088" y="5432425"/>
            <a:ext cx="150812" cy="104775"/>
          </a:xfrm>
          <a:custGeom>
            <a:avLst/>
            <a:gdLst>
              <a:gd name="T0" fmla="*/ 0 w 1"/>
              <a:gd name="T1" fmla="*/ 0 h 768"/>
              <a:gd name="T2" fmla="*/ 0 w 1"/>
              <a:gd name="T3" fmla="*/ 1429401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13" name="Freeform 1765"/>
          <p:cNvSpPr>
            <a:spLocks/>
          </p:cNvSpPr>
          <p:nvPr/>
        </p:nvSpPr>
        <p:spPr bwMode="auto">
          <a:xfrm rot="615711" flipH="1">
            <a:off x="966788" y="5329238"/>
            <a:ext cx="150812" cy="103187"/>
          </a:xfrm>
          <a:custGeom>
            <a:avLst/>
            <a:gdLst>
              <a:gd name="T0" fmla="*/ 0 w 1"/>
              <a:gd name="T1" fmla="*/ 0 h 768"/>
              <a:gd name="T2" fmla="*/ 0 w 1"/>
              <a:gd name="T3" fmla="*/ 13864006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14" name="Arc 1766"/>
          <p:cNvSpPr>
            <a:spLocks/>
          </p:cNvSpPr>
          <p:nvPr/>
        </p:nvSpPr>
        <p:spPr bwMode="auto">
          <a:xfrm rot="20863295" flipH="1">
            <a:off x="1119188" y="5292725"/>
            <a:ext cx="69850" cy="73025"/>
          </a:xfrm>
          <a:custGeom>
            <a:avLst/>
            <a:gdLst>
              <a:gd name="T0" fmla="*/ 0 w 33055"/>
              <a:gd name="T1" fmla="*/ 135671 h 21600"/>
              <a:gd name="T2" fmla="*/ 311906 w 33055"/>
              <a:gd name="T3" fmla="*/ 685269 h 21600"/>
              <a:gd name="T4" fmla="*/ 111384 w 33055"/>
              <a:gd name="T5" fmla="*/ 834655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15" name="Arc 1767"/>
          <p:cNvSpPr>
            <a:spLocks/>
          </p:cNvSpPr>
          <p:nvPr/>
        </p:nvSpPr>
        <p:spPr bwMode="auto">
          <a:xfrm rot="675542">
            <a:off x="1054100" y="5537200"/>
            <a:ext cx="34925" cy="144463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7260879 h 20377"/>
              <a:gd name="T4" fmla="*/ 0 w 21600"/>
              <a:gd name="T5" fmla="*/ 1994713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16" name="Line 1768"/>
          <p:cNvSpPr>
            <a:spLocks noChangeShapeType="1"/>
          </p:cNvSpPr>
          <p:nvPr/>
        </p:nvSpPr>
        <p:spPr bwMode="auto">
          <a:xfrm>
            <a:off x="1152525" y="5568950"/>
            <a:ext cx="0" cy="1587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17" name="AutoShape 1769"/>
          <p:cNvSpPr>
            <a:spLocks noChangeArrowheads="1"/>
          </p:cNvSpPr>
          <p:nvPr/>
        </p:nvSpPr>
        <p:spPr bwMode="auto">
          <a:xfrm>
            <a:off x="1363663" y="5859463"/>
            <a:ext cx="23812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5018" name="Freeform 1770"/>
          <p:cNvSpPr>
            <a:spLocks/>
          </p:cNvSpPr>
          <p:nvPr/>
        </p:nvSpPr>
        <p:spPr bwMode="auto">
          <a:xfrm>
            <a:off x="2259013" y="5386388"/>
            <a:ext cx="41275" cy="101600"/>
          </a:xfrm>
          <a:custGeom>
            <a:avLst/>
            <a:gdLst>
              <a:gd name="T0" fmla="*/ 0 w 48"/>
              <a:gd name="T1" fmla="*/ 53763333 h 192"/>
              <a:gd name="T2" fmla="*/ 3549220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19" name="Freeform 1771"/>
          <p:cNvSpPr>
            <a:spLocks/>
          </p:cNvSpPr>
          <p:nvPr/>
        </p:nvSpPr>
        <p:spPr bwMode="auto">
          <a:xfrm>
            <a:off x="1784350" y="5535613"/>
            <a:ext cx="60325" cy="241300"/>
          </a:xfrm>
          <a:custGeom>
            <a:avLst/>
            <a:gdLst>
              <a:gd name="T0" fmla="*/ 0 w 242"/>
              <a:gd name="T1" fmla="*/ 205744452 h 283"/>
              <a:gd name="T2" fmla="*/ 4598162 w 242"/>
              <a:gd name="T3" fmla="*/ 167939665 h 283"/>
              <a:gd name="T4" fmla="*/ 9196573 w 242"/>
              <a:gd name="T5" fmla="*/ 134497034 h 283"/>
              <a:gd name="T6" fmla="*/ 12179170 w 242"/>
              <a:gd name="T7" fmla="*/ 105416533 h 283"/>
              <a:gd name="T8" fmla="*/ 14664709 w 242"/>
              <a:gd name="T9" fmla="*/ 58888286 h 283"/>
              <a:gd name="T10" fmla="*/ 14540569 w 242"/>
              <a:gd name="T11" fmla="*/ 19629711 h 283"/>
              <a:gd name="T12" fmla="*/ 13670593 w 242"/>
              <a:gd name="T13" fmla="*/ 6543236 h 283"/>
              <a:gd name="T14" fmla="*/ 12055030 w 242"/>
              <a:gd name="T15" fmla="*/ 727310 h 283"/>
              <a:gd name="T16" fmla="*/ 10812136 w 242"/>
              <a:gd name="T17" fmla="*/ 727310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0" name="Line 1772"/>
          <p:cNvSpPr>
            <a:spLocks noChangeShapeType="1"/>
          </p:cNvSpPr>
          <p:nvPr/>
        </p:nvSpPr>
        <p:spPr bwMode="auto">
          <a:xfrm flipH="1" flipV="1">
            <a:off x="1824038" y="5565775"/>
            <a:ext cx="69850" cy="428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1" name="Arc 1773"/>
          <p:cNvSpPr>
            <a:spLocks/>
          </p:cNvSpPr>
          <p:nvPr/>
        </p:nvSpPr>
        <p:spPr bwMode="auto">
          <a:xfrm rot="2265330" flipV="1">
            <a:off x="1854200" y="5726113"/>
            <a:ext cx="47625" cy="38100"/>
          </a:xfrm>
          <a:custGeom>
            <a:avLst/>
            <a:gdLst>
              <a:gd name="T0" fmla="*/ 0 w 37898"/>
              <a:gd name="T1" fmla="*/ 43011 h 21600"/>
              <a:gd name="T2" fmla="*/ 75210 w 37898"/>
              <a:gd name="T3" fmla="*/ 97324 h 21600"/>
              <a:gd name="T4" fmla="*/ 33036 w 37898"/>
              <a:gd name="T5" fmla="*/ 1185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22" name="Arc 1774"/>
          <p:cNvSpPr>
            <a:spLocks/>
          </p:cNvSpPr>
          <p:nvPr/>
        </p:nvSpPr>
        <p:spPr bwMode="auto">
          <a:xfrm rot="36600" flipH="1">
            <a:off x="1776413" y="5603875"/>
            <a:ext cx="150812" cy="147638"/>
          </a:xfrm>
          <a:custGeom>
            <a:avLst/>
            <a:gdLst>
              <a:gd name="T0" fmla="*/ 1191275 w 21600"/>
              <a:gd name="T1" fmla="*/ 4392198 h 27068"/>
              <a:gd name="T2" fmla="*/ 2155529 w 21600"/>
              <a:gd name="T3" fmla="*/ 0 h 27068"/>
              <a:gd name="T4" fmla="*/ 7351911 w 21600"/>
              <a:gd name="T5" fmla="*/ 247940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23" name="Freeform 1775"/>
          <p:cNvSpPr>
            <a:spLocks/>
          </p:cNvSpPr>
          <p:nvPr/>
        </p:nvSpPr>
        <p:spPr bwMode="auto">
          <a:xfrm rot="8079858" flipH="1">
            <a:off x="1806576" y="5529262"/>
            <a:ext cx="42862" cy="49213"/>
          </a:xfrm>
          <a:custGeom>
            <a:avLst/>
            <a:gdLst>
              <a:gd name="T0" fmla="*/ 2306088 w 152"/>
              <a:gd name="T1" fmla="*/ 0 h 113"/>
              <a:gd name="T2" fmla="*/ 636162 w 152"/>
              <a:gd name="T3" fmla="*/ 2275993 h 113"/>
              <a:gd name="T4" fmla="*/ 636162 w 152"/>
              <a:gd name="T5" fmla="*/ 11380398 h 113"/>
              <a:gd name="T6" fmla="*/ 4452854 w 152"/>
              <a:gd name="T7" fmla="*/ 20484368 h 113"/>
              <a:gd name="T8" fmla="*/ 8985509 w 152"/>
              <a:gd name="T9" fmla="*/ 17639596 h 113"/>
              <a:gd name="T10" fmla="*/ 12086520 w 152"/>
              <a:gd name="T11" fmla="*/ 11380398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4" name="Arc 1776"/>
          <p:cNvSpPr>
            <a:spLocks/>
          </p:cNvSpPr>
          <p:nvPr/>
        </p:nvSpPr>
        <p:spPr bwMode="auto">
          <a:xfrm flipH="1">
            <a:off x="2162175" y="5584825"/>
            <a:ext cx="92075" cy="92075"/>
          </a:xfrm>
          <a:custGeom>
            <a:avLst/>
            <a:gdLst>
              <a:gd name="T0" fmla="*/ 0 w 39875"/>
              <a:gd name="T1" fmla="*/ 804390 h 21600"/>
              <a:gd name="T2" fmla="*/ 490936 w 39875"/>
              <a:gd name="T3" fmla="*/ 1454414 h 21600"/>
              <a:gd name="T4" fmla="*/ 227277 w 39875"/>
              <a:gd name="T5" fmla="*/ 1673084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25" name="Arc 1777"/>
          <p:cNvSpPr>
            <a:spLocks/>
          </p:cNvSpPr>
          <p:nvPr/>
        </p:nvSpPr>
        <p:spPr bwMode="auto">
          <a:xfrm flipH="1">
            <a:off x="2162175" y="5662613"/>
            <a:ext cx="53975" cy="107950"/>
          </a:xfrm>
          <a:custGeom>
            <a:avLst/>
            <a:gdLst>
              <a:gd name="T0" fmla="*/ 271563 w 23853"/>
              <a:gd name="T1" fmla="*/ 0 h 25811"/>
              <a:gd name="T2" fmla="*/ 0 w 23853"/>
              <a:gd name="T3" fmla="*/ 1879604 h 25811"/>
              <a:gd name="T4" fmla="*/ 26104 w 23853"/>
              <a:gd name="T5" fmla="*/ 308066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26" name="Arc 1778"/>
          <p:cNvSpPr>
            <a:spLocks/>
          </p:cNvSpPr>
          <p:nvPr/>
        </p:nvSpPr>
        <p:spPr bwMode="auto">
          <a:xfrm flipH="1">
            <a:off x="2212975" y="5632450"/>
            <a:ext cx="50800" cy="138113"/>
          </a:xfrm>
          <a:custGeom>
            <a:avLst/>
            <a:gdLst>
              <a:gd name="T0" fmla="*/ 275416 w 21600"/>
              <a:gd name="T1" fmla="*/ 2394199 h 33172"/>
              <a:gd name="T2" fmla="*/ 43763 w 21600"/>
              <a:gd name="T3" fmla="*/ 0 h 33172"/>
              <a:gd name="T4" fmla="*/ 280985 w 21600"/>
              <a:gd name="T5" fmla="*/ 835498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779"/>
          <p:cNvGrpSpPr>
            <a:grpSpLocks/>
          </p:cNvGrpSpPr>
          <p:nvPr/>
        </p:nvGrpSpPr>
        <p:grpSpPr bwMode="auto">
          <a:xfrm>
            <a:off x="2181225" y="5495925"/>
            <a:ext cx="74613" cy="46038"/>
            <a:chOff x="1346" y="3645"/>
            <a:chExt cx="47" cy="29"/>
          </a:xfrm>
        </p:grpSpPr>
        <p:sp>
          <p:nvSpPr>
            <p:cNvPr id="21209" name="Line 1780"/>
            <p:cNvSpPr>
              <a:spLocks noChangeShapeType="1"/>
            </p:cNvSpPr>
            <p:nvPr/>
          </p:nvSpPr>
          <p:spPr bwMode="auto">
            <a:xfrm flipV="1">
              <a:off x="1346" y="3648"/>
              <a:ext cx="29" cy="2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0" name="Line 1781"/>
            <p:cNvSpPr>
              <a:spLocks noChangeShapeType="1"/>
            </p:cNvSpPr>
            <p:nvPr/>
          </p:nvSpPr>
          <p:spPr bwMode="auto">
            <a:xfrm flipH="1" flipV="1">
              <a:off x="1368" y="3645"/>
              <a:ext cx="25" cy="29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30" name="Freeform 1782"/>
          <p:cNvSpPr>
            <a:spLocks/>
          </p:cNvSpPr>
          <p:nvPr/>
        </p:nvSpPr>
        <p:spPr bwMode="auto">
          <a:xfrm rot="274436">
            <a:off x="2011363" y="5675313"/>
            <a:ext cx="71437" cy="79375"/>
          </a:xfrm>
          <a:custGeom>
            <a:avLst/>
            <a:gdLst>
              <a:gd name="T0" fmla="*/ 0 w 48"/>
              <a:gd name="T1" fmla="*/ 32814537 h 192"/>
              <a:gd name="T2" fmla="*/ 1063176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1" name="Freeform 1783"/>
          <p:cNvSpPr>
            <a:spLocks/>
          </p:cNvSpPr>
          <p:nvPr/>
        </p:nvSpPr>
        <p:spPr bwMode="auto">
          <a:xfrm>
            <a:off x="1973263" y="5576888"/>
            <a:ext cx="73025" cy="196850"/>
          </a:xfrm>
          <a:custGeom>
            <a:avLst/>
            <a:gdLst>
              <a:gd name="T0" fmla="*/ 6801758 w 112"/>
              <a:gd name="T1" fmla="*/ 0 h 328"/>
              <a:gd name="T2" fmla="*/ 6801758 w 112"/>
              <a:gd name="T3" fmla="*/ 103732747 h 328"/>
              <a:gd name="T4" fmla="*/ 47612959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2" name="Freeform 1784"/>
          <p:cNvSpPr>
            <a:spLocks/>
          </p:cNvSpPr>
          <p:nvPr/>
        </p:nvSpPr>
        <p:spPr bwMode="auto">
          <a:xfrm>
            <a:off x="1946275" y="5576888"/>
            <a:ext cx="31750" cy="100012"/>
          </a:xfrm>
          <a:custGeom>
            <a:avLst/>
            <a:gdLst>
              <a:gd name="T0" fmla="*/ 0 w 80"/>
              <a:gd name="T1" fmla="*/ 75775747 h 132"/>
              <a:gd name="T2" fmla="*/ 8820547 w 80"/>
              <a:gd name="T3" fmla="*/ 34443523 h 132"/>
              <a:gd name="T4" fmla="*/ 1260078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3" name="Freeform 1785"/>
          <p:cNvSpPr>
            <a:spLocks/>
          </p:cNvSpPr>
          <p:nvPr/>
        </p:nvSpPr>
        <p:spPr bwMode="auto">
          <a:xfrm>
            <a:off x="2328863" y="5567363"/>
            <a:ext cx="71437" cy="228600"/>
          </a:xfrm>
          <a:custGeom>
            <a:avLst/>
            <a:gdLst>
              <a:gd name="T0" fmla="*/ 6509060 w 112"/>
              <a:gd name="T1" fmla="*/ 0 h 328"/>
              <a:gd name="T2" fmla="*/ 6509060 w 112"/>
              <a:gd name="T3" fmla="*/ 139893434 h 328"/>
              <a:gd name="T4" fmla="*/ 45564695 w 112"/>
              <a:gd name="T5" fmla="*/ 11657763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4" name="AutoShape 1786"/>
          <p:cNvSpPr>
            <a:spLocks noChangeArrowheads="1"/>
          </p:cNvSpPr>
          <p:nvPr/>
        </p:nvSpPr>
        <p:spPr bwMode="auto">
          <a:xfrm>
            <a:off x="2325688" y="5505450"/>
            <a:ext cx="22225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5035" name="Freeform 1787"/>
          <p:cNvSpPr>
            <a:spLocks/>
          </p:cNvSpPr>
          <p:nvPr/>
        </p:nvSpPr>
        <p:spPr bwMode="auto">
          <a:xfrm rot="9222466" flipH="1">
            <a:off x="2222500" y="5600700"/>
            <a:ext cx="23813" cy="33338"/>
          </a:xfrm>
          <a:custGeom>
            <a:avLst/>
            <a:gdLst>
              <a:gd name="T0" fmla="*/ 711727 w 152"/>
              <a:gd name="T1" fmla="*/ 0 h 113"/>
              <a:gd name="T2" fmla="*/ 196301 w 152"/>
              <a:gd name="T3" fmla="*/ 1044394 h 113"/>
              <a:gd name="T4" fmla="*/ 196301 w 152"/>
              <a:gd name="T5" fmla="*/ 5222561 h 113"/>
              <a:gd name="T6" fmla="*/ 1374417 w 152"/>
              <a:gd name="T7" fmla="*/ 9400431 h 113"/>
              <a:gd name="T8" fmla="*/ 2773431 w 152"/>
              <a:gd name="T9" fmla="*/ 8094644 h 113"/>
              <a:gd name="T10" fmla="*/ 3730651 w 152"/>
              <a:gd name="T11" fmla="*/ 522256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6" name="Freeform 1788"/>
          <p:cNvSpPr>
            <a:spLocks/>
          </p:cNvSpPr>
          <p:nvPr/>
        </p:nvSpPr>
        <p:spPr bwMode="auto">
          <a:xfrm rot="1673837">
            <a:off x="2236788" y="5619750"/>
            <a:ext cx="30162" cy="31750"/>
          </a:xfrm>
          <a:custGeom>
            <a:avLst/>
            <a:gdLst>
              <a:gd name="T0" fmla="*/ 0 w 80"/>
              <a:gd name="T1" fmla="*/ 7636835 h 132"/>
              <a:gd name="T2" fmla="*/ 7960129 w 80"/>
              <a:gd name="T3" fmla="*/ 3471333 h 132"/>
              <a:gd name="T4" fmla="*/ 1137182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7" name="Freeform 1789"/>
          <p:cNvSpPr>
            <a:spLocks/>
          </p:cNvSpPr>
          <p:nvPr/>
        </p:nvSpPr>
        <p:spPr bwMode="auto">
          <a:xfrm>
            <a:off x="2073275" y="5575300"/>
            <a:ext cx="50800" cy="201613"/>
          </a:xfrm>
          <a:custGeom>
            <a:avLst/>
            <a:gdLst>
              <a:gd name="T0" fmla="*/ 3291568 w 112"/>
              <a:gd name="T1" fmla="*/ 0 h 328"/>
              <a:gd name="T2" fmla="*/ 3291568 w 112"/>
              <a:gd name="T3" fmla="*/ 108813239 h 328"/>
              <a:gd name="T4" fmla="*/ 23041429 w 112"/>
              <a:gd name="T5" fmla="*/ 90677910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8" name="Freeform 1790"/>
          <p:cNvSpPr>
            <a:spLocks/>
          </p:cNvSpPr>
          <p:nvPr/>
        </p:nvSpPr>
        <p:spPr bwMode="auto">
          <a:xfrm>
            <a:off x="2243138" y="5570538"/>
            <a:ext cx="100012" cy="74612"/>
          </a:xfrm>
          <a:custGeom>
            <a:avLst/>
            <a:gdLst>
              <a:gd name="T0" fmla="*/ 0 w 80"/>
              <a:gd name="T1" fmla="*/ 42173866 h 132"/>
              <a:gd name="T2" fmla="*/ 87520507 w 80"/>
              <a:gd name="T3" fmla="*/ 19170197 h 132"/>
              <a:gd name="T4" fmla="*/ 1250299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9" name="Freeform 1791"/>
          <p:cNvSpPr>
            <a:spLocks/>
          </p:cNvSpPr>
          <p:nvPr/>
        </p:nvSpPr>
        <p:spPr bwMode="auto">
          <a:xfrm rot="-404160">
            <a:off x="2090738" y="5678488"/>
            <a:ext cx="71437" cy="79375"/>
          </a:xfrm>
          <a:custGeom>
            <a:avLst/>
            <a:gdLst>
              <a:gd name="T0" fmla="*/ 0 w 48"/>
              <a:gd name="T1" fmla="*/ 32814537 h 192"/>
              <a:gd name="T2" fmla="*/ 1063176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0" name="Freeform 1792"/>
          <p:cNvSpPr>
            <a:spLocks/>
          </p:cNvSpPr>
          <p:nvPr/>
        </p:nvSpPr>
        <p:spPr bwMode="auto">
          <a:xfrm>
            <a:off x="2955925" y="5580063"/>
            <a:ext cx="96838" cy="173037"/>
          </a:xfrm>
          <a:custGeom>
            <a:avLst/>
            <a:gdLst>
              <a:gd name="T0" fmla="*/ 0 w 192"/>
              <a:gd name="T1" fmla="*/ 178225020 h 168"/>
              <a:gd name="T2" fmla="*/ 24420829 w 192"/>
              <a:gd name="T3" fmla="*/ 25461157 h 168"/>
              <a:gd name="T4" fmla="*/ 48841658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1" name="Freeform 1793"/>
          <p:cNvSpPr>
            <a:spLocks/>
          </p:cNvSpPr>
          <p:nvPr/>
        </p:nvSpPr>
        <p:spPr bwMode="auto">
          <a:xfrm rot="249980">
            <a:off x="3017838" y="5580063"/>
            <a:ext cx="33337" cy="163512"/>
          </a:xfrm>
          <a:custGeom>
            <a:avLst/>
            <a:gdLst>
              <a:gd name="T0" fmla="*/ 0 w 144"/>
              <a:gd name="T1" fmla="*/ 13640987 h 280"/>
              <a:gd name="T2" fmla="*/ 5145241 w 144"/>
              <a:gd name="T3" fmla="*/ 13640987 h 280"/>
              <a:gd name="T4" fmla="*/ 7717747 w 144"/>
              <a:gd name="T5" fmla="*/ 9548633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2" name="Arc 1794"/>
          <p:cNvSpPr>
            <a:spLocks/>
          </p:cNvSpPr>
          <p:nvPr/>
        </p:nvSpPr>
        <p:spPr bwMode="auto">
          <a:xfrm rot="6747118" flipV="1">
            <a:off x="2982119" y="5633244"/>
            <a:ext cx="241300" cy="46038"/>
          </a:xfrm>
          <a:custGeom>
            <a:avLst/>
            <a:gdLst>
              <a:gd name="T0" fmla="*/ 26583687 w 21600"/>
              <a:gd name="T1" fmla="*/ 0 h 26689"/>
              <a:gd name="T2" fmla="*/ 19364759 w 21600"/>
              <a:gd name="T3" fmla="*/ 136989 h 26689"/>
              <a:gd name="T4" fmla="*/ 0 w 21600"/>
              <a:gd name="T5" fmla="*/ 52081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43" name="Arc 1795"/>
          <p:cNvSpPr>
            <a:spLocks/>
          </p:cNvSpPr>
          <p:nvPr/>
        </p:nvSpPr>
        <p:spPr bwMode="auto">
          <a:xfrm flipH="1">
            <a:off x="3108325" y="5592763"/>
            <a:ext cx="103188" cy="82550"/>
          </a:xfrm>
          <a:custGeom>
            <a:avLst/>
            <a:gdLst>
              <a:gd name="T0" fmla="*/ 0 w 37898"/>
              <a:gd name="T1" fmla="*/ 437461 h 21600"/>
              <a:gd name="T2" fmla="*/ 764987 w 37898"/>
              <a:gd name="T3" fmla="*/ 989912 h 21600"/>
              <a:gd name="T4" fmla="*/ 336027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44" name="Arc 1796"/>
          <p:cNvSpPr>
            <a:spLocks/>
          </p:cNvSpPr>
          <p:nvPr/>
        </p:nvSpPr>
        <p:spPr bwMode="auto">
          <a:xfrm flipH="1">
            <a:off x="3167063" y="5626100"/>
            <a:ext cx="58737" cy="136525"/>
          </a:xfrm>
          <a:custGeom>
            <a:avLst/>
            <a:gdLst>
              <a:gd name="T0" fmla="*/ 434317 w 21600"/>
              <a:gd name="T1" fmla="*/ 1923225 h 36375"/>
              <a:gd name="T2" fmla="*/ 117515 w 21600"/>
              <a:gd name="T3" fmla="*/ 0 h 36375"/>
              <a:gd name="T4" fmla="*/ 434338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45" name="Arc 1797"/>
          <p:cNvSpPr>
            <a:spLocks/>
          </p:cNvSpPr>
          <p:nvPr/>
        </p:nvSpPr>
        <p:spPr bwMode="auto">
          <a:xfrm flipH="1">
            <a:off x="3106738" y="5659438"/>
            <a:ext cx="63500" cy="103187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482030 h 27198"/>
              <a:gd name="T4" fmla="*/ 32794 w 23199"/>
              <a:gd name="T5" fmla="*/ 30569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46" name="Arc 1798"/>
          <p:cNvSpPr>
            <a:spLocks/>
          </p:cNvSpPr>
          <p:nvPr/>
        </p:nvSpPr>
        <p:spPr bwMode="auto">
          <a:xfrm rot="21592133" flipV="1">
            <a:off x="2582863" y="5597525"/>
            <a:ext cx="123825" cy="153988"/>
          </a:xfrm>
          <a:custGeom>
            <a:avLst/>
            <a:gdLst>
              <a:gd name="T0" fmla="*/ 0 w 42187"/>
              <a:gd name="T1" fmla="*/ 5460956 h 21600"/>
              <a:gd name="T2" fmla="*/ 1066761 w 42187"/>
              <a:gd name="T3" fmla="*/ 7693997 h 21600"/>
              <a:gd name="T4" fmla="*/ 520654 w 42187"/>
              <a:gd name="T5" fmla="*/ 7826241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47" name="Freeform 1799"/>
          <p:cNvSpPr>
            <a:spLocks/>
          </p:cNvSpPr>
          <p:nvPr/>
        </p:nvSpPr>
        <p:spPr bwMode="auto">
          <a:xfrm>
            <a:off x="2533650" y="5276850"/>
            <a:ext cx="106363" cy="409575"/>
          </a:xfrm>
          <a:custGeom>
            <a:avLst/>
            <a:gdLst>
              <a:gd name="T0" fmla="*/ 0 w 208"/>
              <a:gd name="T1" fmla="*/ 246693635 h 680"/>
              <a:gd name="T2" fmla="*/ 50205894 w 208"/>
              <a:gd name="T3" fmla="*/ 37729683 h 680"/>
              <a:gd name="T4" fmla="*/ 25103203 w 208"/>
              <a:gd name="T5" fmla="*/ 20316127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8" name="Freeform 1800"/>
          <p:cNvSpPr>
            <a:spLocks/>
          </p:cNvSpPr>
          <p:nvPr/>
        </p:nvSpPr>
        <p:spPr bwMode="auto">
          <a:xfrm>
            <a:off x="2589213" y="5311775"/>
            <a:ext cx="23812" cy="3778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8587465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9" name="Freeform 1801"/>
          <p:cNvSpPr>
            <a:spLocks/>
          </p:cNvSpPr>
          <p:nvPr/>
        </p:nvSpPr>
        <p:spPr bwMode="auto">
          <a:xfrm rot="13081914" flipH="1">
            <a:off x="2640013" y="5562600"/>
            <a:ext cx="74612" cy="74613"/>
          </a:xfrm>
          <a:custGeom>
            <a:avLst/>
            <a:gdLst>
              <a:gd name="T0" fmla="*/ 6987511 w 152"/>
              <a:gd name="T1" fmla="*/ 0 h 113"/>
              <a:gd name="T2" fmla="*/ 1927640 w 152"/>
              <a:gd name="T3" fmla="*/ 5232154 h 113"/>
              <a:gd name="T4" fmla="*/ 1927640 w 152"/>
              <a:gd name="T5" fmla="*/ 26159453 h 113"/>
              <a:gd name="T6" fmla="*/ 13493480 w 152"/>
              <a:gd name="T7" fmla="*/ 47086754 h 113"/>
              <a:gd name="T8" fmla="*/ 27227486 w 152"/>
              <a:gd name="T9" fmla="*/ 40546552 h 113"/>
              <a:gd name="T10" fmla="*/ 36624675 w 152"/>
              <a:gd name="T11" fmla="*/ 2615945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0" name="Arc 1802"/>
          <p:cNvSpPr>
            <a:spLocks/>
          </p:cNvSpPr>
          <p:nvPr/>
        </p:nvSpPr>
        <p:spPr bwMode="auto">
          <a:xfrm flipH="1">
            <a:off x="2747963" y="5584825"/>
            <a:ext cx="95250" cy="85725"/>
          </a:xfrm>
          <a:custGeom>
            <a:avLst/>
            <a:gdLst>
              <a:gd name="T0" fmla="*/ 0 w 37898"/>
              <a:gd name="T1" fmla="*/ 489902 h 21600"/>
              <a:gd name="T2" fmla="*/ 601675 w 37898"/>
              <a:gd name="T3" fmla="*/ 1108587 h 21600"/>
              <a:gd name="T4" fmla="*/ 264289 w 37898"/>
              <a:gd name="T5" fmla="*/ 135025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51" name="Arc 1803"/>
          <p:cNvSpPr>
            <a:spLocks/>
          </p:cNvSpPr>
          <p:nvPr/>
        </p:nvSpPr>
        <p:spPr bwMode="auto">
          <a:xfrm flipH="1">
            <a:off x="2798763" y="5613400"/>
            <a:ext cx="53975" cy="141288"/>
          </a:xfrm>
          <a:custGeom>
            <a:avLst/>
            <a:gdLst>
              <a:gd name="T0" fmla="*/ 337019 w 21600"/>
              <a:gd name="T1" fmla="*/ 2131621 h 36375"/>
              <a:gd name="T2" fmla="*/ 91185 w 21600"/>
              <a:gd name="T3" fmla="*/ 0 h 36375"/>
              <a:gd name="T4" fmla="*/ 337031 w 21600"/>
              <a:gd name="T5" fmla="*/ 86583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52" name="Arc 1804"/>
          <p:cNvSpPr>
            <a:spLocks/>
          </p:cNvSpPr>
          <p:nvPr/>
        </p:nvSpPr>
        <p:spPr bwMode="auto">
          <a:xfrm flipH="1">
            <a:off x="2746375" y="5649913"/>
            <a:ext cx="58738" cy="106362"/>
          </a:xfrm>
          <a:custGeom>
            <a:avLst/>
            <a:gdLst>
              <a:gd name="T0" fmla="*/ 364566 w 23199"/>
              <a:gd name="T1" fmla="*/ 0 h 27198"/>
              <a:gd name="T2" fmla="*/ 0 w 23199"/>
              <a:gd name="T3" fmla="*/ 1623086 h 27198"/>
              <a:gd name="T4" fmla="*/ 25957 w 23199"/>
              <a:gd name="T5" fmla="*/ 334799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53" name="Line 1805"/>
          <p:cNvSpPr>
            <a:spLocks noChangeShapeType="1"/>
          </p:cNvSpPr>
          <p:nvPr/>
        </p:nvSpPr>
        <p:spPr bwMode="auto">
          <a:xfrm flipH="1">
            <a:off x="2846388" y="5581650"/>
            <a:ext cx="6350" cy="1746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4" name="Freeform 1806"/>
          <p:cNvSpPr>
            <a:spLocks/>
          </p:cNvSpPr>
          <p:nvPr/>
        </p:nvSpPr>
        <p:spPr bwMode="auto">
          <a:xfrm>
            <a:off x="2844800" y="5670550"/>
            <a:ext cx="57150" cy="85725"/>
          </a:xfrm>
          <a:custGeom>
            <a:avLst/>
            <a:gdLst>
              <a:gd name="T0" fmla="*/ 0 w 176"/>
              <a:gd name="T1" fmla="*/ 19253255 h 295"/>
              <a:gd name="T2" fmla="*/ 2530511 w 176"/>
              <a:gd name="T3" fmla="*/ 23982076 h 295"/>
              <a:gd name="T4" fmla="*/ 6748246 w 176"/>
              <a:gd name="T5" fmla="*/ 24320036 h 295"/>
              <a:gd name="T6" fmla="*/ 11387463 w 176"/>
              <a:gd name="T7" fmla="*/ 20266553 h 295"/>
              <a:gd name="T8" fmla="*/ 17292095 w 176"/>
              <a:gd name="T9" fmla="*/ 7431049 h 295"/>
              <a:gd name="T10" fmla="*/ 1855751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5" name="AutoShape 1807"/>
          <p:cNvSpPr>
            <a:spLocks noChangeArrowheads="1"/>
          </p:cNvSpPr>
          <p:nvPr/>
        </p:nvSpPr>
        <p:spPr bwMode="auto">
          <a:xfrm flipV="1">
            <a:off x="2771775" y="5478463"/>
            <a:ext cx="92075" cy="71437"/>
          </a:xfrm>
          <a:custGeom>
            <a:avLst/>
            <a:gdLst>
              <a:gd name="T0" fmla="*/ 836552 w 21600"/>
              <a:gd name="T1" fmla="*/ 0 h 21600"/>
              <a:gd name="T2" fmla="*/ 209130 w 21600"/>
              <a:gd name="T3" fmla="*/ 390694 h 21600"/>
              <a:gd name="T4" fmla="*/ 836552 w 21600"/>
              <a:gd name="T5" fmla="*/ 195344 h 21600"/>
              <a:gd name="T6" fmla="*/ 1463954 w 21600"/>
              <a:gd name="T7" fmla="*/ 3906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5056" name="Line 1808"/>
          <p:cNvSpPr>
            <a:spLocks noChangeShapeType="1"/>
          </p:cNvSpPr>
          <p:nvPr/>
        </p:nvSpPr>
        <p:spPr bwMode="auto">
          <a:xfrm>
            <a:off x="2960688" y="5576888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7" name="Freeform 1809"/>
          <p:cNvSpPr>
            <a:spLocks/>
          </p:cNvSpPr>
          <p:nvPr/>
        </p:nvSpPr>
        <p:spPr bwMode="auto">
          <a:xfrm>
            <a:off x="2886075" y="5572125"/>
            <a:ext cx="90488" cy="163513"/>
          </a:xfrm>
          <a:custGeom>
            <a:avLst/>
            <a:gdLst>
              <a:gd name="T0" fmla="*/ 0 w 192"/>
              <a:gd name="T1" fmla="*/ 159145843 h 168"/>
              <a:gd name="T2" fmla="*/ 21323121 w 192"/>
              <a:gd name="T3" fmla="*/ 22735119 h 168"/>
              <a:gd name="T4" fmla="*/ 42646242 w 192"/>
              <a:gd name="T5" fmla="*/ 22735119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8" name="Freeform 1810"/>
          <p:cNvSpPr>
            <a:spLocks/>
          </p:cNvSpPr>
          <p:nvPr/>
        </p:nvSpPr>
        <p:spPr bwMode="auto">
          <a:xfrm flipH="1">
            <a:off x="3133725" y="5573713"/>
            <a:ext cx="100013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9" name="Freeform 1811"/>
          <p:cNvSpPr>
            <a:spLocks/>
          </p:cNvSpPr>
          <p:nvPr/>
        </p:nvSpPr>
        <p:spPr bwMode="auto">
          <a:xfrm rot="-4841525" flipH="1" flipV="1">
            <a:off x="3169444" y="5960269"/>
            <a:ext cx="76200" cy="52388"/>
          </a:xfrm>
          <a:custGeom>
            <a:avLst/>
            <a:gdLst>
              <a:gd name="T0" fmla="*/ 0 w 56"/>
              <a:gd name="T1" fmla="*/ 2030035 h 104"/>
              <a:gd name="T2" fmla="*/ 88873690 w 56"/>
              <a:gd name="T3" fmla="*/ 2030035 h 104"/>
              <a:gd name="T4" fmla="*/ 88873690 w 56"/>
              <a:gd name="T5" fmla="*/ 14209741 h 104"/>
              <a:gd name="T6" fmla="*/ 0 w 56"/>
              <a:gd name="T7" fmla="*/ 2638944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60" name="Freeform 1812"/>
          <p:cNvSpPr>
            <a:spLocks/>
          </p:cNvSpPr>
          <p:nvPr/>
        </p:nvSpPr>
        <p:spPr bwMode="auto">
          <a:xfrm rot="-342635">
            <a:off x="3178175" y="5702300"/>
            <a:ext cx="119063" cy="273050"/>
          </a:xfrm>
          <a:custGeom>
            <a:avLst/>
            <a:gdLst>
              <a:gd name="T0" fmla="*/ 4908215 w 152"/>
              <a:gd name="T1" fmla="*/ 258876059 h 288"/>
              <a:gd name="T2" fmla="*/ 4908215 w 152"/>
              <a:gd name="T3" fmla="*/ 215730326 h 288"/>
              <a:gd name="T4" fmla="*/ 34359857 w 152"/>
              <a:gd name="T5" fmla="*/ 129438030 h 288"/>
              <a:gd name="T6" fmla="*/ 93263132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61" name="Freeform 1813"/>
          <p:cNvSpPr>
            <a:spLocks/>
          </p:cNvSpPr>
          <p:nvPr/>
        </p:nvSpPr>
        <p:spPr bwMode="auto">
          <a:xfrm>
            <a:off x="2625725" y="5592763"/>
            <a:ext cx="152400" cy="76200"/>
          </a:xfrm>
          <a:custGeom>
            <a:avLst/>
            <a:gdLst>
              <a:gd name="T0" fmla="*/ 17178705 w 104"/>
              <a:gd name="T1" fmla="*/ 0 h 56"/>
              <a:gd name="T2" fmla="*/ 17178705 w 104"/>
              <a:gd name="T3" fmla="*/ 88873690 h 56"/>
              <a:gd name="T4" fmla="*/ 120252403 w 104"/>
              <a:gd name="T5" fmla="*/ 88873690 h 56"/>
              <a:gd name="T6" fmla="*/ 223324641 w 104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56"/>
              <a:gd name="T14" fmla="*/ 104 w 104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56">
                <a:moveTo>
                  <a:pt x="8" y="0"/>
                </a:moveTo>
                <a:cubicBezTo>
                  <a:pt x="4" y="20"/>
                  <a:pt x="0" y="40"/>
                  <a:pt x="8" y="48"/>
                </a:cubicBezTo>
                <a:cubicBezTo>
                  <a:pt x="16" y="56"/>
                  <a:pt x="40" y="56"/>
                  <a:pt x="56" y="48"/>
                </a:cubicBezTo>
                <a:cubicBezTo>
                  <a:pt x="72" y="40"/>
                  <a:pt x="96" y="8"/>
                  <a:pt x="104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62" name="Freeform 1814"/>
          <p:cNvSpPr>
            <a:spLocks/>
          </p:cNvSpPr>
          <p:nvPr/>
        </p:nvSpPr>
        <p:spPr bwMode="auto">
          <a:xfrm>
            <a:off x="7699375" y="5680075"/>
            <a:ext cx="57150" cy="73025"/>
          </a:xfrm>
          <a:custGeom>
            <a:avLst/>
            <a:gdLst>
              <a:gd name="T0" fmla="*/ 0 w 48"/>
              <a:gd name="T1" fmla="*/ 27774225 h 192"/>
              <a:gd name="T2" fmla="*/ 680442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63" name="Freeform 1815"/>
          <p:cNvSpPr>
            <a:spLocks/>
          </p:cNvSpPr>
          <p:nvPr/>
        </p:nvSpPr>
        <p:spPr bwMode="auto">
          <a:xfrm>
            <a:off x="7678738" y="5567363"/>
            <a:ext cx="53975" cy="196850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3732747 h 328"/>
              <a:gd name="T4" fmla="*/ 26011613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64" name="Freeform 1816"/>
          <p:cNvSpPr>
            <a:spLocks/>
          </p:cNvSpPr>
          <p:nvPr/>
        </p:nvSpPr>
        <p:spPr bwMode="auto">
          <a:xfrm>
            <a:off x="7759700" y="5565775"/>
            <a:ext cx="53975" cy="195263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2066589 h 328"/>
              <a:gd name="T4" fmla="*/ 26011613 w 112"/>
              <a:gd name="T5" fmla="*/ 8505549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65" name="Freeform 1817"/>
          <p:cNvSpPr>
            <a:spLocks/>
          </p:cNvSpPr>
          <p:nvPr/>
        </p:nvSpPr>
        <p:spPr bwMode="auto">
          <a:xfrm>
            <a:off x="7770813" y="5514975"/>
            <a:ext cx="28575" cy="60325"/>
          </a:xfrm>
          <a:custGeom>
            <a:avLst/>
            <a:gdLst>
              <a:gd name="T0" fmla="*/ 0 w 56"/>
              <a:gd name="T1" fmla="*/ 2691423 h 104"/>
              <a:gd name="T2" fmla="*/ 12497991 w 56"/>
              <a:gd name="T3" fmla="*/ 2691423 h 104"/>
              <a:gd name="T4" fmla="*/ 12497991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66" name="Line 1818"/>
          <p:cNvSpPr>
            <a:spLocks noChangeShapeType="1"/>
          </p:cNvSpPr>
          <p:nvPr/>
        </p:nvSpPr>
        <p:spPr bwMode="auto">
          <a:xfrm flipH="1" flipV="1">
            <a:off x="7702550" y="5472113"/>
            <a:ext cx="39688" cy="603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67" name="Freeform 1819"/>
          <p:cNvSpPr>
            <a:spLocks/>
          </p:cNvSpPr>
          <p:nvPr/>
        </p:nvSpPr>
        <p:spPr bwMode="auto">
          <a:xfrm>
            <a:off x="7496175" y="5543550"/>
            <a:ext cx="34925" cy="223838"/>
          </a:xfrm>
          <a:custGeom>
            <a:avLst/>
            <a:gdLst>
              <a:gd name="T0" fmla="*/ 0 w 80"/>
              <a:gd name="T1" fmla="*/ 379571523 h 132"/>
              <a:gd name="T2" fmla="*/ 10673079 w 80"/>
              <a:gd name="T3" fmla="*/ 172533286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68" name="Freeform 1820"/>
          <p:cNvSpPr>
            <a:spLocks/>
          </p:cNvSpPr>
          <p:nvPr/>
        </p:nvSpPr>
        <p:spPr bwMode="auto">
          <a:xfrm>
            <a:off x="7550150" y="5583238"/>
            <a:ext cx="98425" cy="184150"/>
          </a:xfrm>
          <a:custGeom>
            <a:avLst/>
            <a:gdLst>
              <a:gd name="T0" fmla="*/ 0 w 192"/>
              <a:gd name="T1" fmla="*/ 0 h 328"/>
              <a:gd name="T2" fmla="*/ 25228070 w 192"/>
              <a:gd name="T3" fmla="*/ 15130055 h 328"/>
              <a:gd name="T4" fmla="*/ 25228070 w 192"/>
              <a:gd name="T5" fmla="*/ 90779776 h 328"/>
              <a:gd name="T6" fmla="*/ 50455628 w 192"/>
              <a:gd name="T7" fmla="*/ 90779776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69" name="Freeform 1821"/>
          <p:cNvSpPr>
            <a:spLocks/>
          </p:cNvSpPr>
          <p:nvPr/>
        </p:nvSpPr>
        <p:spPr bwMode="auto">
          <a:xfrm rot="9222466" flipH="1">
            <a:off x="7505700" y="5526088"/>
            <a:ext cx="25400" cy="65087"/>
          </a:xfrm>
          <a:custGeom>
            <a:avLst/>
            <a:gdLst>
              <a:gd name="T0" fmla="*/ 809792 w 152"/>
              <a:gd name="T1" fmla="*/ 0 h 113"/>
              <a:gd name="T2" fmla="*/ 223420 w 152"/>
              <a:gd name="T3" fmla="*/ 3981251 h 113"/>
              <a:gd name="T4" fmla="*/ 223420 w 152"/>
              <a:gd name="T5" fmla="*/ 19905682 h 113"/>
              <a:gd name="T6" fmla="*/ 1563771 w 152"/>
              <a:gd name="T7" fmla="*/ 35830681 h 113"/>
              <a:gd name="T8" fmla="*/ 3155449 w 152"/>
              <a:gd name="T9" fmla="*/ 30854119 h 113"/>
              <a:gd name="T10" fmla="*/ 4244473 w 152"/>
              <a:gd name="T11" fmla="*/ 19905682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70" name="Freeform 1822"/>
          <p:cNvSpPr>
            <a:spLocks/>
          </p:cNvSpPr>
          <p:nvPr/>
        </p:nvSpPr>
        <p:spPr bwMode="auto">
          <a:xfrm rot="1673837">
            <a:off x="7531100" y="5561013"/>
            <a:ext cx="33338" cy="61912"/>
          </a:xfrm>
          <a:custGeom>
            <a:avLst/>
            <a:gdLst>
              <a:gd name="T0" fmla="*/ 0 w 80"/>
              <a:gd name="T1" fmla="*/ 29038598 h 132"/>
              <a:gd name="T2" fmla="*/ 9725111 w 80"/>
              <a:gd name="T3" fmla="*/ 13199448 h 132"/>
              <a:gd name="T4" fmla="*/ 1389277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71" name="Line 1823"/>
          <p:cNvSpPr>
            <a:spLocks noChangeShapeType="1"/>
          </p:cNvSpPr>
          <p:nvPr/>
        </p:nvSpPr>
        <p:spPr bwMode="auto">
          <a:xfrm flipV="1">
            <a:off x="7661275" y="5567363"/>
            <a:ext cx="19050" cy="1047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72" name="Freeform 1824"/>
          <p:cNvSpPr>
            <a:spLocks/>
          </p:cNvSpPr>
          <p:nvPr/>
        </p:nvSpPr>
        <p:spPr bwMode="auto">
          <a:xfrm rot="-1432516">
            <a:off x="7607300" y="5643563"/>
            <a:ext cx="79375" cy="109537"/>
          </a:xfrm>
          <a:custGeom>
            <a:avLst/>
            <a:gdLst>
              <a:gd name="T0" fmla="*/ 0 w 80"/>
              <a:gd name="T1" fmla="*/ 90896608 h 132"/>
              <a:gd name="T2" fmla="*/ 55128909 w 80"/>
              <a:gd name="T3" fmla="*/ 41317018 h 132"/>
              <a:gd name="T4" fmla="*/ 7875488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73" name="Freeform 1825"/>
          <p:cNvSpPr>
            <a:spLocks/>
          </p:cNvSpPr>
          <p:nvPr/>
        </p:nvSpPr>
        <p:spPr bwMode="auto">
          <a:xfrm>
            <a:off x="7893050" y="5561013"/>
            <a:ext cx="95250" cy="173037"/>
          </a:xfrm>
          <a:custGeom>
            <a:avLst/>
            <a:gdLst>
              <a:gd name="T0" fmla="*/ 0 w 192"/>
              <a:gd name="T1" fmla="*/ 178225020 h 168"/>
              <a:gd name="T2" fmla="*/ 23626465 w 192"/>
              <a:gd name="T3" fmla="*/ 25461157 h 168"/>
              <a:gd name="T4" fmla="*/ 47252930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74" name="Freeform 1826"/>
          <p:cNvSpPr>
            <a:spLocks/>
          </p:cNvSpPr>
          <p:nvPr/>
        </p:nvSpPr>
        <p:spPr bwMode="auto">
          <a:xfrm>
            <a:off x="7956550" y="5561013"/>
            <a:ext cx="33338" cy="161925"/>
          </a:xfrm>
          <a:custGeom>
            <a:avLst/>
            <a:gdLst>
              <a:gd name="T0" fmla="*/ 0 w 144"/>
              <a:gd name="T1" fmla="*/ 13377317 h 280"/>
              <a:gd name="T2" fmla="*/ 5145396 w 144"/>
              <a:gd name="T3" fmla="*/ 13377317 h 280"/>
              <a:gd name="T4" fmla="*/ 7718210 w 144"/>
              <a:gd name="T5" fmla="*/ 9364180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75" name="Arc 1827"/>
          <p:cNvSpPr>
            <a:spLocks/>
          </p:cNvSpPr>
          <p:nvPr/>
        </p:nvSpPr>
        <p:spPr bwMode="auto">
          <a:xfrm rot="6747118" flipV="1">
            <a:off x="7919243" y="5615782"/>
            <a:ext cx="239713" cy="44450"/>
          </a:xfrm>
          <a:custGeom>
            <a:avLst/>
            <a:gdLst>
              <a:gd name="T0" fmla="*/ 26062620 w 21600"/>
              <a:gd name="T1" fmla="*/ 0 h 26689"/>
              <a:gd name="T2" fmla="*/ 18985246 w 21600"/>
              <a:gd name="T3" fmla="*/ 123297 h 26689"/>
              <a:gd name="T4" fmla="*/ 0 w 21600"/>
              <a:gd name="T5" fmla="*/ 46878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76" name="Arc 1828"/>
          <p:cNvSpPr>
            <a:spLocks/>
          </p:cNvSpPr>
          <p:nvPr/>
        </p:nvSpPr>
        <p:spPr bwMode="auto">
          <a:xfrm flipH="1">
            <a:off x="8042275" y="5580063"/>
            <a:ext cx="104775" cy="82550"/>
          </a:xfrm>
          <a:custGeom>
            <a:avLst/>
            <a:gdLst>
              <a:gd name="T0" fmla="*/ 0 w 37898"/>
              <a:gd name="T1" fmla="*/ 437461 h 21600"/>
              <a:gd name="T2" fmla="*/ 800830 w 37898"/>
              <a:gd name="T3" fmla="*/ 989912 h 21600"/>
              <a:gd name="T4" fmla="*/ 351769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77" name="Arc 1829"/>
          <p:cNvSpPr>
            <a:spLocks/>
          </p:cNvSpPr>
          <p:nvPr/>
        </p:nvSpPr>
        <p:spPr bwMode="auto">
          <a:xfrm flipH="1">
            <a:off x="8102600" y="5608638"/>
            <a:ext cx="60325" cy="139700"/>
          </a:xfrm>
          <a:custGeom>
            <a:avLst/>
            <a:gdLst>
              <a:gd name="T0" fmla="*/ 470504 w 21600"/>
              <a:gd name="T1" fmla="*/ 2060551 h 36375"/>
              <a:gd name="T2" fmla="*/ 127303 w 21600"/>
              <a:gd name="T3" fmla="*/ 0 h 36375"/>
              <a:gd name="T4" fmla="*/ 470527 w 21600"/>
              <a:gd name="T5" fmla="*/ 836963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78" name="Arc 1830"/>
          <p:cNvSpPr>
            <a:spLocks/>
          </p:cNvSpPr>
          <p:nvPr/>
        </p:nvSpPr>
        <p:spPr bwMode="auto">
          <a:xfrm flipH="1">
            <a:off x="8042275" y="5643563"/>
            <a:ext cx="63500" cy="104775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551520 h 27198"/>
              <a:gd name="T4" fmla="*/ 32794 w 23199"/>
              <a:gd name="T5" fmla="*/ 32003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79" name="Line 1831"/>
          <p:cNvSpPr>
            <a:spLocks noChangeShapeType="1"/>
          </p:cNvSpPr>
          <p:nvPr/>
        </p:nvSpPr>
        <p:spPr bwMode="auto">
          <a:xfrm>
            <a:off x="7896225" y="5557838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80" name="Freeform 1832"/>
          <p:cNvSpPr>
            <a:spLocks/>
          </p:cNvSpPr>
          <p:nvPr/>
        </p:nvSpPr>
        <p:spPr bwMode="auto">
          <a:xfrm>
            <a:off x="7807325" y="5554663"/>
            <a:ext cx="88900" cy="165100"/>
          </a:xfrm>
          <a:custGeom>
            <a:avLst/>
            <a:gdLst>
              <a:gd name="T0" fmla="*/ 0 w 192"/>
              <a:gd name="T1" fmla="*/ 162250062 h 168"/>
              <a:gd name="T2" fmla="*/ 20581277 w 192"/>
              <a:gd name="T3" fmla="*/ 23178860 h 168"/>
              <a:gd name="T4" fmla="*/ 41162553 w 192"/>
              <a:gd name="T5" fmla="*/ 2317886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81" name="Freeform 1833"/>
          <p:cNvSpPr>
            <a:spLocks/>
          </p:cNvSpPr>
          <p:nvPr/>
        </p:nvSpPr>
        <p:spPr bwMode="auto">
          <a:xfrm flipH="1">
            <a:off x="8067675" y="5564188"/>
            <a:ext cx="100013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82" name="Freeform 1834"/>
          <p:cNvSpPr>
            <a:spLocks/>
          </p:cNvSpPr>
          <p:nvPr/>
        </p:nvSpPr>
        <p:spPr bwMode="auto">
          <a:xfrm rot="-4841525" flipH="1" flipV="1">
            <a:off x="8102601" y="5949950"/>
            <a:ext cx="76200" cy="53975"/>
          </a:xfrm>
          <a:custGeom>
            <a:avLst/>
            <a:gdLst>
              <a:gd name="T0" fmla="*/ 0 w 56"/>
              <a:gd name="T1" fmla="*/ 2154848 h 104"/>
              <a:gd name="T2" fmla="*/ 88873690 w 56"/>
              <a:gd name="T3" fmla="*/ 2154848 h 104"/>
              <a:gd name="T4" fmla="*/ 88873690 w 56"/>
              <a:gd name="T5" fmla="*/ 15083417 h 104"/>
              <a:gd name="T6" fmla="*/ 0 w 56"/>
              <a:gd name="T7" fmla="*/ 2801250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83" name="Freeform 1835"/>
          <p:cNvSpPr>
            <a:spLocks/>
          </p:cNvSpPr>
          <p:nvPr/>
        </p:nvSpPr>
        <p:spPr bwMode="auto">
          <a:xfrm rot="-342635">
            <a:off x="8110538" y="5692775"/>
            <a:ext cx="120650" cy="273050"/>
          </a:xfrm>
          <a:custGeom>
            <a:avLst/>
            <a:gdLst>
              <a:gd name="T0" fmla="*/ 5040312 w 152"/>
              <a:gd name="T1" fmla="*/ 258876059 h 288"/>
              <a:gd name="T2" fmla="*/ 5040312 w 152"/>
              <a:gd name="T3" fmla="*/ 215730326 h 288"/>
              <a:gd name="T4" fmla="*/ 35282186 w 152"/>
              <a:gd name="T5" fmla="*/ 129438030 h 288"/>
              <a:gd name="T6" fmla="*/ 95765924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84" name="Arc 1836"/>
          <p:cNvSpPr>
            <a:spLocks/>
          </p:cNvSpPr>
          <p:nvPr/>
        </p:nvSpPr>
        <p:spPr bwMode="auto">
          <a:xfrm rot="4648667">
            <a:off x="5124450" y="5557838"/>
            <a:ext cx="79375" cy="98425"/>
          </a:xfrm>
          <a:custGeom>
            <a:avLst/>
            <a:gdLst>
              <a:gd name="T0" fmla="*/ 159961 w 20914"/>
              <a:gd name="T1" fmla="*/ 0 h 21401"/>
              <a:gd name="T2" fmla="*/ 1143343 w 20914"/>
              <a:gd name="T3" fmla="*/ 1556652 h 21401"/>
              <a:gd name="T4" fmla="*/ 0 w 20914"/>
              <a:gd name="T5" fmla="*/ 208184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85" name="Arc 1837"/>
          <p:cNvSpPr>
            <a:spLocks/>
          </p:cNvSpPr>
          <p:nvPr/>
        </p:nvSpPr>
        <p:spPr bwMode="auto">
          <a:xfrm rot="-4728917">
            <a:off x="5180013" y="5626100"/>
            <a:ext cx="142875" cy="79375"/>
          </a:xfrm>
          <a:custGeom>
            <a:avLst/>
            <a:gdLst>
              <a:gd name="T0" fmla="*/ 2382950 w 21600"/>
              <a:gd name="T1" fmla="*/ 480890 h 32248"/>
              <a:gd name="T2" fmla="*/ 1832802 w 21600"/>
              <a:gd name="T3" fmla="*/ 0 h 32248"/>
              <a:gd name="T4" fmla="*/ 6251171 w 21600"/>
              <a:gd name="T5" fmla="*/ 227859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86" name="Freeform 1838"/>
          <p:cNvSpPr>
            <a:spLocks/>
          </p:cNvSpPr>
          <p:nvPr/>
        </p:nvSpPr>
        <p:spPr bwMode="auto">
          <a:xfrm>
            <a:off x="5287963" y="5554663"/>
            <a:ext cx="65087" cy="200025"/>
          </a:xfrm>
          <a:custGeom>
            <a:avLst/>
            <a:gdLst>
              <a:gd name="T0" fmla="*/ 5403384 w 112"/>
              <a:gd name="T1" fmla="*/ 0 h 328"/>
              <a:gd name="T2" fmla="*/ 5403384 w 112"/>
              <a:gd name="T3" fmla="*/ 107106068 h 328"/>
              <a:gd name="T4" fmla="*/ 37824263 w 112"/>
              <a:gd name="T5" fmla="*/ 89255063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87" name="Freeform 1839"/>
          <p:cNvSpPr>
            <a:spLocks/>
          </p:cNvSpPr>
          <p:nvPr/>
        </p:nvSpPr>
        <p:spPr bwMode="auto">
          <a:xfrm>
            <a:off x="5302250" y="5508625"/>
            <a:ext cx="39688" cy="61913"/>
          </a:xfrm>
          <a:custGeom>
            <a:avLst/>
            <a:gdLst>
              <a:gd name="T0" fmla="*/ 0 w 56"/>
              <a:gd name="T1" fmla="*/ 2835497 h 104"/>
              <a:gd name="T2" fmla="*/ 24109047 w 56"/>
              <a:gd name="T3" fmla="*/ 2835497 h 104"/>
              <a:gd name="T4" fmla="*/ 24109047 w 56"/>
              <a:gd name="T5" fmla="*/ 19846692 h 104"/>
              <a:gd name="T6" fmla="*/ 0 w 56"/>
              <a:gd name="T7" fmla="*/ 3685787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88" name="Freeform 1840"/>
          <p:cNvSpPr>
            <a:spLocks/>
          </p:cNvSpPr>
          <p:nvPr/>
        </p:nvSpPr>
        <p:spPr bwMode="auto">
          <a:xfrm rot="-1391916">
            <a:off x="5318125" y="5651500"/>
            <a:ext cx="79375" cy="60325"/>
          </a:xfrm>
          <a:custGeom>
            <a:avLst/>
            <a:gdLst>
              <a:gd name="T0" fmla="*/ 0 w 48"/>
              <a:gd name="T1" fmla="*/ 18953674 h 192"/>
              <a:gd name="T2" fmla="*/ 131258148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89" name="Arc 1841"/>
          <p:cNvSpPr>
            <a:spLocks/>
          </p:cNvSpPr>
          <p:nvPr/>
        </p:nvSpPr>
        <p:spPr bwMode="auto">
          <a:xfrm flipH="1">
            <a:off x="5376863" y="5549900"/>
            <a:ext cx="104775" cy="96838"/>
          </a:xfrm>
          <a:custGeom>
            <a:avLst/>
            <a:gdLst>
              <a:gd name="T0" fmla="*/ 0 w 37898"/>
              <a:gd name="T1" fmla="*/ 706196 h 21600"/>
              <a:gd name="T2" fmla="*/ 800830 w 37898"/>
              <a:gd name="T3" fmla="*/ 1598029 h 21600"/>
              <a:gd name="T4" fmla="*/ 351769 w 37898"/>
              <a:gd name="T5" fmla="*/ 194639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90" name="Arc 1842"/>
          <p:cNvSpPr>
            <a:spLocks/>
          </p:cNvSpPr>
          <p:nvPr/>
        </p:nvSpPr>
        <p:spPr bwMode="auto">
          <a:xfrm flipH="1">
            <a:off x="5437188" y="5586413"/>
            <a:ext cx="58737" cy="163512"/>
          </a:xfrm>
          <a:custGeom>
            <a:avLst/>
            <a:gdLst>
              <a:gd name="T0" fmla="*/ 434317 w 21600"/>
              <a:gd name="T1" fmla="*/ 3304021 h 36375"/>
              <a:gd name="T2" fmla="*/ 117515 w 21600"/>
              <a:gd name="T3" fmla="*/ 0 h 36375"/>
              <a:gd name="T4" fmla="*/ 434338 w 21600"/>
              <a:gd name="T5" fmla="*/ 1342044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91" name="Arc 1843"/>
          <p:cNvSpPr>
            <a:spLocks/>
          </p:cNvSpPr>
          <p:nvPr/>
        </p:nvSpPr>
        <p:spPr bwMode="auto">
          <a:xfrm flipH="1">
            <a:off x="5375275" y="5627688"/>
            <a:ext cx="65088" cy="122237"/>
          </a:xfrm>
          <a:custGeom>
            <a:avLst/>
            <a:gdLst>
              <a:gd name="T0" fmla="*/ 496045 w 23199"/>
              <a:gd name="T1" fmla="*/ 0 h 27198"/>
              <a:gd name="T2" fmla="*/ 0 w 23199"/>
              <a:gd name="T3" fmla="*/ 2463720 h 27198"/>
              <a:gd name="T4" fmla="*/ 35312 w 23199"/>
              <a:gd name="T5" fmla="*/ 50818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92" name="Freeform 1844"/>
          <p:cNvSpPr>
            <a:spLocks/>
          </p:cNvSpPr>
          <p:nvPr/>
        </p:nvSpPr>
        <p:spPr bwMode="auto">
          <a:xfrm>
            <a:off x="5472113" y="5519738"/>
            <a:ext cx="36512" cy="61912"/>
          </a:xfrm>
          <a:custGeom>
            <a:avLst/>
            <a:gdLst>
              <a:gd name="T0" fmla="*/ 0 w 56"/>
              <a:gd name="T1" fmla="*/ 2834856 h 104"/>
              <a:gd name="T2" fmla="*/ 20404992 w 56"/>
              <a:gd name="T3" fmla="*/ 2834856 h 104"/>
              <a:gd name="T4" fmla="*/ 20404992 w 56"/>
              <a:gd name="T5" fmla="*/ 19845776 h 104"/>
              <a:gd name="T6" fmla="*/ 0 w 56"/>
              <a:gd name="T7" fmla="*/ 3685668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93" name="Freeform 1845"/>
          <p:cNvSpPr>
            <a:spLocks/>
          </p:cNvSpPr>
          <p:nvPr/>
        </p:nvSpPr>
        <p:spPr bwMode="auto">
          <a:xfrm>
            <a:off x="5507038" y="5540375"/>
            <a:ext cx="106362" cy="74613"/>
          </a:xfrm>
          <a:custGeom>
            <a:avLst/>
            <a:gdLst>
              <a:gd name="T0" fmla="*/ 0 w 80"/>
              <a:gd name="T1" fmla="*/ 42174996 h 132"/>
              <a:gd name="T2" fmla="*/ 98987129 w 80"/>
              <a:gd name="T3" fmla="*/ 19170454 h 132"/>
              <a:gd name="T4" fmla="*/ 14141092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94" name="Freeform 1846"/>
          <p:cNvSpPr>
            <a:spLocks/>
          </p:cNvSpPr>
          <p:nvPr/>
        </p:nvSpPr>
        <p:spPr bwMode="auto">
          <a:xfrm>
            <a:off x="5605463" y="5468938"/>
            <a:ext cx="44450" cy="271462"/>
          </a:xfrm>
          <a:custGeom>
            <a:avLst/>
            <a:gdLst>
              <a:gd name="T0" fmla="*/ 894202 w 94"/>
              <a:gd name="T1" fmla="*/ 0 h 443"/>
              <a:gd name="T2" fmla="*/ 447337 w 94"/>
              <a:gd name="T3" fmla="*/ 121662165 h 443"/>
              <a:gd name="T4" fmla="*/ 3130415 w 94"/>
              <a:gd name="T5" fmla="*/ 159212151 h 443"/>
              <a:gd name="T6" fmla="*/ 13863670 w 94"/>
              <a:gd name="T7" fmla="*/ 163718580 h 443"/>
              <a:gd name="T8" fmla="*/ 21019176 w 94"/>
              <a:gd name="T9" fmla="*/ 157710225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95" name="Line 1847"/>
          <p:cNvSpPr>
            <a:spLocks noChangeShapeType="1"/>
          </p:cNvSpPr>
          <p:nvPr/>
        </p:nvSpPr>
        <p:spPr bwMode="auto">
          <a:xfrm flipV="1">
            <a:off x="5565775" y="5549900"/>
            <a:ext cx="84138" cy="47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96" name="Freeform 1848"/>
          <p:cNvSpPr>
            <a:spLocks/>
          </p:cNvSpPr>
          <p:nvPr/>
        </p:nvSpPr>
        <p:spPr bwMode="auto">
          <a:xfrm rot="9222466" flipH="1">
            <a:off x="5465763" y="5580063"/>
            <a:ext cx="26987" cy="33337"/>
          </a:xfrm>
          <a:custGeom>
            <a:avLst/>
            <a:gdLst>
              <a:gd name="T0" fmla="*/ 914185 w 152"/>
              <a:gd name="T1" fmla="*/ 0 h 113"/>
              <a:gd name="T2" fmla="*/ 252115 w 152"/>
              <a:gd name="T3" fmla="*/ 1044363 h 113"/>
              <a:gd name="T4" fmla="*/ 252115 w 152"/>
              <a:gd name="T5" fmla="*/ 5222109 h 113"/>
              <a:gd name="T6" fmla="*/ 1765340 w 152"/>
              <a:gd name="T7" fmla="*/ 9399854 h 113"/>
              <a:gd name="T8" fmla="*/ 3562106 w 152"/>
              <a:gd name="T9" fmla="*/ 8094401 h 113"/>
              <a:gd name="T10" fmla="*/ 4791435 w 152"/>
              <a:gd name="T11" fmla="*/ 522210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97" name="Freeform 1849"/>
          <p:cNvSpPr>
            <a:spLocks/>
          </p:cNvSpPr>
          <p:nvPr/>
        </p:nvSpPr>
        <p:spPr bwMode="auto">
          <a:xfrm rot="1673837">
            <a:off x="5483225" y="5595938"/>
            <a:ext cx="34925" cy="31750"/>
          </a:xfrm>
          <a:custGeom>
            <a:avLst/>
            <a:gdLst>
              <a:gd name="T0" fmla="*/ 0 w 80"/>
              <a:gd name="T1" fmla="*/ 7636835 h 132"/>
              <a:gd name="T2" fmla="*/ 10673079 w 80"/>
              <a:gd name="T3" fmla="*/ 3471333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98" name="Arc 1850"/>
          <p:cNvSpPr>
            <a:spLocks/>
          </p:cNvSpPr>
          <p:nvPr/>
        </p:nvSpPr>
        <p:spPr bwMode="auto">
          <a:xfrm rot="668040">
            <a:off x="5621338" y="5643563"/>
            <a:ext cx="36512" cy="93662"/>
          </a:xfrm>
          <a:custGeom>
            <a:avLst/>
            <a:gdLst>
              <a:gd name="T0" fmla="*/ 95856 w 21600"/>
              <a:gd name="T1" fmla="*/ 0 h 30122"/>
              <a:gd name="T2" fmla="*/ 2338 w 21600"/>
              <a:gd name="T3" fmla="*/ 905573 h 30122"/>
              <a:gd name="T4" fmla="*/ 0 w 21600"/>
              <a:gd name="T5" fmla="*/ 256350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99" name="Arc 1851"/>
          <p:cNvSpPr>
            <a:spLocks/>
          </p:cNvSpPr>
          <p:nvPr/>
        </p:nvSpPr>
        <p:spPr bwMode="auto">
          <a:xfrm rot="20206454" flipH="1">
            <a:off x="4972050" y="5272088"/>
            <a:ext cx="85725" cy="115887"/>
          </a:xfrm>
          <a:custGeom>
            <a:avLst/>
            <a:gdLst>
              <a:gd name="T0" fmla="*/ 0 w 37898"/>
              <a:gd name="T1" fmla="*/ 1210311 h 21600"/>
              <a:gd name="T2" fmla="*/ 438621 w 37898"/>
              <a:gd name="T3" fmla="*/ 2738721 h 21600"/>
              <a:gd name="T4" fmla="*/ 192665 w 37898"/>
              <a:gd name="T5" fmla="*/ 3335775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00" name="Arc 1852"/>
          <p:cNvSpPr>
            <a:spLocks/>
          </p:cNvSpPr>
          <p:nvPr/>
        </p:nvSpPr>
        <p:spPr bwMode="auto">
          <a:xfrm rot="18564040" flipH="1">
            <a:off x="5032376" y="5241925"/>
            <a:ext cx="69850" cy="60325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296124 h 27198"/>
              <a:gd name="T4" fmla="*/ 43640 w 23199"/>
              <a:gd name="T5" fmla="*/ 6108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01" name="Arc 1853"/>
          <p:cNvSpPr>
            <a:spLocks/>
          </p:cNvSpPr>
          <p:nvPr/>
        </p:nvSpPr>
        <p:spPr bwMode="auto">
          <a:xfrm rot="5910393" flipH="1">
            <a:off x="4930775" y="5280026"/>
            <a:ext cx="192087" cy="61912"/>
          </a:xfrm>
          <a:custGeom>
            <a:avLst/>
            <a:gdLst>
              <a:gd name="T0" fmla="*/ 2461488 w 21600"/>
              <a:gd name="T1" fmla="*/ 323901 h 27068"/>
              <a:gd name="T2" fmla="*/ 4453928 w 21600"/>
              <a:gd name="T3" fmla="*/ 0 h 27068"/>
              <a:gd name="T4" fmla="*/ 15191004 w 21600"/>
              <a:gd name="T5" fmla="*/ 18284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02" name="Freeform 1854"/>
          <p:cNvSpPr>
            <a:spLocks/>
          </p:cNvSpPr>
          <p:nvPr/>
        </p:nvSpPr>
        <p:spPr bwMode="auto">
          <a:xfrm rot="-143199">
            <a:off x="5056188" y="5329238"/>
            <a:ext cx="42862" cy="403225"/>
          </a:xfrm>
          <a:custGeom>
            <a:avLst/>
            <a:gdLst>
              <a:gd name="T0" fmla="*/ 0 w 192"/>
              <a:gd name="T1" fmla="*/ 338730020 h 480"/>
              <a:gd name="T2" fmla="*/ 4784248 w 192"/>
              <a:gd name="T3" fmla="*/ 304857449 h 480"/>
              <a:gd name="T4" fmla="*/ 7176482 w 192"/>
              <a:gd name="T5" fmla="*/ 237111466 h 480"/>
              <a:gd name="T6" fmla="*/ 956849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03" name="Freeform 1855"/>
          <p:cNvSpPr>
            <a:spLocks/>
          </p:cNvSpPr>
          <p:nvPr/>
        </p:nvSpPr>
        <p:spPr bwMode="auto">
          <a:xfrm rot="2859523" flipH="1">
            <a:off x="5058569" y="5293519"/>
            <a:ext cx="80962" cy="76200"/>
          </a:xfrm>
          <a:custGeom>
            <a:avLst/>
            <a:gdLst>
              <a:gd name="T0" fmla="*/ 0 w 80"/>
              <a:gd name="T1" fmla="*/ 43988180 h 132"/>
              <a:gd name="T2" fmla="*/ 57354487 w 80"/>
              <a:gd name="T3" fmla="*/ 19994418 h 132"/>
              <a:gd name="T4" fmla="*/ 819355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04" name="Arc 1856"/>
          <p:cNvSpPr>
            <a:spLocks/>
          </p:cNvSpPr>
          <p:nvPr/>
        </p:nvSpPr>
        <p:spPr bwMode="auto">
          <a:xfrm rot="7227494" flipH="1">
            <a:off x="5188744" y="5277644"/>
            <a:ext cx="73025" cy="65087"/>
          </a:xfrm>
          <a:custGeom>
            <a:avLst/>
            <a:gdLst>
              <a:gd name="T0" fmla="*/ 0 w 29764"/>
              <a:gd name="T1" fmla="*/ 93987 h 21600"/>
              <a:gd name="T2" fmla="*/ 439573 w 29764"/>
              <a:gd name="T3" fmla="*/ 267447 h 21600"/>
              <a:gd name="T4" fmla="*/ 172616 w 29764"/>
              <a:gd name="T5" fmla="*/ 590984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05" name="Arc 1857"/>
          <p:cNvSpPr>
            <a:spLocks/>
          </p:cNvSpPr>
          <p:nvPr/>
        </p:nvSpPr>
        <p:spPr bwMode="auto">
          <a:xfrm rot="1213172">
            <a:off x="5080000" y="5613400"/>
            <a:ext cx="42863" cy="127000"/>
          </a:xfrm>
          <a:custGeom>
            <a:avLst/>
            <a:gdLst>
              <a:gd name="T0" fmla="*/ 104294 w 27189"/>
              <a:gd name="T1" fmla="*/ 0 h 26531"/>
              <a:gd name="T2" fmla="*/ 0 w 27189"/>
              <a:gd name="T3" fmla="*/ 2829346 h 26531"/>
              <a:gd name="T4" fmla="*/ 21897 w 27189"/>
              <a:gd name="T5" fmla="*/ 540862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06" name="Freeform 1858"/>
          <p:cNvSpPr>
            <a:spLocks/>
          </p:cNvSpPr>
          <p:nvPr/>
        </p:nvSpPr>
        <p:spPr bwMode="auto">
          <a:xfrm rot="517400" flipH="1">
            <a:off x="5011738" y="5413375"/>
            <a:ext cx="150812" cy="104775"/>
          </a:xfrm>
          <a:custGeom>
            <a:avLst/>
            <a:gdLst>
              <a:gd name="T0" fmla="*/ 0 w 1"/>
              <a:gd name="T1" fmla="*/ 0 h 768"/>
              <a:gd name="T2" fmla="*/ 0 w 1"/>
              <a:gd name="T3" fmla="*/ 1429401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07" name="Freeform 1859"/>
          <p:cNvSpPr>
            <a:spLocks/>
          </p:cNvSpPr>
          <p:nvPr/>
        </p:nvSpPr>
        <p:spPr bwMode="auto">
          <a:xfrm rot="615711" flipH="1">
            <a:off x="5024438" y="5310188"/>
            <a:ext cx="150812" cy="103187"/>
          </a:xfrm>
          <a:custGeom>
            <a:avLst/>
            <a:gdLst>
              <a:gd name="T0" fmla="*/ 0 w 1"/>
              <a:gd name="T1" fmla="*/ 0 h 768"/>
              <a:gd name="T2" fmla="*/ 0 w 1"/>
              <a:gd name="T3" fmla="*/ 13864006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08" name="Arc 1860"/>
          <p:cNvSpPr>
            <a:spLocks/>
          </p:cNvSpPr>
          <p:nvPr/>
        </p:nvSpPr>
        <p:spPr bwMode="auto">
          <a:xfrm rot="20863295" flipH="1">
            <a:off x="5176838" y="5273675"/>
            <a:ext cx="69850" cy="73025"/>
          </a:xfrm>
          <a:custGeom>
            <a:avLst/>
            <a:gdLst>
              <a:gd name="T0" fmla="*/ 0 w 33055"/>
              <a:gd name="T1" fmla="*/ 135671 h 21600"/>
              <a:gd name="T2" fmla="*/ 311906 w 33055"/>
              <a:gd name="T3" fmla="*/ 685269 h 21600"/>
              <a:gd name="T4" fmla="*/ 111384 w 33055"/>
              <a:gd name="T5" fmla="*/ 834655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09" name="Arc 1861"/>
          <p:cNvSpPr>
            <a:spLocks/>
          </p:cNvSpPr>
          <p:nvPr/>
        </p:nvSpPr>
        <p:spPr bwMode="auto">
          <a:xfrm rot="675542">
            <a:off x="5111750" y="5518150"/>
            <a:ext cx="34925" cy="144463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7260879 h 20377"/>
              <a:gd name="T4" fmla="*/ 0 w 21600"/>
              <a:gd name="T5" fmla="*/ 1994713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10" name="Line 1862"/>
          <p:cNvSpPr>
            <a:spLocks noChangeShapeType="1"/>
          </p:cNvSpPr>
          <p:nvPr/>
        </p:nvSpPr>
        <p:spPr bwMode="auto">
          <a:xfrm>
            <a:off x="5210175" y="5549900"/>
            <a:ext cx="0" cy="1587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11" name="AutoShape 1863"/>
          <p:cNvSpPr>
            <a:spLocks noChangeArrowheads="1"/>
          </p:cNvSpPr>
          <p:nvPr/>
        </p:nvSpPr>
        <p:spPr bwMode="auto">
          <a:xfrm>
            <a:off x="5421313" y="5840413"/>
            <a:ext cx="23812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5112" name="Freeform 1864"/>
          <p:cNvSpPr>
            <a:spLocks/>
          </p:cNvSpPr>
          <p:nvPr/>
        </p:nvSpPr>
        <p:spPr bwMode="auto">
          <a:xfrm>
            <a:off x="6316663" y="5367338"/>
            <a:ext cx="41275" cy="101600"/>
          </a:xfrm>
          <a:custGeom>
            <a:avLst/>
            <a:gdLst>
              <a:gd name="T0" fmla="*/ 0 w 48"/>
              <a:gd name="T1" fmla="*/ 53763333 h 192"/>
              <a:gd name="T2" fmla="*/ 3549220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13" name="Freeform 1865"/>
          <p:cNvSpPr>
            <a:spLocks/>
          </p:cNvSpPr>
          <p:nvPr/>
        </p:nvSpPr>
        <p:spPr bwMode="auto">
          <a:xfrm>
            <a:off x="5842000" y="5516563"/>
            <a:ext cx="60325" cy="241300"/>
          </a:xfrm>
          <a:custGeom>
            <a:avLst/>
            <a:gdLst>
              <a:gd name="T0" fmla="*/ 0 w 242"/>
              <a:gd name="T1" fmla="*/ 205744452 h 283"/>
              <a:gd name="T2" fmla="*/ 4598162 w 242"/>
              <a:gd name="T3" fmla="*/ 167939665 h 283"/>
              <a:gd name="T4" fmla="*/ 9196573 w 242"/>
              <a:gd name="T5" fmla="*/ 134497034 h 283"/>
              <a:gd name="T6" fmla="*/ 12179170 w 242"/>
              <a:gd name="T7" fmla="*/ 105416533 h 283"/>
              <a:gd name="T8" fmla="*/ 14664709 w 242"/>
              <a:gd name="T9" fmla="*/ 58888286 h 283"/>
              <a:gd name="T10" fmla="*/ 14540569 w 242"/>
              <a:gd name="T11" fmla="*/ 19629711 h 283"/>
              <a:gd name="T12" fmla="*/ 13670593 w 242"/>
              <a:gd name="T13" fmla="*/ 6543236 h 283"/>
              <a:gd name="T14" fmla="*/ 12055030 w 242"/>
              <a:gd name="T15" fmla="*/ 727310 h 283"/>
              <a:gd name="T16" fmla="*/ 10812136 w 242"/>
              <a:gd name="T17" fmla="*/ 727310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14" name="Line 1866"/>
          <p:cNvSpPr>
            <a:spLocks noChangeShapeType="1"/>
          </p:cNvSpPr>
          <p:nvPr/>
        </p:nvSpPr>
        <p:spPr bwMode="auto">
          <a:xfrm flipH="1" flipV="1">
            <a:off x="5881688" y="5546725"/>
            <a:ext cx="69850" cy="428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15" name="Arc 1867"/>
          <p:cNvSpPr>
            <a:spLocks/>
          </p:cNvSpPr>
          <p:nvPr/>
        </p:nvSpPr>
        <p:spPr bwMode="auto">
          <a:xfrm rot="2265330" flipV="1">
            <a:off x="5911850" y="5707063"/>
            <a:ext cx="47625" cy="38100"/>
          </a:xfrm>
          <a:custGeom>
            <a:avLst/>
            <a:gdLst>
              <a:gd name="T0" fmla="*/ 0 w 37898"/>
              <a:gd name="T1" fmla="*/ 43011 h 21600"/>
              <a:gd name="T2" fmla="*/ 75210 w 37898"/>
              <a:gd name="T3" fmla="*/ 97324 h 21600"/>
              <a:gd name="T4" fmla="*/ 33036 w 37898"/>
              <a:gd name="T5" fmla="*/ 1185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16" name="Arc 1868"/>
          <p:cNvSpPr>
            <a:spLocks/>
          </p:cNvSpPr>
          <p:nvPr/>
        </p:nvSpPr>
        <p:spPr bwMode="auto">
          <a:xfrm rot="36600" flipH="1">
            <a:off x="5834063" y="5584825"/>
            <a:ext cx="150812" cy="147638"/>
          </a:xfrm>
          <a:custGeom>
            <a:avLst/>
            <a:gdLst>
              <a:gd name="T0" fmla="*/ 1191275 w 21600"/>
              <a:gd name="T1" fmla="*/ 4392198 h 27068"/>
              <a:gd name="T2" fmla="*/ 2155529 w 21600"/>
              <a:gd name="T3" fmla="*/ 0 h 27068"/>
              <a:gd name="T4" fmla="*/ 7351911 w 21600"/>
              <a:gd name="T5" fmla="*/ 247940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17" name="Freeform 1869"/>
          <p:cNvSpPr>
            <a:spLocks/>
          </p:cNvSpPr>
          <p:nvPr/>
        </p:nvSpPr>
        <p:spPr bwMode="auto">
          <a:xfrm rot="8079858" flipH="1">
            <a:off x="5864226" y="5510212"/>
            <a:ext cx="42862" cy="49213"/>
          </a:xfrm>
          <a:custGeom>
            <a:avLst/>
            <a:gdLst>
              <a:gd name="T0" fmla="*/ 2306088 w 152"/>
              <a:gd name="T1" fmla="*/ 0 h 113"/>
              <a:gd name="T2" fmla="*/ 636162 w 152"/>
              <a:gd name="T3" fmla="*/ 2275993 h 113"/>
              <a:gd name="T4" fmla="*/ 636162 w 152"/>
              <a:gd name="T5" fmla="*/ 11380398 h 113"/>
              <a:gd name="T6" fmla="*/ 4452854 w 152"/>
              <a:gd name="T7" fmla="*/ 20484368 h 113"/>
              <a:gd name="T8" fmla="*/ 8985509 w 152"/>
              <a:gd name="T9" fmla="*/ 17639596 h 113"/>
              <a:gd name="T10" fmla="*/ 12086520 w 152"/>
              <a:gd name="T11" fmla="*/ 11380398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18" name="Arc 1870"/>
          <p:cNvSpPr>
            <a:spLocks/>
          </p:cNvSpPr>
          <p:nvPr/>
        </p:nvSpPr>
        <p:spPr bwMode="auto">
          <a:xfrm flipH="1">
            <a:off x="6219825" y="5565775"/>
            <a:ext cx="92075" cy="92075"/>
          </a:xfrm>
          <a:custGeom>
            <a:avLst/>
            <a:gdLst>
              <a:gd name="T0" fmla="*/ 0 w 39875"/>
              <a:gd name="T1" fmla="*/ 804390 h 21600"/>
              <a:gd name="T2" fmla="*/ 490936 w 39875"/>
              <a:gd name="T3" fmla="*/ 1454414 h 21600"/>
              <a:gd name="T4" fmla="*/ 227277 w 39875"/>
              <a:gd name="T5" fmla="*/ 1673084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19" name="Arc 1871"/>
          <p:cNvSpPr>
            <a:spLocks/>
          </p:cNvSpPr>
          <p:nvPr/>
        </p:nvSpPr>
        <p:spPr bwMode="auto">
          <a:xfrm flipH="1">
            <a:off x="6219825" y="5643563"/>
            <a:ext cx="53975" cy="107950"/>
          </a:xfrm>
          <a:custGeom>
            <a:avLst/>
            <a:gdLst>
              <a:gd name="T0" fmla="*/ 271563 w 23853"/>
              <a:gd name="T1" fmla="*/ 0 h 25811"/>
              <a:gd name="T2" fmla="*/ 0 w 23853"/>
              <a:gd name="T3" fmla="*/ 1879604 h 25811"/>
              <a:gd name="T4" fmla="*/ 26104 w 23853"/>
              <a:gd name="T5" fmla="*/ 308066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20" name="Arc 1872"/>
          <p:cNvSpPr>
            <a:spLocks/>
          </p:cNvSpPr>
          <p:nvPr/>
        </p:nvSpPr>
        <p:spPr bwMode="auto">
          <a:xfrm flipH="1">
            <a:off x="6270625" y="5613400"/>
            <a:ext cx="50800" cy="138113"/>
          </a:xfrm>
          <a:custGeom>
            <a:avLst/>
            <a:gdLst>
              <a:gd name="T0" fmla="*/ 275416 w 21600"/>
              <a:gd name="T1" fmla="*/ 2394199 h 33172"/>
              <a:gd name="T2" fmla="*/ 43763 w 21600"/>
              <a:gd name="T3" fmla="*/ 0 h 33172"/>
              <a:gd name="T4" fmla="*/ 280985 w 21600"/>
              <a:gd name="T5" fmla="*/ 835498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873"/>
          <p:cNvGrpSpPr>
            <a:grpSpLocks/>
          </p:cNvGrpSpPr>
          <p:nvPr/>
        </p:nvGrpSpPr>
        <p:grpSpPr bwMode="auto">
          <a:xfrm>
            <a:off x="6238875" y="5476875"/>
            <a:ext cx="74613" cy="46038"/>
            <a:chOff x="1346" y="3645"/>
            <a:chExt cx="47" cy="29"/>
          </a:xfrm>
        </p:grpSpPr>
        <p:sp>
          <p:nvSpPr>
            <p:cNvPr id="21207" name="Line 1874"/>
            <p:cNvSpPr>
              <a:spLocks noChangeShapeType="1"/>
            </p:cNvSpPr>
            <p:nvPr/>
          </p:nvSpPr>
          <p:spPr bwMode="auto">
            <a:xfrm flipV="1">
              <a:off x="1346" y="3648"/>
              <a:ext cx="29" cy="2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8" name="Line 1875"/>
            <p:cNvSpPr>
              <a:spLocks noChangeShapeType="1"/>
            </p:cNvSpPr>
            <p:nvPr/>
          </p:nvSpPr>
          <p:spPr bwMode="auto">
            <a:xfrm flipH="1" flipV="1">
              <a:off x="1368" y="3645"/>
              <a:ext cx="25" cy="29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124" name="Freeform 1876"/>
          <p:cNvSpPr>
            <a:spLocks/>
          </p:cNvSpPr>
          <p:nvPr/>
        </p:nvSpPr>
        <p:spPr bwMode="auto">
          <a:xfrm rot="274436">
            <a:off x="6069013" y="5656263"/>
            <a:ext cx="71437" cy="79375"/>
          </a:xfrm>
          <a:custGeom>
            <a:avLst/>
            <a:gdLst>
              <a:gd name="T0" fmla="*/ 0 w 48"/>
              <a:gd name="T1" fmla="*/ 32814537 h 192"/>
              <a:gd name="T2" fmla="*/ 1063176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25" name="Freeform 1877"/>
          <p:cNvSpPr>
            <a:spLocks/>
          </p:cNvSpPr>
          <p:nvPr/>
        </p:nvSpPr>
        <p:spPr bwMode="auto">
          <a:xfrm>
            <a:off x="6030913" y="5557838"/>
            <a:ext cx="73025" cy="196850"/>
          </a:xfrm>
          <a:custGeom>
            <a:avLst/>
            <a:gdLst>
              <a:gd name="T0" fmla="*/ 6801758 w 112"/>
              <a:gd name="T1" fmla="*/ 0 h 328"/>
              <a:gd name="T2" fmla="*/ 6801758 w 112"/>
              <a:gd name="T3" fmla="*/ 103732747 h 328"/>
              <a:gd name="T4" fmla="*/ 47612959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26" name="Freeform 1878"/>
          <p:cNvSpPr>
            <a:spLocks/>
          </p:cNvSpPr>
          <p:nvPr/>
        </p:nvSpPr>
        <p:spPr bwMode="auto">
          <a:xfrm>
            <a:off x="6003925" y="5557838"/>
            <a:ext cx="31750" cy="100012"/>
          </a:xfrm>
          <a:custGeom>
            <a:avLst/>
            <a:gdLst>
              <a:gd name="T0" fmla="*/ 0 w 80"/>
              <a:gd name="T1" fmla="*/ 75775747 h 132"/>
              <a:gd name="T2" fmla="*/ 8820547 w 80"/>
              <a:gd name="T3" fmla="*/ 34443523 h 132"/>
              <a:gd name="T4" fmla="*/ 1260078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27" name="Freeform 1879"/>
          <p:cNvSpPr>
            <a:spLocks/>
          </p:cNvSpPr>
          <p:nvPr/>
        </p:nvSpPr>
        <p:spPr bwMode="auto">
          <a:xfrm>
            <a:off x="6386513" y="5548313"/>
            <a:ext cx="71437" cy="228600"/>
          </a:xfrm>
          <a:custGeom>
            <a:avLst/>
            <a:gdLst>
              <a:gd name="T0" fmla="*/ 6509060 w 112"/>
              <a:gd name="T1" fmla="*/ 0 h 328"/>
              <a:gd name="T2" fmla="*/ 6509060 w 112"/>
              <a:gd name="T3" fmla="*/ 139893434 h 328"/>
              <a:gd name="T4" fmla="*/ 45564695 w 112"/>
              <a:gd name="T5" fmla="*/ 11657763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28" name="AutoShape 1880"/>
          <p:cNvSpPr>
            <a:spLocks noChangeArrowheads="1"/>
          </p:cNvSpPr>
          <p:nvPr/>
        </p:nvSpPr>
        <p:spPr bwMode="auto">
          <a:xfrm>
            <a:off x="6383338" y="5486400"/>
            <a:ext cx="22225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5129" name="Freeform 1881"/>
          <p:cNvSpPr>
            <a:spLocks/>
          </p:cNvSpPr>
          <p:nvPr/>
        </p:nvSpPr>
        <p:spPr bwMode="auto">
          <a:xfrm rot="9222466" flipH="1">
            <a:off x="6280150" y="5581650"/>
            <a:ext cx="23813" cy="33338"/>
          </a:xfrm>
          <a:custGeom>
            <a:avLst/>
            <a:gdLst>
              <a:gd name="T0" fmla="*/ 711727 w 152"/>
              <a:gd name="T1" fmla="*/ 0 h 113"/>
              <a:gd name="T2" fmla="*/ 196301 w 152"/>
              <a:gd name="T3" fmla="*/ 1044394 h 113"/>
              <a:gd name="T4" fmla="*/ 196301 w 152"/>
              <a:gd name="T5" fmla="*/ 5222561 h 113"/>
              <a:gd name="T6" fmla="*/ 1374417 w 152"/>
              <a:gd name="T7" fmla="*/ 9400431 h 113"/>
              <a:gd name="T8" fmla="*/ 2773431 w 152"/>
              <a:gd name="T9" fmla="*/ 8094644 h 113"/>
              <a:gd name="T10" fmla="*/ 3730651 w 152"/>
              <a:gd name="T11" fmla="*/ 522256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30" name="Freeform 1882"/>
          <p:cNvSpPr>
            <a:spLocks/>
          </p:cNvSpPr>
          <p:nvPr/>
        </p:nvSpPr>
        <p:spPr bwMode="auto">
          <a:xfrm rot="1673837">
            <a:off x="6294438" y="5600700"/>
            <a:ext cx="30162" cy="31750"/>
          </a:xfrm>
          <a:custGeom>
            <a:avLst/>
            <a:gdLst>
              <a:gd name="T0" fmla="*/ 0 w 80"/>
              <a:gd name="T1" fmla="*/ 7636835 h 132"/>
              <a:gd name="T2" fmla="*/ 7960129 w 80"/>
              <a:gd name="T3" fmla="*/ 3471333 h 132"/>
              <a:gd name="T4" fmla="*/ 1137182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31" name="Freeform 1883"/>
          <p:cNvSpPr>
            <a:spLocks/>
          </p:cNvSpPr>
          <p:nvPr/>
        </p:nvSpPr>
        <p:spPr bwMode="auto">
          <a:xfrm>
            <a:off x="6130925" y="5556250"/>
            <a:ext cx="50800" cy="201613"/>
          </a:xfrm>
          <a:custGeom>
            <a:avLst/>
            <a:gdLst>
              <a:gd name="T0" fmla="*/ 3291568 w 112"/>
              <a:gd name="T1" fmla="*/ 0 h 328"/>
              <a:gd name="T2" fmla="*/ 3291568 w 112"/>
              <a:gd name="T3" fmla="*/ 108813239 h 328"/>
              <a:gd name="T4" fmla="*/ 23041429 w 112"/>
              <a:gd name="T5" fmla="*/ 90677910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32" name="Freeform 1884"/>
          <p:cNvSpPr>
            <a:spLocks/>
          </p:cNvSpPr>
          <p:nvPr/>
        </p:nvSpPr>
        <p:spPr bwMode="auto">
          <a:xfrm>
            <a:off x="6300788" y="5551488"/>
            <a:ext cx="100012" cy="74612"/>
          </a:xfrm>
          <a:custGeom>
            <a:avLst/>
            <a:gdLst>
              <a:gd name="T0" fmla="*/ 0 w 80"/>
              <a:gd name="T1" fmla="*/ 42173866 h 132"/>
              <a:gd name="T2" fmla="*/ 87520507 w 80"/>
              <a:gd name="T3" fmla="*/ 19170197 h 132"/>
              <a:gd name="T4" fmla="*/ 1250299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33" name="Freeform 1885"/>
          <p:cNvSpPr>
            <a:spLocks/>
          </p:cNvSpPr>
          <p:nvPr/>
        </p:nvSpPr>
        <p:spPr bwMode="auto">
          <a:xfrm rot="-404160">
            <a:off x="6148388" y="5659438"/>
            <a:ext cx="71437" cy="79375"/>
          </a:xfrm>
          <a:custGeom>
            <a:avLst/>
            <a:gdLst>
              <a:gd name="T0" fmla="*/ 0 w 48"/>
              <a:gd name="T1" fmla="*/ 32814537 h 192"/>
              <a:gd name="T2" fmla="*/ 1063176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34" name="Freeform 1886"/>
          <p:cNvSpPr>
            <a:spLocks/>
          </p:cNvSpPr>
          <p:nvPr/>
        </p:nvSpPr>
        <p:spPr bwMode="auto">
          <a:xfrm>
            <a:off x="7013575" y="5561013"/>
            <a:ext cx="96838" cy="173037"/>
          </a:xfrm>
          <a:custGeom>
            <a:avLst/>
            <a:gdLst>
              <a:gd name="T0" fmla="*/ 0 w 192"/>
              <a:gd name="T1" fmla="*/ 178225020 h 168"/>
              <a:gd name="T2" fmla="*/ 24420829 w 192"/>
              <a:gd name="T3" fmla="*/ 25461157 h 168"/>
              <a:gd name="T4" fmla="*/ 48841658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35" name="Freeform 1887"/>
          <p:cNvSpPr>
            <a:spLocks/>
          </p:cNvSpPr>
          <p:nvPr/>
        </p:nvSpPr>
        <p:spPr bwMode="auto">
          <a:xfrm rot="249980">
            <a:off x="7075488" y="5561013"/>
            <a:ext cx="33337" cy="163512"/>
          </a:xfrm>
          <a:custGeom>
            <a:avLst/>
            <a:gdLst>
              <a:gd name="T0" fmla="*/ 0 w 144"/>
              <a:gd name="T1" fmla="*/ 13640987 h 280"/>
              <a:gd name="T2" fmla="*/ 5145241 w 144"/>
              <a:gd name="T3" fmla="*/ 13640987 h 280"/>
              <a:gd name="T4" fmla="*/ 7717747 w 144"/>
              <a:gd name="T5" fmla="*/ 9548633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36" name="Arc 1888"/>
          <p:cNvSpPr>
            <a:spLocks/>
          </p:cNvSpPr>
          <p:nvPr/>
        </p:nvSpPr>
        <p:spPr bwMode="auto">
          <a:xfrm rot="6747118" flipV="1">
            <a:off x="7039769" y="5614194"/>
            <a:ext cx="241300" cy="46038"/>
          </a:xfrm>
          <a:custGeom>
            <a:avLst/>
            <a:gdLst>
              <a:gd name="T0" fmla="*/ 26583687 w 21600"/>
              <a:gd name="T1" fmla="*/ 0 h 26689"/>
              <a:gd name="T2" fmla="*/ 19364759 w 21600"/>
              <a:gd name="T3" fmla="*/ 136989 h 26689"/>
              <a:gd name="T4" fmla="*/ 0 w 21600"/>
              <a:gd name="T5" fmla="*/ 52081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37" name="Arc 1889"/>
          <p:cNvSpPr>
            <a:spLocks/>
          </p:cNvSpPr>
          <p:nvPr/>
        </p:nvSpPr>
        <p:spPr bwMode="auto">
          <a:xfrm flipH="1">
            <a:off x="7165975" y="5573713"/>
            <a:ext cx="103188" cy="82550"/>
          </a:xfrm>
          <a:custGeom>
            <a:avLst/>
            <a:gdLst>
              <a:gd name="T0" fmla="*/ 0 w 37898"/>
              <a:gd name="T1" fmla="*/ 437461 h 21600"/>
              <a:gd name="T2" fmla="*/ 764987 w 37898"/>
              <a:gd name="T3" fmla="*/ 989912 h 21600"/>
              <a:gd name="T4" fmla="*/ 336027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38" name="Arc 1890"/>
          <p:cNvSpPr>
            <a:spLocks/>
          </p:cNvSpPr>
          <p:nvPr/>
        </p:nvSpPr>
        <p:spPr bwMode="auto">
          <a:xfrm flipH="1">
            <a:off x="7224713" y="5607050"/>
            <a:ext cx="58737" cy="136525"/>
          </a:xfrm>
          <a:custGeom>
            <a:avLst/>
            <a:gdLst>
              <a:gd name="T0" fmla="*/ 434317 w 21600"/>
              <a:gd name="T1" fmla="*/ 1923225 h 36375"/>
              <a:gd name="T2" fmla="*/ 117515 w 21600"/>
              <a:gd name="T3" fmla="*/ 0 h 36375"/>
              <a:gd name="T4" fmla="*/ 434338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39" name="Arc 1891"/>
          <p:cNvSpPr>
            <a:spLocks/>
          </p:cNvSpPr>
          <p:nvPr/>
        </p:nvSpPr>
        <p:spPr bwMode="auto">
          <a:xfrm flipH="1">
            <a:off x="7164388" y="5640388"/>
            <a:ext cx="63500" cy="103187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482030 h 27198"/>
              <a:gd name="T4" fmla="*/ 32794 w 23199"/>
              <a:gd name="T5" fmla="*/ 30569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40" name="Arc 1892"/>
          <p:cNvSpPr>
            <a:spLocks/>
          </p:cNvSpPr>
          <p:nvPr/>
        </p:nvSpPr>
        <p:spPr bwMode="auto">
          <a:xfrm rot="21592133" flipV="1">
            <a:off x="6640513" y="5578475"/>
            <a:ext cx="123825" cy="153988"/>
          </a:xfrm>
          <a:custGeom>
            <a:avLst/>
            <a:gdLst>
              <a:gd name="T0" fmla="*/ 0 w 42187"/>
              <a:gd name="T1" fmla="*/ 5460956 h 21600"/>
              <a:gd name="T2" fmla="*/ 1066761 w 42187"/>
              <a:gd name="T3" fmla="*/ 7693997 h 21600"/>
              <a:gd name="T4" fmla="*/ 520654 w 42187"/>
              <a:gd name="T5" fmla="*/ 7826241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41" name="Freeform 1893"/>
          <p:cNvSpPr>
            <a:spLocks/>
          </p:cNvSpPr>
          <p:nvPr/>
        </p:nvSpPr>
        <p:spPr bwMode="auto">
          <a:xfrm>
            <a:off x="6591300" y="5257800"/>
            <a:ext cx="106363" cy="409575"/>
          </a:xfrm>
          <a:custGeom>
            <a:avLst/>
            <a:gdLst>
              <a:gd name="T0" fmla="*/ 0 w 208"/>
              <a:gd name="T1" fmla="*/ 246693635 h 680"/>
              <a:gd name="T2" fmla="*/ 50205894 w 208"/>
              <a:gd name="T3" fmla="*/ 37729683 h 680"/>
              <a:gd name="T4" fmla="*/ 25103203 w 208"/>
              <a:gd name="T5" fmla="*/ 20316127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42" name="Freeform 1894"/>
          <p:cNvSpPr>
            <a:spLocks/>
          </p:cNvSpPr>
          <p:nvPr/>
        </p:nvSpPr>
        <p:spPr bwMode="auto">
          <a:xfrm>
            <a:off x="6646863" y="5292725"/>
            <a:ext cx="23812" cy="3778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8587465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43" name="Freeform 1895"/>
          <p:cNvSpPr>
            <a:spLocks/>
          </p:cNvSpPr>
          <p:nvPr/>
        </p:nvSpPr>
        <p:spPr bwMode="auto">
          <a:xfrm rot="13081914" flipH="1">
            <a:off x="6697663" y="5543550"/>
            <a:ext cx="74612" cy="74613"/>
          </a:xfrm>
          <a:custGeom>
            <a:avLst/>
            <a:gdLst>
              <a:gd name="T0" fmla="*/ 6987511 w 152"/>
              <a:gd name="T1" fmla="*/ 0 h 113"/>
              <a:gd name="T2" fmla="*/ 1927640 w 152"/>
              <a:gd name="T3" fmla="*/ 5232154 h 113"/>
              <a:gd name="T4" fmla="*/ 1927640 w 152"/>
              <a:gd name="T5" fmla="*/ 26159453 h 113"/>
              <a:gd name="T6" fmla="*/ 13493480 w 152"/>
              <a:gd name="T7" fmla="*/ 47086754 h 113"/>
              <a:gd name="T8" fmla="*/ 27227486 w 152"/>
              <a:gd name="T9" fmla="*/ 40546552 h 113"/>
              <a:gd name="T10" fmla="*/ 36624675 w 152"/>
              <a:gd name="T11" fmla="*/ 2615945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44" name="Arc 1896"/>
          <p:cNvSpPr>
            <a:spLocks/>
          </p:cNvSpPr>
          <p:nvPr/>
        </p:nvSpPr>
        <p:spPr bwMode="auto">
          <a:xfrm flipH="1">
            <a:off x="6805613" y="5565775"/>
            <a:ext cx="95250" cy="85725"/>
          </a:xfrm>
          <a:custGeom>
            <a:avLst/>
            <a:gdLst>
              <a:gd name="T0" fmla="*/ 0 w 37898"/>
              <a:gd name="T1" fmla="*/ 489902 h 21600"/>
              <a:gd name="T2" fmla="*/ 601675 w 37898"/>
              <a:gd name="T3" fmla="*/ 1108587 h 21600"/>
              <a:gd name="T4" fmla="*/ 264289 w 37898"/>
              <a:gd name="T5" fmla="*/ 135025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45" name="Arc 1897"/>
          <p:cNvSpPr>
            <a:spLocks/>
          </p:cNvSpPr>
          <p:nvPr/>
        </p:nvSpPr>
        <p:spPr bwMode="auto">
          <a:xfrm flipH="1">
            <a:off x="6856413" y="5594350"/>
            <a:ext cx="53975" cy="141288"/>
          </a:xfrm>
          <a:custGeom>
            <a:avLst/>
            <a:gdLst>
              <a:gd name="T0" fmla="*/ 337019 w 21600"/>
              <a:gd name="T1" fmla="*/ 2131621 h 36375"/>
              <a:gd name="T2" fmla="*/ 91185 w 21600"/>
              <a:gd name="T3" fmla="*/ 0 h 36375"/>
              <a:gd name="T4" fmla="*/ 337031 w 21600"/>
              <a:gd name="T5" fmla="*/ 86583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46" name="Arc 1898"/>
          <p:cNvSpPr>
            <a:spLocks/>
          </p:cNvSpPr>
          <p:nvPr/>
        </p:nvSpPr>
        <p:spPr bwMode="auto">
          <a:xfrm flipH="1">
            <a:off x="6804025" y="5630863"/>
            <a:ext cx="58738" cy="106362"/>
          </a:xfrm>
          <a:custGeom>
            <a:avLst/>
            <a:gdLst>
              <a:gd name="T0" fmla="*/ 364566 w 23199"/>
              <a:gd name="T1" fmla="*/ 0 h 27198"/>
              <a:gd name="T2" fmla="*/ 0 w 23199"/>
              <a:gd name="T3" fmla="*/ 1623086 h 27198"/>
              <a:gd name="T4" fmla="*/ 25957 w 23199"/>
              <a:gd name="T5" fmla="*/ 334799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47" name="Line 1899"/>
          <p:cNvSpPr>
            <a:spLocks noChangeShapeType="1"/>
          </p:cNvSpPr>
          <p:nvPr/>
        </p:nvSpPr>
        <p:spPr bwMode="auto">
          <a:xfrm flipH="1">
            <a:off x="6904038" y="5562600"/>
            <a:ext cx="6350" cy="1746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48" name="Freeform 1900"/>
          <p:cNvSpPr>
            <a:spLocks/>
          </p:cNvSpPr>
          <p:nvPr/>
        </p:nvSpPr>
        <p:spPr bwMode="auto">
          <a:xfrm>
            <a:off x="6902450" y="5651500"/>
            <a:ext cx="57150" cy="85725"/>
          </a:xfrm>
          <a:custGeom>
            <a:avLst/>
            <a:gdLst>
              <a:gd name="T0" fmla="*/ 0 w 176"/>
              <a:gd name="T1" fmla="*/ 19253255 h 295"/>
              <a:gd name="T2" fmla="*/ 2530511 w 176"/>
              <a:gd name="T3" fmla="*/ 23982076 h 295"/>
              <a:gd name="T4" fmla="*/ 6748246 w 176"/>
              <a:gd name="T5" fmla="*/ 24320036 h 295"/>
              <a:gd name="T6" fmla="*/ 11387463 w 176"/>
              <a:gd name="T7" fmla="*/ 20266553 h 295"/>
              <a:gd name="T8" fmla="*/ 17292095 w 176"/>
              <a:gd name="T9" fmla="*/ 7431049 h 295"/>
              <a:gd name="T10" fmla="*/ 1855751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49" name="AutoShape 1901"/>
          <p:cNvSpPr>
            <a:spLocks noChangeArrowheads="1"/>
          </p:cNvSpPr>
          <p:nvPr/>
        </p:nvSpPr>
        <p:spPr bwMode="auto">
          <a:xfrm flipV="1">
            <a:off x="6829425" y="5459413"/>
            <a:ext cx="92075" cy="71437"/>
          </a:xfrm>
          <a:custGeom>
            <a:avLst/>
            <a:gdLst>
              <a:gd name="T0" fmla="*/ 836552 w 21600"/>
              <a:gd name="T1" fmla="*/ 0 h 21600"/>
              <a:gd name="T2" fmla="*/ 209130 w 21600"/>
              <a:gd name="T3" fmla="*/ 390694 h 21600"/>
              <a:gd name="T4" fmla="*/ 836552 w 21600"/>
              <a:gd name="T5" fmla="*/ 195344 h 21600"/>
              <a:gd name="T6" fmla="*/ 1463954 w 21600"/>
              <a:gd name="T7" fmla="*/ 3906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5150" name="Line 1902"/>
          <p:cNvSpPr>
            <a:spLocks noChangeShapeType="1"/>
          </p:cNvSpPr>
          <p:nvPr/>
        </p:nvSpPr>
        <p:spPr bwMode="auto">
          <a:xfrm>
            <a:off x="7018338" y="5557838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51" name="Freeform 1903"/>
          <p:cNvSpPr>
            <a:spLocks/>
          </p:cNvSpPr>
          <p:nvPr/>
        </p:nvSpPr>
        <p:spPr bwMode="auto">
          <a:xfrm>
            <a:off x="6943725" y="5553075"/>
            <a:ext cx="90488" cy="163513"/>
          </a:xfrm>
          <a:custGeom>
            <a:avLst/>
            <a:gdLst>
              <a:gd name="T0" fmla="*/ 0 w 192"/>
              <a:gd name="T1" fmla="*/ 159145843 h 168"/>
              <a:gd name="T2" fmla="*/ 21323121 w 192"/>
              <a:gd name="T3" fmla="*/ 22735119 h 168"/>
              <a:gd name="T4" fmla="*/ 42646242 w 192"/>
              <a:gd name="T5" fmla="*/ 22735119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52" name="Freeform 1904"/>
          <p:cNvSpPr>
            <a:spLocks/>
          </p:cNvSpPr>
          <p:nvPr/>
        </p:nvSpPr>
        <p:spPr bwMode="auto">
          <a:xfrm flipH="1">
            <a:off x="7191375" y="5554663"/>
            <a:ext cx="100013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53" name="Freeform 1905"/>
          <p:cNvSpPr>
            <a:spLocks/>
          </p:cNvSpPr>
          <p:nvPr/>
        </p:nvSpPr>
        <p:spPr bwMode="auto">
          <a:xfrm rot="-4841525" flipH="1" flipV="1">
            <a:off x="7227094" y="5941219"/>
            <a:ext cx="76200" cy="52388"/>
          </a:xfrm>
          <a:custGeom>
            <a:avLst/>
            <a:gdLst>
              <a:gd name="T0" fmla="*/ 0 w 56"/>
              <a:gd name="T1" fmla="*/ 2030035 h 104"/>
              <a:gd name="T2" fmla="*/ 88873690 w 56"/>
              <a:gd name="T3" fmla="*/ 2030035 h 104"/>
              <a:gd name="T4" fmla="*/ 88873690 w 56"/>
              <a:gd name="T5" fmla="*/ 14209741 h 104"/>
              <a:gd name="T6" fmla="*/ 0 w 56"/>
              <a:gd name="T7" fmla="*/ 2638944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54" name="Freeform 1906"/>
          <p:cNvSpPr>
            <a:spLocks/>
          </p:cNvSpPr>
          <p:nvPr/>
        </p:nvSpPr>
        <p:spPr bwMode="auto">
          <a:xfrm rot="-342635">
            <a:off x="7235825" y="5683250"/>
            <a:ext cx="119063" cy="273050"/>
          </a:xfrm>
          <a:custGeom>
            <a:avLst/>
            <a:gdLst>
              <a:gd name="T0" fmla="*/ 4908215 w 152"/>
              <a:gd name="T1" fmla="*/ 258876059 h 288"/>
              <a:gd name="T2" fmla="*/ 4908215 w 152"/>
              <a:gd name="T3" fmla="*/ 215730326 h 288"/>
              <a:gd name="T4" fmla="*/ 34359857 w 152"/>
              <a:gd name="T5" fmla="*/ 129438030 h 288"/>
              <a:gd name="T6" fmla="*/ 93263132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55" name="Freeform 1907"/>
          <p:cNvSpPr>
            <a:spLocks/>
          </p:cNvSpPr>
          <p:nvPr/>
        </p:nvSpPr>
        <p:spPr bwMode="auto">
          <a:xfrm>
            <a:off x="6683375" y="5573713"/>
            <a:ext cx="152400" cy="76200"/>
          </a:xfrm>
          <a:custGeom>
            <a:avLst/>
            <a:gdLst>
              <a:gd name="T0" fmla="*/ 17178705 w 104"/>
              <a:gd name="T1" fmla="*/ 0 h 56"/>
              <a:gd name="T2" fmla="*/ 17178705 w 104"/>
              <a:gd name="T3" fmla="*/ 88873690 h 56"/>
              <a:gd name="T4" fmla="*/ 120252403 w 104"/>
              <a:gd name="T5" fmla="*/ 88873690 h 56"/>
              <a:gd name="T6" fmla="*/ 223324641 w 104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56"/>
              <a:gd name="T14" fmla="*/ 104 w 104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56">
                <a:moveTo>
                  <a:pt x="8" y="0"/>
                </a:moveTo>
                <a:cubicBezTo>
                  <a:pt x="4" y="20"/>
                  <a:pt x="0" y="40"/>
                  <a:pt x="8" y="48"/>
                </a:cubicBezTo>
                <a:cubicBezTo>
                  <a:pt x="16" y="56"/>
                  <a:pt x="40" y="56"/>
                  <a:pt x="56" y="48"/>
                </a:cubicBezTo>
                <a:cubicBezTo>
                  <a:pt x="72" y="40"/>
                  <a:pt x="96" y="8"/>
                  <a:pt x="104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5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5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5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5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5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5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5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5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5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5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5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5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5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5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5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5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5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5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5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5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5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5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5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5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5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8" dur="500"/>
                                        <p:tgtEl>
                                          <p:spTgt spid="5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5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5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5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5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5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5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5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5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5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5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5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5" dur="500"/>
                                        <p:tgtEl>
                                          <p:spTgt spid="5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5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5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5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5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5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5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5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5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5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5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5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1" dur="500"/>
                                        <p:tgtEl>
                                          <p:spTgt spid="5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5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500"/>
                                        <p:tgtEl>
                                          <p:spTgt spid="5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500"/>
                                        <p:tgtEl>
                                          <p:spTgt spid="5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3" dur="500"/>
                                        <p:tgtEl>
                                          <p:spTgt spid="5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6" dur="500"/>
                                        <p:tgtEl>
                                          <p:spTgt spid="5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5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2" dur="500"/>
                                        <p:tgtEl>
                                          <p:spTgt spid="5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5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5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1" dur="500"/>
                                        <p:tgtEl>
                                          <p:spTgt spid="5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5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5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0" dur="500"/>
                                        <p:tgtEl>
                                          <p:spTgt spid="5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3" dur="500"/>
                                        <p:tgtEl>
                                          <p:spTgt spid="5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5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0" dur="500"/>
                                        <p:tgtEl>
                                          <p:spTgt spid="5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5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500"/>
                                        <p:tgtEl>
                                          <p:spTgt spid="5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9" dur="500"/>
                                        <p:tgtEl>
                                          <p:spTgt spid="5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2" dur="500"/>
                                        <p:tgtEl>
                                          <p:spTgt spid="5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5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5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5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5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5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0" dur="500"/>
                                        <p:tgtEl>
                                          <p:spTgt spid="5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500"/>
                                        <p:tgtEl>
                                          <p:spTgt spid="5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6" dur="500"/>
                                        <p:tgtEl>
                                          <p:spTgt spid="5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5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2" dur="500"/>
                                        <p:tgtEl>
                                          <p:spTgt spid="5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5" dur="500"/>
                                        <p:tgtEl>
                                          <p:spTgt spid="5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8" dur="500"/>
                                        <p:tgtEl>
                                          <p:spTgt spid="5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1" dur="500"/>
                                        <p:tgtEl>
                                          <p:spTgt spid="5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00"/>
                                        <p:tgtEl>
                                          <p:spTgt spid="5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7" dur="500"/>
                                        <p:tgtEl>
                                          <p:spTgt spid="5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500"/>
                                        <p:tgtEl>
                                          <p:spTgt spid="5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500"/>
                                        <p:tgtEl>
                                          <p:spTgt spid="5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6" dur="500"/>
                                        <p:tgtEl>
                                          <p:spTgt spid="5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5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2" dur="500"/>
                                        <p:tgtEl>
                                          <p:spTgt spid="5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5" dur="500"/>
                                        <p:tgtEl>
                                          <p:spTgt spid="5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8" dur="500"/>
                                        <p:tgtEl>
                                          <p:spTgt spid="5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00"/>
                                        <p:tgtEl>
                                          <p:spTgt spid="5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 nodeType="clickPar">
                      <p:stCondLst>
                        <p:cond delay="indefinite"/>
                      </p:stCondLst>
                      <p:childTnLst>
                        <p:par>
                          <p:cTn id="4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6" dur="500"/>
                                        <p:tgtEl>
                                          <p:spTgt spid="5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500"/>
                                        <p:tgtEl>
                                          <p:spTgt spid="5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5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8" dur="500"/>
                                        <p:tgtEl>
                                          <p:spTgt spid="5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2" dur="500"/>
                                        <p:tgtEl>
                                          <p:spTgt spid="5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00"/>
                                        <p:tgtEl>
                                          <p:spTgt spid="5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5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4" dur="500"/>
                                        <p:tgtEl>
                                          <p:spTgt spid="5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500"/>
                                        <p:tgtEl>
                                          <p:spTgt spid="5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2" dur="500"/>
                                        <p:tgtEl>
                                          <p:spTgt spid="5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6" dur="500"/>
                                        <p:tgtEl>
                                          <p:spTgt spid="5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0" dur="500"/>
                                        <p:tgtEl>
                                          <p:spTgt spid="5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4" dur="500"/>
                                        <p:tgtEl>
                                          <p:spTgt spid="5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8" dur="500"/>
                                        <p:tgtEl>
                                          <p:spTgt spid="5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2" dur="500"/>
                                        <p:tgtEl>
                                          <p:spTgt spid="5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6" dur="500"/>
                                        <p:tgtEl>
                                          <p:spTgt spid="5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0" dur="500"/>
                                        <p:tgtEl>
                                          <p:spTgt spid="5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4" dur="500"/>
                                        <p:tgtEl>
                                          <p:spTgt spid="5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5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2" dur="500"/>
                                        <p:tgtEl>
                                          <p:spTgt spid="5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6" dur="500"/>
                                        <p:tgtEl>
                                          <p:spTgt spid="5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5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4" dur="500"/>
                                        <p:tgtEl>
                                          <p:spTgt spid="5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8" dur="500"/>
                                        <p:tgtEl>
                                          <p:spTgt spid="5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2" dur="500"/>
                                        <p:tgtEl>
                                          <p:spTgt spid="5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6" dur="500"/>
                                        <p:tgtEl>
                                          <p:spTgt spid="5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0" dur="500"/>
                                        <p:tgtEl>
                                          <p:spTgt spid="5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4" dur="500"/>
                                        <p:tgtEl>
                                          <p:spTgt spid="5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8" dur="500"/>
                                        <p:tgtEl>
                                          <p:spTgt spid="5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2" dur="500"/>
                                        <p:tgtEl>
                                          <p:spTgt spid="5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6" dur="500"/>
                                        <p:tgtEl>
                                          <p:spTgt spid="5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0" dur="500"/>
                                        <p:tgtEl>
                                          <p:spTgt spid="5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4" dur="500"/>
                                        <p:tgtEl>
                                          <p:spTgt spid="5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8" dur="500"/>
                                        <p:tgtEl>
                                          <p:spTgt spid="5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2" dur="500"/>
                                        <p:tgtEl>
                                          <p:spTgt spid="5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6" dur="500"/>
                                        <p:tgtEl>
                                          <p:spTgt spid="5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0" dur="500"/>
                                        <p:tgtEl>
                                          <p:spTgt spid="5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4" dur="500"/>
                                        <p:tgtEl>
                                          <p:spTgt spid="5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8" dur="500"/>
                                        <p:tgtEl>
                                          <p:spTgt spid="5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2" dur="500"/>
                                        <p:tgtEl>
                                          <p:spTgt spid="5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6" dur="500"/>
                                        <p:tgtEl>
                                          <p:spTgt spid="5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0" dur="500"/>
                                        <p:tgtEl>
                                          <p:spTgt spid="5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4" dur="500"/>
                                        <p:tgtEl>
                                          <p:spTgt spid="5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8" dur="500"/>
                                        <p:tgtEl>
                                          <p:spTgt spid="5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2" dur="500"/>
                                        <p:tgtEl>
                                          <p:spTgt spid="5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0" dur="500"/>
                                        <p:tgtEl>
                                          <p:spTgt spid="5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6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4" dur="500"/>
                                        <p:tgtEl>
                                          <p:spTgt spid="5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5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6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2" dur="500"/>
                                        <p:tgtEl>
                                          <p:spTgt spid="5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6" dur="500"/>
                                        <p:tgtEl>
                                          <p:spTgt spid="5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6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0" dur="500"/>
                                        <p:tgtEl>
                                          <p:spTgt spid="5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4" dur="500"/>
                                        <p:tgtEl>
                                          <p:spTgt spid="5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8" dur="500"/>
                                        <p:tgtEl>
                                          <p:spTgt spid="5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6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2" dur="500"/>
                                        <p:tgtEl>
                                          <p:spTgt spid="5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6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6" dur="500"/>
                                        <p:tgtEl>
                                          <p:spTgt spid="5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0" dur="500"/>
                                        <p:tgtEl>
                                          <p:spTgt spid="5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4" dur="500"/>
                                        <p:tgtEl>
                                          <p:spTgt spid="5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8" dur="500"/>
                                        <p:tgtEl>
                                          <p:spTgt spid="5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2" dur="500"/>
                                        <p:tgtEl>
                                          <p:spTgt spid="5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6" dur="500"/>
                                        <p:tgtEl>
                                          <p:spTgt spid="5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7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0" dur="500"/>
                                        <p:tgtEl>
                                          <p:spTgt spid="5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4" dur="500"/>
                                        <p:tgtEl>
                                          <p:spTgt spid="5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7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8" dur="500"/>
                                        <p:tgtEl>
                                          <p:spTgt spid="5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7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2" dur="500"/>
                                        <p:tgtEl>
                                          <p:spTgt spid="5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6" dur="500"/>
                                        <p:tgtEl>
                                          <p:spTgt spid="5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7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0" dur="500"/>
                                        <p:tgtEl>
                                          <p:spTgt spid="5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7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4" dur="500"/>
                                        <p:tgtEl>
                                          <p:spTgt spid="5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8" dur="500"/>
                                        <p:tgtEl>
                                          <p:spTgt spid="5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7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2" dur="500"/>
                                        <p:tgtEl>
                                          <p:spTgt spid="5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7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6" dur="500"/>
                                        <p:tgtEl>
                                          <p:spTgt spid="5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7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0" dur="500"/>
                                        <p:tgtEl>
                                          <p:spTgt spid="5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7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4" dur="500"/>
                                        <p:tgtEl>
                                          <p:spTgt spid="5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7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8" dur="500"/>
                                        <p:tgtEl>
                                          <p:spTgt spid="5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7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2" dur="500"/>
                                        <p:tgtEl>
                                          <p:spTgt spid="5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7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5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7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0" dur="500"/>
                                        <p:tgtEl>
                                          <p:spTgt spid="5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7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4" dur="500"/>
                                        <p:tgtEl>
                                          <p:spTgt spid="5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7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8" dur="500"/>
                                        <p:tgtEl>
                                          <p:spTgt spid="5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7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2" dur="500"/>
                                        <p:tgtEl>
                                          <p:spTgt spid="5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6" dur="500"/>
                                        <p:tgtEl>
                                          <p:spTgt spid="5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7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5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4" dur="500"/>
                                        <p:tgtEl>
                                          <p:spTgt spid="5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7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8" dur="500"/>
                                        <p:tgtEl>
                                          <p:spTgt spid="5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8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2" dur="500"/>
                                        <p:tgtEl>
                                          <p:spTgt spid="5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8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6" dur="500"/>
                                        <p:tgtEl>
                                          <p:spTgt spid="5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8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0" dur="500"/>
                                        <p:tgtEl>
                                          <p:spTgt spid="5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8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4" dur="500"/>
                                        <p:tgtEl>
                                          <p:spTgt spid="5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8" dur="500"/>
                                        <p:tgtEl>
                                          <p:spTgt spid="5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8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2" dur="500"/>
                                        <p:tgtEl>
                                          <p:spTgt spid="5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6" dur="500"/>
                                        <p:tgtEl>
                                          <p:spTgt spid="5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8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0" dur="500"/>
                                        <p:tgtEl>
                                          <p:spTgt spid="5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 nodeType="clickPar">
                      <p:stCondLst>
                        <p:cond delay="indefinite"/>
                      </p:stCondLst>
                      <p:childTnLst>
                        <p:par>
                          <p:cTn id="8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5" dur="500"/>
                                        <p:tgtEl>
                                          <p:spTgt spid="5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8" dur="500"/>
                                        <p:tgtEl>
                                          <p:spTgt spid="5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1" dur="500"/>
                                        <p:tgtEl>
                                          <p:spTgt spid="5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4" dur="500"/>
                                        <p:tgtEl>
                                          <p:spTgt spid="5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7" dur="500"/>
                                        <p:tgtEl>
                                          <p:spTgt spid="5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0" dur="500"/>
                                        <p:tgtEl>
                                          <p:spTgt spid="5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3" dur="500"/>
                                        <p:tgtEl>
                                          <p:spTgt spid="5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6" dur="500"/>
                                        <p:tgtEl>
                                          <p:spTgt spid="5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9" dur="500"/>
                                        <p:tgtEl>
                                          <p:spTgt spid="5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2" dur="500"/>
                                        <p:tgtEl>
                                          <p:spTgt spid="5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5" dur="500"/>
                                        <p:tgtEl>
                                          <p:spTgt spid="5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8" dur="500"/>
                                        <p:tgtEl>
                                          <p:spTgt spid="5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1" dur="500"/>
                                        <p:tgtEl>
                                          <p:spTgt spid="5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4" dur="500"/>
                                        <p:tgtEl>
                                          <p:spTgt spid="5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7" dur="500"/>
                                        <p:tgtEl>
                                          <p:spTgt spid="5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0" dur="500"/>
                                        <p:tgtEl>
                                          <p:spTgt spid="5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3" dur="500"/>
                                        <p:tgtEl>
                                          <p:spTgt spid="5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6" dur="500"/>
                                        <p:tgtEl>
                                          <p:spTgt spid="5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9" dur="500"/>
                                        <p:tgtEl>
                                          <p:spTgt spid="5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2" dur="500"/>
                                        <p:tgtEl>
                                          <p:spTgt spid="5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5" dur="500"/>
                                        <p:tgtEl>
                                          <p:spTgt spid="5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8" dur="500"/>
                                        <p:tgtEl>
                                          <p:spTgt spid="5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1" dur="500"/>
                                        <p:tgtEl>
                                          <p:spTgt spid="5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4" dur="500"/>
                                        <p:tgtEl>
                                          <p:spTgt spid="5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7" dur="500"/>
                                        <p:tgtEl>
                                          <p:spTgt spid="5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0" dur="500"/>
                                        <p:tgtEl>
                                          <p:spTgt spid="5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3" dur="500"/>
                                        <p:tgtEl>
                                          <p:spTgt spid="5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6" dur="500"/>
                                        <p:tgtEl>
                                          <p:spTgt spid="5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9" dur="500"/>
                                        <p:tgtEl>
                                          <p:spTgt spid="5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2" dur="500"/>
                                        <p:tgtEl>
                                          <p:spTgt spid="5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5" dur="500"/>
                                        <p:tgtEl>
                                          <p:spTgt spid="5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8" dur="500"/>
                                        <p:tgtEl>
                                          <p:spTgt spid="5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1" dur="500"/>
                                        <p:tgtEl>
                                          <p:spTgt spid="5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4" dur="500"/>
                                        <p:tgtEl>
                                          <p:spTgt spid="5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7" dur="500"/>
                                        <p:tgtEl>
                                          <p:spTgt spid="5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0" dur="500"/>
                                        <p:tgtEl>
                                          <p:spTgt spid="5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3" dur="500"/>
                                        <p:tgtEl>
                                          <p:spTgt spid="5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6" dur="500"/>
                                        <p:tgtEl>
                                          <p:spTgt spid="5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9" dur="500"/>
                                        <p:tgtEl>
                                          <p:spTgt spid="5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2" dur="500"/>
                                        <p:tgtEl>
                                          <p:spTgt spid="5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5" dur="500"/>
                                        <p:tgtEl>
                                          <p:spTgt spid="5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8" dur="500"/>
                                        <p:tgtEl>
                                          <p:spTgt spid="5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1" dur="500"/>
                                        <p:tgtEl>
                                          <p:spTgt spid="5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4" dur="500"/>
                                        <p:tgtEl>
                                          <p:spTgt spid="5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7" dur="500"/>
                                        <p:tgtEl>
                                          <p:spTgt spid="5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3" dur="500"/>
                                        <p:tgtEl>
                                          <p:spTgt spid="5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6" dur="500"/>
                                        <p:tgtEl>
                                          <p:spTgt spid="5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9" dur="500"/>
                                        <p:tgtEl>
                                          <p:spTgt spid="5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2" dur="500"/>
                                        <p:tgtEl>
                                          <p:spTgt spid="5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5" dur="500"/>
                                        <p:tgtEl>
                                          <p:spTgt spid="5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8" dur="500"/>
                                        <p:tgtEl>
                                          <p:spTgt spid="5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1" dur="500"/>
                                        <p:tgtEl>
                                          <p:spTgt spid="5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4" dur="500"/>
                                        <p:tgtEl>
                                          <p:spTgt spid="5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7" dur="500"/>
                                        <p:tgtEl>
                                          <p:spTgt spid="5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0" dur="500"/>
                                        <p:tgtEl>
                                          <p:spTgt spid="5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3" dur="500"/>
                                        <p:tgtEl>
                                          <p:spTgt spid="5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6" dur="500"/>
                                        <p:tgtEl>
                                          <p:spTgt spid="5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9" dur="500"/>
                                        <p:tgtEl>
                                          <p:spTgt spid="5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2" dur="500"/>
                                        <p:tgtEl>
                                          <p:spTgt spid="5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5" dur="500"/>
                                        <p:tgtEl>
                                          <p:spTgt spid="5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8" dur="500"/>
                                        <p:tgtEl>
                                          <p:spTgt spid="5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1" dur="500"/>
                                        <p:tgtEl>
                                          <p:spTgt spid="5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4" dur="500"/>
                                        <p:tgtEl>
                                          <p:spTgt spid="5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7" dur="500"/>
                                        <p:tgtEl>
                                          <p:spTgt spid="5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0" dur="500"/>
                                        <p:tgtEl>
                                          <p:spTgt spid="5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3" dur="500"/>
                                        <p:tgtEl>
                                          <p:spTgt spid="5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6" dur="500"/>
                                        <p:tgtEl>
                                          <p:spTgt spid="5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9" dur="500"/>
                                        <p:tgtEl>
                                          <p:spTgt spid="5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2" dur="500"/>
                                        <p:tgtEl>
                                          <p:spTgt spid="5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5" dur="500"/>
                                        <p:tgtEl>
                                          <p:spTgt spid="5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8" dur="500"/>
                                        <p:tgtEl>
                                          <p:spTgt spid="5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1" dur="500"/>
                                        <p:tgtEl>
                                          <p:spTgt spid="5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4" dur="500"/>
                                        <p:tgtEl>
                                          <p:spTgt spid="5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7" dur="500"/>
                                        <p:tgtEl>
                                          <p:spTgt spid="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0" dur="500"/>
                                        <p:tgtEl>
                                          <p:spTgt spid="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3" dur="500"/>
                                        <p:tgtEl>
                                          <p:spTgt spid="5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6" dur="500"/>
                                        <p:tgtEl>
                                          <p:spTgt spid="5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9" dur="500"/>
                                        <p:tgtEl>
                                          <p:spTgt spid="5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2" dur="500"/>
                                        <p:tgtEl>
                                          <p:spTgt spid="5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5" dur="500"/>
                                        <p:tgtEl>
                                          <p:spTgt spid="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8" dur="500"/>
                                        <p:tgtEl>
                                          <p:spTgt spid="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1" dur="500"/>
                                        <p:tgtEl>
                                          <p:spTgt spid="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4" dur="500"/>
                                        <p:tgtEl>
                                          <p:spTgt spid="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7" dur="500"/>
                                        <p:tgtEl>
                                          <p:spTgt spid="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0" dur="500"/>
                                        <p:tgtEl>
                                          <p:spTgt spid="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3" dur="500"/>
                                        <p:tgtEl>
                                          <p:spTgt spid="5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6" dur="500"/>
                                        <p:tgtEl>
                                          <p:spTgt spid="5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9" dur="500"/>
                                        <p:tgtEl>
                                          <p:spTgt spid="5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2" dur="500"/>
                                        <p:tgtEl>
                                          <p:spTgt spid="5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5" dur="500"/>
                                        <p:tgtEl>
                                          <p:spTgt spid="5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8" dur="500"/>
                                        <p:tgtEl>
                                          <p:spTgt spid="5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9" fill="hold" nodeType="clickPar">
                      <p:stCondLst>
                        <p:cond delay="indefinite"/>
                      </p:stCondLst>
                      <p:childTnLst>
                        <p:par>
                          <p:cTn id="1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3" dur="500"/>
                                        <p:tgtEl>
                                          <p:spTgt spid="5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6" dur="500"/>
                                        <p:tgtEl>
                                          <p:spTgt spid="5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9" dur="500"/>
                                        <p:tgtEl>
                                          <p:spTgt spid="54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2" dur="500"/>
                                        <p:tgtEl>
                                          <p:spTgt spid="5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5" dur="500"/>
                                        <p:tgtEl>
                                          <p:spTgt spid="5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8" dur="500"/>
                                        <p:tgtEl>
                                          <p:spTgt spid="5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1" dur="500"/>
                                        <p:tgtEl>
                                          <p:spTgt spid="5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4" dur="500"/>
                                        <p:tgtEl>
                                          <p:spTgt spid="5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7" dur="500"/>
                                        <p:tgtEl>
                                          <p:spTgt spid="5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0" dur="500"/>
                                        <p:tgtEl>
                                          <p:spTgt spid="5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3" dur="500"/>
                                        <p:tgtEl>
                                          <p:spTgt spid="5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6" dur="500"/>
                                        <p:tgtEl>
                                          <p:spTgt spid="5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9" dur="500"/>
                                        <p:tgtEl>
                                          <p:spTgt spid="54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2" dur="500"/>
                                        <p:tgtEl>
                                          <p:spTgt spid="5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5" dur="500"/>
                                        <p:tgtEl>
                                          <p:spTgt spid="5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8" dur="500"/>
                                        <p:tgtEl>
                                          <p:spTgt spid="5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1" dur="500"/>
                                        <p:tgtEl>
                                          <p:spTgt spid="5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4" dur="500"/>
                                        <p:tgtEl>
                                          <p:spTgt spid="5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7" dur="500"/>
                                        <p:tgtEl>
                                          <p:spTgt spid="5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0" dur="500"/>
                                        <p:tgtEl>
                                          <p:spTgt spid="5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3" dur="500"/>
                                        <p:tgtEl>
                                          <p:spTgt spid="5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6" dur="500"/>
                                        <p:tgtEl>
                                          <p:spTgt spid="5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9" dur="500"/>
                                        <p:tgtEl>
                                          <p:spTgt spid="5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2" dur="500"/>
                                        <p:tgtEl>
                                          <p:spTgt spid="5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5" dur="500"/>
                                        <p:tgtEl>
                                          <p:spTgt spid="5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8" dur="500"/>
                                        <p:tgtEl>
                                          <p:spTgt spid="5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1" dur="500"/>
                                        <p:tgtEl>
                                          <p:spTgt spid="5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4" dur="500"/>
                                        <p:tgtEl>
                                          <p:spTgt spid="54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7" dur="500"/>
                                        <p:tgtEl>
                                          <p:spTgt spid="54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0" dur="500"/>
                                        <p:tgtEl>
                                          <p:spTgt spid="5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3" dur="500"/>
                                        <p:tgtEl>
                                          <p:spTgt spid="54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6" dur="500"/>
                                        <p:tgtEl>
                                          <p:spTgt spid="5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9" dur="500"/>
                                        <p:tgtEl>
                                          <p:spTgt spid="5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2" dur="500"/>
                                        <p:tgtEl>
                                          <p:spTgt spid="5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5" dur="500"/>
                                        <p:tgtEl>
                                          <p:spTgt spid="5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8" dur="500"/>
                                        <p:tgtEl>
                                          <p:spTgt spid="5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1" dur="500"/>
                                        <p:tgtEl>
                                          <p:spTgt spid="5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4" dur="500"/>
                                        <p:tgtEl>
                                          <p:spTgt spid="5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7" dur="500"/>
                                        <p:tgtEl>
                                          <p:spTgt spid="5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0" dur="500"/>
                                        <p:tgtEl>
                                          <p:spTgt spid="5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3" dur="500"/>
                                        <p:tgtEl>
                                          <p:spTgt spid="5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6" dur="500"/>
                                        <p:tgtEl>
                                          <p:spTgt spid="5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9" dur="500"/>
                                        <p:tgtEl>
                                          <p:spTgt spid="5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2" dur="500"/>
                                        <p:tgtEl>
                                          <p:spTgt spid="5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5" dur="500"/>
                                        <p:tgtEl>
                                          <p:spTgt spid="5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1" dur="500"/>
                                        <p:tgtEl>
                                          <p:spTgt spid="5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4" dur="500"/>
                                        <p:tgtEl>
                                          <p:spTgt spid="5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7" dur="500"/>
                                        <p:tgtEl>
                                          <p:spTgt spid="5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0" dur="500"/>
                                        <p:tgtEl>
                                          <p:spTgt spid="5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3" dur="500"/>
                                        <p:tgtEl>
                                          <p:spTgt spid="5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6" dur="500"/>
                                        <p:tgtEl>
                                          <p:spTgt spid="5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9" dur="500"/>
                                        <p:tgtEl>
                                          <p:spTgt spid="5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2" dur="500"/>
                                        <p:tgtEl>
                                          <p:spTgt spid="5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5" dur="500"/>
                                        <p:tgtEl>
                                          <p:spTgt spid="5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8" dur="500"/>
                                        <p:tgtEl>
                                          <p:spTgt spid="5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1" dur="500"/>
                                        <p:tgtEl>
                                          <p:spTgt spid="5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4" dur="500"/>
                                        <p:tgtEl>
                                          <p:spTgt spid="5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7" dur="500"/>
                                        <p:tgtEl>
                                          <p:spTgt spid="5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0" dur="500"/>
                                        <p:tgtEl>
                                          <p:spTgt spid="5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3" dur="500"/>
                                        <p:tgtEl>
                                          <p:spTgt spid="5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6" dur="500"/>
                                        <p:tgtEl>
                                          <p:spTgt spid="5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9" dur="500"/>
                                        <p:tgtEl>
                                          <p:spTgt spid="5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2" dur="500"/>
                                        <p:tgtEl>
                                          <p:spTgt spid="5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5" dur="500"/>
                                        <p:tgtEl>
                                          <p:spTgt spid="5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8" dur="500"/>
                                        <p:tgtEl>
                                          <p:spTgt spid="5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1" dur="500"/>
                                        <p:tgtEl>
                                          <p:spTgt spid="5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4" dur="500"/>
                                        <p:tgtEl>
                                          <p:spTgt spid="5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7" dur="500"/>
                                        <p:tgtEl>
                                          <p:spTgt spid="5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0" dur="500"/>
                                        <p:tgtEl>
                                          <p:spTgt spid="5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3" dur="500"/>
                                        <p:tgtEl>
                                          <p:spTgt spid="5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6" dur="500"/>
                                        <p:tgtEl>
                                          <p:spTgt spid="5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9" dur="500"/>
                                        <p:tgtEl>
                                          <p:spTgt spid="5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2" dur="500"/>
                                        <p:tgtEl>
                                          <p:spTgt spid="5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5" dur="500"/>
                                        <p:tgtEl>
                                          <p:spTgt spid="5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8" dur="500"/>
                                        <p:tgtEl>
                                          <p:spTgt spid="5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1" dur="500"/>
                                        <p:tgtEl>
                                          <p:spTgt spid="5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4" dur="500"/>
                                        <p:tgtEl>
                                          <p:spTgt spid="5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7" dur="500"/>
                                        <p:tgtEl>
                                          <p:spTgt spid="5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0" dur="500"/>
                                        <p:tgtEl>
                                          <p:spTgt spid="5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3" dur="500"/>
                                        <p:tgtEl>
                                          <p:spTgt spid="5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6" dur="500"/>
                                        <p:tgtEl>
                                          <p:spTgt spid="5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9" dur="500"/>
                                        <p:tgtEl>
                                          <p:spTgt spid="5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2" dur="500"/>
                                        <p:tgtEl>
                                          <p:spTgt spid="5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5" dur="500"/>
                                        <p:tgtEl>
                                          <p:spTgt spid="5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8" dur="500"/>
                                        <p:tgtEl>
                                          <p:spTgt spid="5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1" dur="500"/>
                                        <p:tgtEl>
                                          <p:spTgt spid="5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4" dur="500"/>
                                        <p:tgtEl>
                                          <p:spTgt spid="5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7" dur="500"/>
                                        <p:tgtEl>
                                          <p:spTgt spid="5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0" dur="500"/>
                                        <p:tgtEl>
                                          <p:spTgt spid="5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3" dur="500"/>
                                        <p:tgtEl>
                                          <p:spTgt spid="5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6" dur="500"/>
                                        <p:tgtEl>
                                          <p:spTgt spid="5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7" fill="hold" nodeType="clickPar">
                      <p:stCondLst>
                        <p:cond delay="indefinite"/>
                      </p:stCondLst>
                      <p:childTnLst>
                        <p:par>
                          <p:cTn id="1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1" dur="500"/>
                                        <p:tgtEl>
                                          <p:spTgt spid="5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4" dur="500"/>
                                        <p:tgtEl>
                                          <p:spTgt spid="5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7" dur="500"/>
                                        <p:tgtEl>
                                          <p:spTgt spid="5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0" dur="500"/>
                                        <p:tgtEl>
                                          <p:spTgt spid="5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3" dur="500"/>
                                        <p:tgtEl>
                                          <p:spTgt spid="5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6" dur="500"/>
                                        <p:tgtEl>
                                          <p:spTgt spid="5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9" dur="500"/>
                                        <p:tgtEl>
                                          <p:spTgt spid="5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2" dur="500"/>
                                        <p:tgtEl>
                                          <p:spTgt spid="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5" dur="500"/>
                                        <p:tgtEl>
                                          <p:spTgt spid="5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8" dur="500"/>
                                        <p:tgtEl>
                                          <p:spTgt spid="5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1" dur="500"/>
                                        <p:tgtEl>
                                          <p:spTgt spid="5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4" dur="500"/>
                                        <p:tgtEl>
                                          <p:spTgt spid="5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7" dur="500"/>
                                        <p:tgtEl>
                                          <p:spTgt spid="5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0" dur="500"/>
                                        <p:tgtEl>
                                          <p:spTgt spid="5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3" dur="500"/>
                                        <p:tgtEl>
                                          <p:spTgt spid="5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6" dur="500"/>
                                        <p:tgtEl>
                                          <p:spTgt spid="5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9" dur="500"/>
                                        <p:tgtEl>
                                          <p:spTgt spid="5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2" dur="500"/>
                                        <p:tgtEl>
                                          <p:spTgt spid="5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5" dur="500"/>
                                        <p:tgtEl>
                                          <p:spTgt spid="5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8" dur="500"/>
                                        <p:tgtEl>
                                          <p:spTgt spid="5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1" dur="500"/>
                                        <p:tgtEl>
                                          <p:spTgt spid="5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4" dur="500"/>
                                        <p:tgtEl>
                                          <p:spTgt spid="5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7" dur="500"/>
                                        <p:tgtEl>
                                          <p:spTgt spid="5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0" dur="500"/>
                                        <p:tgtEl>
                                          <p:spTgt spid="5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3" dur="500"/>
                                        <p:tgtEl>
                                          <p:spTgt spid="5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6" dur="500"/>
                                        <p:tgtEl>
                                          <p:spTgt spid="5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9" dur="500"/>
                                        <p:tgtEl>
                                          <p:spTgt spid="5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2" dur="500"/>
                                        <p:tgtEl>
                                          <p:spTgt spid="5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5" dur="500"/>
                                        <p:tgtEl>
                                          <p:spTgt spid="5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8" dur="500"/>
                                        <p:tgtEl>
                                          <p:spTgt spid="5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1" dur="500"/>
                                        <p:tgtEl>
                                          <p:spTgt spid="5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4" dur="500"/>
                                        <p:tgtEl>
                                          <p:spTgt spid="5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7" dur="500"/>
                                        <p:tgtEl>
                                          <p:spTgt spid="5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0" dur="500"/>
                                        <p:tgtEl>
                                          <p:spTgt spid="5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3" dur="500"/>
                                        <p:tgtEl>
                                          <p:spTgt spid="5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6" dur="500"/>
                                        <p:tgtEl>
                                          <p:spTgt spid="5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9" dur="500"/>
                                        <p:tgtEl>
                                          <p:spTgt spid="5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2" dur="500"/>
                                        <p:tgtEl>
                                          <p:spTgt spid="5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5" dur="500"/>
                                        <p:tgtEl>
                                          <p:spTgt spid="5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8" dur="500"/>
                                        <p:tgtEl>
                                          <p:spTgt spid="5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1" dur="500"/>
                                        <p:tgtEl>
                                          <p:spTgt spid="5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4" dur="500"/>
                                        <p:tgtEl>
                                          <p:spTgt spid="5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7" dur="500"/>
                                        <p:tgtEl>
                                          <p:spTgt spid="5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0" dur="500"/>
                                        <p:tgtEl>
                                          <p:spTgt spid="5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3" dur="500"/>
                                        <p:tgtEl>
                                          <p:spTgt spid="5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9" dur="500"/>
                                        <p:tgtEl>
                                          <p:spTgt spid="5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2" dur="500"/>
                                        <p:tgtEl>
                                          <p:spTgt spid="5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5" dur="500"/>
                                        <p:tgtEl>
                                          <p:spTgt spid="5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8" dur="500"/>
                                        <p:tgtEl>
                                          <p:spTgt spid="5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1" dur="500"/>
                                        <p:tgtEl>
                                          <p:spTgt spid="5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4" dur="500"/>
                                        <p:tgtEl>
                                          <p:spTgt spid="5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7" dur="500"/>
                                        <p:tgtEl>
                                          <p:spTgt spid="5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0" dur="500"/>
                                        <p:tgtEl>
                                          <p:spTgt spid="5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3" dur="500"/>
                                        <p:tgtEl>
                                          <p:spTgt spid="5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6" dur="500"/>
                                        <p:tgtEl>
                                          <p:spTgt spid="5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9" dur="500"/>
                                        <p:tgtEl>
                                          <p:spTgt spid="5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2" dur="500"/>
                                        <p:tgtEl>
                                          <p:spTgt spid="5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5" dur="500"/>
                                        <p:tgtEl>
                                          <p:spTgt spid="5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8" dur="500"/>
                                        <p:tgtEl>
                                          <p:spTgt spid="5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1" dur="500"/>
                                        <p:tgtEl>
                                          <p:spTgt spid="5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4" dur="500"/>
                                        <p:tgtEl>
                                          <p:spTgt spid="5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7" dur="500"/>
                                        <p:tgtEl>
                                          <p:spTgt spid="5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0" dur="500"/>
                                        <p:tgtEl>
                                          <p:spTgt spid="5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3" dur="500"/>
                                        <p:tgtEl>
                                          <p:spTgt spid="5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6" dur="500"/>
                                        <p:tgtEl>
                                          <p:spTgt spid="5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9" dur="500"/>
                                        <p:tgtEl>
                                          <p:spTgt spid="5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2" dur="500"/>
                                        <p:tgtEl>
                                          <p:spTgt spid="5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5" dur="500"/>
                                        <p:tgtEl>
                                          <p:spTgt spid="5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8" dur="500"/>
                                        <p:tgtEl>
                                          <p:spTgt spid="5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1" dur="500"/>
                                        <p:tgtEl>
                                          <p:spTgt spid="5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4" dur="500"/>
                                        <p:tgtEl>
                                          <p:spTgt spid="5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7" dur="500"/>
                                        <p:tgtEl>
                                          <p:spTgt spid="5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0" dur="500"/>
                                        <p:tgtEl>
                                          <p:spTgt spid="5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3" dur="500"/>
                                        <p:tgtEl>
                                          <p:spTgt spid="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6" dur="500"/>
                                        <p:tgtEl>
                                          <p:spTgt spid="5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9" dur="500"/>
                                        <p:tgtEl>
                                          <p:spTgt spid="5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2" dur="500"/>
                                        <p:tgtEl>
                                          <p:spTgt spid="5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5" dur="500"/>
                                        <p:tgtEl>
                                          <p:spTgt spid="5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8" dur="500"/>
                                        <p:tgtEl>
                                          <p:spTgt spid="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1" dur="500"/>
                                        <p:tgtEl>
                                          <p:spTgt spid="5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4" dur="500"/>
                                        <p:tgtEl>
                                          <p:spTgt spid="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7" dur="500"/>
                                        <p:tgtEl>
                                          <p:spTgt spid="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0" dur="500"/>
                                        <p:tgtEl>
                                          <p:spTgt spid="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3" dur="500"/>
                                        <p:tgtEl>
                                          <p:spTgt spid="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6" dur="500"/>
                                        <p:tgtEl>
                                          <p:spTgt spid="5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9" dur="500"/>
                                        <p:tgtEl>
                                          <p:spTgt spid="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2" dur="500"/>
                                        <p:tgtEl>
                                          <p:spTgt spid="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5" dur="500"/>
                                        <p:tgtEl>
                                          <p:spTgt spid="5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8" dur="500"/>
                                        <p:tgtEl>
                                          <p:spTgt spid="5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1" dur="500"/>
                                        <p:tgtEl>
                                          <p:spTgt spid="5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4" dur="500"/>
                                        <p:tgtEl>
                                          <p:spTgt spid="5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5" fill="hold" nodeType="clickPar">
                      <p:stCondLst>
                        <p:cond delay="indefinite"/>
                      </p:stCondLst>
                      <p:childTnLst>
                        <p:par>
                          <p:cTn id="16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9" dur="500"/>
                                        <p:tgtEl>
                                          <p:spTgt spid="5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2" dur="500"/>
                                        <p:tgtEl>
                                          <p:spTgt spid="5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5" dur="500"/>
                                        <p:tgtEl>
                                          <p:spTgt spid="5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8" dur="500"/>
                                        <p:tgtEl>
                                          <p:spTgt spid="5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1" dur="500"/>
                                        <p:tgtEl>
                                          <p:spTgt spid="5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4" dur="500"/>
                                        <p:tgtEl>
                                          <p:spTgt spid="5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7" dur="500"/>
                                        <p:tgtEl>
                                          <p:spTgt spid="5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0" dur="500"/>
                                        <p:tgtEl>
                                          <p:spTgt spid="5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3" dur="500"/>
                                        <p:tgtEl>
                                          <p:spTgt spid="5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6" dur="500"/>
                                        <p:tgtEl>
                                          <p:spTgt spid="5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9" dur="500"/>
                                        <p:tgtEl>
                                          <p:spTgt spid="5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2" dur="500"/>
                                        <p:tgtEl>
                                          <p:spTgt spid="5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5" dur="500"/>
                                        <p:tgtEl>
                                          <p:spTgt spid="5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8" dur="500"/>
                                        <p:tgtEl>
                                          <p:spTgt spid="5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1" dur="500"/>
                                        <p:tgtEl>
                                          <p:spTgt spid="5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4" dur="500"/>
                                        <p:tgtEl>
                                          <p:spTgt spid="5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7" dur="500"/>
                                        <p:tgtEl>
                                          <p:spTgt spid="5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0" dur="500"/>
                                        <p:tgtEl>
                                          <p:spTgt spid="5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3" dur="500"/>
                                        <p:tgtEl>
                                          <p:spTgt spid="5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6" dur="500"/>
                                        <p:tgtEl>
                                          <p:spTgt spid="5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9" dur="500"/>
                                        <p:tgtEl>
                                          <p:spTgt spid="5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2" dur="500"/>
                                        <p:tgtEl>
                                          <p:spTgt spid="5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5" dur="500"/>
                                        <p:tgtEl>
                                          <p:spTgt spid="5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8" dur="500"/>
                                        <p:tgtEl>
                                          <p:spTgt spid="5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1" dur="500"/>
                                        <p:tgtEl>
                                          <p:spTgt spid="5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4" dur="500"/>
                                        <p:tgtEl>
                                          <p:spTgt spid="5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7" dur="500"/>
                                        <p:tgtEl>
                                          <p:spTgt spid="5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0" dur="500"/>
                                        <p:tgtEl>
                                          <p:spTgt spid="5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3" dur="500"/>
                                        <p:tgtEl>
                                          <p:spTgt spid="5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6" dur="500"/>
                                        <p:tgtEl>
                                          <p:spTgt spid="5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9" dur="500"/>
                                        <p:tgtEl>
                                          <p:spTgt spid="5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2" dur="500"/>
                                        <p:tgtEl>
                                          <p:spTgt spid="5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5" dur="500"/>
                                        <p:tgtEl>
                                          <p:spTgt spid="5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8" dur="500"/>
                                        <p:tgtEl>
                                          <p:spTgt spid="5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1" dur="500"/>
                                        <p:tgtEl>
                                          <p:spTgt spid="5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4" dur="500"/>
                                        <p:tgtEl>
                                          <p:spTgt spid="5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7" dur="500"/>
                                        <p:tgtEl>
                                          <p:spTgt spid="5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0" dur="500"/>
                                        <p:tgtEl>
                                          <p:spTgt spid="5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3" dur="500"/>
                                        <p:tgtEl>
                                          <p:spTgt spid="5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6" dur="500"/>
                                        <p:tgtEl>
                                          <p:spTgt spid="5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9" dur="500"/>
                                        <p:tgtEl>
                                          <p:spTgt spid="5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2" dur="500"/>
                                        <p:tgtEl>
                                          <p:spTgt spid="5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5" dur="500"/>
                                        <p:tgtEl>
                                          <p:spTgt spid="5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8" dur="500"/>
                                        <p:tgtEl>
                                          <p:spTgt spid="5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1" dur="500"/>
                                        <p:tgtEl>
                                          <p:spTgt spid="5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7" dur="500"/>
                                        <p:tgtEl>
                                          <p:spTgt spid="5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0" dur="500"/>
                                        <p:tgtEl>
                                          <p:spTgt spid="5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3" dur="500"/>
                                        <p:tgtEl>
                                          <p:spTgt spid="5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6" dur="500"/>
                                        <p:tgtEl>
                                          <p:spTgt spid="5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9" dur="500"/>
                                        <p:tgtEl>
                                          <p:spTgt spid="5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2" dur="500"/>
                                        <p:tgtEl>
                                          <p:spTgt spid="5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5" dur="500"/>
                                        <p:tgtEl>
                                          <p:spTgt spid="5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8" dur="500"/>
                                        <p:tgtEl>
                                          <p:spTgt spid="5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1" dur="500"/>
                                        <p:tgtEl>
                                          <p:spTgt spid="5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4" dur="500"/>
                                        <p:tgtEl>
                                          <p:spTgt spid="5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7" dur="500"/>
                                        <p:tgtEl>
                                          <p:spTgt spid="5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0" dur="500"/>
                                        <p:tgtEl>
                                          <p:spTgt spid="5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3" dur="500"/>
                                        <p:tgtEl>
                                          <p:spTgt spid="5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6" dur="500"/>
                                        <p:tgtEl>
                                          <p:spTgt spid="5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9" dur="500"/>
                                        <p:tgtEl>
                                          <p:spTgt spid="5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2" dur="500"/>
                                        <p:tgtEl>
                                          <p:spTgt spid="5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5" dur="500"/>
                                        <p:tgtEl>
                                          <p:spTgt spid="5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8" dur="500"/>
                                        <p:tgtEl>
                                          <p:spTgt spid="5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1" dur="500"/>
                                        <p:tgtEl>
                                          <p:spTgt spid="5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4" dur="500"/>
                                        <p:tgtEl>
                                          <p:spTgt spid="5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7" dur="500"/>
                                        <p:tgtEl>
                                          <p:spTgt spid="5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0" dur="500"/>
                                        <p:tgtEl>
                                          <p:spTgt spid="5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3" dur="500"/>
                                        <p:tgtEl>
                                          <p:spTgt spid="5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6" dur="500"/>
                                        <p:tgtEl>
                                          <p:spTgt spid="5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9" dur="500"/>
                                        <p:tgtEl>
                                          <p:spTgt spid="5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2" dur="500"/>
                                        <p:tgtEl>
                                          <p:spTgt spid="5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5" dur="500"/>
                                        <p:tgtEl>
                                          <p:spTgt spid="5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8" dur="500"/>
                                        <p:tgtEl>
                                          <p:spTgt spid="5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1" dur="500"/>
                                        <p:tgtEl>
                                          <p:spTgt spid="5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4" dur="500"/>
                                        <p:tgtEl>
                                          <p:spTgt spid="5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7" dur="500"/>
                                        <p:tgtEl>
                                          <p:spTgt spid="5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0" dur="500"/>
                                        <p:tgtEl>
                                          <p:spTgt spid="5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3" dur="500"/>
                                        <p:tgtEl>
                                          <p:spTgt spid="5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6" dur="500"/>
                                        <p:tgtEl>
                                          <p:spTgt spid="5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9" dur="500"/>
                                        <p:tgtEl>
                                          <p:spTgt spid="5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2" dur="500"/>
                                        <p:tgtEl>
                                          <p:spTgt spid="5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5" dur="500"/>
                                        <p:tgtEl>
                                          <p:spTgt spid="5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8" dur="500"/>
                                        <p:tgtEl>
                                          <p:spTgt spid="5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1" dur="500"/>
                                        <p:tgtEl>
                                          <p:spTgt spid="5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4" dur="500"/>
                                        <p:tgtEl>
                                          <p:spTgt spid="5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7" dur="500"/>
                                        <p:tgtEl>
                                          <p:spTgt spid="5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0" dur="500"/>
                                        <p:tgtEl>
                                          <p:spTgt spid="5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3" dur="500"/>
                                        <p:tgtEl>
                                          <p:spTgt spid="5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6" dur="500"/>
                                        <p:tgtEl>
                                          <p:spTgt spid="5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9" dur="500"/>
                                        <p:tgtEl>
                                          <p:spTgt spid="5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2" dur="500"/>
                                        <p:tgtEl>
                                          <p:spTgt spid="5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4017" grpId="0" animBg="1"/>
      <p:bldP spid="54018" grpId="0" animBg="1"/>
      <p:bldP spid="54019" grpId="0" animBg="1"/>
      <p:bldP spid="54020" grpId="0" animBg="1"/>
      <p:bldP spid="54021" grpId="0" animBg="1"/>
      <p:bldP spid="54022" grpId="0" animBg="1"/>
      <p:bldP spid="54023" grpId="0" animBg="1"/>
      <p:bldP spid="54024" grpId="0" animBg="1"/>
      <p:bldP spid="54025" grpId="0" animBg="1"/>
      <p:bldP spid="54026" grpId="0" animBg="1"/>
      <p:bldP spid="54027" grpId="0" animBg="1"/>
      <p:bldP spid="54028" grpId="0" animBg="1"/>
      <p:bldP spid="54029" grpId="0" animBg="1"/>
      <p:bldP spid="54030" grpId="0" animBg="1"/>
      <p:bldP spid="54031" grpId="0" animBg="1"/>
      <p:bldP spid="54032" grpId="0" animBg="1"/>
      <p:bldP spid="54033" grpId="0" animBg="1"/>
      <p:bldP spid="54034" grpId="0" animBg="1"/>
      <p:bldP spid="54035" grpId="0" animBg="1"/>
      <p:bldP spid="54036" grpId="0" animBg="1"/>
      <p:bldP spid="54037" grpId="0" animBg="1"/>
      <p:bldP spid="54038" grpId="0" animBg="1"/>
      <p:bldP spid="54039" grpId="0" animBg="1"/>
      <p:bldP spid="54040" grpId="0" animBg="1"/>
      <p:bldP spid="54041" grpId="0" animBg="1"/>
      <p:bldP spid="54042" grpId="0" animBg="1"/>
      <p:bldP spid="54043" grpId="0" animBg="1"/>
      <p:bldP spid="54044" grpId="0"/>
      <p:bldP spid="54045" grpId="0" animBg="1"/>
      <p:bldP spid="54046" grpId="0" animBg="1"/>
      <p:bldP spid="54047" grpId="0" animBg="1"/>
      <p:bldP spid="54048" grpId="0" animBg="1"/>
      <p:bldP spid="54049" grpId="0" animBg="1"/>
      <p:bldP spid="54050" grpId="0" animBg="1"/>
      <p:bldP spid="54051" grpId="0" animBg="1"/>
      <p:bldP spid="54052" grpId="0" animBg="1"/>
      <p:bldP spid="54053" grpId="0" animBg="1"/>
      <p:bldP spid="54054" grpId="0" animBg="1"/>
      <p:bldP spid="54055" grpId="0" animBg="1"/>
      <p:bldP spid="54056" grpId="0" animBg="1"/>
      <p:bldP spid="54057" grpId="0" animBg="1"/>
      <p:bldP spid="54058" grpId="0" animBg="1"/>
      <p:bldP spid="54059" grpId="0" animBg="1"/>
      <p:bldP spid="54060" grpId="0" animBg="1"/>
      <p:bldP spid="54061" grpId="0" animBg="1"/>
      <p:bldP spid="54062" grpId="0" animBg="1"/>
      <p:bldP spid="54063" grpId="0" animBg="1"/>
      <p:bldP spid="54064" grpId="0" animBg="1"/>
      <p:bldP spid="54065" grpId="0" animBg="1"/>
      <p:bldP spid="54066" grpId="0" animBg="1"/>
      <p:bldP spid="54067" grpId="0" animBg="1"/>
      <p:bldP spid="54068" grpId="0" animBg="1"/>
      <p:bldP spid="54069" grpId="0" animBg="1"/>
      <p:bldP spid="54070" grpId="0" animBg="1"/>
      <p:bldP spid="54071" grpId="0" animBg="1"/>
      <p:bldP spid="54082" grpId="0" animBg="1"/>
      <p:bldP spid="54083" grpId="0" animBg="1"/>
      <p:bldP spid="54084" grpId="0" animBg="1"/>
      <p:bldP spid="54085" grpId="0" animBg="1"/>
      <p:bldP spid="54086" grpId="0" animBg="1"/>
      <p:bldP spid="54087" grpId="0" animBg="1"/>
      <p:bldP spid="54088" grpId="0" animBg="1"/>
      <p:bldP spid="54089" grpId="0" animBg="1"/>
      <p:bldP spid="54090" grpId="0" animBg="1"/>
      <p:bldP spid="54091" grpId="0" animBg="1"/>
      <p:bldP spid="54092" grpId="0" animBg="1"/>
      <p:bldP spid="54093" grpId="0" animBg="1"/>
      <p:bldP spid="54094" grpId="0" animBg="1"/>
      <p:bldP spid="54095" grpId="0" animBg="1"/>
      <p:bldP spid="54096" grpId="0" animBg="1"/>
      <p:bldP spid="54097" grpId="0" animBg="1"/>
      <p:bldP spid="54098" grpId="0" animBg="1"/>
      <p:bldP spid="54099" grpId="0" animBg="1"/>
      <p:bldP spid="54100" grpId="0" animBg="1"/>
      <p:bldP spid="54101" grpId="0" animBg="1"/>
      <p:bldP spid="54102" grpId="0" animBg="1"/>
      <p:bldP spid="54103" grpId="0" animBg="1"/>
      <p:bldP spid="54104" grpId="0" animBg="1"/>
      <p:bldP spid="54105" grpId="0" animBg="1"/>
      <p:bldP spid="54106" grpId="0" animBg="1"/>
      <p:bldP spid="54107" grpId="0" animBg="1"/>
      <p:bldP spid="54108" grpId="0" animBg="1"/>
      <p:bldP spid="54110" grpId="0" animBg="1"/>
      <p:bldP spid="54111" grpId="0" animBg="1"/>
      <p:bldP spid="54112" grpId="0" animBg="1"/>
      <p:bldP spid="54113" grpId="0" animBg="1"/>
      <p:bldP spid="54114" grpId="0" animBg="1"/>
      <p:bldP spid="54115" grpId="0" animBg="1"/>
      <p:bldP spid="54116" grpId="0" animBg="1"/>
      <p:bldP spid="54117" grpId="0" animBg="1"/>
      <p:bldP spid="54118" grpId="0" animBg="1"/>
      <p:bldP spid="54119" grpId="0" animBg="1"/>
      <p:bldP spid="54120" grpId="0" animBg="1"/>
      <p:bldP spid="54121" grpId="0" animBg="1"/>
      <p:bldP spid="54122" grpId="0" animBg="1"/>
      <p:bldP spid="54123" grpId="0" animBg="1"/>
      <p:bldP spid="54124" grpId="0" animBg="1"/>
      <p:bldP spid="54125" grpId="0" animBg="1"/>
      <p:bldP spid="54126" grpId="0" animBg="1"/>
      <p:bldP spid="54127" grpId="0" animBg="1"/>
      <p:bldP spid="54128" grpId="0" animBg="1"/>
      <p:bldP spid="54129" grpId="0" animBg="1"/>
      <p:bldP spid="54130" grpId="0" animBg="1"/>
      <p:bldP spid="54131" grpId="0" animBg="1"/>
      <p:bldP spid="54132" grpId="0" animBg="1"/>
      <p:bldP spid="54133" grpId="0" animBg="1"/>
      <p:bldP spid="54134" grpId="0" animBg="1"/>
      <p:bldP spid="54135" grpId="0" animBg="1"/>
      <p:bldP spid="54136" grpId="0" animBg="1"/>
      <p:bldP spid="54167" grpId="0" animBg="1"/>
      <p:bldP spid="54168" grpId="0" animBg="1"/>
      <p:bldP spid="54169" grpId="0" animBg="1"/>
      <p:bldP spid="54170" grpId="0" animBg="1"/>
      <p:bldP spid="54171" grpId="0" animBg="1"/>
      <p:bldP spid="54172" grpId="0" animBg="1"/>
      <p:bldP spid="54173" grpId="0" animBg="1"/>
      <p:bldP spid="54174" grpId="0" animBg="1"/>
      <p:bldP spid="54175" grpId="0" animBg="1"/>
      <p:bldP spid="54176" grpId="0" animBg="1"/>
      <p:bldP spid="54177" grpId="0" animBg="1"/>
      <p:bldP spid="54178" grpId="0" animBg="1"/>
      <p:bldP spid="54179" grpId="0" animBg="1"/>
      <p:bldP spid="54180" grpId="0" animBg="1"/>
      <p:bldP spid="54181" grpId="0" animBg="1"/>
      <p:bldP spid="54182" grpId="0" animBg="1"/>
      <p:bldP spid="54183" grpId="0" animBg="1"/>
      <p:bldP spid="54184" grpId="0" animBg="1"/>
      <p:bldP spid="54185" grpId="0" animBg="1"/>
      <p:bldP spid="54186" grpId="0" animBg="1"/>
      <p:bldP spid="54187" grpId="0" animBg="1"/>
      <p:bldP spid="54188" grpId="0" animBg="1"/>
      <p:bldP spid="54189" grpId="0" animBg="1"/>
      <p:bldP spid="54190" grpId="0" animBg="1"/>
      <p:bldP spid="54191" grpId="0" animBg="1"/>
      <p:bldP spid="54192" grpId="0" animBg="1"/>
      <p:bldP spid="54193" grpId="0" animBg="1"/>
      <p:bldP spid="54649" grpId="0" animBg="1"/>
      <p:bldP spid="54650" grpId="0" animBg="1"/>
      <p:bldP spid="54651" grpId="0" animBg="1"/>
      <p:bldP spid="54652" grpId="0" animBg="1"/>
      <p:bldP spid="54653" grpId="0" animBg="1"/>
      <p:bldP spid="54654" grpId="0" animBg="1"/>
      <p:bldP spid="54655" grpId="0" animBg="1"/>
      <p:bldP spid="54656" grpId="0" animBg="1"/>
      <p:bldP spid="54657" grpId="0" animBg="1"/>
      <p:bldP spid="54658" grpId="0" animBg="1"/>
      <p:bldP spid="54659" grpId="0" animBg="1"/>
      <p:bldP spid="54660" grpId="0" animBg="1"/>
      <p:bldP spid="54661" grpId="0" animBg="1"/>
      <p:bldP spid="54662" grpId="0" animBg="1"/>
      <p:bldP spid="54663" grpId="0" animBg="1"/>
      <p:bldP spid="54664" grpId="0" animBg="1"/>
      <p:bldP spid="54665" grpId="0" animBg="1"/>
      <p:bldP spid="54666" grpId="0" animBg="1"/>
      <p:bldP spid="54667" grpId="0" animBg="1"/>
      <p:bldP spid="54668" grpId="0" animBg="1"/>
      <p:bldP spid="54669" grpId="0" animBg="1"/>
      <p:bldP spid="54670" grpId="0" animBg="1"/>
      <p:bldP spid="54671" grpId="0" animBg="1"/>
      <p:bldP spid="54672" grpId="0" animBg="1"/>
      <p:bldP spid="54673" grpId="0" animBg="1"/>
      <p:bldP spid="54674" grpId="0" animBg="1"/>
      <p:bldP spid="54675" grpId="0" animBg="1"/>
      <p:bldP spid="54676" grpId="0" animBg="1"/>
      <p:bldP spid="54677" grpId="0" animBg="1"/>
      <p:bldP spid="54678" grpId="0" animBg="1"/>
      <p:bldP spid="54679" grpId="0" animBg="1"/>
      <p:bldP spid="54680" grpId="0" animBg="1"/>
      <p:bldP spid="54681" grpId="0" animBg="1"/>
      <p:bldP spid="54682" grpId="0" animBg="1"/>
      <p:bldP spid="54683" grpId="0" animBg="1"/>
      <p:bldP spid="54684" grpId="0" animBg="1"/>
      <p:bldP spid="54685" grpId="0" animBg="1"/>
      <p:bldP spid="54686" grpId="0" animBg="1"/>
      <p:bldP spid="54687" grpId="0" animBg="1"/>
      <p:bldP spid="54688" grpId="0" animBg="1"/>
      <p:bldP spid="54689" grpId="0" animBg="1"/>
      <p:bldP spid="54690" grpId="0" animBg="1"/>
      <p:bldP spid="54691" grpId="0" animBg="1"/>
      <p:bldP spid="54692" grpId="0" animBg="1"/>
      <p:bldP spid="54693" grpId="0" animBg="1"/>
      <p:bldP spid="54694" grpId="0" animBg="1"/>
      <p:bldP spid="54695" grpId="0" animBg="1"/>
      <p:bldP spid="54696" grpId="0" animBg="1"/>
      <p:bldP spid="54697" grpId="0" animBg="1"/>
      <p:bldP spid="54698" grpId="0" animBg="1"/>
      <p:bldP spid="54736" grpId="0" animBg="1"/>
      <p:bldP spid="54737" grpId="0" animBg="1"/>
      <p:bldP spid="54738" grpId="0" animBg="1"/>
      <p:bldP spid="54739" grpId="0" animBg="1"/>
      <p:bldP spid="54740" grpId="0" animBg="1"/>
      <p:bldP spid="54741" grpId="0" animBg="1"/>
      <p:bldP spid="54742" grpId="0" animBg="1"/>
      <p:bldP spid="54743" grpId="0" animBg="1"/>
      <p:bldP spid="54744" grpId="0" animBg="1"/>
      <p:bldP spid="54748" grpId="0" animBg="1"/>
      <p:bldP spid="54749" grpId="0" animBg="1"/>
      <p:bldP spid="54750" grpId="0" animBg="1"/>
      <p:bldP spid="54751" grpId="0" animBg="1"/>
      <p:bldP spid="54752" grpId="0" animBg="1"/>
      <p:bldP spid="54753" grpId="0" animBg="1"/>
      <p:bldP spid="54754" grpId="0" animBg="1"/>
      <p:bldP spid="54755" grpId="0" animBg="1"/>
      <p:bldP spid="54756" grpId="0" animBg="1"/>
      <p:bldP spid="54757" grpId="0" animBg="1"/>
      <p:bldP spid="54758" grpId="0" animBg="1"/>
      <p:bldP spid="54759" grpId="0" animBg="1"/>
      <p:bldP spid="54760" grpId="0" animBg="1"/>
      <p:bldP spid="54761" grpId="0" animBg="1"/>
      <p:bldP spid="54762" grpId="0" animBg="1"/>
      <p:bldP spid="54763" grpId="0" animBg="1"/>
      <p:bldP spid="54764" grpId="0" animBg="1"/>
      <p:bldP spid="54765" grpId="0" animBg="1"/>
      <p:bldP spid="54766" grpId="0" animBg="1"/>
      <p:bldP spid="54767" grpId="0" animBg="1"/>
      <p:bldP spid="54768" grpId="0" animBg="1"/>
      <p:bldP spid="54769" grpId="0" animBg="1"/>
      <p:bldP spid="54770" grpId="0" animBg="1"/>
      <p:bldP spid="54771" grpId="0" animBg="1"/>
      <p:bldP spid="54772" grpId="0" animBg="1"/>
      <p:bldP spid="54773" grpId="0" animBg="1"/>
      <p:bldP spid="54774" grpId="0" animBg="1"/>
      <p:bldP spid="54775" grpId="0" animBg="1"/>
      <p:bldP spid="54776" grpId="0" animBg="1"/>
      <p:bldP spid="54777" grpId="0" animBg="1"/>
      <p:bldP spid="54778" grpId="0" animBg="1"/>
      <p:bldP spid="54779" grpId="0" animBg="1"/>
      <p:bldP spid="54780" grpId="0" animBg="1"/>
      <p:bldP spid="54781" grpId="0" animBg="1"/>
      <p:bldP spid="54782" grpId="0" animBg="1"/>
      <p:bldP spid="54783" grpId="0" animBg="1"/>
      <p:bldP spid="54784" grpId="0" animBg="1"/>
      <p:bldP spid="54785" grpId="0" animBg="1"/>
      <p:bldP spid="54786" grpId="0" animBg="1"/>
      <p:bldP spid="54787" grpId="0" animBg="1"/>
      <p:bldP spid="54788" grpId="0" animBg="1"/>
      <p:bldP spid="54789" grpId="0" animBg="1"/>
      <p:bldP spid="54790" grpId="0" animBg="1"/>
      <p:bldP spid="54791" grpId="0" animBg="1"/>
      <p:bldP spid="54792" grpId="0" animBg="1"/>
      <p:bldP spid="54793" grpId="0" animBg="1"/>
      <p:bldP spid="54794" grpId="0" animBg="1"/>
      <p:bldP spid="54795" grpId="0" animBg="1"/>
      <p:bldP spid="54796" grpId="0" animBg="1"/>
      <p:bldP spid="54797" grpId="0" animBg="1"/>
      <p:bldP spid="54798" grpId="0" animBg="1"/>
      <p:bldP spid="54799" grpId="0" animBg="1"/>
      <p:bldP spid="54800" grpId="0" animBg="1"/>
      <p:bldP spid="54801" grpId="0" animBg="1"/>
      <p:bldP spid="54802" grpId="0" animBg="1"/>
      <p:bldP spid="54803" grpId="0" animBg="1"/>
      <p:bldP spid="54804" grpId="0" animBg="1"/>
      <p:bldP spid="54805" grpId="0" animBg="1"/>
      <p:bldP spid="54806" grpId="0" animBg="1"/>
      <p:bldP spid="54807" grpId="0" animBg="1"/>
      <p:bldP spid="54808" grpId="0" animBg="1"/>
      <p:bldP spid="54809" grpId="0" animBg="1"/>
      <p:bldP spid="54810" grpId="0" animBg="1"/>
      <p:bldP spid="54811" grpId="0" animBg="1"/>
      <p:bldP spid="54812" grpId="0" animBg="1"/>
      <p:bldP spid="54813" grpId="0" animBg="1"/>
      <p:bldP spid="54814" grpId="0" animBg="1"/>
      <p:bldP spid="54815" grpId="0" animBg="1"/>
      <p:bldP spid="54816" grpId="0" animBg="1"/>
      <p:bldP spid="54817" grpId="0" animBg="1"/>
      <p:bldP spid="54818" grpId="0" animBg="1"/>
      <p:bldP spid="54819" grpId="0" animBg="1"/>
      <p:bldP spid="54820" grpId="0" animBg="1"/>
      <p:bldP spid="54821" grpId="0" animBg="1"/>
      <p:bldP spid="54822" grpId="0" animBg="1"/>
      <p:bldP spid="54823" grpId="0" animBg="1"/>
      <p:bldP spid="54824" grpId="0" animBg="1"/>
      <p:bldP spid="54825" grpId="0" animBg="1"/>
      <p:bldP spid="54826" grpId="0" animBg="1"/>
      <p:bldP spid="54827" grpId="0" animBg="1"/>
      <p:bldP spid="54828" grpId="0" animBg="1"/>
      <p:bldP spid="54829" grpId="0" animBg="1"/>
      <p:bldP spid="54830" grpId="0" animBg="1"/>
      <p:bldP spid="54831" grpId="0" animBg="1"/>
      <p:bldP spid="54832" grpId="0" animBg="1"/>
      <p:bldP spid="54833" grpId="0" animBg="1"/>
      <p:bldP spid="54834" grpId="0" animBg="1"/>
      <p:bldP spid="54835" grpId="0" animBg="1"/>
      <p:bldP spid="54836" grpId="0" animBg="1"/>
      <p:bldP spid="54837" grpId="0" animBg="1"/>
      <p:bldP spid="54838" grpId="0" animBg="1"/>
      <p:bldP spid="54842" grpId="0" animBg="1"/>
      <p:bldP spid="54843" grpId="0" animBg="1"/>
      <p:bldP spid="54844" grpId="0" animBg="1"/>
      <p:bldP spid="54845" grpId="0" animBg="1"/>
      <p:bldP spid="54846" grpId="0" animBg="1"/>
      <p:bldP spid="54847" grpId="0" animBg="1"/>
      <p:bldP spid="54848" grpId="0" animBg="1"/>
      <p:bldP spid="54849" grpId="0" animBg="1"/>
      <p:bldP spid="54850" grpId="0" animBg="1"/>
      <p:bldP spid="54851" grpId="0" animBg="1"/>
      <p:bldP spid="54852" grpId="0" animBg="1"/>
      <p:bldP spid="54853" grpId="0" animBg="1"/>
      <p:bldP spid="54854" grpId="0" animBg="1"/>
      <p:bldP spid="54855" grpId="0" animBg="1"/>
      <p:bldP spid="54856" grpId="0" animBg="1"/>
      <p:bldP spid="54857" grpId="0" animBg="1"/>
      <p:bldP spid="54858" grpId="0" animBg="1"/>
      <p:bldP spid="54859" grpId="0" animBg="1"/>
      <p:bldP spid="54860" grpId="0" animBg="1"/>
      <p:bldP spid="54861" grpId="0" animBg="1"/>
      <p:bldP spid="54862" grpId="0" animBg="1"/>
      <p:bldP spid="54863" grpId="0" animBg="1"/>
      <p:bldP spid="54864" grpId="0" animBg="1"/>
      <p:bldP spid="54865" grpId="0" animBg="1"/>
      <p:bldP spid="54866" grpId="0" animBg="1"/>
      <p:bldP spid="54867" grpId="0" animBg="1"/>
      <p:bldP spid="54868" grpId="0" animBg="1"/>
      <p:bldP spid="54869" grpId="0" animBg="1"/>
      <p:bldP spid="54870" grpId="0" animBg="1"/>
      <p:bldP spid="54871" grpId="0" animBg="1"/>
      <p:bldP spid="54872" grpId="0" animBg="1"/>
      <p:bldP spid="54873" grpId="0" animBg="1"/>
      <p:bldP spid="54874" grpId="0" animBg="1"/>
      <p:bldP spid="54875" grpId="0" animBg="1"/>
      <p:bldP spid="54876" grpId="0" animBg="1"/>
      <p:bldP spid="54877" grpId="0" animBg="1"/>
      <p:bldP spid="54878" grpId="0" animBg="1"/>
      <p:bldP spid="54879" grpId="0" animBg="1"/>
      <p:bldP spid="54880" grpId="0" animBg="1"/>
      <p:bldP spid="54881" grpId="0" animBg="1"/>
      <p:bldP spid="54882" grpId="0" animBg="1"/>
      <p:bldP spid="54883" grpId="0" animBg="1"/>
      <p:bldP spid="54884" grpId="0" animBg="1"/>
      <p:bldP spid="54885" grpId="0" animBg="1"/>
      <p:bldP spid="54886" grpId="0" animBg="1"/>
      <p:bldP spid="54887" grpId="0" animBg="1"/>
      <p:bldP spid="54888" grpId="0" animBg="1"/>
      <p:bldP spid="54889" grpId="0" animBg="1"/>
      <p:bldP spid="54890" grpId="0" animBg="1"/>
      <p:bldP spid="54891" grpId="0" animBg="1"/>
      <p:bldP spid="54892" grpId="0" animBg="1"/>
      <p:bldP spid="54893" grpId="0" animBg="1"/>
      <p:bldP spid="54894" grpId="0" animBg="1"/>
      <p:bldP spid="54895" grpId="0" animBg="1"/>
      <p:bldP spid="54896" grpId="0" animBg="1"/>
      <p:bldP spid="54897" grpId="0" animBg="1"/>
      <p:bldP spid="54898" grpId="0" animBg="1"/>
      <p:bldP spid="54899" grpId="0" animBg="1"/>
      <p:bldP spid="54900" grpId="0" animBg="1"/>
      <p:bldP spid="54901" grpId="0" animBg="1"/>
      <p:bldP spid="54902" grpId="0" animBg="1"/>
      <p:bldP spid="54903" grpId="0" animBg="1"/>
      <p:bldP spid="54904" grpId="0" animBg="1"/>
      <p:bldP spid="54905" grpId="0" animBg="1"/>
      <p:bldP spid="54906" grpId="0" animBg="1"/>
      <p:bldP spid="54907" grpId="0" animBg="1"/>
      <p:bldP spid="54908" grpId="0" animBg="1"/>
      <p:bldP spid="54909" grpId="0" animBg="1"/>
      <p:bldP spid="54910" grpId="0" animBg="1"/>
      <p:bldP spid="54911" grpId="0" animBg="1"/>
      <p:bldP spid="54912" grpId="0" animBg="1"/>
      <p:bldP spid="54913" grpId="0" animBg="1"/>
      <p:bldP spid="54914" grpId="0" animBg="1"/>
      <p:bldP spid="54915" grpId="0" animBg="1"/>
      <p:bldP spid="54916" grpId="0" animBg="1"/>
      <p:bldP spid="54917" grpId="0" animBg="1"/>
      <p:bldP spid="54918" grpId="0" animBg="1"/>
      <p:bldP spid="54919" grpId="0" animBg="1"/>
      <p:bldP spid="54920" grpId="0" animBg="1"/>
      <p:bldP spid="54921" grpId="0" animBg="1"/>
      <p:bldP spid="54922" grpId="0" animBg="1"/>
      <p:bldP spid="54923" grpId="0" animBg="1"/>
      <p:bldP spid="54924" grpId="0" animBg="1"/>
      <p:bldP spid="54925" grpId="0" animBg="1"/>
      <p:bldP spid="54926" grpId="0" animBg="1"/>
      <p:bldP spid="54927" grpId="0" animBg="1"/>
      <p:bldP spid="54928" grpId="0" animBg="1"/>
      <p:bldP spid="54929" grpId="0" animBg="1"/>
      <p:bldP spid="54930" grpId="0" animBg="1"/>
      <p:bldP spid="54931" grpId="0" animBg="1"/>
      <p:bldP spid="54932" grpId="0" animBg="1"/>
      <p:bldP spid="54936" grpId="0" animBg="1"/>
      <p:bldP spid="54937" grpId="0" animBg="1"/>
      <p:bldP spid="54938" grpId="0" animBg="1"/>
      <p:bldP spid="54939" grpId="0" animBg="1"/>
      <p:bldP spid="54940" grpId="0" animBg="1"/>
      <p:bldP spid="54941" grpId="0" animBg="1"/>
      <p:bldP spid="54942" grpId="0" animBg="1"/>
      <p:bldP spid="54943" grpId="0" animBg="1"/>
      <p:bldP spid="54944" grpId="0" animBg="1"/>
      <p:bldP spid="54945" grpId="0" animBg="1"/>
      <p:bldP spid="54946" grpId="0" animBg="1"/>
      <p:bldP spid="54947" grpId="0" animBg="1"/>
      <p:bldP spid="54948" grpId="0" animBg="1"/>
      <p:bldP spid="54949" grpId="0" animBg="1"/>
      <p:bldP spid="54950" grpId="0" animBg="1"/>
      <p:bldP spid="54951" grpId="0" animBg="1"/>
      <p:bldP spid="54952" grpId="0" animBg="1"/>
      <p:bldP spid="54953" grpId="0" animBg="1"/>
      <p:bldP spid="54954" grpId="0" animBg="1"/>
      <p:bldP spid="54955" grpId="0" animBg="1"/>
      <p:bldP spid="54956" grpId="0" animBg="1"/>
      <p:bldP spid="54957" grpId="0" animBg="1"/>
      <p:bldP spid="54958" grpId="0" animBg="1"/>
      <p:bldP spid="54959" grpId="0" animBg="1"/>
      <p:bldP spid="54960" grpId="0" animBg="1"/>
      <p:bldP spid="54961" grpId="0" animBg="1"/>
      <p:bldP spid="54962" grpId="0" animBg="1"/>
      <p:bldP spid="54963" grpId="0" animBg="1"/>
      <p:bldP spid="54964" grpId="0" animBg="1"/>
      <p:bldP spid="54965" grpId="0" animBg="1"/>
      <p:bldP spid="54966" grpId="0" animBg="1"/>
      <p:bldP spid="54967" grpId="0" animBg="1"/>
      <p:bldP spid="54968" grpId="0" animBg="1"/>
      <p:bldP spid="54969" grpId="0" animBg="1"/>
      <p:bldP spid="54970" grpId="0" animBg="1"/>
      <p:bldP spid="54971" grpId="0" animBg="1"/>
      <p:bldP spid="54972" grpId="0" animBg="1"/>
      <p:bldP spid="54973" grpId="0" animBg="1"/>
      <p:bldP spid="54974" grpId="0" animBg="1"/>
      <p:bldP spid="54975" grpId="0" animBg="1"/>
      <p:bldP spid="54976" grpId="0" animBg="1"/>
      <p:bldP spid="54977" grpId="0" animBg="1"/>
      <p:bldP spid="54978" grpId="0" animBg="1"/>
      <p:bldP spid="54979" grpId="0" animBg="1"/>
      <p:bldP spid="54980" grpId="0" animBg="1"/>
      <p:bldP spid="54981" grpId="0" animBg="1"/>
      <p:bldP spid="54982" grpId="0" animBg="1"/>
      <p:bldP spid="54983" grpId="0" animBg="1"/>
      <p:bldP spid="54984" grpId="0" animBg="1"/>
      <p:bldP spid="54985" grpId="0" animBg="1"/>
      <p:bldP spid="54986" grpId="0" animBg="1"/>
      <p:bldP spid="54987" grpId="0" animBg="1"/>
      <p:bldP spid="54988" grpId="0" animBg="1"/>
      <p:bldP spid="54989" grpId="0" animBg="1"/>
      <p:bldP spid="54990" grpId="0" animBg="1"/>
      <p:bldP spid="54991" grpId="0" animBg="1"/>
      <p:bldP spid="54992" grpId="0" animBg="1"/>
      <p:bldP spid="54993" grpId="0" animBg="1"/>
      <p:bldP spid="54994" grpId="0" animBg="1"/>
      <p:bldP spid="54995" grpId="0" animBg="1"/>
      <p:bldP spid="54996" grpId="0" animBg="1"/>
      <p:bldP spid="54997" grpId="0" animBg="1"/>
      <p:bldP spid="54998" grpId="0" animBg="1"/>
      <p:bldP spid="54999" grpId="0" animBg="1"/>
      <p:bldP spid="55000" grpId="0" animBg="1"/>
      <p:bldP spid="55001" grpId="0" animBg="1"/>
      <p:bldP spid="55002" grpId="0" animBg="1"/>
      <p:bldP spid="55003" grpId="0" animBg="1"/>
      <p:bldP spid="55004" grpId="0" animBg="1"/>
      <p:bldP spid="55005" grpId="0" animBg="1"/>
      <p:bldP spid="55006" grpId="0" animBg="1"/>
      <p:bldP spid="55007" grpId="0" animBg="1"/>
      <p:bldP spid="55008" grpId="0" animBg="1"/>
      <p:bldP spid="55009" grpId="0" animBg="1"/>
      <p:bldP spid="55010" grpId="0" animBg="1"/>
      <p:bldP spid="55011" grpId="0" animBg="1"/>
      <p:bldP spid="55012" grpId="0" animBg="1"/>
      <p:bldP spid="55013" grpId="0" animBg="1"/>
      <p:bldP spid="55014" grpId="0" animBg="1"/>
      <p:bldP spid="55015" grpId="0" animBg="1"/>
      <p:bldP spid="55016" grpId="0" animBg="1"/>
      <p:bldP spid="55017" grpId="0" animBg="1"/>
      <p:bldP spid="55018" grpId="0" animBg="1"/>
      <p:bldP spid="55019" grpId="0" animBg="1"/>
      <p:bldP spid="55020" grpId="0" animBg="1"/>
      <p:bldP spid="55021" grpId="0" animBg="1"/>
      <p:bldP spid="55022" grpId="0" animBg="1"/>
      <p:bldP spid="55023" grpId="0" animBg="1"/>
      <p:bldP spid="55024" grpId="0" animBg="1"/>
      <p:bldP spid="55025" grpId="0" animBg="1"/>
      <p:bldP spid="55026" grpId="0" animBg="1"/>
      <p:bldP spid="55030" grpId="0" animBg="1"/>
      <p:bldP spid="55031" grpId="0" animBg="1"/>
      <p:bldP spid="55032" grpId="0" animBg="1"/>
      <p:bldP spid="55033" grpId="0" animBg="1"/>
      <p:bldP spid="55034" grpId="0" animBg="1"/>
      <p:bldP spid="55035" grpId="0" animBg="1"/>
      <p:bldP spid="55036" grpId="0" animBg="1"/>
      <p:bldP spid="55037" grpId="0" animBg="1"/>
      <p:bldP spid="55038" grpId="0" animBg="1"/>
      <p:bldP spid="55039" grpId="0" animBg="1"/>
      <p:bldP spid="55040" grpId="0" animBg="1"/>
      <p:bldP spid="55041" grpId="0" animBg="1"/>
      <p:bldP spid="55042" grpId="0" animBg="1"/>
      <p:bldP spid="55043" grpId="0" animBg="1"/>
      <p:bldP spid="55044" grpId="0" animBg="1"/>
      <p:bldP spid="55045" grpId="0" animBg="1"/>
      <p:bldP spid="55046" grpId="0" animBg="1"/>
      <p:bldP spid="55047" grpId="0" animBg="1"/>
      <p:bldP spid="55048" grpId="0" animBg="1"/>
      <p:bldP spid="55049" grpId="0" animBg="1"/>
      <p:bldP spid="55050" grpId="0" animBg="1"/>
      <p:bldP spid="55051" grpId="0" animBg="1"/>
      <p:bldP spid="55052" grpId="0" animBg="1"/>
      <p:bldP spid="55053" grpId="0" animBg="1"/>
      <p:bldP spid="55054" grpId="0" animBg="1"/>
      <p:bldP spid="55055" grpId="0" animBg="1"/>
      <p:bldP spid="55056" grpId="0" animBg="1"/>
      <p:bldP spid="55057" grpId="0" animBg="1"/>
      <p:bldP spid="55058" grpId="0" animBg="1"/>
      <p:bldP spid="55059" grpId="0" animBg="1"/>
      <p:bldP spid="55060" grpId="0" animBg="1"/>
      <p:bldP spid="55061" grpId="0" animBg="1"/>
      <p:bldP spid="55062" grpId="0" animBg="1"/>
      <p:bldP spid="55063" grpId="0" animBg="1"/>
      <p:bldP spid="55064" grpId="0" animBg="1"/>
      <p:bldP spid="55065" grpId="0" animBg="1"/>
      <p:bldP spid="55066" grpId="0" animBg="1"/>
      <p:bldP spid="55067" grpId="0" animBg="1"/>
      <p:bldP spid="55068" grpId="0" animBg="1"/>
      <p:bldP spid="55069" grpId="0" animBg="1"/>
      <p:bldP spid="55070" grpId="0" animBg="1"/>
      <p:bldP spid="55071" grpId="0" animBg="1"/>
      <p:bldP spid="55072" grpId="0" animBg="1"/>
      <p:bldP spid="55073" grpId="0" animBg="1"/>
      <p:bldP spid="55074" grpId="0" animBg="1"/>
      <p:bldP spid="55075" grpId="0" animBg="1"/>
      <p:bldP spid="55076" grpId="0" animBg="1"/>
      <p:bldP spid="55077" grpId="0" animBg="1"/>
      <p:bldP spid="55078" grpId="0" animBg="1"/>
      <p:bldP spid="55079" grpId="0" animBg="1"/>
      <p:bldP spid="55080" grpId="0" animBg="1"/>
      <p:bldP spid="55081" grpId="0" animBg="1"/>
      <p:bldP spid="55082" grpId="0" animBg="1"/>
      <p:bldP spid="55083" grpId="0" animBg="1"/>
      <p:bldP spid="55084" grpId="0" animBg="1"/>
      <p:bldP spid="55085" grpId="0" animBg="1"/>
      <p:bldP spid="55086" grpId="0" animBg="1"/>
      <p:bldP spid="55087" grpId="0" animBg="1"/>
      <p:bldP spid="55088" grpId="0" animBg="1"/>
      <p:bldP spid="55089" grpId="0" animBg="1"/>
      <p:bldP spid="55090" grpId="0" animBg="1"/>
      <p:bldP spid="55091" grpId="0" animBg="1"/>
      <p:bldP spid="55092" grpId="0" animBg="1"/>
      <p:bldP spid="55093" grpId="0" animBg="1"/>
      <p:bldP spid="55094" grpId="0" animBg="1"/>
      <p:bldP spid="55095" grpId="0" animBg="1"/>
      <p:bldP spid="55096" grpId="0" animBg="1"/>
      <p:bldP spid="55097" grpId="0" animBg="1"/>
      <p:bldP spid="55098" grpId="0" animBg="1"/>
      <p:bldP spid="55099" grpId="0" animBg="1"/>
      <p:bldP spid="55100" grpId="0" animBg="1"/>
      <p:bldP spid="55101" grpId="0" animBg="1"/>
      <p:bldP spid="55102" grpId="0" animBg="1"/>
      <p:bldP spid="55103" grpId="0" animBg="1"/>
      <p:bldP spid="55104" grpId="0" animBg="1"/>
      <p:bldP spid="55105" grpId="0" animBg="1"/>
      <p:bldP spid="55106" grpId="0" animBg="1"/>
      <p:bldP spid="55107" grpId="0" animBg="1"/>
      <p:bldP spid="55108" grpId="0" animBg="1"/>
      <p:bldP spid="55109" grpId="0" animBg="1"/>
      <p:bldP spid="55110" grpId="0" animBg="1"/>
      <p:bldP spid="55111" grpId="0" animBg="1"/>
      <p:bldP spid="55112" grpId="0" animBg="1"/>
      <p:bldP spid="55113" grpId="0" animBg="1"/>
      <p:bldP spid="55114" grpId="0" animBg="1"/>
      <p:bldP spid="55115" grpId="0" animBg="1"/>
      <p:bldP spid="55116" grpId="0" animBg="1"/>
      <p:bldP spid="55117" grpId="0" animBg="1"/>
      <p:bldP spid="55118" grpId="0" animBg="1"/>
      <p:bldP spid="55119" grpId="0" animBg="1"/>
      <p:bldP spid="55120" grpId="0" animBg="1"/>
      <p:bldP spid="55124" grpId="0" animBg="1"/>
      <p:bldP spid="55125" grpId="0" animBg="1"/>
      <p:bldP spid="55126" grpId="0" animBg="1"/>
      <p:bldP spid="55127" grpId="0" animBg="1"/>
      <p:bldP spid="55128" grpId="0" animBg="1"/>
      <p:bldP spid="55129" grpId="0" animBg="1"/>
      <p:bldP spid="55130" grpId="0" animBg="1"/>
      <p:bldP spid="55131" grpId="0" animBg="1"/>
      <p:bldP spid="55132" grpId="0" animBg="1"/>
      <p:bldP spid="55133" grpId="0" animBg="1"/>
      <p:bldP spid="55134" grpId="0" animBg="1"/>
      <p:bldP spid="55135" grpId="0" animBg="1"/>
      <p:bldP spid="55136" grpId="0" animBg="1"/>
      <p:bldP spid="55137" grpId="0" animBg="1"/>
      <p:bldP spid="55138" grpId="0" animBg="1"/>
      <p:bldP spid="55139" grpId="0" animBg="1"/>
      <p:bldP spid="55140" grpId="0" animBg="1"/>
      <p:bldP spid="55141" grpId="0" animBg="1"/>
      <p:bldP spid="55142" grpId="0" animBg="1"/>
      <p:bldP spid="55143" grpId="0" animBg="1"/>
      <p:bldP spid="55144" grpId="0" animBg="1"/>
      <p:bldP spid="55145" grpId="0" animBg="1"/>
      <p:bldP spid="55146" grpId="0" animBg="1"/>
      <p:bldP spid="55147" grpId="0" animBg="1"/>
      <p:bldP spid="55148" grpId="0" animBg="1"/>
      <p:bldP spid="55149" grpId="0" animBg="1"/>
      <p:bldP spid="55150" grpId="0" animBg="1"/>
      <p:bldP spid="55151" grpId="0" animBg="1"/>
      <p:bldP spid="55152" grpId="0" animBg="1"/>
      <p:bldP spid="55153" grpId="0" animBg="1"/>
      <p:bldP spid="55154" grpId="0" animBg="1"/>
      <p:bldP spid="551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124200" y="13716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* </a:t>
            </a:r>
            <a:r>
              <a:rPr lang="en-US" sz="2800" b="1" u="sng">
                <a:latin typeface="Arial" charset="0"/>
              </a:rPr>
              <a:t>Hoạt động 3</a:t>
            </a:r>
            <a:r>
              <a:rPr lang="en-US" sz="2800" b="1">
                <a:latin typeface="Arial" charset="0"/>
              </a:rPr>
              <a:t>:  Viết vở tập viết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2336800" y="376238"/>
            <a:ext cx="4619625" cy="1090612"/>
            <a:chOff x="1472" y="273"/>
            <a:chExt cx="2910" cy="687"/>
          </a:xfrm>
        </p:grpSpPr>
        <p:grpSp>
          <p:nvGrpSpPr>
            <p:cNvPr id="22149" name="Group 4"/>
            <p:cNvGrpSpPr>
              <a:grpSpLocks/>
            </p:cNvGrpSpPr>
            <p:nvPr/>
          </p:nvGrpSpPr>
          <p:grpSpPr bwMode="auto">
            <a:xfrm>
              <a:off x="1472" y="273"/>
              <a:ext cx="2910" cy="687"/>
              <a:chOff x="1698" y="261"/>
              <a:chExt cx="2910" cy="687"/>
            </a:xfrm>
          </p:grpSpPr>
          <p:sp>
            <p:nvSpPr>
              <p:cNvPr id="22162" name="Text Box 7"/>
              <p:cNvSpPr txBox="1">
                <a:spLocks noChangeArrowheads="1"/>
              </p:cNvSpPr>
              <p:nvPr/>
            </p:nvSpPr>
            <p:spPr bwMode="auto">
              <a:xfrm>
                <a:off x="2694" y="261"/>
                <a:ext cx="129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u="sng">
                    <a:latin typeface="Arial" charset="0"/>
                  </a:rPr>
                  <a:t>Tập viết</a:t>
                </a:r>
              </a:p>
            </p:txBody>
          </p:sp>
          <p:sp>
            <p:nvSpPr>
              <p:cNvPr id="22163" name="Text Box 8"/>
              <p:cNvSpPr txBox="1">
                <a:spLocks noChangeArrowheads="1"/>
              </p:cNvSpPr>
              <p:nvPr/>
            </p:nvSpPr>
            <p:spPr bwMode="auto">
              <a:xfrm>
                <a:off x="1698" y="506"/>
                <a:ext cx="291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6600CC"/>
                    </a:solidFill>
                    <a:latin typeface="Arial" charset="0"/>
                  </a:rPr>
                  <a:t>  </a:t>
                </a:r>
                <a:r>
                  <a:rPr lang="en-US" sz="3600" b="1">
                    <a:solidFill>
                      <a:srgbClr val="6600CC"/>
                    </a:solidFill>
                    <a:latin typeface="Arial" charset="0"/>
                  </a:rPr>
                  <a:t>Bài: Chữ hoa </a:t>
                </a:r>
                <a:endParaRPr lang="en-US" sz="4400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22150" name="Group 9"/>
            <p:cNvGrpSpPr>
              <a:grpSpLocks/>
            </p:cNvGrpSpPr>
            <p:nvPr/>
          </p:nvGrpSpPr>
          <p:grpSpPr bwMode="auto">
            <a:xfrm>
              <a:off x="3402" y="576"/>
              <a:ext cx="384" cy="264"/>
              <a:chOff x="3744" y="494"/>
              <a:chExt cx="465" cy="394"/>
            </a:xfrm>
          </p:grpSpPr>
          <p:sp>
            <p:nvSpPr>
              <p:cNvPr id="22151" name="Freeform 10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2" name="Arc 11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53" name="Arc 12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54" name="Arc 13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55" name="Freeform 14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6" name="Arc 15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57" name="Freeform 16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8" name="Arc 17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59" name="Freeform 18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0" name="Freeform 19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1" name="Arc 20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508" name="Group 401"/>
          <p:cNvGrpSpPr>
            <a:grpSpLocks/>
          </p:cNvGrpSpPr>
          <p:nvPr/>
        </p:nvGrpSpPr>
        <p:grpSpPr bwMode="auto">
          <a:xfrm>
            <a:off x="3386138" y="3910013"/>
            <a:ext cx="735012" cy="542925"/>
            <a:chOff x="3089" y="2538"/>
            <a:chExt cx="463" cy="342"/>
          </a:xfrm>
        </p:grpSpPr>
        <p:sp>
          <p:nvSpPr>
            <p:cNvPr id="22127" name="Freeform 245"/>
            <p:cNvSpPr>
              <a:spLocks/>
            </p:cNvSpPr>
            <p:nvPr/>
          </p:nvSpPr>
          <p:spPr bwMode="auto">
            <a:xfrm>
              <a:off x="3217" y="2669"/>
              <a:ext cx="36" cy="46"/>
            </a:xfrm>
            <a:custGeom>
              <a:avLst/>
              <a:gdLst>
                <a:gd name="T0" fmla="*/ 0 w 48"/>
                <a:gd name="T1" fmla="*/ 11 h 192"/>
                <a:gd name="T2" fmla="*/ 27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8" name="Freeform 246"/>
            <p:cNvSpPr>
              <a:spLocks/>
            </p:cNvSpPr>
            <p:nvPr/>
          </p:nvSpPr>
          <p:spPr bwMode="auto">
            <a:xfrm>
              <a:off x="3204" y="2598"/>
              <a:ext cx="34" cy="124"/>
            </a:xfrm>
            <a:custGeom>
              <a:avLst/>
              <a:gdLst>
                <a:gd name="T0" fmla="*/ 2 w 112"/>
                <a:gd name="T1" fmla="*/ 0 h 328"/>
                <a:gd name="T2" fmla="*/ 2 w 112"/>
                <a:gd name="T3" fmla="*/ 41 h 328"/>
                <a:gd name="T4" fmla="*/ 10 w 112"/>
                <a:gd name="T5" fmla="*/ 34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9" name="Freeform 247"/>
            <p:cNvSpPr>
              <a:spLocks/>
            </p:cNvSpPr>
            <p:nvPr/>
          </p:nvSpPr>
          <p:spPr bwMode="auto">
            <a:xfrm>
              <a:off x="3255" y="2597"/>
              <a:ext cx="34" cy="123"/>
            </a:xfrm>
            <a:custGeom>
              <a:avLst/>
              <a:gdLst>
                <a:gd name="T0" fmla="*/ 2 w 112"/>
                <a:gd name="T1" fmla="*/ 0 h 328"/>
                <a:gd name="T2" fmla="*/ 2 w 112"/>
                <a:gd name="T3" fmla="*/ 40 h 328"/>
                <a:gd name="T4" fmla="*/ 10 w 112"/>
                <a:gd name="T5" fmla="*/ 34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0" name="Freeform 248"/>
            <p:cNvSpPr>
              <a:spLocks/>
            </p:cNvSpPr>
            <p:nvPr/>
          </p:nvSpPr>
          <p:spPr bwMode="auto">
            <a:xfrm>
              <a:off x="3262" y="2565"/>
              <a:ext cx="18" cy="38"/>
            </a:xfrm>
            <a:custGeom>
              <a:avLst/>
              <a:gdLst>
                <a:gd name="T0" fmla="*/ 0 w 56"/>
                <a:gd name="T1" fmla="*/ 1 h 104"/>
                <a:gd name="T2" fmla="*/ 5 w 56"/>
                <a:gd name="T3" fmla="*/ 1 h 104"/>
                <a:gd name="T4" fmla="*/ 5 w 56"/>
                <a:gd name="T5" fmla="*/ 7 h 104"/>
                <a:gd name="T6" fmla="*/ 0 w 56"/>
                <a:gd name="T7" fmla="*/ 14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1" name="Line 249"/>
            <p:cNvSpPr>
              <a:spLocks noChangeShapeType="1"/>
            </p:cNvSpPr>
            <p:nvPr/>
          </p:nvSpPr>
          <p:spPr bwMode="auto">
            <a:xfrm flipH="1" flipV="1">
              <a:off x="3219" y="2538"/>
              <a:ext cx="25" cy="38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2" name="Freeform 250"/>
            <p:cNvSpPr>
              <a:spLocks/>
            </p:cNvSpPr>
            <p:nvPr/>
          </p:nvSpPr>
          <p:spPr bwMode="auto">
            <a:xfrm>
              <a:off x="3089" y="2583"/>
              <a:ext cx="22" cy="141"/>
            </a:xfrm>
            <a:custGeom>
              <a:avLst/>
              <a:gdLst>
                <a:gd name="T0" fmla="*/ 0 w 80"/>
                <a:gd name="T1" fmla="*/ 151 h 132"/>
                <a:gd name="T2" fmla="*/ 4 w 80"/>
                <a:gd name="T3" fmla="*/ 68 h 132"/>
                <a:gd name="T4" fmla="*/ 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3" name="Freeform 251"/>
            <p:cNvSpPr>
              <a:spLocks/>
            </p:cNvSpPr>
            <p:nvPr/>
          </p:nvSpPr>
          <p:spPr bwMode="auto">
            <a:xfrm>
              <a:off x="3123" y="2608"/>
              <a:ext cx="62" cy="116"/>
            </a:xfrm>
            <a:custGeom>
              <a:avLst/>
              <a:gdLst>
                <a:gd name="T0" fmla="*/ 0 w 192"/>
                <a:gd name="T1" fmla="*/ 0 h 328"/>
                <a:gd name="T2" fmla="*/ 10 w 192"/>
                <a:gd name="T3" fmla="*/ 6 h 328"/>
                <a:gd name="T4" fmla="*/ 10 w 192"/>
                <a:gd name="T5" fmla="*/ 36 h 328"/>
                <a:gd name="T6" fmla="*/ 20 w 192"/>
                <a:gd name="T7" fmla="*/ 36 h 3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328"/>
                <a:gd name="T14" fmla="*/ 192 w 192"/>
                <a:gd name="T15" fmla="*/ 328 h 3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328">
                  <a:moveTo>
                    <a:pt x="0" y="0"/>
                  </a:moveTo>
                  <a:cubicBezTo>
                    <a:pt x="40" y="0"/>
                    <a:pt x="80" y="0"/>
                    <a:pt x="96" y="48"/>
                  </a:cubicBezTo>
                  <a:cubicBezTo>
                    <a:pt x="112" y="96"/>
                    <a:pt x="80" y="248"/>
                    <a:pt x="96" y="288"/>
                  </a:cubicBezTo>
                  <a:cubicBezTo>
                    <a:pt x="112" y="328"/>
                    <a:pt x="152" y="308"/>
                    <a:pt x="192" y="28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4" name="Freeform 252"/>
            <p:cNvSpPr>
              <a:spLocks/>
            </p:cNvSpPr>
            <p:nvPr/>
          </p:nvSpPr>
          <p:spPr bwMode="auto">
            <a:xfrm rot="9222466" flipH="1">
              <a:off x="3095" y="2572"/>
              <a:ext cx="16" cy="41"/>
            </a:xfrm>
            <a:custGeom>
              <a:avLst/>
              <a:gdLst>
                <a:gd name="T0" fmla="*/ 0 w 152"/>
                <a:gd name="T1" fmla="*/ 0 h 113"/>
                <a:gd name="T2" fmla="*/ 0 w 152"/>
                <a:gd name="T3" fmla="*/ 1 h 113"/>
                <a:gd name="T4" fmla="*/ 0 w 152"/>
                <a:gd name="T5" fmla="*/ 8 h 113"/>
                <a:gd name="T6" fmla="*/ 1 w 152"/>
                <a:gd name="T7" fmla="*/ 14 h 113"/>
                <a:gd name="T8" fmla="*/ 1 w 152"/>
                <a:gd name="T9" fmla="*/ 12 h 113"/>
                <a:gd name="T10" fmla="*/ 2 w 152"/>
                <a:gd name="T11" fmla="*/ 8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5" name="Freeform 253"/>
            <p:cNvSpPr>
              <a:spLocks/>
            </p:cNvSpPr>
            <p:nvPr/>
          </p:nvSpPr>
          <p:spPr bwMode="auto">
            <a:xfrm rot="1673837">
              <a:off x="3111" y="2594"/>
              <a:ext cx="21" cy="39"/>
            </a:xfrm>
            <a:custGeom>
              <a:avLst/>
              <a:gdLst>
                <a:gd name="T0" fmla="*/ 0 w 80"/>
                <a:gd name="T1" fmla="*/ 12 h 132"/>
                <a:gd name="T2" fmla="*/ 4 w 80"/>
                <a:gd name="T3" fmla="*/ 5 h 132"/>
                <a:gd name="T4" fmla="*/ 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6" name="Line 290"/>
            <p:cNvSpPr>
              <a:spLocks noChangeShapeType="1"/>
            </p:cNvSpPr>
            <p:nvPr/>
          </p:nvSpPr>
          <p:spPr bwMode="auto">
            <a:xfrm flipV="1">
              <a:off x="3193" y="2598"/>
              <a:ext cx="12" cy="66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7" name="Freeform 294"/>
            <p:cNvSpPr>
              <a:spLocks/>
            </p:cNvSpPr>
            <p:nvPr/>
          </p:nvSpPr>
          <p:spPr bwMode="auto">
            <a:xfrm rot="-1432516">
              <a:off x="3159" y="2646"/>
              <a:ext cx="50" cy="69"/>
            </a:xfrm>
            <a:custGeom>
              <a:avLst/>
              <a:gdLst>
                <a:gd name="T0" fmla="*/ 0 w 80"/>
                <a:gd name="T1" fmla="*/ 36 h 132"/>
                <a:gd name="T2" fmla="*/ 22 w 80"/>
                <a:gd name="T3" fmla="*/ 16 h 132"/>
                <a:gd name="T4" fmla="*/ 31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8" name="Freeform 307"/>
            <p:cNvSpPr>
              <a:spLocks/>
            </p:cNvSpPr>
            <p:nvPr/>
          </p:nvSpPr>
          <p:spPr bwMode="auto">
            <a:xfrm>
              <a:off x="3339" y="2594"/>
              <a:ext cx="60" cy="109"/>
            </a:xfrm>
            <a:custGeom>
              <a:avLst/>
              <a:gdLst>
                <a:gd name="T0" fmla="*/ 0 w 192"/>
                <a:gd name="T1" fmla="*/ 71 h 168"/>
                <a:gd name="T2" fmla="*/ 9 w 192"/>
                <a:gd name="T3" fmla="*/ 10 h 168"/>
                <a:gd name="T4" fmla="*/ 19 w 192"/>
                <a:gd name="T5" fmla="*/ 10 h 168"/>
                <a:gd name="T6" fmla="*/ 0 60000 65536"/>
                <a:gd name="T7" fmla="*/ 0 60000 65536"/>
                <a:gd name="T8" fmla="*/ 0 60000 65536"/>
                <a:gd name="T9" fmla="*/ 0 w 192"/>
                <a:gd name="T10" fmla="*/ 0 h 168"/>
                <a:gd name="T11" fmla="*/ 192 w 192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68">
                  <a:moveTo>
                    <a:pt x="0" y="168"/>
                  </a:moveTo>
                  <a:cubicBezTo>
                    <a:pt x="32" y="108"/>
                    <a:pt x="64" y="48"/>
                    <a:pt x="96" y="24"/>
                  </a:cubicBezTo>
                  <a:cubicBezTo>
                    <a:pt x="128" y="0"/>
                    <a:pt x="160" y="12"/>
                    <a:pt x="192" y="2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9" name="Freeform 308"/>
            <p:cNvSpPr>
              <a:spLocks/>
            </p:cNvSpPr>
            <p:nvPr/>
          </p:nvSpPr>
          <p:spPr bwMode="auto">
            <a:xfrm>
              <a:off x="3379" y="2594"/>
              <a:ext cx="21" cy="102"/>
            </a:xfrm>
            <a:custGeom>
              <a:avLst/>
              <a:gdLst>
                <a:gd name="T0" fmla="*/ 0 w 144"/>
                <a:gd name="T1" fmla="*/ 5 h 280"/>
                <a:gd name="T2" fmla="*/ 2 w 144"/>
                <a:gd name="T3" fmla="*/ 5 h 280"/>
                <a:gd name="T4" fmla="*/ 3 w 144"/>
                <a:gd name="T5" fmla="*/ 37 h 280"/>
                <a:gd name="T6" fmla="*/ 0 60000 65536"/>
                <a:gd name="T7" fmla="*/ 0 60000 65536"/>
                <a:gd name="T8" fmla="*/ 0 60000 65536"/>
                <a:gd name="T9" fmla="*/ 0 w 144"/>
                <a:gd name="T10" fmla="*/ 0 h 280"/>
                <a:gd name="T11" fmla="*/ 144 w 144"/>
                <a:gd name="T12" fmla="*/ 280 h 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80">
                  <a:moveTo>
                    <a:pt x="0" y="40"/>
                  </a:moveTo>
                  <a:cubicBezTo>
                    <a:pt x="36" y="20"/>
                    <a:pt x="72" y="0"/>
                    <a:pt x="96" y="40"/>
                  </a:cubicBezTo>
                  <a:cubicBezTo>
                    <a:pt x="120" y="80"/>
                    <a:pt x="128" y="240"/>
                    <a:pt x="144" y="28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0" name="Arc 309"/>
            <p:cNvSpPr>
              <a:spLocks/>
            </p:cNvSpPr>
            <p:nvPr/>
          </p:nvSpPr>
          <p:spPr bwMode="auto">
            <a:xfrm rot="6747118" flipV="1">
              <a:off x="3355" y="2629"/>
              <a:ext cx="151" cy="28"/>
            </a:xfrm>
            <a:custGeom>
              <a:avLst/>
              <a:gdLst>
                <a:gd name="T0" fmla="*/ 0 w 21600"/>
                <a:gd name="T1" fmla="*/ 0 h 26689"/>
                <a:gd name="T2" fmla="*/ 0 w 21600"/>
                <a:gd name="T3" fmla="*/ 0 h 26689"/>
                <a:gd name="T4" fmla="*/ 0 w 21600"/>
                <a:gd name="T5" fmla="*/ 0 h 2668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689"/>
                <a:gd name="T11" fmla="*/ 21600 w 21600"/>
                <a:gd name="T12" fmla="*/ 26689 h 266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689" fill="none" extrusionOk="0">
                  <a:moveTo>
                    <a:pt x="19068" y="-1"/>
                  </a:moveTo>
                  <a:cubicBezTo>
                    <a:pt x="20730" y="3123"/>
                    <a:pt x="21600" y="6608"/>
                    <a:pt x="21600" y="10147"/>
                  </a:cubicBezTo>
                  <a:cubicBezTo>
                    <a:pt x="21600" y="16529"/>
                    <a:pt x="18777" y="22584"/>
                    <a:pt x="13889" y="26688"/>
                  </a:cubicBezTo>
                </a:path>
                <a:path w="21600" h="26689" stroke="0" extrusionOk="0">
                  <a:moveTo>
                    <a:pt x="19068" y="-1"/>
                  </a:moveTo>
                  <a:cubicBezTo>
                    <a:pt x="20730" y="3123"/>
                    <a:pt x="21600" y="6608"/>
                    <a:pt x="21600" y="10147"/>
                  </a:cubicBezTo>
                  <a:cubicBezTo>
                    <a:pt x="21600" y="16529"/>
                    <a:pt x="18777" y="22584"/>
                    <a:pt x="13889" y="26688"/>
                  </a:cubicBezTo>
                  <a:lnTo>
                    <a:pt x="0" y="10147"/>
                  </a:lnTo>
                  <a:lnTo>
                    <a:pt x="19068" y="-1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41" name="Arc 310"/>
            <p:cNvSpPr>
              <a:spLocks/>
            </p:cNvSpPr>
            <p:nvPr/>
          </p:nvSpPr>
          <p:spPr bwMode="auto">
            <a:xfrm flipH="1">
              <a:off x="3433" y="2606"/>
              <a:ext cx="66" cy="52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42" name="Arc 311"/>
            <p:cNvSpPr>
              <a:spLocks/>
            </p:cNvSpPr>
            <p:nvPr/>
          </p:nvSpPr>
          <p:spPr bwMode="auto">
            <a:xfrm flipH="1">
              <a:off x="3471" y="2624"/>
              <a:ext cx="38" cy="88"/>
            </a:xfrm>
            <a:custGeom>
              <a:avLst/>
              <a:gdLst>
                <a:gd name="T0" fmla="*/ 0 w 21600"/>
                <a:gd name="T1" fmla="*/ 0 h 36375"/>
                <a:gd name="T2" fmla="*/ 0 w 21600"/>
                <a:gd name="T3" fmla="*/ 0 h 36375"/>
                <a:gd name="T4" fmla="*/ 0 w 21600"/>
                <a:gd name="T5" fmla="*/ 0 h 363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375"/>
                <a:gd name="T11" fmla="*/ 21600 w 21600"/>
                <a:gd name="T12" fmla="*/ 36375 h 36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375" fill="none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</a:path>
                <a:path w="21600" h="36375" stroke="0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  <a:lnTo>
                    <a:pt x="21600" y="14775"/>
                  </a:lnTo>
                  <a:lnTo>
                    <a:pt x="21599" y="36374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43" name="Arc 312"/>
            <p:cNvSpPr>
              <a:spLocks/>
            </p:cNvSpPr>
            <p:nvPr/>
          </p:nvSpPr>
          <p:spPr bwMode="auto">
            <a:xfrm flipH="1">
              <a:off x="3433" y="2646"/>
              <a:ext cx="40" cy="66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44" name="Line 313"/>
            <p:cNvSpPr>
              <a:spLocks noChangeShapeType="1"/>
            </p:cNvSpPr>
            <p:nvPr/>
          </p:nvSpPr>
          <p:spPr bwMode="auto">
            <a:xfrm>
              <a:off x="3341" y="2592"/>
              <a:ext cx="0" cy="126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5" name="Freeform 331"/>
            <p:cNvSpPr>
              <a:spLocks/>
            </p:cNvSpPr>
            <p:nvPr/>
          </p:nvSpPr>
          <p:spPr bwMode="auto">
            <a:xfrm>
              <a:off x="3285" y="2590"/>
              <a:ext cx="56" cy="104"/>
            </a:xfrm>
            <a:custGeom>
              <a:avLst/>
              <a:gdLst>
                <a:gd name="T0" fmla="*/ 0 w 192"/>
                <a:gd name="T1" fmla="*/ 64 h 168"/>
                <a:gd name="T2" fmla="*/ 8 w 192"/>
                <a:gd name="T3" fmla="*/ 9 h 168"/>
                <a:gd name="T4" fmla="*/ 16 w 192"/>
                <a:gd name="T5" fmla="*/ 9 h 168"/>
                <a:gd name="T6" fmla="*/ 0 60000 65536"/>
                <a:gd name="T7" fmla="*/ 0 60000 65536"/>
                <a:gd name="T8" fmla="*/ 0 60000 65536"/>
                <a:gd name="T9" fmla="*/ 0 w 192"/>
                <a:gd name="T10" fmla="*/ 0 h 168"/>
                <a:gd name="T11" fmla="*/ 192 w 192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68">
                  <a:moveTo>
                    <a:pt x="0" y="168"/>
                  </a:moveTo>
                  <a:cubicBezTo>
                    <a:pt x="32" y="108"/>
                    <a:pt x="64" y="48"/>
                    <a:pt x="96" y="24"/>
                  </a:cubicBezTo>
                  <a:cubicBezTo>
                    <a:pt x="128" y="0"/>
                    <a:pt x="160" y="12"/>
                    <a:pt x="192" y="2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6" name="Freeform 336"/>
            <p:cNvSpPr>
              <a:spLocks/>
            </p:cNvSpPr>
            <p:nvPr/>
          </p:nvSpPr>
          <p:spPr bwMode="auto">
            <a:xfrm flipH="1">
              <a:off x="3449" y="2596"/>
              <a:ext cx="63" cy="25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84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7" name="Freeform 337"/>
            <p:cNvSpPr>
              <a:spLocks/>
            </p:cNvSpPr>
            <p:nvPr/>
          </p:nvSpPr>
          <p:spPr bwMode="auto">
            <a:xfrm rot="-4841525" flipH="1" flipV="1">
              <a:off x="3471" y="2839"/>
              <a:ext cx="48" cy="34"/>
            </a:xfrm>
            <a:custGeom>
              <a:avLst/>
              <a:gdLst>
                <a:gd name="T0" fmla="*/ 0 w 56"/>
                <a:gd name="T1" fmla="*/ 1 h 104"/>
                <a:gd name="T2" fmla="*/ 35 w 56"/>
                <a:gd name="T3" fmla="*/ 1 h 104"/>
                <a:gd name="T4" fmla="*/ 35 w 56"/>
                <a:gd name="T5" fmla="*/ 6 h 104"/>
                <a:gd name="T6" fmla="*/ 0 w 56"/>
                <a:gd name="T7" fmla="*/ 11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8" name="Freeform 338"/>
            <p:cNvSpPr>
              <a:spLocks/>
            </p:cNvSpPr>
            <p:nvPr/>
          </p:nvSpPr>
          <p:spPr bwMode="auto">
            <a:xfrm rot="-342635">
              <a:off x="3476" y="2677"/>
              <a:ext cx="76" cy="172"/>
            </a:xfrm>
            <a:custGeom>
              <a:avLst/>
              <a:gdLst>
                <a:gd name="T0" fmla="*/ 2 w 152"/>
                <a:gd name="T1" fmla="*/ 103 h 288"/>
                <a:gd name="T2" fmla="*/ 2 w 152"/>
                <a:gd name="T3" fmla="*/ 85 h 288"/>
                <a:gd name="T4" fmla="*/ 14 w 152"/>
                <a:gd name="T5" fmla="*/ 51 h 288"/>
                <a:gd name="T6" fmla="*/ 38 w 15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288"/>
                <a:gd name="T14" fmla="*/ 152 w 15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288">
                  <a:moveTo>
                    <a:pt x="8" y="288"/>
                  </a:moveTo>
                  <a:cubicBezTo>
                    <a:pt x="4" y="276"/>
                    <a:pt x="0" y="264"/>
                    <a:pt x="8" y="240"/>
                  </a:cubicBezTo>
                  <a:cubicBezTo>
                    <a:pt x="16" y="216"/>
                    <a:pt x="32" y="184"/>
                    <a:pt x="56" y="144"/>
                  </a:cubicBezTo>
                  <a:cubicBezTo>
                    <a:pt x="80" y="104"/>
                    <a:pt x="116" y="52"/>
                    <a:pt x="152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9" name="Group 536"/>
          <p:cNvGrpSpPr>
            <a:grpSpLocks/>
          </p:cNvGrpSpPr>
          <p:nvPr/>
        </p:nvGrpSpPr>
        <p:grpSpPr bwMode="auto">
          <a:xfrm>
            <a:off x="862013" y="3652838"/>
            <a:ext cx="685800" cy="654050"/>
            <a:chOff x="543" y="1452"/>
            <a:chExt cx="432" cy="412"/>
          </a:xfrm>
        </p:grpSpPr>
        <p:sp>
          <p:nvSpPr>
            <p:cNvPr id="22099" name="Arc 257"/>
            <p:cNvSpPr>
              <a:spLocks/>
            </p:cNvSpPr>
            <p:nvPr/>
          </p:nvSpPr>
          <p:spPr bwMode="auto">
            <a:xfrm rot="4648667">
              <a:off x="639" y="1668"/>
              <a:ext cx="50" cy="62"/>
            </a:xfrm>
            <a:custGeom>
              <a:avLst/>
              <a:gdLst>
                <a:gd name="T0" fmla="*/ 0 w 20914"/>
                <a:gd name="T1" fmla="*/ 0 h 21401"/>
                <a:gd name="T2" fmla="*/ 0 w 20914"/>
                <a:gd name="T3" fmla="*/ 0 h 21401"/>
                <a:gd name="T4" fmla="*/ 0 w 20914"/>
                <a:gd name="T5" fmla="*/ 0 h 21401"/>
                <a:gd name="T6" fmla="*/ 0 60000 65536"/>
                <a:gd name="T7" fmla="*/ 0 60000 65536"/>
                <a:gd name="T8" fmla="*/ 0 60000 65536"/>
                <a:gd name="T9" fmla="*/ 0 w 20914"/>
                <a:gd name="T10" fmla="*/ 0 h 21401"/>
                <a:gd name="T11" fmla="*/ 20914 w 20914"/>
                <a:gd name="T12" fmla="*/ 21401 h 21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14" h="21401" fill="none" extrusionOk="0">
                  <a:moveTo>
                    <a:pt x="2925" y="0"/>
                  </a:moveTo>
                  <a:cubicBezTo>
                    <a:pt x="11614" y="1188"/>
                    <a:pt x="18722" y="7510"/>
                    <a:pt x="20914" y="16001"/>
                  </a:cubicBezTo>
                </a:path>
                <a:path w="20914" h="21401" stroke="0" extrusionOk="0">
                  <a:moveTo>
                    <a:pt x="2925" y="0"/>
                  </a:moveTo>
                  <a:cubicBezTo>
                    <a:pt x="11614" y="1188"/>
                    <a:pt x="18722" y="7510"/>
                    <a:pt x="20914" y="16001"/>
                  </a:cubicBezTo>
                  <a:lnTo>
                    <a:pt x="0" y="21401"/>
                  </a:lnTo>
                  <a:lnTo>
                    <a:pt x="2925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00" name="Arc 258"/>
            <p:cNvSpPr>
              <a:spLocks/>
            </p:cNvSpPr>
            <p:nvPr/>
          </p:nvSpPr>
          <p:spPr bwMode="auto">
            <a:xfrm rot="-4728917">
              <a:off x="674" y="1711"/>
              <a:ext cx="90" cy="50"/>
            </a:xfrm>
            <a:custGeom>
              <a:avLst/>
              <a:gdLst>
                <a:gd name="T0" fmla="*/ 0 w 21600"/>
                <a:gd name="T1" fmla="*/ 0 h 32248"/>
                <a:gd name="T2" fmla="*/ 0 w 21600"/>
                <a:gd name="T3" fmla="*/ 0 h 32248"/>
                <a:gd name="T4" fmla="*/ 0 w 21600"/>
                <a:gd name="T5" fmla="*/ 0 h 322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248"/>
                <a:gd name="T11" fmla="*/ 21600 w 21600"/>
                <a:gd name="T12" fmla="*/ 32248 h 32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248" fill="none" extrusionOk="0">
                  <a:moveTo>
                    <a:pt x="8234" y="32247"/>
                  </a:moveTo>
                  <a:cubicBezTo>
                    <a:pt x="3034" y="28152"/>
                    <a:pt x="0" y="21898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32248" stroke="0" extrusionOk="0">
                  <a:moveTo>
                    <a:pt x="8234" y="32247"/>
                  </a:moveTo>
                  <a:cubicBezTo>
                    <a:pt x="3034" y="28152"/>
                    <a:pt x="0" y="21898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8234" y="3224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01" name="Freeform 259"/>
            <p:cNvSpPr>
              <a:spLocks/>
            </p:cNvSpPr>
            <p:nvPr/>
          </p:nvSpPr>
          <p:spPr bwMode="auto">
            <a:xfrm>
              <a:off x="742" y="1666"/>
              <a:ext cx="41" cy="126"/>
            </a:xfrm>
            <a:custGeom>
              <a:avLst/>
              <a:gdLst>
                <a:gd name="T0" fmla="*/ 2 w 112"/>
                <a:gd name="T1" fmla="*/ 0 h 328"/>
                <a:gd name="T2" fmla="*/ 2 w 112"/>
                <a:gd name="T3" fmla="*/ 43 h 328"/>
                <a:gd name="T4" fmla="*/ 15 w 112"/>
                <a:gd name="T5" fmla="*/ 35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2" name="Freeform 260"/>
            <p:cNvSpPr>
              <a:spLocks/>
            </p:cNvSpPr>
            <p:nvPr/>
          </p:nvSpPr>
          <p:spPr bwMode="auto">
            <a:xfrm>
              <a:off x="751" y="1637"/>
              <a:ext cx="25" cy="39"/>
            </a:xfrm>
            <a:custGeom>
              <a:avLst/>
              <a:gdLst>
                <a:gd name="T0" fmla="*/ 0 w 56"/>
                <a:gd name="T1" fmla="*/ 1 h 104"/>
                <a:gd name="T2" fmla="*/ 9 w 56"/>
                <a:gd name="T3" fmla="*/ 1 h 104"/>
                <a:gd name="T4" fmla="*/ 9 w 56"/>
                <a:gd name="T5" fmla="*/ 8 h 104"/>
                <a:gd name="T6" fmla="*/ 0 w 56"/>
                <a:gd name="T7" fmla="*/ 15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3" name="Freeform 261"/>
            <p:cNvSpPr>
              <a:spLocks/>
            </p:cNvSpPr>
            <p:nvPr/>
          </p:nvSpPr>
          <p:spPr bwMode="auto">
            <a:xfrm rot="-1391916">
              <a:off x="761" y="1727"/>
              <a:ext cx="50" cy="38"/>
            </a:xfrm>
            <a:custGeom>
              <a:avLst/>
              <a:gdLst>
                <a:gd name="T0" fmla="*/ 0 w 48"/>
                <a:gd name="T1" fmla="*/ 8 h 192"/>
                <a:gd name="T2" fmla="*/ 52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4" name="Arc 262"/>
            <p:cNvSpPr>
              <a:spLocks/>
            </p:cNvSpPr>
            <p:nvPr/>
          </p:nvSpPr>
          <p:spPr bwMode="auto">
            <a:xfrm flipH="1">
              <a:off x="798" y="1663"/>
              <a:ext cx="66" cy="61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05" name="Arc 263"/>
            <p:cNvSpPr>
              <a:spLocks/>
            </p:cNvSpPr>
            <p:nvPr/>
          </p:nvSpPr>
          <p:spPr bwMode="auto">
            <a:xfrm flipH="1">
              <a:off x="836" y="1686"/>
              <a:ext cx="37" cy="103"/>
            </a:xfrm>
            <a:custGeom>
              <a:avLst/>
              <a:gdLst>
                <a:gd name="T0" fmla="*/ 0 w 21600"/>
                <a:gd name="T1" fmla="*/ 0 h 36375"/>
                <a:gd name="T2" fmla="*/ 0 w 21600"/>
                <a:gd name="T3" fmla="*/ 0 h 36375"/>
                <a:gd name="T4" fmla="*/ 0 w 21600"/>
                <a:gd name="T5" fmla="*/ 0 h 363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375"/>
                <a:gd name="T11" fmla="*/ 21600 w 21600"/>
                <a:gd name="T12" fmla="*/ 36375 h 36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375" fill="none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</a:path>
                <a:path w="21600" h="36375" stroke="0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  <a:lnTo>
                    <a:pt x="21600" y="14775"/>
                  </a:lnTo>
                  <a:lnTo>
                    <a:pt x="21599" y="36374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06" name="Arc 264"/>
            <p:cNvSpPr>
              <a:spLocks/>
            </p:cNvSpPr>
            <p:nvPr/>
          </p:nvSpPr>
          <p:spPr bwMode="auto">
            <a:xfrm flipH="1">
              <a:off x="797" y="1712"/>
              <a:ext cx="41" cy="77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07" name="Freeform 265"/>
            <p:cNvSpPr>
              <a:spLocks/>
            </p:cNvSpPr>
            <p:nvPr/>
          </p:nvSpPr>
          <p:spPr bwMode="auto">
            <a:xfrm>
              <a:off x="858" y="1644"/>
              <a:ext cx="23" cy="39"/>
            </a:xfrm>
            <a:custGeom>
              <a:avLst/>
              <a:gdLst>
                <a:gd name="T0" fmla="*/ 0 w 56"/>
                <a:gd name="T1" fmla="*/ 1 h 104"/>
                <a:gd name="T2" fmla="*/ 8 w 56"/>
                <a:gd name="T3" fmla="*/ 1 h 104"/>
                <a:gd name="T4" fmla="*/ 8 w 56"/>
                <a:gd name="T5" fmla="*/ 8 h 104"/>
                <a:gd name="T6" fmla="*/ 0 w 56"/>
                <a:gd name="T7" fmla="*/ 15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8" name="Freeform 266"/>
            <p:cNvSpPr>
              <a:spLocks/>
            </p:cNvSpPr>
            <p:nvPr/>
          </p:nvSpPr>
          <p:spPr bwMode="auto">
            <a:xfrm>
              <a:off x="880" y="1657"/>
              <a:ext cx="67" cy="47"/>
            </a:xfrm>
            <a:custGeom>
              <a:avLst/>
              <a:gdLst>
                <a:gd name="T0" fmla="*/ 0 w 80"/>
                <a:gd name="T1" fmla="*/ 17 h 132"/>
                <a:gd name="T2" fmla="*/ 39 w 80"/>
                <a:gd name="T3" fmla="*/ 7 h 132"/>
                <a:gd name="T4" fmla="*/ 5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9" name="Freeform 267"/>
            <p:cNvSpPr>
              <a:spLocks/>
            </p:cNvSpPr>
            <p:nvPr/>
          </p:nvSpPr>
          <p:spPr bwMode="auto">
            <a:xfrm>
              <a:off x="942" y="1612"/>
              <a:ext cx="28" cy="171"/>
            </a:xfrm>
            <a:custGeom>
              <a:avLst/>
              <a:gdLst>
                <a:gd name="T0" fmla="*/ 0 w 94"/>
                <a:gd name="T1" fmla="*/ 0 h 443"/>
                <a:gd name="T2" fmla="*/ 0 w 94"/>
                <a:gd name="T3" fmla="*/ 48 h 443"/>
                <a:gd name="T4" fmla="*/ 1 w 94"/>
                <a:gd name="T5" fmla="*/ 63 h 443"/>
                <a:gd name="T6" fmla="*/ 5 w 94"/>
                <a:gd name="T7" fmla="*/ 65 h 443"/>
                <a:gd name="T8" fmla="*/ 8 w 94"/>
                <a:gd name="T9" fmla="*/ 63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443"/>
                <a:gd name="T17" fmla="*/ 94 w 94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443">
                  <a:moveTo>
                    <a:pt x="4" y="0"/>
                  </a:moveTo>
                  <a:cubicBezTo>
                    <a:pt x="4" y="54"/>
                    <a:pt x="0" y="253"/>
                    <a:pt x="2" y="324"/>
                  </a:cubicBezTo>
                  <a:cubicBezTo>
                    <a:pt x="4" y="395"/>
                    <a:pt x="4" y="405"/>
                    <a:pt x="14" y="424"/>
                  </a:cubicBezTo>
                  <a:cubicBezTo>
                    <a:pt x="24" y="443"/>
                    <a:pt x="49" y="437"/>
                    <a:pt x="62" y="436"/>
                  </a:cubicBezTo>
                  <a:cubicBezTo>
                    <a:pt x="75" y="435"/>
                    <a:pt x="87" y="423"/>
                    <a:pt x="94" y="42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0" name="Line 268"/>
            <p:cNvSpPr>
              <a:spLocks noChangeShapeType="1"/>
            </p:cNvSpPr>
            <p:nvPr/>
          </p:nvSpPr>
          <p:spPr bwMode="auto">
            <a:xfrm flipV="1">
              <a:off x="917" y="1663"/>
              <a:ext cx="53" cy="3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1" name="Freeform 269"/>
            <p:cNvSpPr>
              <a:spLocks/>
            </p:cNvSpPr>
            <p:nvPr/>
          </p:nvSpPr>
          <p:spPr bwMode="auto">
            <a:xfrm rot="9222466" flipH="1">
              <a:off x="854" y="1678"/>
              <a:ext cx="17" cy="21"/>
            </a:xfrm>
            <a:custGeom>
              <a:avLst/>
              <a:gdLst>
                <a:gd name="T0" fmla="*/ 0 w 152"/>
                <a:gd name="T1" fmla="*/ 0 h 113"/>
                <a:gd name="T2" fmla="*/ 0 w 152"/>
                <a:gd name="T3" fmla="*/ 0 h 113"/>
                <a:gd name="T4" fmla="*/ 0 w 152"/>
                <a:gd name="T5" fmla="*/ 2 h 113"/>
                <a:gd name="T6" fmla="*/ 1 w 152"/>
                <a:gd name="T7" fmla="*/ 4 h 113"/>
                <a:gd name="T8" fmla="*/ 1 w 152"/>
                <a:gd name="T9" fmla="*/ 3 h 113"/>
                <a:gd name="T10" fmla="*/ 2 w 152"/>
                <a:gd name="T11" fmla="*/ 2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2" name="Freeform 270"/>
            <p:cNvSpPr>
              <a:spLocks/>
            </p:cNvSpPr>
            <p:nvPr/>
          </p:nvSpPr>
          <p:spPr bwMode="auto">
            <a:xfrm rot="1673837">
              <a:off x="865" y="1690"/>
              <a:ext cx="22" cy="20"/>
            </a:xfrm>
            <a:custGeom>
              <a:avLst/>
              <a:gdLst>
                <a:gd name="T0" fmla="*/ 0 w 80"/>
                <a:gd name="T1" fmla="*/ 3 h 132"/>
                <a:gd name="T2" fmla="*/ 4 w 80"/>
                <a:gd name="T3" fmla="*/ 1 h 132"/>
                <a:gd name="T4" fmla="*/ 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3" name="Arc 271"/>
            <p:cNvSpPr>
              <a:spLocks/>
            </p:cNvSpPr>
            <p:nvPr/>
          </p:nvSpPr>
          <p:spPr bwMode="auto">
            <a:xfrm rot="668040">
              <a:off x="952" y="1722"/>
              <a:ext cx="23" cy="59"/>
            </a:xfrm>
            <a:custGeom>
              <a:avLst/>
              <a:gdLst>
                <a:gd name="T0" fmla="*/ 0 w 21600"/>
                <a:gd name="T1" fmla="*/ 0 h 30122"/>
                <a:gd name="T2" fmla="*/ 0 w 21600"/>
                <a:gd name="T3" fmla="*/ 0 h 30122"/>
                <a:gd name="T4" fmla="*/ 0 w 21600"/>
                <a:gd name="T5" fmla="*/ 0 h 30122"/>
                <a:gd name="T6" fmla="*/ 0 60000 65536"/>
                <a:gd name="T7" fmla="*/ 0 60000 65536"/>
                <a:gd name="T8" fmla="*/ 0 60000 65536"/>
                <a:gd name="T9" fmla="*/ 0 w 21600"/>
                <a:gd name="T10" fmla="*/ 0 h 30122"/>
                <a:gd name="T11" fmla="*/ 21600 w 21600"/>
                <a:gd name="T12" fmla="*/ 30122 h 30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0122" fill="none" extrusionOk="0">
                  <a:moveTo>
                    <a:pt x="19845" y="0"/>
                  </a:moveTo>
                  <a:cubicBezTo>
                    <a:pt x="21003" y="2693"/>
                    <a:pt x="21600" y="5595"/>
                    <a:pt x="21600" y="8527"/>
                  </a:cubicBezTo>
                  <a:cubicBezTo>
                    <a:pt x="21600" y="20267"/>
                    <a:pt x="12221" y="29858"/>
                    <a:pt x="483" y="30121"/>
                  </a:cubicBezTo>
                </a:path>
                <a:path w="21600" h="30122" stroke="0" extrusionOk="0">
                  <a:moveTo>
                    <a:pt x="19845" y="0"/>
                  </a:moveTo>
                  <a:cubicBezTo>
                    <a:pt x="21003" y="2693"/>
                    <a:pt x="21600" y="5595"/>
                    <a:pt x="21600" y="8527"/>
                  </a:cubicBezTo>
                  <a:cubicBezTo>
                    <a:pt x="21600" y="20267"/>
                    <a:pt x="12221" y="29858"/>
                    <a:pt x="483" y="30121"/>
                  </a:cubicBezTo>
                  <a:lnTo>
                    <a:pt x="0" y="8527"/>
                  </a:lnTo>
                  <a:lnTo>
                    <a:pt x="19845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4" name="Arc 314"/>
            <p:cNvSpPr>
              <a:spLocks/>
            </p:cNvSpPr>
            <p:nvPr/>
          </p:nvSpPr>
          <p:spPr bwMode="auto">
            <a:xfrm rot="20206454" flipH="1">
              <a:off x="543" y="1488"/>
              <a:ext cx="54" cy="73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5" name="Arc 315"/>
            <p:cNvSpPr>
              <a:spLocks/>
            </p:cNvSpPr>
            <p:nvPr/>
          </p:nvSpPr>
          <p:spPr bwMode="auto">
            <a:xfrm rot="18564040" flipH="1">
              <a:off x="581" y="1469"/>
              <a:ext cx="44" cy="38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6" name="Arc 316"/>
            <p:cNvSpPr>
              <a:spLocks/>
            </p:cNvSpPr>
            <p:nvPr/>
          </p:nvSpPr>
          <p:spPr bwMode="auto">
            <a:xfrm rot="5910393" flipH="1">
              <a:off x="517" y="1493"/>
              <a:ext cx="121" cy="39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7" name="Freeform 317"/>
            <p:cNvSpPr>
              <a:spLocks/>
            </p:cNvSpPr>
            <p:nvPr/>
          </p:nvSpPr>
          <p:spPr bwMode="auto">
            <a:xfrm rot="-143199">
              <a:off x="596" y="1524"/>
              <a:ext cx="27" cy="254"/>
            </a:xfrm>
            <a:custGeom>
              <a:avLst/>
              <a:gdLst>
                <a:gd name="T0" fmla="*/ 0 w 192"/>
                <a:gd name="T1" fmla="*/ 134 h 480"/>
                <a:gd name="T2" fmla="*/ 2 w 192"/>
                <a:gd name="T3" fmla="*/ 121 h 480"/>
                <a:gd name="T4" fmla="*/ 3 w 192"/>
                <a:gd name="T5" fmla="*/ 94 h 480"/>
                <a:gd name="T6" fmla="*/ 4 w 19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80"/>
                <a:gd name="T14" fmla="*/ 192 w 19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80">
                  <a:moveTo>
                    <a:pt x="0" y="480"/>
                  </a:moveTo>
                  <a:cubicBezTo>
                    <a:pt x="36" y="468"/>
                    <a:pt x="72" y="456"/>
                    <a:pt x="96" y="432"/>
                  </a:cubicBezTo>
                  <a:cubicBezTo>
                    <a:pt x="120" y="408"/>
                    <a:pt x="128" y="408"/>
                    <a:pt x="144" y="336"/>
                  </a:cubicBezTo>
                  <a:cubicBezTo>
                    <a:pt x="160" y="264"/>
                    <a:pt x="176" y="132"/>
                    <a:pt x="192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8" name="Freeform 318"/>
            <p:cNvSpPr>
              <a:spLocks/>
            </p:cNvSpPr>
            <p:nvPr/>
          </p:nvSpPr>
          <p:spPr bwMode="auto">
            <a:xfrm rot="2859523" flipH="1">
              <a:off x="597" y="1502"/>
              <a:ext cx="51" cy="48"/>
            </a:xfrm>
            <a:custGeom>
              <a:avLst/>
              <a:gdLst>
                <a:gd name="T0" fmla="*/ 0 w 80"/>
                <a:gd name="T1" fmla="*/ 17 h 132"/>
                <a:gd name="T2" fmla="*/ 23 w 80"/>
                <a:gd name="T3" fmla="*/ 8 h 132"/>
                <a:gd name="T4" fmla="*/ 33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9" name="Arc 319"/>
            <p:cNvSpPr>
              <a:spLocks/>
            </p:cNvSpPr>
            <p:nvPr/>
          </p:nvSpPr>
          <p:spPr bwMode="auto">
            <a:xfrm rot="7227494" flipH="1">
              <a:off x="680" y="1491"/>
              <a:ext cx="46" cy="41"/>
            </a:xfrm>
            <a:custGeom>
              <a:avLst/>
              <a:gdLst>
                <a:gd name="T0" fmla="*/ 0 w 29764"/>
                <a:gd name="T1" fmla="*/ 0 h 21600"/>
                <a:gd name="T2" fmla="*/ 0 w 29764"/>
                <a:gd name="T3" fmla="*/ 0 h 21600"/>
                <a:gd name="T4" fmla="*/ 0 w 297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9764"/>
                <a:gd name="T10" fmla="*/ 0 h 21600"/>
                <a:gd name="T11" fmla="*/ 29764 w 297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764" h="21600" fill="none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</a:path>
                <a:path w="29764" h="21600" stroke="0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  <a:lnTo>
                    <a:pt x="11688" y="21600"/>
                  </a:lnTo>
                  <a:lnTo>
                    <a:pt x="0" y="3435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" name="Arc 320"/>
            <p:cNvSpPr>
              <a:spLocks/>
            </p:cNvSpPr>
            <p:nvPr/>
          </p:nvSpPr>
          <p:spPr bwMode="auto">
            <a:xfrm rot="1213172">
              <a:off x="611" y="1703"/>
              <a:ext cx="27" cy="80"/>
            </a:xfrm>
            <a:custGeom>
              <a:avLst/>
              <a:gdLst>
                <a:gd name="T0" fmla="*/ 0 w 27189"/>
                <a:gd name="T1" fmla="*/ 0 h 26531"/>
                <a:gd name="T2" fmla="*/ 0 w 27189"/>
                <a:gd name="T3" fmla="*/ 0 h 26531"/>
                <a:gd name="T4" fmla="*/ 0 w 27189"/>
                <a:gd name="T5" fmla="*/ 0 h 26531"/>
                <a:gd name="T6" fmla="*/ 0 60000 65536"/>
                <a:gd name="T7" fmla="*/ 0 60000 65536"/>
                <a:gd name="T8" fmla="*/ 0 60000 65536"/>
                <a:gd name="T9" fmla="*/ 0 w 27189"/>
                <a:gd name="T10" fmla="*/ 0 h 26531"/>
                <a:gd name="T11" fmla="*/ 27189 w 27189"/>
                <a:gd name="T12" fmla="*/ 26531 h 26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89" h="26531" fill="none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</a:path>
                <a:path w="27189" h="26531" stroke="0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  <a:lnTo>
                    <a:pt x="5589" y="4931"/>
                  </a:lnTo>
                  <a:lnTo>
                    <a:pt x="26618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" name="Freeform 321"/>
            <p:cNvSpPr>
              <a:spLocks/>
            </p:cNvSpPr>
            <p:nvPr/>
          </p:nvSpPr>
          <p:spPr bwMode="auto">
            <a:xfrm rot="517400" flipH="1">
              <a:off x="568" y="1577"/>
              <a:ext cx="95" cy="66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2" name="Freeform 322"/>
            <p:cNvSpPr>
              <a:spLocks/>
            </p:cNvSpPr>
            <p:nvPr/>
          </p:nvSpPr>
          <p:spPr bwMode="auto">
            <a:xfrm rot="615711" flipH="1">
              <a:off x="576" y="1512"/>
              <a:ext cx="95" cy="6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3" name="Arc 323"/>
            <p:cNvSpPr>
              <a:spLocks/>
            </p:cNvSpPr>
            <p:nvPr/>
          </p:nvSpPr>
          <p:spPr bwMode="auto">
            <a:xfrm rot="20863295" flipH="1">
              <a:off x="672" y="1489"/>
              <a:ext cx="44" cy="46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4" name="Arc 324"/>
            <p:cNvSpPr>
              <a:spLocks/>
            </p:cNvSpPr>
            <p:nvPr/>
          </p:nvSpPr>
          <p:spPr bwMode="auto">
            <a:xfrm rot="675542">
              <a:off x="631" y="1643"/>
              <a:ext cx="22" cy="91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5" name="Line 325"/>
            <p:cNvSpPr>
              <a:spLocks noChangeShapeType="1"/>
            </p:cNvSpPr>
            <p:nvPr/>
          </p:nvSpPr>
          <p:spPr bwMode="auto">
            <a:xfrm>
              <a:off x="693" y="1663"/>
              <a:ext cx="0" cy="10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6" name="AutoShape 339"/>
            <p:cNvSpPr>
              <a:spLocks noChangeArrowheads="1"/>
            </p:cNvSpPr>
            <p:nvPr/>
          </p:nvSpPr>
          <p:spPr bwMode="auto">
            <a:xfrm>
              <a:off x="826" y="1846"/>
              <a:ext cx="15" cy="18"/>
            </a:xfrm>
            <a:prstGeom prst="flowChartConnector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rgbClr val="FF00FF"/>
                </a:solidFill>
                <a:latin typeface="Arial" charset="0"/>
              </a:endParaRPr>
            </a:p>
          </p:txBody>
        </p:sp>
      </p:grpSp>
      <p:sp>
        <p:nvSpPr>
          <p:cNvPr id="21510" name="Rectangle 341"/>
          <p:cNvSpPr>
            <a:spLocks noChangeArrowheads="1"/>
          </p:cNvSpPr>
          <p:nvPr/>
        </p:nvSpPr>
        <p:spPr bwMode="auto">
          <a:xfrm>
            <a:off x="830263" y="3405188"/>
            <a:ext cx="8077200" cy="8048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11" name="Line 342"/>
          <p:cNvSpPr>
            <a:spLocks noChangeShapeType="1"/>
          </p:cNvSpPr>
          <p:nvPr/>
        </p:nvSpPr>
        <p:spPr bwMode="auto">
          <a:xfrm>
            <a:off x="830263" y="3613150"/>
            <a:ext cx="80883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343"/>
          <p:cNvSpPr>
            <a:spLocks noChangeShapeType="1"/>
          </p:cNvSpPr>
          <p:nvPr/>
        </p:nvSpPr>
        <p:spPr bwMode="auto">
          <a:xfrm>
            <a:off x="830263" y="3810000"/>
            <a:ext cx="807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344"/>
          <p:cNvSpPr>
            <a:spLocks noChangeShapeType="1"/>
          </p:cNvSpPr>
          <p:nvPr/>
        </p:nvSpPr>
        <p:spPr bwMode="auto">
          <a:xfrm>
            <a:off x="830263" y="4002088"/>
            <a:ext cx="80946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345"/>
          <p:cNvSpPr>
            <a:spLocks noChangeShapeType="1"/>
          </p:cNvSpPr>
          <p:nvPr/>
        </p:nvSpPr>
        <p:spPr bwMode="auto">
          <a:xfrm>
            <a:off x="3735388" y="34305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346"/>
          <p:cNvSpPr>
            <a:spLocks noChangeShapeType="1"/>
          </p:cNvSpPr>
          <p:nvPr/>
        </p:nvSpPr>
        <p:spPr bwMode="auto">
          <a:xfrm>
            <a:off x="2635250" y="34401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347"/>
          <p:cNvSpPr>
            <a:spLocks noChangeShapeType="1"/>
          </p:cNvSpPr>
          <p:nvPr/>
        </p:nvSpPr>
        <p:spPr bwMode="auto">
          <a:xfrm>
            <a:off x="4316413" y="34305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348"/>
          <p:cNvSpPr>
            <a:spLocks noChangeShapeType="1"/>
          </p:cNvSpPr>
          <p:nvPr/>
        </p:nvSpPr>
        <p:spPr bwMode="auto">
          <a:xfrm>
            <a:off x="4879975" y="34401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349"/>
          <p:cNvSpPr>
            <a:spLocks noChangeShapeType="1"/>
          </p:cNvSpPr>
          <p:nvPr/>
        </p:nvSpPr>
        <p:spPr bwMode="auto">
          <a:xfrm>
            <a:off x="6056313" y="34401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350"/>
          <p:cNvSpPr>
            <a:spLocks noChangeShapeType="1"/>
          </p:cNvSpPr>
          <p:nvPr/>
        </p:nvSpPr>
        <p:spPr bwMode="auto">
          <a:xfrm>
            <a:off x="7770813" y="34305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351"/>
          <p:cNvSpPr>
            <a:spLocks noChangeShapeType="1"/>
          </p:cNvSpPr>
          <p:nvPr/>
        </p:nvSpPr>
        <p:spPr bwMode="auto">
          <a:xfrm>
            <a:off x="8340725" y="34305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352"/>
          <p:cNvSpPr>
            <a:spLocks noChangeShapeType="1"/>
          </p:cNvSpPr>
          <p:nvPr/>
        </p:nvSpPr>
        <p:spPr bwMode="auto">
          <a:xfrm>
            <a:off x="5465763" y="34432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Line 353"/>
          <p:cNvSpPr>
            <a:spLocks noChangeShapeType="1"/>
          </p:cNvSpPr>
          <p:nvPr/>
        </p:nvSpPr>
        <p:spPr bwMode="auto">
          <a:xfrm>
            <a:off x="6654800" y="34305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Line 354"/>
          <p:cNvSpPr>
            <a:spLocks noChangeShapeType="1"/>
          </p:cNvSpPr>
          <p:nvPr/>
        </p:nvSpPr>
        <p:spPr bwMode="auto">
          <a:xfrm>
            <a:off x="7199313" y="34305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Line 355"/>
          <p:cNvSpPr>
            <a:spLocks noChangeShapeType="1"/>
          </p:cNvSpPr>
          <p:nvPr/>
        </p:nvSpPr>
        <p:spPr bwMode="auto">
          <a:xfrm>
            <a:off x="8915400" y="34210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Rectangle 356"/>
          <p:cNvSpPr>
            <a:spLocks noChangeArrowheads="1"/>
          </p:cNvSpPr>
          <p:nvPr/>
        </p:nvSpPr>
        <p:spPr bwMode="auto">
          <a:xfrm>
            <a:off x="830263" y="4200525"/>
            <a:ext cx="8077200" cy="804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26" name="Line 357"/>
          <p:cNvSpPr>
            <a:spLocks noChangeShapeType="1"/>
          </p:cNvSpPr>
          <p:nvPr/>
        </p:nvSpPr>
        <p:spPr bwMode="auto">
          <a:xfrm>
            <a:off x="830263" y="4400550"/>
            <a:ext cx="80883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Line 358"/>
          <p:cNvSpPr>
            <a:spLocks noChangeShapeType="1"/>
          </p:cNvSpPr>
          <p:nvPr/>
        </p:nvSpPr>
        <p:spPr bwMode="auto">
          <a:xfrm>
            <a:off x="815975" y="4606925"/>
            <a:ext cx="807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8" name="Line 359"/>
          <p:cNvSpPr>
            <a:spLocks noChangeShapeType="1"/>
          </p:cNvSpPr>
          <p:nvPr/>
        </p:nvSpPr>
        <p:spPr bwMode="auto">
          <a:xfrm>
            <a:off x="830263" y="4797425"/>
            <a:ext cx="80946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9" name="Line 360"/>
          <p:cNvSpPr>
            <a:spLocks noChangeShapeType="1"/>
          </p:cNvSpPr>
          <p:nvPr/>
        </p:nvSpPr>
        <p:spPr bwMode="auto">
          <a:xfrm>
            <a:off x="2638425" y="4216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0" name="Line 361"/>
          <p:cNvSpPr>
            <a:spLocks noChangeShapeType="1"/>
          </p:cNvSpPr>
          <p:nvPr/>
        </p:nvSpPr>
        <p:spPr bwMode="auto">
          <a:xfrm>
            <a:off x="3181350" y="42354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Line 362"/>
          <p:cNvSpPr>
            <a:spLocks noChangeShapeType="1"/>
          </p:cNvSpPr>
          <p:nvPr/>
        </p:nvSpPr>
        <p:spPr bwMode="auto">
          <a:xfrm>
            <a:off x="3738563" y="4216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Line 363"/>
          <p:cNvSpPr>
            <a:spLocks noChangeShapeType="1"/>
          </p:cNvSpPr>
          <p:nvPr/>
        </p:nvSpPr>
        <p:spPr bwMode="auto">
          <a:xfrm>
            <a:off x="4316413" y="4216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Line 364"/>
          <p:cNvSpPr>
            <a:spLocks noChangeShapeType="1"/>
          </p:cNvSpPr>
          <p:nvPr/>
        </p:nvSpPr>
        <p:spPr bwMode="auto">
          <a:xfrm>
            <a:off x="4884738" y="4216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Line 365"/>
          <p:cNvSpPr>
            <a:spLocks noChangeShapeType="1"/>
          </p:cNvSpPr>
          <p:nvPr/>
        </p:nvSpPr>
        <p:spPr bwMode="auto">
          <a:xfrm>
            <a:off x="6061075" y="42259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5" name="Line 366"/>
          <p:cNvSpPr>
            <a:spLocks noChangeShapeType="1"/>
          </p:cNvSpPr>
          <p:nvPr/>
        </p:nvSpPr>
        <p:spPr bwMode="auto">
          <a:xfrm>
            <a:off x="7766050" y="4216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6" name="Line 367"/>
          <p:cNvSpPr>
            <a:spLocks noChangeShapeType="1"/>
          </p:cNvSpPr>
          <p:nvPr/>
        </p:nvSpPr>
        <p:spPr bwMode="auto">
          <a:xfrm>
            <a:off x="8335963" y="4216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Line 368"/>
          <p:cNvSpPr>
            <a:spLocks noChangeShapeType="1"/>
          </p:cNvSpPr>
          <p:nvPr/>
        </p:nvSpPr>
        <p:spPr bwMode="auto">
          <a:xfrm>
            <a:off x="5461000" y="42195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8" name="Line 369"/>
          <p:cNvSpPr>
            <a:spLocks noChangeShapeType="1"/>
          </p:cNvSpPr>
          <p:nvPr/>
        </p:nvSpPr>
        <p:spPr bwMode="auto">
          <a:xfrm>
            <a:off x="6654800" y="4216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9" name="Line 370"/>
          <p:cNvSpPr>
            <a:spLocks noChangeShapeType="1"/>
          </p:cNvSpPr>
          <p:nvPr/>
        </p:nvSpPr>
        <p:spPr bwMode="auto">
          <a:xfrm>
            <a:off x="7194550" y="4216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0" name="Line 371"/>
          <p:cNvSpPr>
            <a:spLocks noChangeShapeType="1"/>
          </p:cNvSpPr>
          <p:nvPr/>
        </p:nvSpPr>
        <p:spPr bwMode="auto">
          <a:xfrm>
            <a:off x="8915400" y="42164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1" name="Line 372"/>
          <p:cNvSpPr>
            <a:spLocks noChangeShapeType="1"/>
          </p:cNvSpPr>
          <p:nvPr/>
        </p:nvSpPr>
        <p:spPr bwMode="auto">
          <a:xfrm>
            <a:off x="3187700" y="34448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2" name="Line 373"/>
          <p:cNvSpPr>
            <a:spLocks noChangeShapeType="1"/>
          </p:cNvSpPr>
          <p:nvPr/>
        </p:nvSpPr>
        <p:spPr bwMode="auto">
          <a:xfrm>
            <a:off x="2039938" y="34432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3" name="Line 374"/>
          <p:cNvSpPr>
            <a:spLocks noChangeShapeType="1"/>
          </p:cNvSpPr>
          <p:nvPr/>
        </p:nvSpPr>
        <p:spPr bwMode="auto">
          <a:xfrm>
            <a:off x="2043113" y="42195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4" name="Line 375"/>
          <p:cNvSpPr>
            <a:spLocks noChangeShapeType="1"/>
          </p:cNvSpPr>
          <p:nvPr/>
        </p:nvSpPr>
        <p:spPr bwMode="auto">
          <a:xfrm>
            <a:off x="1417638" y="34385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5" name="Line 376"/>
          <p:cNvSpPr>
            <a:spLocks noChangeShapeType="1"/>
          </p:cNvSpPr>
          <p:nvPr/>
        </p:nvSpPr>
        <p:spPr bwMode="auto">
          <a:xfrm>
            <a:off x="1420813" y="42148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6" name="Line 377"/>
          <p:cNvSpPr>
            <a:spLocks noChangeShapeType="1"/>
          </p:cNvSpPr>
          <p:nvPr/>
        </p:nvSpPr>
        <p:spPr bwMode="auto">
          <a:xfrm>
            <a:off x="835025" y="4605338"/>
            <a:ext cx="807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547" name="Group 400"/>
          <p:cNvGrpSpPr>
            <a:grpSpLocks/>
          </p:cNvGrpSpPr>
          <p:nvPr/>
        </p:nvGrpSpPr>
        <p:grpSpPr bwMode="auto">
          <a:xfrm>
            <a:off x="1724025" y="3805238"/>
            <a:ext cx="623888" cy="409575"/>
            <a:chOff x="1095" y="2574"/>
            <a:chExt cx="393" cy="258"/>
          </a:xfrm>
        </p:grpSpPr>
        <p:sp>
          <p:nvSpPr>
            <p:cNvPr id="22078" name="Freeform 244"/>
            <p:cNvSpPr>
              <a:spLocks/>
            </p:cNvSpPr>
            <p:nvPr/>
          </p:nvSpPr>
          <p:spPr bwMode="auto">
            <a:xfrm>
              <a:off x="1399" y="2574"/>
              <a:ext cx="26" cy="64"/>
            </a:xfrm>
            <a:custGeom>
              <a:avLst/>
              <a:gdLst>
                <a:gd name="T0" fmla="*/ 0 w 48"/>
                <a:gd name="T1" fmla="*/ 21 h 192"/>
                <a:gd name="T2" fmla="*/ 14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9" name="Freeform 272"/>
            <p:cNvSpPr>
              <a:spLocks/>
            </p:cNvSpPr>
            <p:nvPr/>
          </p:nvSpPr>
          <p:spPr bwMode="auto">
            <a:xfrm>
              <a:off x="1100" y="2668"/>
              <a:ext cx="38" cy="152"/>
            </a:xfrm>
            <a:custGeom>
              <a:avLst/>
              <a:gdLst>
                <a:gd name="T0" fmla="*/ 0 w 242"/>
                <a:gd name="T1" fmla="*/ 82 h 283"/>
                <a:gd name="T2" fmla="*/ 2 w 242"/>
                <a:gd name="T3" fmla="*/ 67 h 283"/>
                <a:gd name="T4" fmla="*/ 4 w 242"/>
                <a:gd name="T5" fmla="*/ 53 h 283"/>
                <a:gd name="T6" fmla="*/ 5 w 242"/>
                <a:gd name="T7" fmla="*/ 42 h 283"/>
                <a:gd name="T8" fmla="*/ 6 w 242"/>
                <a:gd name="T9" fmla="*/ 24 h 283"/>
                <a:gd name="T10" fmla="*/ 6 w 242"/>
                <a:gd name="T11" fmla="*/ 8 h 283"/>
                <a:gd name="T12" fmla="*/ 5 w 242"/>
                <a:gd name="T13" fmla="*/ 3 h 283"/>
                <a:gd name="T14" fmla="*/ 5 w 242"/>
                <a:gd name="T15" fmla="*/ 1 h 283"/>
                <a:gd name="T16" fmla="*/ 4 w 242"/>
                <a:gd name="T17" fmla="*/ 1 h 2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2"/>
                <a:gd name="T28" fmla="*/ 0 h 283"/>
                <a:gd name="T29" fmla="*/ 242 w 242"/>
                <a:gd name="T30" fmla="*/ 283 h 2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2" h="283">
                  <a:moveTo>
                    <a:pt x="0" y="283"/>
                  </a:moveTo>
                  <a:cubicBezTo>
                    <a:pt x="12" y="274"/>
                    <a:pt x="49" y="247"/>
                    <a:pt x="74" y="231"/>
                  </a:cubicBezTo>
                  <a:cubicBezTo>
                    <a:pt x="99" y="215"/>
                    <a:pt x="128" y="199"/>
                    <a:pt x="148" y="185"/>
                  </a:cubicBezTo>
                  <a:cubicBezTo>
                    <a:pt x="168" y="171"/>
                    <a:pt x="181" y="162"/>
                    <a:pt x="196" y="145"/>
                  </a:cubicBezTo>
                  <a:cubicBezTo>
                    <a:pt x="211" y="128"/>
                    <a:pt x="230" y="101"/>
                    <a:pt x="236" y="81"/>
                  </a:cubicBezTo>
                  <a:cubicBezTo>
                    <a:pt x="242" y="61"/>
                    <a:pt x="237" y="39"/>
                    <a:pt x="234" y="27"/>
                  </a:cubicBezTo>
                  <a:cubicBezTo>
                    <a:pt x="231" y="15"/>
                    <a:pt x="227" y="13"/>
                    <a:pt x="220" y="9"/>
                  </a:cubicBezTo>
                  <a:cubicBezTo>
                    <a:pt x="213" y="5"/>
                    <a:pt x="202" y="2"/>
                    <a:pt x="194" y="1"/>
                  </a:cubicBezTo>
                  <a:cubicBezTo>
                    <a:pt x="186" y="0"/>
                    <a:pt x="178" y="1"/>
                    <a:pt x="174" y="1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0" name="Line 273"/>
            <p:cNvSpPr>
              <a:spLocks noChangeShapeType="1"/>
            </p:cNvSpPr>
            <p:nvPr/>
          </p:nvSpPr>
          <p:spPr bwMode="auto">
            <a:xfrm flipH="1" flipV="1">
              <a:off x="1125" y="2687"/>
              <a:ext cx="44" cy="27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1" name="Arc 274"/>
            <p:cNvSpPr>
              <a:spLocks/>
            </p:cNvSpPr>
            <p:nvPr/>
          </p:nvSpPr>
          <p:spPr bwMode="auto">
            <a:xfrm rot="2265330" flipV="1">
              <a:off x="1144" y="2788"/>
              <a:ext cx="30" cy="24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82" name="Arc 275"/>
            <p:cNvSpPr>
              <a:spLocks/>
            </p:cNvSpPr>
            <p:nvPr/>
          </p:nvSpPr>
          <p:spPr bwMode="auto">
            <a:xfrm rot="36600" flipH="1">
              <a:off x="1095" y="2711"/>
              <a:ext cx="95" cy="93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83" name="Freeform 276"/>
            <p:cNvSpPr>
              <a:spLocks/>
            </p:cNvSpPr>
            <p:nvPr/>
          </p:nvSpPr>
          <p:spPr bwMode="auto">
            <a:xfrm rot="8079858" flipH="1">
              <a:off x="1114" y="2664"/>
              <a:ext cx="27" cy="31"/>
            </a:xfrm>
            <a:custGeom>
              <a:avLst/>
              <a:gdLst>
                <a:gd name="T0" fmla="*/ 1 w 152"/>
                <a:gd name="T1" fmla="*/ 0 h 113"/>
                <a:gd name="T2" fmla="*/ 0 w 152"/>
                <a:gd name="T3" fmla="*/ 1 h 113"/>
                <a:gd name="T4" fmla="*/ 0 w 152"/>
                <a:gd name="T5" fmla="*/ 4 h 113"/>
                <a:gd name="T6" fmla="*/ 2 w 152"/>
                <a:gd name="T7" fmla="*/ 8 h 113"/>
                <a:gd name="T8" fmla="*/ 4 w 152"/>
                <a:gd name="T9" fmla="*/ 7 h 113"/>
                <a:gd name="T10" fmla="*/ 5 w 152"/>
                <a:gd name="T11" fmla="*/ 4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4" name="Arc 277"/>
            <p:cNvSpPr>
              <a:spLocks/>
            </p:cNvSpPr>
            <p:nvPr/>
          </p:nvSpPr>
          <p:spPr bwMode="auto">
            <a:xfrm flipH="1">
              <a:off x="1338" y="2699"/>
              <a:ext cx="58" cy="58"/>
            </a:xfrm>
            <a:custGeom>
              <a:avLst/>
              <a:gdLst>
                <a:gd name="T0" fmla="*/ 0 w 39875"/>
                <a:gd name="T1" fmla="*/ 0 h 21600"/>
                <a:gd name="T2" fmla="*/ 0 w 39875"/>
                <a:gd name="T3" fmla="*/ 0 h 21600"/>
                <a:gd name="T4" fmla="*/ 0 w 398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9875"/>
                <a:gd name="T10" fmla="*/ 0 h 21600"/>
                <a:gd name="T11" fmla="*/ 39875 w 398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75" h="21600" fill="none" extrusionOk="0">
                  <a:moveTo>
                    <a:pt x="-1" y="10384"/>
                  </a:moveTo>
                  <a:cubicBezTo>
                    <a:pt x="3917" y="3936"/>
                    <a:pt x="10915" y="-1"/>
                    <a:pt x="18460" y="0"/>
                  </a:cubicBezTo>
                  <a:cubicBezTo>
                    <a:pt x="29298" y="0"/>
                    <a:pt x="38458" y="8031"/>
                    <a:pt x="39874" y="18777"/>
                  </a:cubicBezTo>
                </a:path>
                <a:path w="39875" h="21600" stroke="0" extrusionOk="0">
                  <a:moveTo>
                    <a:pt x="-1" y="10384"/>
                  </a:moveTo>
                  <a:cubicBezTo>
                    <a:pt x="3917" y="3936"/>
                    <a:pt x="10915" y="-1"/>
                    <a:pt x="18460" y="0"/>
                  </a:cubicBezTo>
                  <a:cubicBezTo>
                    <a:pt x="29298" y="0"/>
                    <a:pt x="38458" y="8031"/>
                    <a:pt x="39874" y="18777"/>
                  </a:cubicBezTo>
                  <a:lnTo>
                    <a:pt x="18460" y="21600"/>
                  </a:lnTo>
                  <a:lnTo>
                    <a:pt x="-1" y="10384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85" name="Arc 278"/>
            <p:cNvSpPr>
              <a:spLocks/>
            </p:cNvSpPr>
            <p:nvPr/>
          </p:nvSpPr>
          <p:spPr bwMode="auto">
            <a:xfrm flipH="1">
              <a:off x="1338" y="2748"/>
              <a:ext cx="34" cy="68"/>
            </a:xfrm>
            <a:custGeom>
              <a:avLst/>
              <a:gdLst>
                <a:gd name="T0" fmla="*/ 0 w 23853"/>
                <a:gd name="T1" fmla="*/ 0 h 25811"/>
                <a:gd name="T2" fmla="*/ 0 w 23853"/>
                <a:gd name="T3" fmla="*/ 0 h 25811"/>
                <a:gd name="T4" fmla="*/ 0 w 23853"/>
                <a:gd name="T5" fmla="*/ 0 h 25811"/>
                <a:gd name="T6" fmla="*/ 0 60000 65536"/>
                <a:gd name="T7" fmla="*/ 0 60000 65536"/>
                <a:gd name="T8" fmla="*/ 0 60000 65536"/>
                <a:gd name="T9" fmla="*/ 0 w 23853"/>
                <a:gd name="T10" fmla="*/ 0 h 25811"/>
                <a:gd name="T11" fmla="*/ 23853 w 23853"/>
                <a:gd name="T12" fmla="*/ 25811 h 258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53" h="25811" fill="none" extrusionOk="0">
                  <a:moveTo>
                    <a:pt x="23438" y="-1"/>
                  </a:moveTo>
                  <a:cubicBezTo>
                    <a:pt x="23714" y="1386"/>
                    <a:pt x="23853" y="2797"/>
                    <a:pt x="23853" y="4211"/>
                  </a:cubicBezTo>
                  <a:cubicBezTo>
                    <a:pt x="23853" y="16140"/>
                    <a:pt x="14182" y="25811"/>
                    <a:pt x="2253" y="25811"/>
                  </a:cubicBezTo>
                  <a:cubicBezTo>
                    <a:pt x="1500" y="25811"/>
                    <a:pt x="748" y="25771"/>
                    <a:pt x="-1" y="25693"/>
                  </a:cubicBezTo>
                </a:path>
                <a:path w="23853" h="25811" stroke="0" extrusionOk="0">
                  <a:moveTo>
                    <a:pt x="23438" y="-1"/>
                  </a:moveTo>
                  <a:cubicBezTo>
                    <a:pt x="23714" y="1386"/>
                    <a:pt x="23853" y="2797"/>
                    <a:pt x="23853" y="4211"/>
                  </a:cubicBezTo>
                  <a:cubicBezTo>
                    <a:pt x="23853" y="16140"/>
                    <a:pt x="14182" y="25811"/>
                    <a:pt x="2253" y="25811"/>
                  </a:cubicBezTo>
                  <a:cubicBezTo>
                    <a:pt x="1500" y="25811"/>
                    <a:pt x="748" y="25771"/>
                    <a:pt x="-1" y="25693"/>
                  </a:cubicBezTo>
                  <a:lnTo>
                    <a:pt x="2253" y="4211"/>
                  </a:lnTo>
                  <a:lnTo>
                    <a:pt x="23438" y="-1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86" name="Arc 279"/>
            <p:cNvSpPr>
              <a:spLocks/>
            </p:cNvSpPr>
            <p:nvPr/>
          </p:nvSpPr>
          <p:spPr bwMode="auto">
            <a:xfrm flipH="1">
              <a:off x="1370" y="2729"/>
              <a:ext cx="32" cy="87"/>
            </a:xfrm>
            <a:custGeom>
              <a:avLst/>
              <a:gdLst>
                <a:gd name="T0" fmla="*/ 0 w 21600"/>
                <a:gd name="T1" fmla="*/ 0 h 33172"/>
                <a:gd name="T2" fmla="*/ 0 w 21600"/>
                <a:gd name="T3" fmla="*/ 0 h 33172"/>
                <a:gd name="T4" fmla="*/ 0 w 21600"/>
                <a:gd name="T5" fmla="*/ 0 h 33172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172"/>
                <a:gd name="T11" fmla="*/ 21600 w 21600"/>
                <a:gd name="T12" fmla="*/ 33172 h 33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172" fill="none" extrusionOk="0">
                  <a:moveTo>
                    <a:pt x="21172" y="33171"/>
                  </a:moveTo>
                  <a:cubicBezTo>
                    <a:pt x="9411" y="32938"/>
                    <a:pt x="0" y="23338"/>
                    <a:pt x="0" y="11576"/>
                  </a:cubicBezTo>
                  <a:cubicBezTo>
                    <a:pt x="-1" y="7476"/>
                    <a:pt x="1166" y="3461"/>
                    <a:pt x="3363" y="-1"/>
                  </a:cubicBezTo>
                </a:path>
                <a:path w="21600" h="33172" stroke="0" extrusionOk="0">
                  <a:moveTo>
                    <a:pt x="21172" y="33171"/>
                  </a:moveTo>
                  <a:cubicBezTo>
                    <a:pt x="9411" y="32938"/>
                    <a:pt x="0" y="23338"/>
                    <a:pt x="0" y="11576"/>
                  </a:cubicBezTo>
                  <a:cubicBezTo>
                    <a:pt x="-1" y="7476"/>
                    <a:pt x="1166" y="3461"/>
                    <a:pt x="3363" y="-1"/>
                  </a:cubicBezTo>
                  <a:lnTo>
                    <a:pt x="21600" y="11576"/>
                  </a:lnTo>
                  <a:lnTo>
                    <a:pt x="21172" y="33171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87" name="Line 280"/>
            <p:cNvSpPr>
              <a:spLocks noChangeShapeType="1"/>
            </p:cNvSpPr>
            <p:nvPr/>
          </p:nvSpPr>
          <p:spPr bwMode="auto">
            <a:xfrm flipV="1">
              <a:off x="1350" y="2646"/>
              <a:ext cx="29" cy="2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8" name="Line 281"/>
            <p:cNvSpPr>
              <a:spLocks noChangeShapeType="1"/>
            </p:cNvSpPr>
            <p:nvPr/>
          </p:nvSpPr>
          <p:spPr bwMode="auto">
            <a:xfrm flipH="1" flipV="1">
              <a:off x="1372" y="2643"/>
              <a:ext cx="25" cy="29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9" name="Freeform 282"/>
            <p:cNvSpPr>
              <a:spLocks/>
            </p:cNvSpPr>
            <p:nvPr/>
          </p:nvSpPr>
          <p:spPr bwMode="auto">
            <a:xfrm rot="274436">
              <a:off x="1243" y="2756"/>
              <a:ext cx="45" cy="50"/>
            </a:xfrm>
            <a:custGeom>
              <a:avLst/>
              <a:gdLst>
                <a:gd name="T0" fmla="*/ 0 w 48"/>
                <a:gd name="T1" fmla="*/ 13 h 192"/>
                <a:gd name="T2" fmla="*/ 42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0" name="Freeform 283"/>
            <p:cNvSpPr>
              <a:spLocks/>
            </p:cNvSpPr>
            <p:nvPr/>
          </p:nvSpPr>
          <p:spPr bwMode="auto">
            <a:xfrm>
              <a:off x="1219" y="2694"/>
              <a:ext cx="46" cy="124"/>
            </a:xfrm>
            <a:custGeom>
              <a:avLst/>
              <a:gdLst>
                <a:gd name="T0" fmla="*/ 3 w 112"/>
                <a:gd name="T1" fmla="*/ 0 h 328"/>
                <a:gd name="T2" fmla="*/ 3 w 112"/>
                <a:gd name="T3" fmla="*/ 41 h 328"/>
                <a:gd name="T4" fmla="*/ 19 w 112"/>
                <a:gd name="T5" fmla="*/ 34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1" name="Freeform 284"/>
            <p:cNvSpPr>
              <a:spLocks/>
            </p:cNvSpPr>
            <p:nvPr/>
          </p:nvSpPr>
          <p:spPr bwMode="auto">
            <a:xfrm>
              <a:off x="1202" y="2694"/>
              <a:ext cx="20" cy="63"/>
            </a:xfrm>
            <a:custGeom>
              <a:avLst/>
              <a:gdLst>
                <a:gd name="T0" fmla="*/ 0 w 80"/>
                <a:gd name="T1" fmla="*/ 30 h 132"/>
                <a:gd name="T2" fmla="*/ 3 w 80"/>
                <a:gd name="T3" fmla="*/ 14 h 132"/>
                <a:gd name="T4" fmla="*/ 5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2" name="Freeform 285"/>
            <p:cNvSpPr>
              <a:spLocks/>
            </p:cNvSpPr>
            <p:nvPr/>
          </p:nvSpPr>
          <p:spPr bwMode="auto">
            <a:xfrm>
              <a:off x="1443" y="2688"/>
              <a:ext cx="45" cy="144"/>
            </a:xfrm>
            <a:custGeom>
              <a:avLst/>
              <a:gdLst>
                <a:gd name="T0" fmla="*/ 2 w 112"/>
                <a:gd name="T1" fmla="*/ 0 h 328"/>
                <a:gd name="T2" fmla="*/ 2 w 112"/>
                <a:gd name="T3" fmla="*/ 55 h 328"/>
                <a:gd name="T4" fmla="*/ 18 w 112"/>
                <a:gd name="T5" fmla="*/ 46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3" name="AutoShape 286"/>
            <p:cNvSpPr>
              <a:spLocks noChangeArrowheads="1"/>
            </p:cNvSpPr>
            <p:nvPr/>
          </p:nvSpPr>
          <p:spPr bwMode="auto">
            <a:xfrm>
              <a:off x="1441" y="2649"/>
              <a:ext cx="14" cy="18"/>
            </a:xfrm>
            <a:prstGeom prst="flowChartConnector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rgbClr val="FF00FF"/>
                </a:solidFill>
                <a:latin typeface="Arial" charset="0"/>
              </a:endParaRPr>
            </a:p>
          </p:txBody>
        </p:sp>
        <p:sp>
          <p:nvSpPr>
            <p:cNvPr id="22094" name="Freeform 288"/>
            <p:cNvSpPr>
              <a:spLocks/>
            </p:cNvSpPr>
            <p:nvPr/>
          </p:nvSpPr>
          <p:spPr bwMode="auto">
            <a:xfrm rot="9222466" flipH="1">
              <a:off x="1376" y="2709"/>
              <a:ext cx="15" cy="21"/>
            </a:xfrm>
            <a:custGeom>
              <a:avLst/>
              <a:gdLst>
                <a:gd name="T0" fmla="*/ 0 w 152"/>
                <a:gd name="T1" fmla="*/ 0 h 113"/>
                <a:gd name="T2" fmla="*/ 0 w 152"/>
                <a:gd name="T3" fmla="*/ 0 h 113"/>
                <a:gd name="T4" fmla="*/ 0 w 152"/>
                <a:gd name="T5" fmla="*/ 2 h 113"/>
                <a:gd name="T6" fmla="*/ 1 w 152"/>
                <a:gd name="T7" fmla="*/ 4 h 113"/>
                <a:gd name="T8" fmla="*/ 1 w 152"/>
                <a:gd name="T9" fmla="*/ 3 h 113"/>
                <a:gd name="T10" fmla="*/ 1 w 152"/>
                <a:gd name="T11" fmla="*/ 2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5" name="Freeform 289"/>
            <p:cNvSpPr>
              <a:spLocks/>
            </p:cNvSpPr>
            <p:nvPr/>
          </p:nvSpPr>
          <p:spPr bwMode="auto">
            <a:xfrm rot="1673837">
              <a:off x="1385" y="2721"/>
              <a:ext cx="19" cy="20"/>
            </a:xfrm>
            <a:custGeom>
              <a:avLst/>
              <a:gdLst>
                <a:gd name="T0" fmla="*/ 0 w 80"/>
                <a:gd name="T1" fmla="*/ 3 h 132"/>
                <a:gd name="T2" fmla="*/ 3 w 80"/>
                <a:gd name="T3" fmla="*/ 1 h 132"/>
                <a:gd name="T4" fmla="*/ 5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6" name="Freeform 340"/>
            <p:cNvSpPr>
              <a:spLocks/>
            </p:cNvSpPr>
            <p:nvPr/>
          </p:nvSpPr>
          <p:spPr bwMode="auto">
            <a:xfrm>
              <a:off x="1282" y="2693"/>
              <a:ext cx="32" cy="127"/>
            </a:xfrm>
            <a:custGeom>
              <a:avLst/>
              <a:gdLst>
                <a:gd name="T0" fmla="*/ 1 w 112"/>
                <a:gd name="T1" fmla="*/ 0 h 328"/>
                <a:gd name="T2" fmla="*/ 1 w 112"/>
                <a:gd name="T3" fmla="*/ 43 h 328"/>
                <a:gd name="T4" fmla="*/ 9 w 112"/>
                <a:gd name="T5" fmla="*/ 36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7" name="Freeform 379"/>
            <p:cNvSpPr>
              <a:spLocks/>
            </p:cNvSpPr>
            <p:nvPr/>
          </p:nvSpPr>
          <p:spPr bwMode="auto">
            <a:xfrm>
              <a:off x="1389" y="2690"/>
              <a:ext cx="63" cy="47"/>
            </a:xfrm>
            <a:custGeom>
              <a:avLst/>
              <a:gdLst>
                <a:gd name="T0" fmla="*/ 0 w 80"/>
                <a:gd name="T1" fmla="*/ 17 h 132"/>
                <a:gd name="T2" fmla="*/ 35 w 80"/>
                <a:gd name="T3" fmla="*/ 7 h 132"/>
                <a:gd name="T4" fmla="*/ 50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8" name="Freeform 380"/>
            <p:cNvSpPr>
              <a:spLocks/>
            </p:cNvSpPr>
            <p:nvPr/>
          </p:nvSpPr>
          <p:spPr bwMode="auto">
            <a:xfrm rot="-404160">
              <a:off x="1293" y="2758"/>
              <a:ext cx="45" cy="50"/>
            </a:xfrm>
            <a:custGeom>
              <a:avLst/>
              <a:gdLst>
                <a:gd name="T0" fmla="*/ 0 w 48"/>
                <a:gd name="T1" fmla="*/ 13 h 192"/>
                <a:gd name="T2" fmla="*/ 42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48" name="Group 399"/>
          <p:cNvGrpSpPr>
            <a:grpSpLocks/>
          </p:cNvGrpSpPr>
          <p:nvPr/>
        </p:nvGrpSpPr>
        <p:grpSpPr bwMode="auto">
          <a:xfrm>
            <a:off x="2481263" y="3695700"/>
            <a:ext cx="763587" cy="747713"/>
            <a:chOff x="1626" y="2361"/>
            <a:chExt cx="481" cy="471"/>
          </a:xfrm>
        </p:grpSpPr>
        <p:sp>
          <p:nvSpPr>
            <p:cNvPr id="22056" name="Freeform 254"/>
            <p:cNvSpPr>
              <a:spLocks/>
            </p:cNvSpPr>
            <p:nvPr/>
          </p:nvSpPr>
          <p:spPr bwMode="auto">
            <a:xfrm>
              <a:off x="1892" y="2552"/>
              <a:ext cx="61" cy="109"/>
            </a:xfrm>
            <a:custGeom>
              <a:avLst/>
              <a:gdLst>
                <a:gd name="T0" fmla="*/ 0 w 192"/>
                <a:gd name="T1" fmla="*/ 71 h 168"/>
                <a:gd name="T2" fmla="*/ 10 w 192"/>
                <a:gd name="T3" fmla="*/ 10 h 168"/>
                <a:gd name="T4" fmla="*/ 19 w 192"/>
                <a:gd name="T5" fmla="*/ 10 h 168"/>
                <a:gd name="T6" fmla="*/ 0 60000 65536"/>
                <a:gd name="T7" fmla="*/ 0 60000 65536"/>
                <a:gd name="T8" fmla="*/ 0 60000 65536"/>
                <a:gd name="T9" fmla="*/ 0 w 192"/>
                <a:gd name="T10" fmla="*/ 0 h 168"/>
                <a:gd name="T11" fmla="*/ 192 w 192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68">
                  <a:moveTo>
                    <a:pt x="0" y="168"/>
                  </a:moveTo>
                  <a:cubicBezTo>
                    <a:pt x="32" y="108"/>
                    <a:pt x="64" y="48"/>
                    <a:pt x="96" y="24"/>
                  </a:cubicBezTo>
                  <a:cubicBezTo>
                    <a:pt x="128" y="0"/>
                    <a:pt x="160" y="12"/>
                    <a:pt x="192" y="2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7" name="Freeform 255"/>
            <p:cNvSpPr>
              <a:spLocks/>
            </p:cNvSpPr>
            <p:nvPr/>
          </p:nvSpPr>
          <p:spPr bwMode="auto">
            <a:xfrm rot="249980">
              <a:off x="1931" y="2552"/>
              <a:ext cx="21" cy="103"/>
            </a:xfrm>
            <a:custGeom>
              <a:avLst/>
              <a:gdLst>
                <a:gd name="T0" fmla="*/ 0 w 144"/>
                <a:gd name="T1" fmla="*/ 6 h 280"/>
                <a:gd name="T2" fmla="*/ 2 w 144"/>
                <a:gd name="T3" fmla="*/ 6 h 280"/>
                <a:gd name="T4" fmla="*/ 3 w 144"/>
                <a:gd name="T5" fmla="*/ 38 h 280"/>
                <a:gd name="T6" fmla="*/ 0 60000 65536"/>
                <a:gd name="T7" fmla="*/ 0 60000 65536"/>
                <a:gd name="T8" fmla="*/ 0 60000 65536"/>
                <a:gd name="T9" fmla="*/ 0 w 144"/>
                <a:gd name="T10" fmla="*/ 0 h 280"/>
                <a:gd name="T11" fmla="*/ 144 w 144"/>
                <a:gd name="T12" fmla="*/ 280 h 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80">
                  <a:moveTo>
                    <a:pt x="0" y="40"/>
                  </a:moveTo>
                  <a:cubicBezTo>
                    <a:pt x="36" y="20"/>
                    <a:pt x="72" y="0"/>
                    <a:pt x="96" y="40"/>
                  </a:cubicBezTo>
                  <a:cubicBezTo>
                    <a:pt x="120" y="80"/>
                    <a:pt x="128" y="240"/>
                    <a:pt x="144" y="28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8" name="Arc 256"/>
            <p:cNvSpPr>
              <a:spLocks/>
            </p:cNvSpPr>
            <p:nvPr/>
          </p:nvSpPr>
          <p:spPr bwMode="auto">
            <a:xfrm rot="6747118" flipV="1">
              <a:off x="1909" y="2585"/>
              <a:ext cx="152" cy="29"/>
            </a:xfrm>
            <a:custGeom>
              <a:avLst/>
              <a:gdLst>
                <a:gd name="T0" fmla="*/ 0 w 21600"/>
                <a:gd name="T1" fmla="*/ 0 h 26689"/>
                <a:gd name="T2" fmla="*/ 0 w 21600"/>
                <a:gd name="T3" fmla="*/ 0 h 26689"/>
                <a:gd name="T4" fmla="*/ 0 w 21600"/>
                <a:gd name="T5" fmla="*/ 0 h 2668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689"/>
                <a:gd name="T11" fmla="*/ 21600 w 21600"/>
                <a:gd name="T12" fmla="*/ 26689 h 266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689" fill="none" extrusionOk="0">
                  <a:moveTo>
                    <a:pt x="19068" y="-1"/>
                  </a:moveTo>
                  <a:cubicBezTo>
                    <a:pt x="20730" y="3123"/>
                    <a:pt x="21600" y="6608"/>
                    <a:pt x="21600" y="10147"/>
                  </a:cubicBezTo>
                  <a:cubicBezTo>
                    <a:pt x="21600" y="16529"/>
                    <a:pt x="18777" y="22584"/>
                    <a:pt x="13889" y="26688"/>
                  </a:cubicBezTo>
                </a:path>
                <a:path w="21600" h="26689" stroke="0" extrusionOk="0">
                  <a:moveTo>
                    <a:pt x="19068" y="-1"/>
                  </a:moveTo>
                  <a:cubicBezTo>
                    <a:pt x="20730" y="3123"/>
                    <a:pt x="21600" y="6608"/>
                    <a:pt x="21600" y="10147"/>
                  </a:cubicBezTo>
                  <a:cubicBezTo>
                    <a:pt x="21600" y="16529"/>
                    <a:pt x="18777" y="22584"/>
                    <a:pt x="13889" y="26688"/>
                  </a:cubicBezTo>
                  <a:lnTo>
                    <a:pt x="0" y="10147"/>
                  </a:lnTo>
                  <a:lnTo>
                    <a:pt x="19068" y="-1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59" name="Arc 291"/>
            <p:cNvSpPr>
              <a:spLocks/>
            </p:cNvSpPr>
            <p:nvPr/>
          </p:nvSpPr>
          <p:spPr bwMode="auto">
            <a:xfrm flipH="1">
              <a:off x="1988" y="2560"/>
              <a:ext cx="65" cy="52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60" name="Arc 292"/>
            <p:cNvSpPr>
              <a:spLocks/>
            </p:cNvSpPr>
            <p:nvPr/>
          </p:nvSpPr>
          <p:spPr bwMode="auto">
            <a:xfrm flipH="1">
              <a:off x="2025" y="2581"/>
              <a:ext cx="37" cy="86"/>
            </a:xfrm>
            <a:custGeom>
              <a:avLst/>
              <a:gdLst>
                <a:gd name="T0" fmla="*/ 0 w 21600"/>
                <a:gd name="T1" fmla="*/ 0 h 36375"/>
                <a:gd name="T2" fmla="*/ 0 w 21600"/>
                <a:gd name="T3" fmla="*/ 0 h 36375"/>
                <a:gd name="T4" fmla="*/ 0 w 21600"/>
                <a:gd name="T5" fmla="*/ 0 h 363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375"/>
                <a:gd name="T11" fmla="*/ 21600 w 21600"/>
                <a:gd name="T12" fmla="*/ 36375 h 36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375" fill="none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</a:path>
                <a:path w="21600" h="36375" stroke="0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  <a:lnTo>
                    <a:pt x="21600" y="14775"/>
                  </a:lnTo>
                  <a:lnTo>
                    <a:pt x="21599" y="36374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61" name="Arc 293"/>
            <p:cNvSpPr>
              <a:spLocks/>
            </p:cNvSpPr>
            <p:nvPr/>
          </p:nvSpPr>
          <p:spPr bwMode="auto">
            <a:xfrm flipH="1">
              <a:off x="1987" y="2602"/>
              <a:ext cx="40" cy="65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62" name="Arc 295"/>
            <p:cNvSpPr>
              <a:spLocks/>
            </p:cNvSpPr>
            <p:nvPr/>
          </p:nvSpPr>
          <p:spPr bwMode="auto">
            <a:xfrm rot="21592133" flipV="1">
              <a:off x="1657" y="2563"/>
              <a:ext cx="78" cy="97"/>
            </a:xfrm>
            <a:custGeom>
              <a:avLst/>
              <a:gdLst>
                <a:gd name="T0" fmla="*/ 0 w 42187"/>
                <a:gd name="T1" fmla="*/ 0 h 21600"/>
                <a:gd name="T2" fmla="*/ 0 w 42187"/>
                <a:gd name="T3" fmla="*/ 0 h 21600"/>
                <a:gd name="T4" fmla="*/ 0 w 42187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87"/>
                <a:gd name="T10" fmla="*/ 0 h 21600"/>
                <a:gd name="T11" fmla="*/ 42187 w 421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87" h="21600" fill="none" extrusionOk="0">
                  <a:moveTo>
                    <a:pt x="0" y="15072"/>
                  </a:moveTo>
                  <a:cubicBezTo>
                    <a:pt x="2845" y="6097"/>
                    <a:pt x="11175" y="-1"/>
                    <a:pt x="20590" y="0"/>
                  </a:cubicBezTo>
                  <a:cubicBezTo>
                    <a:pt x="32377" y="0"/>
                    <a:pt x="41987" y="9449"/>
                    <a:pt x="42186" y="21235"/>
                  </a:cubicBezTo>
                </a:path>
                <a:path w="42187" h="21600" stroke="0" extrusionOk="0">
                  <a:moveTo>
                    <a:pt x="0" y="15072"/>
                  </a:moveTo>
                  <a:cubicBezTo>
                    <a:pt x="2845" y="6097"/>
                    <a:pt x="11175" y="-1"/>
                    <a:pt x="20590" y="0"/>
                  </a:cubicBezTo>
                  <a:cubicBezTo>
                    <a:pt x="32377" y="0"/>
                    <a:pt x="41987" y="9449"/>
                    <a:pt x="42186" y="21235"/>
                  </a:cubicBezTo>
                  <a:lnTo>
                    <a:pt x="20590" y="21600"/>
                  </a:lnTo>
                  <a:lnTo>
                    <a:pt x="0" y="15072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63" name="Freeform 296"/>
            <p:cNvSpPr>
              <a:spLocks/>
            </p:cNvSpPr>
            <p:nvPr/>
          </p:nvSpPr>
          <p:spPr bwMode="auto">
            <a:xfrm>
              <a:off x="1626" y="2361"/>
              <a:ext cx="67" cy="258"/>
            </a:xfrm>
            <a:custGeom>
              <a:avLst/>
              <a:gdLst>
                <a:gd name="T0" fmla="*/ 0 w 208"/>
                <a:gd name="T1" fmla="*/ 98 h 680"/>
                <a:gd name="T2" fmla="*/ 20 w 208"/>
                <a:gd name="T3" fmla="*/ 15 h 680"/>
                <a:gd name="T4" fmla="*/ 10 w 208"/>
                <a:gd name="T5" fmla="*/ 8 h 680"/>
                <a:gd name="T6" fmla="*/ 0 60000 65536"/>
                <a:gd name="T7" fmla="*/ 0 60000 65536"/>
                <a:gd name="T8" fmla="*/ 0 60000 65536"/>
                <a:gd name="T9" fmla="*/ 0 w 208"/>
                <a:gd name="T10" fmla="*/ 0 h 680"/>
                <a:gd name="T11" fmla="*/ 208 w 208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" h="680">
                  <a:moveTo>
                    <a:pt x="0" y="680"/>
                  </a:moveTo>
                  <a:cubicBezTo>
                    <a:pt x="88" y="444"/>
                    <a:pt x="176" y="208"/>
                    <a:pt x="192" y="104"/>
                  </a:cubicBezTo>
                  <a:cubicBezTo>
                    <a:pt x="208" y="0"/>
                    <a:pt x="104" y="64"/>
                    <a:pt x="96" y="56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4" name="Freeform 297"/>
            <p:cNvSpPr>
              <a:spLocks/>
            </p:cNvSpPr>
            <p:nvPr/>
          </p:nvSpPr>
          <p:spPr bwMode="auto">
            <a:xfrm>
              <a:off x="1661" y="2383"/>
              <a:ext cx="15" cy="23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74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5" name="Freeform 298"/>
            <p:cNvSpPr>
              <a:spLocks/>
            </p:cNvSpPr>
            <p:nvPr/>
          </p:nvSpPr>
          <p:spPr bwMode="auto">
            <a:xfrm rot="13081914" flipH="1">
              <a:off x="1693" y="2544"/>
              <a:ext cx="47" cy="47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2 h 113"/>
                <a:gd name="T4" fmla="*/ 1 w 152"/>
                <a:gd name="T5" fmla="*/ 10 h 113"/>
                <a:gd name="T6" fmla="*/ 5 w 152"/>
                <a:gd name="T7" fmla="*/ 19 h 113"/>
                <a:gd name="T8" fmla="*/ 11 w 152"/>
                <a:gd name="T9" fmla="*/ 16 h 113"/>
                <a:gd name="T10" fmla="*/ 15 w 152"/>
                <a:gd name="T11" fmla="*/ 1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6" name="Arc 300"/>
            <p:cNvSpPr>
              <a:spLocks/>
            </p:cNvSpPr>
            <p:nvPr/>
          </p:nvSpPr>
          <p:spPr bwMode="auto">
            <a:xfrm flipH="1">
              <a:off x="1761" y="2555"/>
              <a:ext cx="60" cy="54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67" name="Arc 301"/>
            <p:cNvSpPr>
              <a:spLocks/>
            </p:cNvSpPr>
            <p:nvPr/>
          </p:nvSpPr>
          <p:spPr bwMode="auto">
            <a:xfrm flipH="1">
              <a:off x="1793" y="2573"/>
              <a:ext cx="34" cy="89"/>
            </a:xfrm>
            <a:custGeom>
              <a:avLst/>
              <a:gdLst>
                <a:gd name="T0" fmla="*/ 0 w 21600"/>
                <a:gd name="T1" fmla="*/ 0 h 36375"/>
                <a:gd name="T2" fmla="*/ 0 w 21600"/>
                <a:gd name="T3" fmla="*/ 0 h 36375"/>
                <a:gd name="T4" fmla="*/ 0 w 21600"/>
                <a:gd name="T5" fmla="*/ 0 h 363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375"/>
                <a:gd name="T11" fmla="*/ 21600 w 21600"/>
                <a:gd name="T12" fmla="*/ 36375 h 36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375" fill="none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</a:path>
                <a:path w="21600" h="36375" stroke="0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  <a:lnTo>
                    <a:pt x="21600" y="14775"/>
                  </a:lnTo>
                  <a:lnTo>
                    <a:pt x="21599" y="36374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68" name="Arc 302"/>
            <p:cNvSpPr>
              <a:spLocks/>
            </p:cNvSpPr>
            <p:nvPr/>
          </p:nvSpPr>
          <p:spPr bwMode="auto">
            <a:xfrm flipH="1">
              <a:off x="1760" y="2596"/>
              <a:ext cx="37" cy="67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69" name="Line 303"/>
            <p:cNvSpPr>
              <a:spLocks noChangeShapeType="1"/>
            </p:cNvSpPr>
            <p:nvPr/>
          </p:nvSpPr>
          <p:spPr bwMode="auto">
            <a:xfrm flipH="1">
              <a:off x="1823" y="2553"/>
              <a:ext cx="4" cy="11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0" name="Freeform 304"/>
            <p:cNvSpPr>
              <a:spLocks/>
            </p:cNvSpPr>
            <p:nvPr/>
          </p:nvSpPr>
          <p:spPr bwMode="auto">
            <a:xfrm>
              <a:off x="1822" y="2609"/>
              <a:ext cx="36" cy="54"/>
            </a:xfrm>
            <a:custGeom>
              <a:avLst/>
              <a:gdLst>
                <a:gd name="T0" fmla="*/ 0 w 176"/>
                <a:gd name="T1" fmla="*/ 8 h 295"/>
                <a:gd name="T2" fmla="*/ 1 w 176"/>
                <a:gd name="T3" fmla="*/ 10 h 295"/>
                <a:gd name="T4" fmla="*/ 3 w 176"/>
                <a:gd name="T5" fmla="*/ 10 h 295"/>
                <a:gd name="T6" fmla="*/ 5 w 176"/>
                <a:gd name="T7" fmla="*/ 8 h 295"/>
                <a:gd name="T8" fmla="*/ 7 w 176"/>
                <a:gd name="T9" fmla="*/ 3 h 295"/>
                <a:gd name="T10" fmla="*/ 7 w 176"/>
                <a:gd name="T11" fmla="*/ 0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"/>
                <a:gd name="T19" fmla="*/ 0 h 295"/>
                <a:gd name="T20" fmla="*/ 176 w 176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" h="295">
                  <a:moveTo>
                    <a:pt x="0" y="228"/>
                  </a:moveTo>
                  <a:cubicBezTo>
                    <a:pt x="5" y="237"/>
                    <a:pt x="13" y="274"/>
                    <a:pt x="24" y="284"/>
                  </a:cubicBezTo>
                  <a:cubicBezTo>
                    <a:pt x="35" y="294"/>
                    <a:pt x="50" y="295"/>
                    <a:pt x="64" y="288"/>
                  </a:cubicBezTo>
                  <a:cubicBezTo>
                    <a:pt x="78" y="281"/>
                    <a:pt x="91" y="273"/>
                    <a:pt x="108" y="240"/>
                  </a:cubicBezTo>
                  <a:cubicBezTo>
                    <a:pt x="125" y="207"/>
                    <a:pt x="153" y="128"/>
                    <a:pt x="164" y="88"/>
                  </a:cubicBezTo>
                  <a:cubicBezTo>
                    <a:pt x="175" y="48"/>
                    <a:pt x="174" y="18"/>
                    <a:pt x="176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1" name="AutoShape 305"/>
            <p:cNvSpPr>
              <a:spLocks noChangeArrowheads="1"/>
            </p:cNvSpPr>
            <p:nvPr/>
          </p:nvSpPr>
          <p:spPr bwMode="auto">
            <a:xfrm flipV="1">
              <a:off x="1776" y="2488"/>
              <a:ext cx="58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2072" name="Line 306"/>
            <p:cNvSpPr>
              <a:spLocks noChangeShapeType="1"/>
            </p:cNvSpPr>
            <p:nvPr/>
          </p:nvSpPr>
          <p:spPr bwMode="auto">
            <a:xfrm>
              <a:off x="1895" y="2550"/>
              <a:ext cx="0" cy="126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3" name="Freeform 332"/>
            <p:cNvSpPr>
              <a:spLocks/>
            </p:cNvSpPr>
            <p:nvPr/>
          </p:nvSpPr>
          <p:spPr bwMode="auto">
            <a:xfrm>
              <a:off x="1848" y="2547"/>
              <a:ext cx="57" cy="103"/>
            </a:xfrm>
            <a:custGeom>
              <a:avLst/>
              <a:gdLst>
                <a:gd name="T0" fmla="*/ 0 w 192"/>
                <a:gd name="T1" fmla="*/ 63 h 168"/>
                <a:gd name="T2" fmla="*/ 9 w 192"/>
                <a:gd name="T3" fmla="*/ 9 h 168"/>
                <a:gd name="T4" fmla="*/ 17 w 192"/>
                <a:gd name="T5" fmla="*/ 9 h 168"/>
                <a:gd name="T6" fmla="*/ 0 60000 65536"/>
                <a:gd name="T7" fmla="*/ 0 60000 65536"/>
                <a:gd name="T8" fmla="*/ 0 60000 65536"/>
                <a:gd name="T9" fmla="*/ 0 w 192"/>
                <a:gd name="T10" fmla="*/ 0 h 168"/>
                <a:gd name="T11" fmla="*/ 192 w 192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68">
                  <a:moveTo>
                    <a:pt x="0" y="168"/>
                  </a:moveTo>
                  <a:cubicBezTo>
                    <a:pt x="32" y="108"/>
                    <a:pt x="64" y="48"/>
                    <a:pt x="96" y="24"/>
                  </a:cubicBezTo>
                  <a:cubicBezTo>
                    <a:pt x="128" y="0"/>
                    <a:pt x="160" y="12"/>
                    <a:pt x="192" y="2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4" name="Freeform 333"/>
            <p:cNvSpPr>
              <a:spLocks/>
            </p:cNvSpPr>
            <p:nvPr/>
          </p:nvSpPr>
          <p:spPr bwMode="auto">
            <a:xfrm flipH="1">
              <a:off x="2004" y="2548"/>
              <a:ext cx="63" cy="25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84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5" name="Freeform 334"/>
            <p:cNvSpPr>
              <a:spLocks/>
            </p:cNvSpPr>
            <p:nvPr/>
          </p:nvSpPr>
          <p:spPr bwMode="auto">
            <a:xfrm rot="-4841525" flipH="1" flipV="1">
              <a:off x="2027" y="2791"/>
              <a:ext cx="48" cy="33"/>
            </a:xfrm>
            <a:custGeom>
              <a:avLst/>
              <a:gdLst>
                <a:gd name="T0" fmla="*/ 0 w 56"/>
                <a:gd name="T1" fmla="*/ 1 h 104"/>
                <a:gd name="T2" fmla="*/ 35 w 56"/>
                <a:gd name="T3" fmla="*/ 1 h 104"/>
                <a:gd name="T4" fmla="*/ 35 w 56"/>
                <a:gd name="T5" fmla="*/ 6 h 104"/>
                <a:gd name="T6" fmla="*/ 0 w 56"/>
                <a:gd name="T7" fmla="*/ 10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6" name="Freeform 335"/>
            <p:cNvSpPr>
              <a:spLocks/>
            </p:cNvSpPr>
            <p:nvPr/>
          </p:nvSpPr>
          <p:spPr bwMode="auto">
            <a:xfrm rot="-342635">
              <a:off x="2032" y="2629"/>
              <a:ext cx="75" cy="172"/>
            </a:xfrm>
            <a:custGeom>
              <a:avLst/>
              <a:gdLst>
                <a:gd name="T0" fmla="*/ 2 w 152"/>
                <a:gd name="T1" fmla="*/ 103 h 288"/>
                <a:gd name="T2" fmla="*/ 2 w 152"/>
                <a:gd name="T3" fmla="*/ 85 h 288"/>
                <a:gd name="T4" fmla="*/ 14 w 152"/>
                <a:gd name="T5" fmla="*/ 51 h 288"/>
                <a:gd name="T6" fmla="*/ 37 w 15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288"/>
                <a:gd name="T14" fmla="*/ 152 w 15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288">
                  <a:moveTo>
                    <a:pt x="8" y="288"/>
                  </a:moveTo>
                  <a:cubicBezTo>
                    <a:pt x="4" y="276"/>
                    <a:pt x="0" y="264"/>
                    <a:pt x="8" y="240"/>
                  </a:cubicBezTo>
                  <a:cubicBezTo>
                    <a:pt x="16" y="216"/>
                    <a:pt x="32" y="184"/>
                    <a:pt x="56" y="144"/>
                  </a:cubicBezTo>
                  <a:cubicBezTo>
                    <a:pt x="80" y="104"/>
                    <a:pt x="116" y="52"/>
                    <a:pt x="152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7" name="Freeform 398"/>
            <p:cNvSpPr>
              <a:spLocks/>
            </p:cNvSpPr>
            <p:nvPr/>
          </p:nvSpPr>
          <p:spPr bwMode="auto">
            <a:xfrm>
              <a:off x="1684" y="2560"/>
              <a:ext cx="96" cy="48"/>
            </a:xfrm>
            <a:custGeom>
              <a:avLst/>
              <a:gdLst>
                <a:gd name="T0" fmla="*/ 6 w 104"/>
                <a:gd name="T1" fmla="*/ 0 h 56"/>
                <a:gd name="T2" fmla="*/ 6 w 104"/>
                <a:gd name="T3" fmla="*/ 35 h 56"/>
                <a:gd name="T4" fmla="*/ 48 w 104"/>
                <a:gd name="T5" fmla="*/ 35 h 56"/>
                <a:gd name="T6" fmla="*/ 89 w 104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56"/>
                <a:gd name="T14" fmla="*/ 104 w 104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56">
                  <a:moveTo>
                    <a:pt x="8" y="0"/>
                  </a:moveTo>
                  <a:cubicBezTo>
                    <a:pt x="4" y="20"/>
                    <a:pt x="0" y="40"/>
                    <a:pt x="8" y="48"/>
                  </a:cubicBezTo>
                  <a:cubicBezTo>
                    <a:pt x="16" y="56"/>
                    <a:pt x="40" y="56"/>
                    <a:pt x="56" y="48"/>
                  </a:cubicBezTo>
                  <a:cubicBezTo>
                    <a:pt x="72" y="40"/>
                    <a:pt x="96" y="8"/>
                    <a:pt x="104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699" name="Freeform 403"/>
          <p:cNvSpPr>
            <a:spLocks/>
          </p:cNvSpPr>
          <p:nvPr/>
        </p:nvSpPr>
        <p:spPr bwMode="auto">
          <a:xfrm>
            <a:off x="3587750" y="4927600"/>
            <a:ext cx="57150" cy="73025"/>
          </a:xfrm>
          <a:custGeom>
            <a:avLst/>
            <a:gdLst>
              <a:gd name="T0" fmla="*/ 0 w 48"/>
              <a:gd name="T1" fmla="*/ 27774225 h 192"/>
              <a:gd name="T2" fmla="*/ 680442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00" name="Freeform 404"/>
          <p:cNvSpPr>
            <a:spLocks/>
          </p:cNvSpPr>
          <p:nvPr/>
        </p:nvSpPr>
        <p:spPr bwMode="auto">
          <a:xfrm>
            <a:off x="3567113" y="4814888"/>
            <a:ext cx="53975" cy="196850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3732747 h 328"/>
              <a:gd name="T4" fmla="*/ 26011613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01" name="Freeform 405"/>
          <p:cNvSpPr>
            <a:spLocks/>
          </p:cNvSpPr>
          <p:nvPr/>
        </p:nvSpPr>
        <p:spPr bwMode="auto">
          <a:xfrm>
            <a:off x="3648075" y="4813300"/>
            <a:ext cx="53975" cy="195263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2066589 h 328"/>
              <a:gd name="T4" fmla="*/ 26011613 w 112"/>
              <a:gd name="T5" fmla="*/ 8505549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02" name="Freeform 406"/>
          <p:cNvSpPr>
            <a:spLocks/>
          </p:cNvSpPr>
          <p:nvPr/>
        </p:nvSpPr>
        <p:spPr bwMode="auto">
          <a:xfrm>
            <a:off x="3659188" y="4762500"/>
            <a:ext cx="28575" cy="60325"/>
          </a:xfrm>
          <a:custGeom>
            <a:avLst/>
            <a:gdLst>
              <a:gd name="T0" fmla="*/ 0 w 56"/>
              <a:gd name="T1" fmla="*/ 2691423 h 104"/>
              <a:gd name="T2" fmla="*/ 12497991 w 56"/>
              <a:gd name="T3" fmla="*/ 2691423 h 104"/>
              <a:gd name="T4" fmla="*/ 12497991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03" name="Line 407"/>
          <p:cNvSpPr>
            <a:spLocks noChangeShapeType="1"/>
          </p:cNvSpPr>
          <p:nvPr/>
        </p:nvSpPr>
        <p:spPr bwMode="auto">
          <a:xfrm flipH="1" flipV="1">
            <a:off x="3590925" y="4719638"/>
            <a:ext cx="39688" cy="603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04" name="Freeform 408"/>
          <p:cNvSpPr>
            <a:spLocks/>
          </p:cNvSpPr>
          <p:nvPr/>
        </p:nvSpPr>
        <p:spPr bwMode="auto">
          <a:xfrm>
            <a:off x="3384550" y="4791075"/>
            <a:ext cx="34925" cy="223838"/>
          </a:xfrm>
          <a:custGeom>
            <a:avLst/>
            <a:gdLst>
              <a:gd name="T0" fmla="*/ 0 w 80"/>
              <a:gd name="T1" fmla="*/ 379571523 h 132"/>
              <a:gd name="T2" fmla="*/ 10673079 w 80"/>
              <a:gd name="T3" fmla="*/ 172533286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05" name="Freeform 409"/>
          <p:cNvSpPr>
            <a:spLocks/>
          </p:cNvSpPr>
          <p:nvPr/>
        </p:nvSpPr>
        <p:spPr bwMode="auto">
          <a:xfrm>
            <a:off x="3438525" y="4830763"/>
            <a:ext cx="98425" cy="184150"/>
          </a:xfrm>
          <a:custGeom>
            <a:avLst/>
            <a:gdLst>
              <a:gd name="T0" fmla="*/ 0 w 192"/>
              <a:gd name="T1" fmla="*/ 0 h 328"/>
              <a:gd name="T2" fmla="*/ 25228070 w 192"/>
              <a:gd name="T3" fmla="*/ 15130055 h 328"/>
              <a:gd name="T4" fmla="*/ 25228070 w 192"/>
              <a:gd name="T5" fmla="*/ 90779776 h 328"/>
              <a:gd name="T6" fmla="*/ 50455628 w 192"/>
              <a:gd name="T7" fmla="*/ 90779776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06" name="Freeform 410"/>
          <p:cNvSpPr>
            <a:spLocks/>
          </p:cNvSpPr>
          <p:nvPr/>
        </p:nvSpPr>
        <p:spPr bwMode="auto">
          <a:xfrm rot="9222466" flipH="1">
            <a:off x="3394075" y="4773613"/>
            <a:ext cx="25400" cy="65087"/>
          </a:xfrm>
          <a:custGeom>
            <a:avLst/>
            <a:gdLst>
              <a:gd name="T0" fmla="*/ 809792 w 152"/>
              <a:gd name="T1" fmla="*/ 0 h 113"/>
              <a:gd name="T2" fmla="*/ 223420 w 152"/>
              <a:gd name="T3" fmla="*/ 3981251 h 113"/>
              <a:gd name="T4" fmla="*/ 223420 w 152"/>
              <a:gd name="T5" fmla="*/ 19905682 h 113"/>
              <a:gd name="T6" fmla="*/ 1563771 w 152"/>
              <a:gd name="T7" fmla="*/ 35830681 h 113"/>
              <a:gd name="T8" fmla="*/ 3155449 w 152"/>
              <a:gd name="T9" fmla="*/ 30854119 h 113"/>
              <a:gd name="T10" fmla="*/ 4244473 w 152"/>
              <a:gd name="T11" fmla="*/ 19905682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07" name="Freeform 411"/>
          <p:cNvSpPr>
            <a:spLocks/>
          </p:cNvSpPr>
          <p:nvPr/>
        </p:nvSpPr>
        <p:spPr bwMode="auto">
          <a:xfrm rot="1673837">
            <a:off x="3419475" y="4808538"/>
            <a:ext cx="33338" cy="61912"/>
          </a:xfrm>
          <a:custGeom>
            <a:avLst/>
            <a:gdLst>
              <a:gd name="T0" fmla="*/ 0 w 80"/>
              <a:gd name="T1" fmla="*/ 29038598 h 132"/>
              <a:gd name="T2" fmla="*/ 9725111 w 80"/>
              <a:gd name="T3" fmla="*/ 13199448 h 132"/>
              <a:gd name="T4" fmla="*/ 1389277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08" name="Line 412"/>
          <p:cNvSpPr>
            <a:spLocks noChangeShapeType="1"/>
          </p:cNvSpPr>
          <p:nvPr/>
        </p:nvSpPr>
        <p:spPr bwMode="auto">
          <a:xfrm flipV="1">
            <a:off x="3549650" y="4814888"/>
            <a:ext cx="19050" cy="1047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09" name="Freeform 413"/>
          <p:cNvSpPr>
            <a:spLocks/>
          </p:cNvSpPr>
          <p:nvPr/>
        </p:nvSpPr>
        <p:spPr bwMode="auto">
          <a:xfrm rot="-1432516">
            <a:off x="3495675" y="4891088"/>
            <a:ext cx="79375" cy="109537"/>
          </a:xfrm>
          <a:custGeom>
            <a:avLst/>
            <a:gdLst>
              <a:gd name="T0" fmla="*/ 0 w 80"/>
              <a:gd name="T1" fmla="*/ 90896608 h 132"/>
              <a:gd name="T2" fmla="*/ 55128909 w 80"/>
              <a:gd name="T3" fmla="*/ 41317018 h 132"/>
              <a:gd name="T4" fmla="*/ 7875488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10" name="Freeform 414"/>
          <p:cNvSpPr>
            <a:spLocks/>
          </p:cNvSpPr>
          <p:nvPr/>
        </p:nvSpPr>
        <p:spPr bwMode="auto">
          <a:xfrm>
            <a:off x="3781425" y="4808538"/>
            <a:ext cx="95250" cy="173037"/>
          </a:xfrm>
          <a:custGeom>
            <a:avLst/>
            <a:gdLst>
              <a:gd name="T0" fmla="*/ 0 w 192"/>
              <a:gd name="T1" fmla="*/ 178225020 h 168"/>
              <a:gd name="T2" fmla="*/ 23626465 w 192"/>
              <a:gd name="T3" fmla="*/ 25461157 h 168"/>
              <a:gd name="T4" fmla="*/ 47252930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11" name="Freeform 415"/>
          <p:cNvSpPr>
            <a:spLocks/>
          </p:cNvSpPr>
          <p:nvPr/>
        </p:nvSpPr>
        <p:spPr bwMode="auto">
          <a:xfrm>
            <a:off x="3844925" y="4808538"/>
            <a:ext cx="33338" cy="161925"/>
          </a:xfrm>
          <a:custGeom>
            <a:avLst/>
            <a:gdLst>
              <a:gd name="T0" fmla="*/ 0 w 144"/>
              <a:gd name="T1" fmla="*/ 13377317 h 280"/>
              <a:gd name="T2" fmla="*/ 5145396 w 144"/>
              <a:gd name="T3" fmla="*/ 13377317 h 280"/>
              <a:gd name="T4" fmla="*/ 7718210 w 144"/>
              <a:gd name="T5" fmla="*/ 9364180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12" name="Arc 416"/>
          <p:cNvSpPr>
            <a:spLocks/>
          </p:cNvSpPr>
          <p:nvPr/>
        </p:nvSpPr>
        <p:spPr bwMode="auto">
          <a:xfrm rot="6747118" flipV="1">
            <a:off x="3807618" y="4863307"/>
            <a:ext cx="239713" cy="44450"/>
          </a:xfrm>
          <a:custGeom>
            <a:avLst/>
            <a:gdLst>
              <a:gd name="T0" fmla="*/ 26062620 w 21600"/>
              <a:gd name="T1" fmla="*/ 0 h 26689"/>
              <a:gd name="T2" fmla="*/ 18985246 w 21600"/>
              <a:gd name="T3" fmla="*/ 123297 h 26689"/>
              <a:gd name="T4" fmla="*/ 0 w 21600"/>
              <a:gd name="T5" fmla="*/ 46878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13" name="Arc 417"/>
          <p:cNvSpPr>
            <a:spLocks/>
          </p:cNvSpPr>
          <p:nvPr/>
        </p:nvSpPr>
        <p:spPr bwMode="auto">
          <a:xfrm flipH="1">
            <a:off x="3930650" y="4827588"/>
            <a:ext cx="104775" cy="82550"/>
          </a:xfrm>
          <a:custGeom>
            <a:avLst/>
            <a:gdLst>
              <a:gd name="T0" fmla="*/ 0 w 37898"/>
              <a:gd name="T1" fmla="*/ 437461 h 21600"/>
              <a:gd name="T2" fmla="*/ 800830 w 37898"/>
              <a:gd name="T3" fmla="*/ 989912 h 21600"/>
              <a:gd name="T4" fmla="*/ 351769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14" name="Arc 418"/>
          <p:cNvSpPr>
            <a:spLocks/>
          </p:cNvSpPr>
          <p:nvPr/>
        </p:nvSpPr>
        <p:spPr bwMode="auto">
          <a:xfrm flipH="1">
            <a:off x="3990975" y="4856163"/>
            <a:ext cx="60325" cy="139700"/>
          </a:xfrm>
          <a:custGeom>
            <a:avLst/>
            <a:gdLst>
              <a:gd name="T0" fmla="*/ 470504 w 21600"/>
              <a:gd name="T1" fmla="*/ 2060551 h 36375"/>
              <a:gd name="T2" fmla="*/ 127303 w 21600"/>
              <a:gd name="T3" fmla="*/ 0 h 36375"/>
              <a:gd name="T4" fmla="*/ 470527 w 21600"/>
              <a:gd name="T5" fmla="*/ 836963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15" name="Arc 419"/>
          <p:cNvSpPr>
            <a:spLocks/>
          </p:cNvSpPr>
          <p:nvPr/>
        </p:nvSpPr>
        <p:spPr bwMode="auto">
          <a:xfrm flipH="1">
            <a:off x="3930650" y="4891088"/>
            <a:ext cx="63500" cy="104775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551520 h 27198"/>
              <a:gd name="T4" fmla="*/ 32794 w 23199"/>
              <a:gd name="T5" fmla="*/ 32003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16" name="Line 420"/>
          <p:cNvSpPr>
            <a:spLocks noChangeShapeType="1"/>
          </p:cNvSpPr>
          <p:nvPr/>
        </p:nvSpPr>
        <p:spPr bwMode="auto">
          <a:xfrm>
            <a:off x="3784600" y="4805363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17" name="Freeform 421"/>
          <p:cNvSpPr>
            <a:spLocks/>
          </p:cNvSpPr>
          <p:nvPr/>
        </p:nvSpPr>
        <p:spPr bwMode="auto">
          <a:xfrm>
            <a:off x="3695700" y="4802188"/>
            <a:ext cx="88900" cy="165100"/>
          </a:xfrm>
          <a:custGeom>
            <a:avLst/>
            <a:gdLst>
              <a:gd name="T0" fmla="*/ 0 w 192"/>
              <a:gd name="T1" fmla="*/ 162250062 h 168"/>
              <a:gd name="T2" fmla="*/ 20581277 w 192"/>
              <a:gd name="T3" fmla="*/ 23178860 h 168"/>
              <a:gd name="T4" fmla="*/ 41162553 w 192"/>
              <a:gd name="T5" fmla="*/ 2317886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18" name="Freeform 422"/>
          <p:cNvSpPr>
            <a:spLocks/>
          </p:cNvSpPr>
          <p:nvPr/>
        </p:nvSpPr>
        <p:spPr bwMode="auto">
          <a:xfrm flipH="1">
            <a:off x="3956050" y="4811713"/>
            <a:ext cx="100013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19" name="Freeform 423"/>
          <p:cNvSpPr>
            <a:spLocks/>
          </p:cNvSpPr>
          <p:nvPr/>
        </p:nvSpPr>
        <p:spPr bwMode="auto">
          <a:xfrm rot="-4841525" flipH="1" flipV="1">
            <a:off x="3990976" y="5197475"/>
            <a:ext cx="76200" cy="53975"/>
          </a:xfrm>
          <a:custGeom>
            <a:avLst/>
            <a:gdLst>
              <a:gd name="T0" fmla="*/ 0 w 56"/>
              <a:gd name="T1" fmla="*/ 2154848 h 104"/>
              <a:gd name="T2" fmla="*/ 88873690 w 56"/>
              <a:gd name="T3" fmla="*/ 2154848 h 104"/>
              <a:gd name="T4" fmla="*/ 88873690 w 56"/>
              <a:gd name="T5" fmla="*/ 15083417 h 104"/>
              <a:gd name="T6" fmla="*/ 0 w 56"/>
              <a:gd name="T7" fmla="*/ 2801250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20" name="Freeform 424"/>
          <p:cNvSpPr>
            <a:spLocks/>
          </p:cNvSpPr>
          <p:nvPr/>
        </p:nvSpPr>
        <p:spPr bwMode="auto">
          <a:xfrm rot="-342635">
            <a:off x="3998913" y="4940300"/>
            <a:ext cx="120650" cy="273050"/>
          </a:xfrm>
          <a:custGeom>
            <a:avLst/>
            <a:gdLst>
              <a:gd name="T0" fmla="*/ 5040312 w 152"/>
              <a:gd name="T1" fmla="*/ 258876059 h 288"/>
              <a:gd name="T2" fmla="*/ 5040312 w 152"/>
              <a:gd name="T3" fmla="*/ 215730326 h 288"/>
              <a:gd name="T4" fmla="*/ 35282186 w 152"/>
              <a:gd name="T5" fmla="*/ 129438030 h 288"/>
              <a:gd name="T6" fmla="*/ 95765924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22" name="Arc 426"/>
          <p:cNvSpPr>
            <a:spLocks/>
          </p:cNvSpPr>
          <p:nvPr/>
        </p:nvSpPr>
        <p:spPr bwMode="auto">
          <a:xfrm rot="4648667">
            <a:off x="1012825" y="4805363"/>
            <a:ext cx="79375" cy="98425"/>
          </a:xfrm>
          <a:custGeom>
            <a:avLst/>
            <a:gdLst>
              <a:gd name="T0" fmla="*/ 159961 w 20914"/>
              <a:gd name="T1" fmla="*/ 0 h 21401"/>
              <a:gd name="T2" fmla="*/ 1143343 w 20914"/>
              <a:gd name="T3" fmla="*/ 1556652 h 21401"/>
              <a:gd name="T4" fmla="*/ 0 w 20914"/>
              <a:gd name="T5" fmla="*/ 208184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23" name="Arc 427"/>
          <p:cNvSpPr>
            <a:spLocks/>
          </p:cNvSpPr>
          <p:nvPr/>
        </p:nvSpPr>
        <p:spPr bwMode="auto">
          <a:xfrm rot="-4728917">
            <a:off x="1068388" y="4873625"/>
            <a:ext cx="142875" cy="79375"/>
          </a:xfrm>
          <a:custGeom>
            <a:avLst/>
            <a:gdLst>
              <a:gd name="T0" fmla="*/ 2382950 w 21600"/>
              <a:gd name="T1" fmla="*/ 480890 h 32248"/>
              <a:gd name="T2" fmla="*/ 1832802 w 21600"/>
              <a:gd name="T3" fmla="*/ 0 h 32248"/>
              <a:gd name="T4" fmla="*/ 6251171 w 21600"/>
              <a:gd name="T5" fmla="*/ 227859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24" name="Freeform 428"/>
          <p:cNvSpPr>
            <a:spLocks/>
          </p:cNvSpPr>
          <p:nvPr/>
        </p:nvSpPr>
        <p:spPr bwMode="auto">
          <a:xfrm>
            <a:off x="1176338" y="4802188"/>
            <a:ext cx="65087" cy="200025"/>
          </a:xfrm>
          <a:custGeom>
            <a:avLst/>
            <a:gdLst>
              <a:gd name="T0" fmla="*/ 5403384 w 112"/>
              <a:gd name="T1" fmla="*/ 0 h 328"/>
              <a:gd name="T2" fmla="*/ 5403384 w 112"/>
              <a:gd name="T3" fmla="*/ 107106068 h 328"/>
              <a:gd name="T4" fmla="*/ 37824263 w 112"/>
              <a:gd name="T5" fmla="*/ 89255063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25" name="Freeform 429"/>
          <p:cNvSpPr>
            <a:spLocks/>
          </p:cNvSpPr>
          <p:nvPr/>
        </p:nvSpPr>
        <p:spPr bwMode="auto">
          <a:xfrm>
            <a:off x="1190625" y="4756150"/>
            <a:ext cx="39688" cy="61913"/>
          </a:xfrm>
          <a:custGeom>
            <a:avLst/>
            <a:gdLst>
              <a:gd name="T0" fmla="*/ 0 w 56"/>
              <a:gd name="T1" fmla="*/ 2835497 h 104"/>
              <a:gd name="T2" fmla="*/ 24109047 w 56"/>
              <a:gd name="T3" fmla="*/ 2835497 h 104"/>
              <a:gd name="T4" fmla="*/ 24109047 w 56"/>
              <a:gd name="T5" fmla="*/ 19846692 h 104"/>
              <a:gd name="T6" fmla="*/ 0 w 56"/>
              <a:gd name="T7" fmla="*/ 3685787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26" name="Freeform 430"/>
          <p:cNvSpPr>
            <a:spLocks/>
          </p:cNvSpPr>
          <p:nvPr/>
        </p:nvSpPr>
        <p:spPr bwMode="auto">
          <a:xfrm rot="-1391916">
            <a:off x="1206500" y="4899025"/>
            <a:ext cx="79375" cy="60325"/>
          </a:xfrm>
          <a:custGeom>
            <a:avLst/>
            <a:gdLst>
              <a:gd name="T0" fmla="*/ 0 w 48"/>
              <a:gd name="T1" fmla="*/ 18953674 h 192"/>
              <a:gd name="T2" fmla="*/ 131258148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27" name="Arc 431"/>
          <p:cNvSpPr>
            <a:spLocks/>
          </p:cNvSpPr>
          <p:nvPr/>
        </p:nvSpPr>
        <p:spPr bwMode="auto">
          <a:xfrm flipH="1">
            <a:off x="1265238" y="4797425"/>
            <a:ext cx="104775" cy="96838"/>
          </a:xfrm>
          <a:custGeom>
            <a:avLst/>
            <a:gdLst>
              <a:gd name="T0" fmla="*/ 0 w 37898"/>
              <a:gd name="T1" fmla="*/ 706196 h 21600"/>
              <a:gd name="T2" fmla="*/ 800830 w 37898"/>
              <a:gd name="T3" fmla="*/ 1598029 h 21600"/>
              <a:gd name="T4" fmla="*/ 351769 w 37898"/>
              <a:gd name="T5" fmla="*/ 194639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28" name="Arc 432"/>
          <p:cNvSpPr>
            <a:spLocks/>
          </p:cNvSpPr>
          <p:nvPr/>
        </p:nvSpPr>
        <p:spPr bwMode="auto">
          <a:xfrm flipH="1">
            <a:off x="1325563" y="4833938"/>
            <a:ext cx="58737" cy="163512"/>
          </a:xfrm>
          <a:custGeom>
            <a:avLst/>
            <a:gdLst>
              <a:gd name="T0" fmla="*/ 434317 w 21600"/>
              <a:gd name="T1" fmla="*/ 3304021 h 36375"/>
              <a:gd name="T2" fmla="*/ 117515 w 21600"/>
              <a:gd name="T3" fmla="*/ 0 h 36375"/>
              <a:gd name="T4" fmla="*/ 434338 w 21600"/>
              <a:gd name="T5" fmla="*/ 1342044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29" name="Arc 433"/>
          <p:cNvSpPr>
            <a:spLocks/>
          </p:cNvSpPr>
          <p:nvPr/>
        </p:nvSpPr>
        <p:spPr bwMode="auto">
          <a:xfrm flipH="1">
            <a:off x="1263650" y="4875213"/>
            <a:ext cx="65088" cy="122237"/>
          </a:xfrm>
          <a:custGeom>
            <a:avLst/>
            <a:gdLst>
              <a:gd name="T0" fmla="*/ 496045 w 23199"/>
              <a:gd name="T1" fmla="*/ 0 h 27198"/>
              <a:gd name="T2" fmla="*/ 0 w 23199"/>
              <a:gd name="T3" fmla="*/ 2463720 h 27198"/>
              <a:gd name="T4" fmla="*/ 35312 w 23199"/>
              <a:gd name="T5" fmla="*/ 50818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30" name="Freeform 434"/>
          <p:cNvSpPr>
            <a:spLocks/>
          </p:cNvSpPr>
          <p:nvPr/>
        </p:nvSpPr>
        <p:spPr bwMode="auto">
          <a:xfrm>
            <a:off x="1360488" y="4767263"/>
            <a:ext cx="36512" cy="61912"/>
          </a:xfrm>
          <a:custGeom>
            <a:avLst/>
            <a:gdLst>
              <a:gd name="T0" fmla="*/ 0 w 56"/>
              <a:gd name="T1" fmla="*/ 2834856 h 104"/>
              <a:gd name="T2" fmla="*/ 20404992 w 56"/>
              <a:gd name="T3" fmla="*/ 2834856 h 104"/>
              <a:gd name="T4" fmla="*/ 20404992 w 56"/>
              <a:gd name="T5" fmla="*/ 19845776 h 104"/>
              <a:gd name="T6" fmla="*/ 0 w 56"/>
              <a:gd name="T7" fmla="*/ 3685668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31" name="Freeform 435"/>
          <p:cNvSpPr>
            <a:spLocks/>
          </p:cNvSpPr>
          <p:nvPr/>
        </p:nvSpPr>
        <p:spPr bwMode="auto">
          <a:xfrm>
            <a:off x="1395413" y="4787900"/>
            <a:ext cx="106362" cy="74613"/>
          </a:xfrm>
          <a:custGeom>
            <a:avLst/>
            <a:gdLst>
              <a:gd name="T0" fmla="*/ 0 w 80"/>
              <a:gd name="T1" fmla="*/ 42174996 h 132"/>
              <a:gd name="T2" fmla="*/ 98987129 w 80"/>
              <a:gd name="T3" fmla="*/ 19170454 h 132"/>
              <a:gd name="T4" fmla="*/ 14141092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32" name="Freeform 436"/>
          <p:cNvSpPr>
            <a:spLocks/>
          </p:cNvSpPr>
          <p:nvPr/>
        </p:nvSpPr>
        <p:spPr bwMode="auto">
          <a:xfrm>
            <a:off x="1493838" y="4716463"/>
            <a:ext cx="44450" cy="271462"/>
          </a:xfrm>
          <a:custGeom>
            <a:avLst/>
            <a:gdLst>
              <a:gd name="T0" fmla="*/ 894202 w 94"/>
              <a:gd name="T1" fmla="*/ 0 h 443"/>
              <a:gd name="T2" fmla="*/ 447337 w 94"/>
              <a:gd name="T3" fmla="*/ 121662165 h 443"/>
              <a:gd name="T4" fmla="*/ 3130415 w 94"/>
              <a:gd name="T5" fmla="*/ 159212151 h 443"/>
              <a:gd name="T6" fmla="*/ 13863670 w 94"/>
              <a:gd name="T7" fmla="*/ 163718580 h 443"/>
              <a:gd name="T8" fmla="*/ 21019176 w 94"/>
              <a:gd name="T9" fmla="*/ 157710225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33" name="Line 437"/>
          <p:cNvSpPr>
            <a:spLocks noChangeShapeType="1"/>
          </p:cNvSpPr>
          <p:nvPr/>
        </p:nvSpPr>
        <p:spPr bwMode="auto">
          <a:xfrm flipV="1">
            <a:off x="1454150" y="4797425"/>
            <a:ext cx="84138" cy="47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34" name="Freeform 438"/>
          <p:cNvSpPr>
            <a:spLocks/>
          </p:cNvSpPr>
          <p:nvPr/>
        </p:nvSpPr>
        <p:spPr bwMode="auto">
          <a:xfrm rot="9222466" flipH="1">
            <a:off x="1354138" y="4827588"/>
            <a:ext cx="26987" cy="33337"/>
          </a:xfrm>
          <a:custGeom>
            <a:avLst/>
            <a:gdLst>
              <a:gd name="T0" fmla="*/ 914185 w 152"/>
              <a:gd name="T1" fmla="*/ 0 h 113"/>
              <a:gd name="T2" fmla="*/ 252115 w 152"/>
              <a:gd name="T3" fmla="*/ 1044363 h 113"/>
              <a:gd name="T4" fmla="*/ 252115 w 152"/>
              <a:gd name="T5" fmla="*/ 5222109 h 113"/>
              <a:gd name="T6" fmla="*/ 1765340 w 152"/>
              <a:gd name="T7" fmla="*/ 9399854 h 113"/>
              <a:gd name="T8" fmla="*/ 3562106 w 152"/>
              <a:gd name="T9" fmla="*/ 8094401 h 113"/>
              <a:gd name="T10" fmla="*/ 4791435 w 152"/>
              <a:gd name="T11" fmla="*/ 522210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35" name="Freeform 439"/>
          <p:cNvSpPr>
            <a:spLocks/>
          </p:cNvSpPr>
          <p:nvPr/>
        </p:nvSpPr>
        <p:spPr bwMode="auto">
          <a:xfrm rot="1673837">
            <a:off x="1371600" y="4843463"/>
            <a:ext cx="34925" cy="31750"/>
          </a:xfrm>
          <a:custGeom>
            <a:avLst/>
            <a:gdLst>
              <a:gd name="T0" fmla="*/ 0 w 80"/>
              <a:gd name="T1" fmla="*/ 7636835 h 132"/>
              <a:gd name="T2" fmla="*/ 10673079 w 80"/>
              <a:gd name="T3" fmla="*/ 3471333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36" name="Arc 440"/>
          <p:cNvSpPr>
            <a:spLocks/>
          </p:cNvSpPr>
          <p:nvPr/>
        </p:nvSpPr>
        <p:spPr bwMode="auto">
          <a:xfrm rot="668040">
            <a:off x="1509713" y="4891088"/>
            <a:ext cx="36512" cy="93662"/>
          </a:xfrm>
          <a:custGeom>
            <a:avLst/>
            <a:gdLst>
              <a:gd name="T0" fmla="*/ 95856 w 21600"/>
              <a:gd name="T1" fmla="*/ 0 h 30122"/>
              <a:gd name="T2" fmla="*/ 2338 w 21600"/>
              <a:gd name="T3" fmla="*/ 905573 h 30122"/>
              <a:gd name="T4" fmla="*/ 0 w 21600"/>
              <a:gd name="T5" fmla="*/ 256350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37" name="Arc 441"/>
          <p:cNvSpPr>
            <a:spLocks/>
          </p:cNvSpPr>
          <p:nvPr/>
        </p:nvSpPr>
        <p:spPr bwMode="auto">
          <a:xfrm rot="20206454" flipH="1">
            <a:off x="860425" y="4519613"/>
            <a:ext cx="85725" cy="115887"/>
          </a:xfrm>
          <a:custGeom>
            <a:avLst/>
            <a:gdLst>
              <a:gd name="T0" fmla="*/ 0 w 37898"/>
              <a:gd name="T1" fmla="*/ 1210311 h 21600"/>
              <a:gd name="T2" fmla="*/ 438621 w 37898"/>
              <a:gd name="T3" fmla="*/ 2738721 h 21600"/>
              <a:gd name="T4" fmla="*/ 192665 w 37898"/>
              <a:gd name="T5" fmla="*/ 3335775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38" name="Arc 442"/>
          <p:cNvSpPr>
            <a:spLocks/>
          </p:cNvSpPr>
          <p:nvPr/>
        </p:nvSpPr>
        <p:spPr bwMode="auto">
          <a:xfrm rot="18564040" flipH="1">
            <a:off x="920751" y="4489450"/>
            <a:ext cx="69850" cy="60325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296124 h 27198"/>
              <a:gd name="T4" fmla="*/ 43640 w 23199"/>
              <a:gd name="T5" fmla="*/ 6108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39" name="Arc 443"/>
          <p:cNvSpPr>
            <a:spLocks/>
          </p:cNvSpPr>
          <p:nvPr/>
        </p:nvSpPr>
        <p:spPr bwMode="auto">
          <a:xfrm rot="5910393" flipH="1">
            <a:off x="819150" y="4527551"/>
            <a:ext cx="192087" cy="61912"/>
          </a:xfrm>
          <a:custGeom>
            <a:avLst/>
            <a:gdLst>
              <a:gd name="T0" fmla="*/ 2461488 w 21600"/>
              <a:gd name="T1" fmla="*/ 323901 h 27068"/>
              <a:gd name="T2" fmla="*/ 4453928 w 21600"/>
              <a:gd name="T3" fmla="*/ 0 h 27068"/>
              <a:gd name="T4" fmla="*/ 15191004 w 21600"/>
              <a:gd name="T5" fmla="*/ 18284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40" name="Freeform 444"/>
          <p:cNvSpPr>
            <a:spLocks/>
          </p:cNvSpPr>
          <p:nvPr/>
        </p:nvSpPr>
        <p:spPr bwMode="auto">
          <a:xfrm rot="-143199">
            <a:off x="944563" y="4576763"/>
            <a:ext cx="42862" cy="403225"/>
          </a:xfrm>
          <a:custGeom>
            <a:avLst/>
            <a:gdLst>
              <a:gd name="T0" fmla="*/ 0 w 192"/>
              <a:gd name="T1" fmla="*/ 338730020 h 480"/>
              <a:gd name="T2" fmla="*/ 4784248 w 192"/>
              <a:gd name="T3" fmla="*/ 304857449 h 480"/>
              <a:gd name="T4" fmla="*/ 7176482 w 192"/>
              <a:gd name="T5" fmla="*/ 237111466 h 480"/>
              <a:gd name="T6" fmla="*/ 956849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41" name="Freeform 445"/>
          <p:cNvSpPr>
            <a:spLocks/>
          </p:cNvSpPr>
          <p:nvPr/>
        </p:nvSpPr>
        <p:spPr bwMode="auto">
          <a:xfrm rot="2859523" flipH="1">
            <a:off x="946944" y="4541044"/>
            <a:ext cx="80962" cy="76200"/>
          </a:xfrm>
          <a:custGeom>
            <a:avLst/>
            <a:gdLst>
              <a:gd name="T0" fmla="*/ 0 w 80"/>
              <a:gd name="T1" fmla="*/ 43988180 h 132"/>
              <a:gd name="T2" fmla="*/ 57354487 w 80"/>
              <a:gd name="T3" fmla="*/ 19994418 h 132"/>
              <a:gd name="T4" fmla="*/ 819355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42" name="Arc 446"/>
          <p:cNvSpPr>
            <a:spLocks/>
          </p:cNvSpPr>
          <p:nvPr/>
        </p:nvSpPr>
        <p:spPr bwMode="auto">
          <a:xfrm rot="7227494" flipH="1">
            <a:off x="1077119" y="4525169"/>
            <a:ext cx="73025" cy="65087"/>
          </a:xfrm>
          <a:custGeom>
            <a:avLst/>
            <a:gdLst>
              <a:gd name="T0" fmla="*/ 0 w 29764"/>
              <a:gd name="T1" fmla="*/ 93987 h 21600"/>
              <a:gd name="T2" fmla="*/ 439573 w 29764"/>
              <a:gd name="T3" fmla="*/ 267447 h 21600"/>
              <a:gd name="T4" fmla="*/ 172616 w 29764"/>
              <a:gd name="T5" fmla="*/ 590984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43" name="Arc 447"/>
          <p:cNvSpPr>
            <a:spLocks/>
          </p:cNvSpPr>
          <p:nvPr/>
        </p:nvSpPr>
        <p:spPr bwMode="auto">
          <a:xfrm rot="1213172">
            <a:off x="968375" y="4860925"/>
            <a:ext cx="42863" cy="127000"/>
          </a:xfrm>
          <a:custGeom>
            <a:avLst/>
            <a:gdLst>
              <a:gd name="T0" fmla="*/ 104294 w 27189"/>
              <a:gd name="T1" fmla="*/ 0 h 26531"/>
              <a:gd name="T2" fmla="*/ 0 w 27189"/>
              <a:gd name="T3" fmla="*/ 2829346 h 26531"/>
              <a:gd name="T4" fmla="*/ 21897 w 27189"/>
              <a:gd name="T5" fmla="*/ 540862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44" name="Freeform 448"/>
          <p:cNvSpPr>
            <a:spLocks/>
          </p:cNvSpPr>
          <p:nvPr/>
        </p:nvSpPr>
        <p:spPr bwMode="auto">
          <a:xfrm rot="517400" flipH="1">
            <a:off x="900113" y="4660900"/>
            <a:ext cx="150812" cy="104775"/>
          </a:xfrm>
          <a:custGeom>
            <a:avLst/>
            <a:gdLst>
              <a:gd name="T0" fmla="*/ 0 w 1"/>
              <a:gd name="T1" fmla="*/ 0 h 768"/>
              <a:gd name="T2" fmla="*/ 0 w 1"/>
              <a:gd name="T3" fmla="*/ 1429401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45" name="Freeform 449"/>
          <p:cNvSpPr>
            <a:spLocks/>
          </p:cNvSpPr>
          <p:nvPr/>
        </p:nvSpPr>
        <p:spPr bwMode="auto">
          <a:xfrm rot="615711" flipH="1">
            <a:off x="912813" y="4557713"/>
            <a:ext cx="150812" cy="103187"/>
          </a:xfrm>
          <a:custGeom>
            <a:avLst/>
            <a:gdLst>
              <a:gd name="T0" fmla="*/ 0 w 1"/>
              <a:gd name="T1" fmla="*/ 0 h 768"/>
              <a:gd name="T2" fmla="*/ 0 w 1"/>
              <a:gd name="T3" fmla="*/ 13864006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46" name="Arc 450"/>
          <p:cNvSpPr>
            <a:spLocks/>
          </p:cNvSpPr>
          <p:nvPr/>
        </p:nvSpPr>
        <p:spPr bwMode="auto">
          <a:xfrm rot="20863295" flipH="1">
            <a:off x="1065213" y="4521200"/>
            <a:ext cx="69850" cy="73025"/>
          </a:xfrm>
          <a:custGeom>
            <a:avLst/>
            <a:gdLst>
              <a:gd name="T0" fmla="*/ 0 w 33055"/>
              <a:gd name="T1" fmla="*/ 135671 h 21600"/>
              <a:gd name="T2" fmla="*/ 311906 w 33055"/>
              <a:gd name="T3" fmla="*/ 685269 h 21600"/>
              <a:gd name="T4" fmla="*/ 111384 w 33055"/>
              <a:gd name="T5" fmla="*/ 834655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47" name="Arc 451"/>
          <p:cNvSpPr>
            <a:spLocks/>
          </p:cNvSpPr>
          <p:nvPr/>
        </p:nvSpPr>
        <p:spPr bwMode="auto">
          <a:xfrm rot="675542">
            <a:off x="1000125" y="4765675"/>
            <a:ext cx="34925" cy="144463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7260879 h 20377"/>
              <a:gd name="T4" fmla="*/ 0 w 21600"/>
              <a:gd name="T5" fmla="*/ 1994713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48" name="Line 452"/>
          <p:cNvSpPr>
            <a:spLocks noChangeShapeType="1"/>
          </p:cNvSpPr>
          <p:nvPr/>
        </p:nvSpPr>
        <p:spPr bwMode="auto">
          <a:xfrm>
            <a:off x="1098550" y="4797425"/>
            <a:ext cx="0" cy="1587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49" name="AutoShape 453"/>
          <p:cNvSpPr>
            <a:spLocks noChangeArrowheads="1"/>
          </p:cNvSpPr>
          <p:nvPr/>
        </p:nvSpPr>
        <p:spPr bwMode="auto">
          <a:xfrm>
            <a:off x="1309688" y="5087938"/>
            <a:ext cx="23812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21599" name="Rectangle 454"/>
          <p:cNvSpPr>
            <a:spLocks noChangeArrowheads="1"/>
          </p:cNvSpPr>
          <p:nvPr/>
        </p:nvSpPr>
        <p:spPr bwMode="auto">
          <a:xfrm>
            <a:off x="838200" y="5010150"/>
            <a:ext cx="8077200" cy="804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600" name="Line 455"/>
          <p:cNvSpPr>
            <a:spLocks noChangeShapeType="1"/>
          </p:cNvSpPr>
          <p:nvPr/>
        </p:nvSpPr>
        <p:spPr bwMode="auto">
          <a:xfrm>
            <a:off x="838200" y="5189538"/>
            <a:ext cx="8088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1" name="Line 456"/>
          <p:cNvSpPr>
            <a:spLocks noChangeShapeType="1"/>
          </p:cNvSpPr>
          <p:nvPr/>
        </p:nvSpPr>
        <p:spPr bwMode="auto">
          <a:xfrm>
            <a:off x="838200" y="5386388"/>
            <a:ext cx="80772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2" name="Line 457"/>
          <p:cNvSpPr>
            <a:spLocks noChangeShapeType="1"/>
          </p:cNvSpPr>
          <p:nvPr/>
        </p:nvSpPr>
        <p:spPr bwMode="auto">
          <a:xfrm>
            <a:off x="838200" y="5588000"/>
            <a:ext cx="80946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3" name="Line 458"/>
          <p:cNvSpPr>
            <a:spLocks noChangeShapeType="1"/>
          </p:cNvSpPr>
          <p:nvPr/>
        </p:nvSpPr>
        <p:spPr bwMode="auto">
          <a:xfrm>
            <a:off x="3743325" y="50355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4" name="Line 459"/>
          <p:cNvSpPr>
            <a:spLocks noChangeShapeType="1"/>
          </p:cNvSpPr>
          <p:nvPr/>
        </p:nvSpPr>
        <p:spPr bwMode="auto">
          <a:xfrm>
            <a:off x="2643188" y="50450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5" name="Line 460"/>
          <p:cNvSpPr>
            <a:spLocks noChangeShapeType="1"/>
          </p:cNvSpPr>
          <p:nvPr/>
        </p:nvSpPr>
        <p:spPr bwMode="auto">
          <a:xfrm>
            <a:off x="4324350" y="50355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6" name="Line 461"/>
          <p:cNvSpPr>
            <a:spLocks noChangeShapeType="1"/>
          </p:cNvSpPr>
          <p:nvPr/>
        </p:nvSpPr>
        <p:spPr bwMode="auto">
          <a:xfrm>
            <a:off x="4887913" y="50450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" name="Line 462"/>
          <p:cNvSpPr>
            <a:spLocks noChangeShapeType="1"/>
          </p:cNvSpPr>
          <p:nvPr/>
        </p:nvSpPr>
        <p:spPr bwMode="auto">
          <a:xfrm>
            <a:off x="6059488" y="50450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" name="Line 463"/>
          <p:cNvSpPr>
            <a:spLocks noChangeShapeType="1"/>
          </p:cNvSpPr>
          <p:nvPr/>
        </p:nvSpPr>
        <p:spPr bwMode="auto">
          <a:xfrm>
            <a:off x="7778750" y="50355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9" name="Line 464"/>
          <p:cNvSpPr>
            <a:spLocks noChangeShapeType="1"/>
          </p:cNvSpPr>
          <p:nvPr/>
        </p:nvSpPr>
        <p:spPr bwMode="auto">
          <a:xfrm>
            <a:off x="8339138" y="50355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0" name="Line 465"/>
          <p:cNvSpPr>
            <a:spLocks noChangeShapeType="1"/>
          </p:cNvSpPr>
          <p:nvPr/>
        </p:nvSpPr>
        <p:spPr bwMode="auto">
          <a:xfrm>
            <a:off x="5473700" y="50482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1" name="Line 466"/>
          <p:cNvSpPr>
            <a:spLocks noChangeShapeType="1"/>
          </p:cNvSpPr>
          <p:nvPr/>
        </p:nvSpPr>
        <p:spPr bwMode="auto">
          <a:xfrm>
            <a:off x="6648450" y="50355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2" name="Line 467"/>
          <p:cNvSpPr>
            <a:spLocks noChangeShapeType="1"/>
          </p:cNvSpPr>
          <p:nvPr/>
        </p:nvSpPr>
        <p:spPr bwMode="auto">
          <a:xfrm>
            <a:off x="7207250" y="50355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3" name="Line 468"/>
          <p:cNvSpPr>
            <a:spLocks noChangeShapeType="1"/>
          </p:cNvSpPr>
          <p:nvPr/>
        </p:nvSpPr>
        <p:spPr bwMode="auto">
          <a:xfrm>
            <a:off x="8923338" y="502602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4" name="Rectangle 469"/>
          <p:cNvSpPr>
            <a:spLocks noChangeArrowheads="1"/>
          </p:cNvSpPr>
          <p:nvPr/>
        </p:nvSpPr>
        <p:spPr bwMode="auto">
          <a:xfrm>
            <a:off x="838200" y="5805488"/>
            <a:ext cx="8077200" cy="8048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615" name="Line 470"/>
          <p:cNvSpPr>
            <a:spLocks noChangeShapeType="1"/>
          </p:cNvSpPr>
          <p:nvPr/>
        </p:nvSpPr>
        <p:spPr bwMode="auto">
          <a:xfrm>
            <a:off x="838200" y="6005513"/>
            <a:ext cx="8088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6" name="Line 471"/>
          <p:cNvSpPr>
            <a:spLocks noChangeShapeType="1"/>
          </p:cNvSpPr>
          <p:nvPr/>
        </p:nvSpPr>
        <p:spPr bwMode="auto">
          <a:xfrm>
            <a:off x="823913" y="6211888"/>
            <a:ext cx="807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7" name="Line 472"/>
          <p:cNvSpPr>
            <a:spLocks noChangeShapeType="1"/>
          </p:cNvSpPr>
          <p:nvPr/>
        </p:nvSpPr>
        <p:spPr bwMode="auto">
          <a:xfrm>
            <a:off x="838200" y="6402388"/>
            <a:ext cx="80946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8" name="Line 473"/>
          <p:cNvSpPr>
            <a:spLocks noChangeShapeType="1"/>
          </p:cNvSpPr>
          <p:nvPr/>
        </p:nvSpPr>
        <p:spPr bwMode="auto">
          <a:xfrm>
            <a:off x="2646363" y="58213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9" name="Line 474"/>
          <p:cNvSpPr>
            <a:spLocks noChangeShapeType="1"/>
          </p:cNvSpPr>
          <p:nvPr/>
        </p:nvSpPr>
        <p:spPr bwMode="auto">
          <a:xfrm>
            <a:off x="3189288" y="58404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0" name="Line 475"/>
          <p:cNvSpPr>
            <a:spLocks noChangeShapeType="1"/>
          </p:cNvSpPr>
          <p:nvPr/>
        </p:nvSpPr>
        <p:spPr bwMode="auto">
          <a:xfrm>
            <a:off x="3746500" y="58213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1" name="Line 476"/>
          <p:cNvSpPr>
            <a:spLocks noChangeShapeType="1"/>
          </p:cNvSpPr>
          <p:nvPr/>
        </p:nvSpPr>
        <p:spPr bwMode="auto">
          <a:xfrm>
            <a:off x="4324350" y="58213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2" name="Line 477"/>
          <p:cNvSpPr>
            <a:spLocks noChangeShapeType="1"/>
          </p:cNvSpPr>
          <p:nvPr/>
        </p:nvSpPr>
        <p:spPr bwMode="auto">
          <a:xfrm>
            <a:off x="4887913" y="58213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3" name="Line 478"/>
          <p:cNvSpPr>
            <a:spLocks noChangeShapeType="1"/>
          </p:cNvSpPr>
          <p:nvPr/>
        </p:nvSpPr>
        <p:spPr bwMode="auto">
          <a:xfrm>
            <a:off x="6059488" y="58308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4" name="Line 479"/>
          <p:cNvSpPr>
            <a:spLocks noChangeShapeType="1"/>
          </p:cNvSpPr>
          <p:nvPr/>
        </p:nvSpPr>
        <p:spPr bwMode="auto">
          <a:xfrm>
            <a:off x="7778750" y="58213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5" name="Line 480"/>
          <p:cNvSpPr>
            <a:spLocks noChangeShapeType="1"/>
          </p:cNvSpPr>
          <p:nvPr/>
        </p:nvSpPr>
        <p:spPr bwMode="auto">
          <a:xfrm>
            <a:off x="8348663" y="58213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6" name="Line 481"/>
          <p:cNvSpPr>
            <a:spLocks noChangeShapeType="1"/>
          </p:cNvSpPr>
          <p:nvPr/>
        </p:nvSpPr>
        <p:spPr bwMode="auto">
          <a:xfrm>
            <a:off x="5473700" y="58245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7" name="Line 482"/>
          <p:cNvSpPr>
            <a:spLocks noChangeShapeType="1"/>
          </p:cNvSpPr>
          <p:nvPr/>
        </p:nvSpPr>
        <p:spPr bwMode="auto">
          <a:xfrm>
            <a:off x="6648450" y="58213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8" name="Line 483"/>
          <p:cNvSpPr>
            <a:spLocks noChangeShapeType="1"/>
          </p:cNvSpPr>
          <p:nvPr/>
        </p:nvSpPr>
        <p:spPr bwMode="auto">
          <a:xfrm>
            <a:off x="7207250" y="58213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9" name="Line 484"/>
          <p:cNvSpPr>
            <a:spLocks noChangeShapeType="1"/>
          </p:cNvSpPr>
          <p:nvPr/>
        </p:nvSpPr>
        <p:spPr bwMode="auto">
          <a:xfrm>
            <a:off x="8923338" y="582136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0" name="Line 485"/>
          <p:cNvSpPr>
            <a:spLocks noChangeShapeType="1"/>
          </p:cNvSpPr>
          <p:nvPr/>
        </p:nvSpPr>
        <p:spPr bwMode="auto">
          <a:xfrm>
            <a:off x="3195638" y="50498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1" name="Line 486"/>
          <p:cNvSpPr>
            <a:spLocks noChangeShapeType="1"/>
          </p:cNvSpPr>
          <p:nvPr/>
        </p:nvSpPr>
        <p:spPr bwMode="auto">
          <a:xfrm>
            <a:off x="2047875" y="50482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2" name="Line 487"/>
          <p:cNvSpPr>
            <a:spLocks noChangeShapeType="1"/>
          </p:cNvSpPr>
          <p:nvPr/>
        </p:nvSpPr>
        <p:spPr bwMode="auto">
          <a:xfrm>
            <a:off x="2051050" y="58245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3" name="Line 488"/>
          <p:cNvSpPr>
            <a:spLocks noChangeShapeType="1"/>
          </p:cNvSpPr>
          <p:nvPr/>
        </p:nvSpPr>
        <p:spPr bwMode="auto">
          <a:xfrm>
            <a:off x="1425575" y="504348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4" name="Line 489"/>
          <p:cNvSpPr>
            <a:spLocks noChangeShapeType="1"/>
          </p:cNvSpPr>
          <p:nvPr/>
        </p:nvSpPr>
        <p:spPr bwMode="auto">
          <a:xfrm>
            <a:off x="1428750" y="58197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5" name="Line 490"/>
          <p:cNvSpPr>
            <a:spLocks noChangeShapeType="1"/>
          </p:cNvSpPr>
          <p:nvPr/>
        </p:nvSpPr>
        <p:spPr bwMode="auto">
          <a:xfrm>
            <a:off x="842963" y="6210300"/>
            <a:ext cx="8077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88" name="Freeform 492"/>
          <p:cNvSpPr>
            <a:spLocks/>
          </p:cNvSpPr>
          <p:nvPr/>
        </p:nvSpPr>
        <p:spPr bwMode="auto">
          <a:xfrm>
            <a:off x="2205038" y="4614863"/>
            <a:ext cx="41275" cy="101600"/>
          </a:xfrm>
          <a:custGeom>
            <a:avLst/>
            <a:gdLst>
              <a:gd name="T0" fmla="*/ 0 w 48"/>
              <a:gd name="T1" fmla="*/ 53763333 h 192"/>
              <a:gd name="T2" fmla="*/ 3549220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89" name="Freeform 493"/>
          <p:cNvSpPr>
            <a:spLocks/>
          </p:cNvSpPr>
          <p:nvPr/>
        </p:nvSpPr>
        <p:spPr bwMode="auto">
          <a:xfrm>
            <a:off x="1730375" y="4764088"/>
            <a:ext cx="60325" cy="241300"/>
          </a:xfrm>
          <a:custGeom>
            <a:avLst/>
            <a:gdLst>
              <a:gd name="T0" fmla="*/ 0 w 242"/>
              <a:gd name="T1" fmla="*/ 205744452 h 283"/>
              <a:gd name="T2" fmla="*/ 4598162 w 242"/>
              <a:gd name="T3" fmla="*/ 167939665 h 283"/>
              <a:gd name="T4" fmla="*/ 9196573 w 242"/>
              <a:gd name="T5" fmla="*/ 134497034 h 283"/>
              <a:gd name="T6" fmla="*/ 12179170 w 242"/>
              <a:gd name="T7" fmla="*/ 105416533 h 283"/>
              <a:gd name="T8" fmla="*/ 14664709 w 242"/>
              <a:gd name="T9" fmla="*/ 58888286 h 283"/>
              <a:gd name="T10" fmla="*/ 14540569 w 242"/>
              <a:gd name="T11" fmla="*/ 19629711 h 283"/>
              <a:gd name="T12" fmla="*/ 13670593 w 242"/>
              <a:gd name="T13" fmla="*/ 6543236 h 283"/>
              <a:gd name="T14" fmla="*/ 12055030 w 242"/>
              <a:gd name="T15" fmla="*/ 727310 h 283"/>
              <a:gd name="T16" fmla="*/ 10812136 w 242"/>
              <a:gd name="T17" fmla="*/ 727310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90" name="Line 494"/>
          <p:cNvSpPr>
            <a:spLocks noChangeShapeType="1"/>
          </p:cNvSpPr>
          <p:nvPr/>
        </p:nvSpPr>
        <p:spPr bwMode="auto">
          <a:xfrm flipH="1" flipV="1">
            <a:off x="1770063" y="4794250"/>
            <a:ext cx="69850" cy="428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91" name="Arc 495"/>
          <p:cNvSpPr>
            <a:spLocks/>
          </p:cNvSpPr>
          <p:nvPr/>
        </p:nvSpPr>
        <p:spPr bwMode="auto">
          <a:xfrm rot="2265330" flipV="1">
            <a:off x="1800225" y="4954588"/>
            <a:ext cx="47625" cy="38100"/>
          </a:xfrm>
          <a:custGeom>
            <a:avLst/>
            <a:gdLst>
              <a:gd name="T0" fmla="*/ 0 w 37898"/>
              <a:gd name="T1" fmla="*/ 43011 h 21600"/>
              <a:gd name="T2" fmla="*/ 75210 w 37898"/>
              <a:gd name="T3" fmla="*/ 97324 h 21600"/>
              <a:gd name="T4" fmla="*/ 33036 w 37898"/>
              <a:gd name="T5" fmla="*/ 1185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92" name="Arc 496"/>
          <p:cNvSpPr>
            <a:spLocks/>
          </p:cNvSpPr>
          <p:nvPr/>
        </p:nvSpPr>
        <p:spPr bwMode="auto">
          <a:xfrm rot="36600" flipH="1">
            <a:off x="1722438" y="4832350"/>
            <a:ext cx="150812" cy="147638"/>
          </a:xfrm>
          <a:custGeom>
            <a:avLst/>
            <a:gdLst>
              <a:gd name="T0" fmla="*/ 1191275 w 21600"/>
              <a:gd name="T1" fmla="*/ 4392198 h 27068"/>
              <a:gd name="T2" fmla="*/ 2155529 w 21600"/>
              <a:gd name="T3" fmla="*/ 0 h 27068"/>
              <a:gd name="T4" fmla="*/ 7351911 w 21600"/>
              <a:gd name="T5" fmla="*/ 247940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93" name="Freeform 497"/>
          <p:cNvSpPr>
            <a:spLocks/>
          </p:cNvSpPr>
          <p:nvPr/>
        </p:nvSpPr>
        <p:spPr bwMode="auto">
          <a:xfrm rot="8079858" flipH="1">
            <a:off x="1752601" y="4757737"/>
            <a:ext cx="42862" cy="49213"/>
          </a:xfrm>
          <a:custGeom>
            <a:avLst/>
            <a:gdLst>
              <a:gd name="T0" fmla="*/ 2306088 w 152"/>
              <a:gd name="T1" fmla="*/ 0 h 113"/>
              <a:gd name="T2" fmla="*/ 636162 w 152"/>
              <a:gd name="T3" fmla="*/ 2275993 h 113"/>
              <a:gd name="T4" fmla="*/ 636162 w 152"/>
              <a:gd name="T5" fmla="*/ 11380398 h 113"/>
              <a:gd name="T6" fmla="*/ 4452854 w 152"/>
              <a:gd name="T7" fmla="*/ 20484368 h 113"/>
              <a:gd name="T8" fmla="*/ 8985509 w 152"/>
              <a:gd name="T9" fmla="*/ 17639596 h 113"/>
              <a:gd name="T10" fmla="*/ 12086520 w 152"/>
              <a:gd name="T11" fmla="*/ 11380398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794" name="Arc 498"/>
          <p:cNvSpPr>
            <a:spLocks/>
          </p:cNvSpPr>
          <p:nvPr/>
        </p:nvSpPr>
        <p:spPr bwMode="auto">
          <a:xfrm flipH="1">
            <a:off x="2108200" y="4813300"/>
            <a:ext cx="92075" cy="92075"/>
          </a:xfrm>
          <a:custGeom>
            <a:avLst/>
            <a:gdLst>
              <a:gd name="T0" fmla="*/ 0 w 39875"/>
              <a:gd name="T1" fmla="*/ 804390 h 21600"/>
              <a:gd name="T2" fmla="*/ 490936 w 39875"/>
              <a:gd name="T3" fmla="*/ 1454414 h 21600"/>
              <a:gd name="T4" fmla="*/ 227277 w 39875"/>
              <a:gd name="T5" fmla="*/ 1673084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95" name="Arc 499"/>
          <p:cNvSpPr>
            <a:spLocks/>
          </p:cNvSpPr>
          <p:nvPr/>
        </p:nvSpPr>
        <p:spPr bwMode="auto">
          <a:xfrm flipH="1">
            <a:off x="2108200" y="4891088"/>
            <a:ext cx="53975" cy="107950"/>
          </a:xfrm>
          <a:custGeom>
            <a:avLst/>
            <a:gdLst>
              <a:gd name="T0" fmla="*/ 271563 w 23853"/>
              <a:gd name="T1" fmla="*/ 0 h 25811"/>
              <a:gd name="T2" fmla="*/ 0 w 23853"/>
              <a:gd name="T3" fmla="*/ 1879604 h 25811"/>
              <a:gd name="T4" fmla="*/ 26104 w 23853"/>
              <a:gd name="T5" fmla="*/ 308066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96" name="Arc 500"/>
          <p:cNvSpPr>
            <a:spLocks/>
          </p:cNvSpPr>
          <p:nvPr/>
        </p:nvSpPr>
        <p:spPr bwMode="auto">
          <a:xfrm flipH="1">
            <a:off x="2159000" y="4860925"/>
            <a:ext cx="50800" cy="138113"/>
          </a:xfrm>
          <a:custGeom>
            <a:avLst/>
            <a:gdLst>
              <a:gd name="T0" fmla="*/ 275416 w 21600"/>
              <a:gd name="T1" fmla="*/ 2394199 h 33172"/>
              <a:gd name="T2" fmla="*/ 43763 w 21600"/>
              <a:gd name="T3" fmla="*/ 0 h 33172"/>
              <a:gd name="T4" fmla="*/ 280985 w 21600"/>
              <a:gd name="T5" fmla="*/ 835498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37"/>
          <p:cNvGrpSpPr>
            <a:grpSpLocks/>
          </p:cNvGrpSpPr>
          <p:nvPr/>
        </p:nvGrpSpPr>
        <p:grpSpPr bwMode="auto">
          <a:xfrm>
            <a:off x="2127250" y="4724400"/>
            <a:ext cx="74613" cy="46038"/>
            <a:chOff x="1346" y="3645"/>
            <a:chExt cx="47" cy="29"/>
          </a:xfrm>
        </p:grpSpPr>
        <p:sp>
          <p:nvSpPr>
            <p:cNvPr id="22054" name="Line 501"/>
            <p:cNvSpPr>
              <a:spLocks noChangeShapeType="1"/>
            </p:cNvSpPr>
            <p:nvPr/>
          </p:nvSpPr>
          <p:spPr bwMode="auto">
            <a:xfrm flipV="1">
              <a:off x="1346" y="3648"/>
              <a:ext cx="29" cy="2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5" name="Line 502"/>
            <p:cNvSpPr>
              <a:spLocks noChangeShapeType="1"/>
            </p:cNvSpPr>
            <p:nvPr/>
          </p:nvSpPr>
          <p:spPr bwMode="auto">
            <a:xfrm flipH="1" flipV="1">
              <a:off x="1368" y="3645"/>
              <a:ext cx="25" cy="29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799" name="Freeform 503"/>
          <p:cNvSpPr>
            <a:spLocks/>
          </p:cNvSpPr>
          <p:nvPr/>
        </p:nvSpPr>
        <p:spPr bwMode="auto">
          <a:xfrm rot="274436">
            <a:off x="1957388" y="4903788"/>
            <a:ext cx="71437" cy="79375"/>
          </a:xfrm>
          <a:custGeom>
            <a:avLst/>
            <a:gdLst>
              <a:gd name="T0" fmla="*/ 0 w 48"/>
              <a:gd name="T1" fmla="*/ 32814537 h 192"/>
              <a:gd name="T2" fmla="*/ 1063176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00" name="Freeform 504"/>
          <p:cNvSpPr>
            <a:spLocks/>
          </p:cNvSpPr>
          <p:nvPr/>
        </p:nvSpPr>
        <p:spPr bwMode="auto">
          <a:xfrm>
            <a:off x="1919288" y="4805363"/>
            <a:ext cx="73025" cy="196850"/>
          </a:xfrm>
          <a:custGeom>
            <a:avLst/>
            <a:gdLst>
              <a:gd name="T0" fmla="*/ 6801758 w 112"/>
              <a:gd name="T1" fmla="*/ 0 h 328"/>
              <a:gd name="T2" fmla="*/ 6801758 w 112"/>
              <a:gd name="T3" fmla="*/ 103732747 h 328"/>
              <a:gd name="T4" fmla="*/ 47612959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01" name="Freeform 505"/>
          <p:cNvSpPr>
            <a:spLocks/>
          </p:cNvSpPr>
          <p:nvPr/>
        </p:nvSpPr>
        <p:spPr bwMode="auto">
          <a:xfrm>
            <a:off x="1892300" y="4805363"/>
            <a:ext cx="31750" cy="100012"/>
          </a:xfrm>
          <a:custGeom>
            <a:avLst/>
            <a:gdLst>
              <a:gd name="T0" fmla="*/ 0 w 80"/>
              <a:gd name="T1" fmla="*/ 75775747 h 132"/>
              <a:gd name="T2" fmla="*/ 8820547 w 80"/>
              <a:gd name="T3" fmla="*/ 34443523 h 132"/>
              <a:gd name="T4" fmla="*/ 1260078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02" name="Freeform 506"/>
          <p:cNvSpPr>
            <a:spLocks/>
          </p:cNvSpPr>
          <p:nvPr/>
        </p:nvSpPr>
        <p:spPr bwMode="auto">
          <a:xfrm>
            <a:off x="2274888" y="4795838"/>
            <a:ext cx="71437" cy="228600"/>
          </a:xfrm>
          <a:custGeom>
            <a:avLst/>
            <a:gdLst>
              <a:gd name="T0" fmla="*/ 6509060 w 112"/>
              <a:gd name="T1" fmla="*/ 0 h 328"/>
              <a:gd name="T2" fmla="*/ 6509060 w 112"/>
              <a:gd name="T3" fmla="*/ 139893434 h 328"/>
              <a:gd name="T4" fmla="*/ 45564695 w 112"/>
              <a:gd name="T5" fmla="*/ 11657763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03" name="AutoShape 507"/>
          <p:cNvSpPr>
            <a:spLocks noChangeArrowheads="1"/>
          </p:cNvSpPr>
          <p:nvPr/>
        </p:nvSpPr>
        <p:spPr bwMode="auto">
          <a:xfrm>
            <a:off x="2271713" y="4733925"/>
            <a:ext cx="22225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5804" name="Freeform 508"/>
          <p:cNvSpPr>
            <a:spLocks/>
          </p:cNvSpPr>
          <p:nvPr/>
        </p:nvSpPr>
        <p:spPr bwMode="auto">
          <a:xfrm rot="9222466" flipH="1">
            <a:off x="2168525" y="4829175"/>
            <a:ext cx="23813" cy="33338"/>
          </a:xfrm>
          <a:custGeom>
            <a:avLst/>
            <a:gdLst>
              <a:gd name="T0" fmla="*/ 711727 w 152"/>
              <a:gd name="T1" fmla="*/ 0 h 113"/>
              <a:gd name="T2" fmla="*/ 196301 w 152"/>
              <a:gd name="T3" fmla="*/ 1044394 h 113"/>
              <a:gd name="T4" fmla="*/ 196301 w 152"/>
              <a:gd name="T5" fmla="*/ 5222561 h 113"/>
              <a:gd name="T6" fmla="*/ 1374417 w 152"/>
              <a:gd name="T7" fmla="*/ 9400431 h 113"/>
              <a:gd name="T8" fmla="*/ 2773431 w 152"/>
              <a:gd name="T9" fmla="*/ 8094644 h 113"/>
              <a:gd name="T10" fmla="*/ 3730651 w 152"/>
              <a:gd name="T11" fmla="*/ 522256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05" name="Freeform 509"/>
          <p:cNvSpPr>
            <a:spLocks/>
          </p:cNvSpPr>
          <p:nvPr/>
        </p:nvSpPr>
        <p:spPr bwMode="auto">
          <a:xfrm rot="1673837">
            <a:off x="2182813" y="4848225"/>
            <a:ext cx="30162" cy="31750"/>
          </a:xfrm>
          <a:custGeom>
            <a:avLst/>
            <a:gdLst>
              <a:gd name="T0" fmla="*/ 0 w 80"/>
              <a:gd name="T1" fmla="*/ 7636835 h 132"/>
              <a:gd name="T2" fmla="*/ 7960129 w 80"/>
              <a:gd name="T3" fmla="*/ 3471333 h 132"/>
              <a:gd name="T4" fmla="*/ 1137182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06" name="Freeform 510"/>
          <p:cNvSpPr>
            <a:spLocks/>
          </p:cNvSpPr>
          <p:nvPr/>
        </p:nvSpPr>
        <p:spPr bwMode="auto">
          <a:xfrm>
            <a:off x="2019300" y="4803775"/>
            <a:ext cx="50800" cy="201613"/>
          </a:xfrm>
          <a:custGeom>
            <a:avLst/>
            <a:gdLst>
              <a:gd name="T0" fmla="*/ 3291568 w 112"/>
              <a:gd name="T1" fmla="*/ 0 h 328"/>
              <a:gd name="T2" fmla="*/ 3291568 w 112"/>
              <a:gd name="T3" fmla="*/ 108813239 h 328"/>
              <a:gd name="T4" fmla="*/ 23041429 w 112"/>
              <a:gd name="T5" fmla="*/ 90677910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07" name="Freeform 511"/>
          <p:cNvSpPr>
            <a:spLocks/>
          </p:cNvSpPr>
          <p:nvPr/>
        </p:nvSpPr>
        <p:spPr bwMode="auto">
          <a:xfrm>
            <a:off x="2189163" y="4799013"/>
            <a:ext cx="100012" cy="74612"/>
          </a:xfrm>
          <a:custGeom>
            <a:avLst/>
            <a:gdLst>
              <a:gd name="T0" fmla="*/ 0 w 80"/>
              <a:gd name="T1" fmla="*/ 42173866 h 132"/>
              <a:gd name="T2" fmla="*/ 87520507 w 80"/>
              <a:gd name="T3" fmla="*/ 19170197 h 132"/>
              <a:gd name="T4" fmla="*/ 1250299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08" name="Freeform 512"/>
          <p:cNvSpPr>
            <a:spLocks/>
          </p:cNvSpPr>
          <p:nvPr/>
        </p:nvSpPr>
        <p:spPr bwMode="auto">
          <a:xfrm rot="-404160">
            <a:off x="2036763" y="4906963"/>
            <a:ext cx="71437" cy="79375"/>
          </a:xfrm>
          <a:custGeom>
            <a:avLst/>
            <a:gdLst>
              <a:gd name="T0" fmla="*/ 0 w 48"/>
              <a:gd name="T1" fmla="*/ 32814537 h 192"/>
              <a:gd name="T2" fmla="*/ 1063176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10" name="Freeform 514"/>
          <p:cNvSpPr>
            <a:spLocks/>
          </p:cNvSpPr>
          <p:nvPr/>
        </p:nvSpPr>
        <p:spPr bwMode="auto">
          <a:xfrm>
            <a:off x="2901950" y="4808538"/>
            <a:ext cx="96838" cy="173037"/>
          </a:xfrm>
          <a:custGeom>
            <a:avLst/>
            <a:gdLst>
              <a:gd name="T0" fmla="*/ 0 w 192"/>
              <a:gd name="T1" fmla="*/ 178225020 h 168"/>
              <a:gd name="T2" fmla="*/ 24420829 w 192"/>
              <a:gd name="T3" fmla="*/ 25461157 h 168"/>
              <a:gd name="T4" fmla="*/ 48841658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11" name="Freeform 515"/>
          <p:cNvSpPr>
            <a:spLocks/>
          </p:cNvSpPr>
          <p:nvPr/>
        </p:nvSpPr>
        <p:spPr bwMode="auto">
          <a:xfrm rot="249980">
            <a:off x="2963863" y="4808538"/>
            <a:ext cx="33337" cy="163512"/>
          </a:xfrm>
          <a:custGeom>
            <a:avLst/>
            <a:gdLst>
              <a:gd name="T0" fmla="*/ 0 w 144"/>
              <a:gd name="T1" fmla="*/ 13640987 h 280"/>
              <a:gd name="T2" fmla="*/ 5145241 w 144"/>
              <a:gd name="T3" fmla="*/ 13640987 h 280"/>
              <a:gd name="T4" fmla="*/ 7717747 w 144"/>
              <a:gd name="T5" fmla="*/ 9548633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12" name="Arc 516"/>
          <p:cNvSpPr>
            <a:spLocks/>
          </p:cNvSpPr>
          <p:nvPr/>
        </p:nvSpPr>
        <p:spPr bwMode="auto">
          <a:xfrm rot="6747118" flipV="1">
            <a:off x="2928144" y="4861719"/>
            <a:ext cx="241300" cy="46038"/>
          </a:xfrm>
          <a:custGeom>
            <a:avLst/>
            <a:gdLst>
              <a:gd name="T0" fmla="*/ 26583687 w 21600"/>
              <a:gd name="T1" fmla="*/ 0 h 26689"/>
              <a:gd name="T2" fmla="*/ 19364759 w 21600"/>
              <a:gd name="T3" fmla="*/ 136989 h 26689"/>
              <a:gd name="T4" fmla="*/ 0 w 21600"/>
              <a:gd name="T5" fmla="*/ 52081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13" name="Arc 517"/>
          <p:cNvSpPr>
            <a:spLocks/>
          </p:cNvSpPr>
          <p:nvPr/>
        </p:nvSpPr>
        <p:spPr bwMode="auto">
          <a:xfrm flipH="1">
            <a:off x="3054350" y="4821238"/>
            <a:ext cx="103188" cy="82550"/>
          </a:xfrm>
          <a:custGeom>
            <a:avLst/>
            <a:gdLst>
              <a:gd name="T0" fmla="*/ 0 w 37898"/>
              <a:gd name="T1" fmla="*/ 437461 h 21600"/>
              <a:gd name="T2" fmla="*/ 764987 w 37898"/>
              <a:gd name="T3" fmla="*/ 989912 h 21600"/>
              <a:gd name="T4" fmla="*/ 336027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14" name="Arc 518"/>
          <p:cNvSpPr>
            <a:spLocks/>
          </p:cNvSpPr>
          <p:nvPr/>
        </p:nvSpPr>
        <p:spPr bwMode="auto">
          <a:xfrm flipH="1">
            <a:off x="3113088" y="4854575"/>
            <a:ext cx="58737" cy="136525"/>
          </a:xfrm>
          <a:custGeom>
            <a:avLst/>
            <a:gdLst>
              <a:gd name="T0" fmla="*/ 434317 w 21600"/>
              <a:gd name="T1" fmla="*/ 1923225 h 36375"/>
              <a:gd name="T2" fmla="*/ 117515 w 21600"/>
              <a:gd name="T3" fmla="*/ 0 h 36375"/>
              <a:gd name="T4" fmla="*/ 434338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15" name="Arc 519"/>
          <p:cNvSpPr>
            <a:spLocks/>
          </p:cNvSpPr>
          <p:nvPr/>
        </p:nvSpPr>
        <p:spPr bwMode="auto">
          <a:xfrm flipH="1">
            <a:off x="3052763" y="4887913"/>
            <a:ext cx="63500" cy="103187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482030 h 27198"/>
              <a:gd name="T4" fmla="*/ 32794 w 23199"/>
              <a:gd name="T5" fmla="*/ 30569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16" name="Arc 520"/>
          <p:cNvSpPr>
            <a:spLocks/>
          </p:cNvSpPr>
          <p:nvPr/>
        </p:nvSpPr>
        <p:spPr bwMode="auto">
          <a:xfrm rot="21592133" flipV="1">
            <a:off x="2528888" y="4826000"/>
            <a:ext cx="123825" cy="153988"/>
          </a:xfrm>
          <a:custGeom>
            <a:avLst/>
            <a:gdLst>
              <a:gd name="T0" fmla="*/ 0 w 42187"/>
              <a:gd name="T1" fmla="*/ 5460956 h 21600"/>
              <a:gd name="T2" fmla="*/ 1066761 w 42187"/>
              <a:gd name="T3" fmla="*/ 7693997 h 21600"/>
              <a:gd name="T4" fmla="*/ 520654 w 42187"/>
              <a:gd name="T5" fmla="*/ 7826241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17" name="Freeform 521"/>
          <p:cNvSpPr>
            <a:spLocks/>
          </p:cNvSpPr>
          <p:nvPr/>
        </p:nvSpPr>
        <p:spPr bwMode="auto">
          <a:xfrm>
            <a:off x="2479675" y="4505325"/>
            <a:ext cx="106363" cy="409575"/>
          </a:xfrm>
          <a:custGeom>
            <a:avLst/>
            <a:gdLst>
              <a:gd name="T0" fmla="*/ 0 w 208"/>
              <a:gd name="T1" fmla="*/ 246693635 h 680"/>
              <a:gd name="T2" fmla="*/ 50205894 w 208"/>
              <a:gd name="T3" fmla="*/ 37729683 h 680"/>
              <a:gd name="T4" fmla="*/ 25103203 w 208"/>
              <a:gd name="T5" fmla="*/ 20316127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18" name="Freeform 522"/>
          <p:cNvSpPr>
            <a:spLocks/>
          </p:cNvSpPr>
          <p:nvPr/>
        </p:nvSpPr>
        <p:spPr bwMode="auto">
          <a:xfrm>
            <a:off x="2535238" y="4540250"/>
            <a:ext cx="23812" cy="3778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8587465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19" name="Freeform 523"/>
          <p:cNvSpPr>
            <a:spLocks/>
          </p:cNvSpPr>
          <p:nvPr/>
        </p:nvSpPr>
        <p:spPr bwMode="auto">
          <a:xfrm rot="13081914" flipH="1">
            <a:off x="2586038" y="4791075"/>
            <a:ext cx="74612" cy="74613"/>
          </a:xfrm>
          <a:custGeom>
            <a:avLst/>
            <a:gdLst>
              <a:gd name="T0" fmla="*/ 6987511 w 152"/>
              <a:gd name="T1" fmla="*/ 0 h 113"/>
              <a:gd name="T2" fmla="*/ 1927640 w 152"/>
              <a:gd name="T3" fmla="*/ 5232154 h 113"/>
              <a:gd name="T4" fmla="*/ 1927640 w 152"/>
              <a:gd name="T5" fmla="*/ 26159453 h 113"/>
              <a:gd name="T6" fmla="*/ 13493480 w 152"/>
              <a:gd name="T7" fmla="*/ 47086754 h 113"/>
              <a:gd name="T8" fmla="*/ 27227486 w 152"/>
              <a:gd name="T9" fmla="*/ 40546552 h 113"/>
              <a:gd name="T10" fmla="*/ 36624675 w 152"/>
              <a:gd name="T11" fmla="*/ 2615945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20" name="Arc 524"/>
          <p:cNvSpPr>
            <a:spLocks/>
          </p:cNvSpPr>
          <p:nvPr/>
        </p:nvSpPr>
        <p:spPr bwMode="auto">
          <a:xfrm flipH="1">
            <a:off x="2693988" y="4813300"/>
            <a:ext cx="95250" cy="85725"/>
          </a:xfrm>
          <a:custGeom>
            <a:avLst/>
            <a:gdLst>
              <a:gd name="T0" fmla="*/ 0 w 37898"/>
              <a:gd name="T1" fmla="*/ 489902 h 21600"/>
              <a:gd name="T2" fmla="*/ 601675 w 37898"/>
              <a:gd name="T3" fmla="*/ 1108587 h 21600"/>
              <a:gd name="T4" fmla="*/ 264289 w 37898"/>
              <a:gd name="T5" fmla="*/ 135025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21" name="Arc 525"/>
          <p:cNvSpPr>
            <a:spLocks/>
          </p:cNvSpPr>
          <p:nvPr/>
        </p:nvSpPr>
        <p:spPr bwMode="auto">
          <a:xfrm flipH="1">
            <a:off x="2744788" y="4841875"/>
            <a:ext cx="53975" cy="141288"/>
          </a:xfrm>
          <a:custGeom>
            <a:avLst/>
            <a:gdLst>
              <a:gd name="T0" fmla="*/ 337019 w 21600"/>
              <a:gd name="T1" fmla="*/ 2131621 h 36375"/>
              <a:gd name="T2" fmla="*/ 91185 w 21600"/>
              <a:gd name="T3" fmla="*/ 0 h 36375"/>
              <a:gd name="T4" fmla="*/ 337031 w 21600"/>
              <a:gd name="T5" fmla="*/ 86583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22" name="Arc 526"/>
          <p:cNvSpPr>
            <a:spLocks/>
          </p:cNvSpPr>
          <p:nvPr/>
        </p:nvSpPr>
        <p:spPr bwMode="auto">
          <a:xfrm flipH="1">
            <a:off x="2692400" y="4878388"/>
            <a:ext cx="58738" cy="106362"/>
          </a:xfrm>
          <a:custGeom>
            <a:avLst/>
            <a:gdLst>
              <a:gd name="T0" fmla="*/ 364566 w 23199"/>
              <a:gd name="T1" fmla="*/ 0 h 27198"/>
              <a:gd name="T2" fmla="*/ 0 w 23199"/>
              <a:gd name="T3" fmla="*/ 1623086 h 27198"/>
              <a:gd name="T4" fmla="*/ 25957 w 23199"/>
              <a:gd name="T5" fmla="*/ 334799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23" name="Line 527"/>
          <p:cNvSpPr>
            <a:spLocks noChangeShapeType="1"/>
          </p:cNvSpPr>
          <p:nvPr/>
        </p:nvSpPr>
        <p:spPr bwMode="auto">
          <a:xfrm flipH="1">
            <a:off x="2792413" y="4810125"/>
            <a:ext cx="6350" cy="1746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24" name="Freeform 528"/>
          <p:cNvSpPr>
            <a:spLocks/>
          </p:cNvSpPr>
          <p:nvPr/>
        </p:nvSpPr>
        <p:spPr bwMode="auto">
          <a:xfrm>
            <a:off x="2790825" y="4899025"/>
            <a:ext cx="57150" cy="85725"/>
          </a:xfrm>
          <a:custGeom>
            <a:avLst/>
            <a:gdLst>
              <a:gd name="T0" fmla="*/ 0 w 176"/>
              <a:gd name="T1" fmla="*/ 19253255 h 295"/>
              <a:gd name="T2" fmla="*/ 2530511 w 176"/>
              <a:gd name="T3" fmla="*/ 23982076 h 295"/>
              <a:gd name="T4" fmla="*/ 6748246 w 176"/>
              <a:gd name="T5" fmla="*/ 24320036 h 295"/>
              <a:gd name="T6" fmla="*/ 11387463 w 176"/>
              <a:gd name="T7" fmla="*/ 20266553 h 295"/>
              <a:gd name="T8" fmla="*/ 17292095 w 176"/>
              <a:gd name="T9" fmla="*/ 7431049 h 295"/>
              <a:gd name="T10" fmla="*/ 1855751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25" name="AutoShape 529"/>
          <p:cNvSpPr>
            <a:spLocks noChangeArrowheads="1"/>
          </p:cNvSpPr>
          <p:nvPr/>
        </p:nvSpPr>
        <p:spPr bwMode="auto">
          <a:xfrm flipV="1">
            <a:off x="2717800" y="4706938"/>
            <a:ext cx="92075" cy="71437"/>
          </a:xfrm>
          <a:custGeom>
            <a:avLst/>
            <a:gdLst>
              <a:gd name="T0" fmla="*/ 836552 w 21600"/>
              <a:gd name="T1" fmla="*/ 0 h 21600"/>
              <a:gd name="T2" fmla="*/ 209130 w 21600"/>
              <a:gd name="T3" fmla="*/ 390694 h 21600"/>
              <a:gd name="T4" fmla="*/ 836552 w 21600"/>
              <a:gd name="T5" fmla="*/ 195344 h 21600"/>
              <a:gd name="T6" fmla="*/ 1463954 w 21600"/>
              <a:gd name="T7" fmla="*/ 3906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5826" name="Line 530"/>
          <p:cNvSpPr>
            <a:spLocks noChangeShapeType="1"/>
          </p:cNvSpPr>
          <p:nvPr/>
        </p:nvSpPr>
        <p:spPr bwMode="auto">
          <a:xfrm>
            <a:off x="2906713" y="4805363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27" name="Freeform 531"/>
          <p:cNvSpPr>
            <a:spLocks/>
          </p:cNvSpPr>
          <p:nvPr/>
        </p:nvSpPr>
        <p:spPr bwMode="auto">
          <a:xfrm>
            <a:off x="2832100" y="4800600"/>
            <a:ext cx="90488" cy="163513"/>
          </a:xfrm>
          <a:custGeom>
            <a:avLst/>
            <a:gdLst>
              <a:gd name="T0" fmla="*/ 0 w 192"/>
              <a:gd name="T1" fmla="*/ 159145843 h 168"/>
              <a:gd name="T2" fmla="*/ 21323121 w 192"/>
              <a:gd name="T3" fmla="*/ 22735119 h 168"/>
              <a:gd name="T4" fmla="*/ 42646242 w 192"/>
              <a:gd name="T5" fmla="*/ 22735119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28" name="Freeform 532"/>
          <p:cNvSpPr>
            <a:spLocks/>
          </p:cNvSpPr>
          <p:nvPr/>
        </p:nvSpPr>
        <p:spPr bwMode="auto">
          <a:xfrm flipH="1">
            <a:off x="3079750" y="4802188"/>
            <a:ext cx="100013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29" name="Freeform 533"/>
          <p:cNvSpPr>
            <a:spLocks/>
          </p:cNvSpPr>
          <p:nvPr/>
        </p:nvSpPr>
        <p:spPr bwMode="auto">
          <a:xfrm rot="-4841525" flipH="1" flipV="1">
            <a:off x="3115469" y="5188744"/>
            <a:ext cx="76200" cy="52388"/>
          </a:xfrm>
          <a:custGeom>
            <a:avLst/>
            <a:gdLst>
              <a:gd name="T0" fmla="*/ 0 w 56"/>
              <a:gd name="T1" fmla="*/ 2030035 h 104"/>
              <a:gd name="T2" fmla="*/ 88873690 w 56"/>
              <a:gd name="T3" fmla="*/ 2030035 h 104"/>
              <a:gd name="T4" fmla="*/ 88873690 w 56"/>
              <a:gd name="T5" fmla="*/ 14209741 h 104"/>
              <a:gd name="T6" fmla="*/ 0 w 56"/>
              <a:gd name="T7" fmla="*/ 2638944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30" name="Freeform 534"/>
          <p:cNvSpPr>
            <a:spLocks/>
          </p:cNvSpPr>
          <p:nvPr/>
        </p:nvSpPr>
        <p:spPr bwMode="auto">
          <a:xfrm rot="-342635">
            <a:off x="3124200" y="4930775"/>
            <a:ext cx="119063" cy="273050"/>
          </a:xfrm>
          <a:custGeom>
            <a:avLst/>
            <a:gdLst>
              <a:gd name="T0" fmla="*/ 4908215 w 152"/>
              <a:gd name="T1" fmla="*/ 258876059 h 288"/>
              <a:gd name="T2" fmla="*/ 4908215 w 152"/>
              <a:gd name="T3" fmla="*/ 215730326 h 288"/>
              <a:gd name="T4" fmla="*/ 34359857 w 152"/>
              <a:gd name="T5" fmla="*/ 129438030 h 288"/>
              <a:gd name="T6" fmla="*/ 93263132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31" name="Freeform 535"/>
          <p:cNvSpPr>
            <a:spLocks/>
          </p:cNvSpPr>
          <p:nvPr/>
        </p:nvSpPr>
        <p:spPr bwMode="auto">
          <a:xfrm>
            <a:off x="2571750" y="4821238"/>
            <a:ext cx="152400" cy="76200"/>
          </a:xfrm>
          <a:custGeom>
            <a:avLst/>
            <a:gdLst>
              <a:gd name="T0" fmla="*/ 17178705 w 104"/>
              <a:gd name="T1" fmla="*/ 0 h 56"/>
              <a:gd name="T2" fmla="*/ 17178705 w 104"/>
              <a:gd name="T3" fmla="*/ 88873690 h 56"/>
              <a:gd name="T4" fmla="*/ 120252403 w 104"/>
              <a:gd name="T5" fmla="*/ 88873690 h 56"/>
              <a:gd name="T6" fmla="*/ 223324641 w 104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56"/>
              <a:gd name="T14" fmla="*/ 104 w 104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56">
                <a:moveTo>
                  <a:pt x="8" y="0"/>
                </a:moveTo>
                <a:cubicBezTo>
                  <a:pt x="4" y="20"/>
                  <a:pt x="0" y="40"/>
                  <a:pt x="8" y="48"/>
                </a:cubicBezTo>
                <a:cubicBezTo>
                  <a:pt x="16" y="56"/>
                  <a:pt x="40" y="56"/>
                  <a:pt x="56" y="48"/>
                </a:cubicBezTo>
                <a:cubicBezTo>
                  <a:pt x="72" y="40"/>
                  <a:pt x="96" y="8"/>
                  <a:pt x="104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34" name="Freeform 538"/>
          <p:cNvSpPr>
            <a:spLocks/>
          </p:cNvSpPr>
          <p:nvPr/>
        </p:nvSpPr>
        <p:spPr bwMode="auto">
          <a:xfrm>
            <a:off x="7618413" y="4146550"/>
            <a:ext cx="57150" cy="73025"/>
          </a:xfrm>
          <a:custGeom>
            <a:avLst/>
            <a:gdLst>
              <a:gd name="T0" fmla="*/ 0 w 48"/>
              <a:gd name="T1" fmla="*/ 27774225 h 192"/>
              <a:gd name="T2" fmla="*/ 680442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35" name="Freeform 539"/>
          <p:cNvSpPr>
            <a:spLocks/>
          </p:cNvSpPr>
          <p:nvPr/>
        </p:nvSpPr>
        <p:spPr bwMode="auto">
          <a:xfrm>
            <a:off x="7597775" y="4033838"/>
            <a:ext cx="53975" cy="196850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3732747 h 328"/>
              <a:gd name="T4" fmla="*/ 26011613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36" name="Freeform 540"/>
          <p:cNvSpPr>
            <a:spLocks/>
          </p:cNvSpPr>
          <p:nvPr/>
        </p:nvSpPr>
        <p:spPr bwMode="auto">
          <a:xfrm>
            <a:off x="7678738" y="4032250"/>
            <a:ext cx="53975" cy="195263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2066589 h 328"/>
              <a:gd name="T4" fmla="*/ 26011613 w 112"/>
              <a:gd name="T5" fmla="*/ 8505549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37" name="Freeform 541"/>
          <p:cNvSpPr>
            <a:spLocks/>
          </p:cNvSpPr>
          <p:nvPr/>
        </p:nvSpPr>
        <p:spPr bwMode="auto">
          <a:xfrm>
            <a:off x="7689850" y="3981450"/>
            <a:ext cx="28575" cy="60325"/>
          </a:xfrm>
          <a:custGeom>
            <a:avLst/>
            <a:gdLst>
              <a:gd name="T0" fmla="*/ 0 w 56"/>
              <a:gd name="T1" fmla="*/ 2691423 h 104"/>
              <a:gd name="T2" fmla="*/ 12497991 w 56"/>
              <a:gd name="T3" fmla="*/ 2691423 h 104"/>
              <a:gd name="T4" fmla="*/ 12497991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38" name="Line 542"/>
          <p:cNvSpPr>
            <a:spLocks noChangeShapeType="1"/>
          </p:cNvSpPr>
          <p:nvPr/>
        </p:nvSpPr>
        <p:spPr bwMode="auto">
          <a:xfrm flipH="1" flipV="1">
            <a:off x="7621588" y="3938588"/>
            <a:ext cx="39687" cy="603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39" name="Freeform 543"/>
          <p:cNvSpPr>
            <a:spLocks/>
          </p:cNvSpPr>
          <p:nvPr/>
        </p:nvSpPr>
        <p:spPr bwMode="auto">
          <a:xfrm>
            <a:off x="7415213" y="4010025"/>
            <a:ext cx="34925" cy="223838"/>
          </a:xfrm>
          <a:custGeom>
            <a:avLst/>
            <a:gdLst>
              <a:gd name="T0" fmla="*/ 0 w 80"/>
              <a:gd name="T1" fmla="*/ 379571523 h 132"/>
              <a:gd name="T2" fmla="*/ 10673079 w 80"/>
              <a:gd name="T3" fmla="*/ 172533286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40" name="Freeform 544"/>
          <p:cNvSpPr>
            <a:spLocks/>
          </p:cNvSpPr>
          <p:nvPr/>
        </p:nvSpPr>
        <p:spPr bwMode="auto">
          <a:xfrm>
            <a:off x="7469188" y="4049713"/>
            <a:ext cx="98425" cy="184150"/>
          </a:xfrm>
          <a:custGeom>
            <a:avLst/>
            <a:gdLst>
              <a:gd name="T0" fmla="*/ 0 w 192"/>
              <a:gd name="T1" fmla="*/ 0 h 328"/>
              <a:gd name="T2" fmla="*/ 25228070 w 192"/>
              <a:gd name="T3" fmla="*/ 15130055 h 328"/>
              <a:gd name="T4" fmla="*/ 25228070 w 192"/>
              <a:gd name="T5" fmla="*/ 90779776 h 328"/>
              <a:gd name="T6" fmla="*/ 50455628 w 192"/>
              <a:gd name="T7" fmla="*/ 90779776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41" name="Freeform 545"/>
          <p:cNvSpPr>
            <a:spLocks/>
          </p:cNvSpPr>
          <p:nvPr/>
        </p:nvSpPr>
        <p:spPr bwMode="auto">
          <a:xfrm rot="9222466" flipH="1">
            <a:off x="7424738" y="3992563"/>
            <a:ext cx="25400" cy="65087"/>
          </a:xfrm>
          <a:custGeom>
            <a:avLst/>
            <a:gdLst>
              <a:gd name="T0" fmla="*/ 809792 w 152"/>
              <a:gd name="T1" fmla="*/ 0 h 113"/>
              <a:gd name="T2" fmla="*/ 223420 w 152"/>
              <a:gd name="T3" fmla="*/ 3981251 h 113"/>
              <a:gd name="T4" fmla="*/ 223420 w 152"/>
              <a:gd name="T5" fmla="*/ 19905682 h 113"/>
              <a:gd name="T6" fmla="*/ 1563771 w 152"/>
              <a:gd name="T7" fmla="*/ 35830681 h 113"/>
              <a:gd name="T8" fmla="*/ 3155449 w 152"/>
              <a:gd name="T9" fmla="*/ 30854119 h 113"/>
              <a:gd name="T10" fmla="*/ 4244473 w 152"/>
              <a:gd name="T11" fmla="*/ 19905682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42" name="Freeform 546"/>
          <p:cNvSpPr>
            <a:spLocks/>
          </p:cNvSpPr>
          <p:nvPr/>
        </p:nvSpPr>
        <p:spPr bwMode="auto">
          <a:xfrm rot="1673837">
            <a:off x="7450138" y="4027488"/>
            <a:ext cx="33337" cy="61912"/>
          </a:xfrm>
          <a:custGeom>
            <a:avLst/>
            <a:gdLst>
              <a:gd name="T0" fmla="*/ 0 w 80"/>
              <a:gd name="T1" fmla="*/ 29038598 h 132"/>
              <a:gd name="T2" fmla="*/ 9724402 w 80"/>
              <a:gd name="T3" fmla="*/ 13199448 h 132"/>
              <a:gd name="T4" fmla="*/ 13891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43" name="Line 547"/>
          <p:cNvSpPr>
            <a:spLocks noChangeShapeType="1"/>
          </p:cNvSpPr>
          <p:nvPr/>
        </p:nvSpPr>
        <p:spPr bwMode="auto">
          <a:xfrm flipV="1">
            <a:off x="7580313" y="4033838"/>
            <a:ext cx="19050" cy="1047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44" name="Freeform 548"/>
          <p:cNvSpPr>
            <a:spLocks/>
          </p:cNvSpPr>
          <p:nvPr/>
        </p:nvSpPr>
        <p:spPr bwMode="auto">
          <a:xfrm rot="-1432516">
            <a:off x="7526338" y="4110038"/>
            <a:ext cx="79375" cy="109537"/>
          </a:xfrm>
          <a:custGeom>
            <a:avLst/>
            <a:gdLst>
              <a:gd name="T0" fmla="*/ 0 w 80"/>
              <a:gd name="T1" fmla="*/ 90896608 h 132"/>
              <a:gd name="T2" fmla="*/ 55128909 w 80"/>
              <a:gd name="T3" fmla="*/ 41317018 h 132"/>
              <a:gd name="T4" fmla="*/ 7875488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45" name="Freeform 549"/>
          <p:cNvSpPr>
            <a:spLocks/>
          </p:cNvSpPr>
          <p:nvPr/>
        </p:nvSpPr>
        <p:spPr bwMode="auto">
          <a:xfrm>
            <a:off x="7812088" y="4027488"/>
            <a:ext cx="95250" cy="173037"/>
          </a:xfrm>
          <a:custGeom>
            <a:avLst/>
            <a:gdLst>
              <a:gd name="T0" fmla="*/ 0 w 192"/>
              <a:gd name="T1" fmla="*/ 178225020 h 168"/>
              <a:gd name="T2" fmla="*/ 23626465 w 192"/>
              <a:gd name="T3" fmla="*/ 25461157 h 168"/>
              <a:gd name="T4" fmla="*/ 47252930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46" name="Freeform 550"/>
          <p:cNvSpPr>
            <a:spLocks/>
          </p:cNvSpPr>
          <p:nvPr/>
        </p:nvSpPr>
        <p:spPr bwMode="auto">
          <a:xfrm>
            <a:off x="7875588" y="4027488"/>
            <a:ext cx="33337" cy="161925"/>
          </a:xfrm>
          <a:custGeom>
            <a:avLst/>
            <a:gdLst>
              <a:gd name="T0" fmla="*/ 0 w 144"/>
              <a:gd name="T1" fmla="*/ 13377317 h 280"/>
              <a:gd name="T2" fmla="*/ 5145241 w 144"/>
              <a:gd name="T3" fmla="*/ 13377317 h 280"/>
              <a:gd name="T4" fmla="*/ 7717747 w 144"/>
              <a:gd name="T5" fmla="*/ 9364180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47" name="Arc 551"/>
          <p:cNvSpPr>
            <a:spLocks/>
          </p:cNvSpPr>
          <p:nvPr/>
        </p:nvSpPr>
        <p:spPr bwMode="auto">
          <a:xfrm rot="6747118" flipV="1">
            <a:off x="7838281" y="4082257"/>
            <a:ext cx="239713" cy="44450"/>
          </a:xfrm>
          <a:custGeom>
            <a:avLst/>
            <a:gdLst>
              <a:gd name="T0" fmla="*/ 26062620 w 21600"/>
              <a:gd name="T1" fmla="*/ 0 h 26689"/>
              <a:gd name="T2" fmla="*/ 18985246 w 21600"/>
              <a:gd name="T3" fmla="*/ 123297 h 26689"/>
              <a:gd name="T4" fmla="*/ 0 w 21600"/>
              <a:gd name="T5" fmla="*/ 46878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48" name="Arc 552"/>
          <p:cNvSpPr>
            <a:spLocks/>
          </p:cNvSpPr>
          <p:nvPr/>
        </p:nvSpPr>
        <p:spPr bwMode="auto">
          <a:xfrm flipH="1">
            <a:off x="7961313" y="4046538"/>
            <a:ext cx="104775" cy="82550"/>
          </a:xfrm>
          <a:custGeom>
            <a:avLst/>
            <a:gdLst>
              <a:gd name="T0" fmla="*/ 0 w 37898"/>
              <a:gd name="T1" fmla="*/ 437461 h 21600"/>
              <a:gd name="T2" fmla="*/ 800830 w 37898"/>
              <a:gd name="T3" fmla="*/ 989912 h 21600"/>
              <a:gd name="T4" fmla="*/ 351769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49" name="Arc 553"/>
          <p:cNvSpPr>
            <a:spLocks/>
          </p:cNvSpPr>
          <p:nvPr/>
        </p:nvSpPr>
        <p:spPr bwMode="auto">
          <a:xfrm flipH="1">
            <a:off x="8021638" y="4075113"/>
            <a:ext cx="60325" cy="139700"/>
          </a:xfrm>
          <a:custGeom>
            <a:avLst/>
            <a:gdLst>
              <a:gd name="T0" fmla="*/ 470504 w 21600"/>
              <a:gd name="T1" fmla="*/ 2060551 h 36375"/>
              <a:gd name="T2" fmla="*/ 127303 w 21600"/>
              <a:gd name="T3" fmla="*/ 0 h 36375"/>
              <a:gd name="T4" fmla="*/ 470527 w 21600"/>
              <a:gd name="T5" fmla="*/ 836963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50" name="Arc 554"/>
          <p:cNvSpPr>
            <a:spLocks/>
          </p:cNvSpPr>
          <p:nvPr/>
        </p:nvSpPr>
        <p:spPr bwMode="auto">
          <a:xfrm flipH="1">
            <a:off x="7961313" y="4110038"/>
            <a:ext cx="63500" cy="104775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551520 h 27198"/>
              <a:gd name="T4" fmla="*/ 32794 w 23199"/>
              <a:gd name="T5" fmla="*/ 32003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51" name="Line 555"/>
          <p:cNvSpPr>
            <a:spLocks noChangeShapeType="1"/>
          </p:cNvSpPr>
          <p:nvPr/>
        </p:nvSpPr>
        <p:spPr bwMode="auto">
          <a:xfrm>
            <a:off x="7815263" y="4024313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52" name="Freeform 556"/>
          <p:cNvSpPr>
            <a:spLocks/>
          </p:cNvSpPr>
          <p:nvPr/>
        </p:nvSpPr>
        <p:spPr bwMode="auto">
          <a:xfrm>
            <a:off x="7726363" y="4021138"/>
            <a:ext cx="88900" cy="165100"/>
          </a:xfrm>
          <a:custGeom>
            <a:avLst/>
            <a:gdLst>
              <a:gd name="T0" fmla="*/ 0 w 192"/>
              <a:gd name="T1" fmla="*/ 162250062 h 168"/>
              <a:gd name="T2" fmla="*/ 20581277 w 192"/>
              <a:gd name="T3" fmla="*/ 23178860 h 168"/>
              <a:gd name="T4" fmla="*/ 41162553 w 192"/>
              <a:gd name="T5" fmla="*/ 2317886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53" name="Freeform 557"/>
          <p:cNvSpPr>
            <a:spLocks/>
          </p:cNvSpPr>
          <p:nvPr/>
        </p:nvSpPr>
        <p:spPr bwMode="auto">
          <a:xfrm flipH="1">
            <a:off x="7986713" y="4030663"/>
            <a:ext cx="100012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54" name="Freeform 558"/>
          <p:cNvSpPr>
            <a:spLocks/>
          </p:cNvSpPr>
          <p:nvPr/>
        </p:nvSpPr>
        <p:spPr bwMode="auto">
          <a:xfrm rot="-4841525" flipH="1" flipV="1">
            <a:off x="8021638" y="4416425"/>
            <a:ext cx="76200" cy="53975"/>
          </a:xfrm>
          <a:custGeom>
            <a:avLst/>
            <a:gdLst>
              <a:gd name="T0" fmla="*/ 0 w 56"/>
              <a:gd name="T1" fmla="*/ 2154848 h 104"/>
              <a:gd name="T2" fmla="*/ 88873690 w 56"/>
              <a:gd name="T3" fmla="*/ 2154848 h 104"/>
              <a:gd name="T4" fmla="*/ 88873690 w 56"/>
              <a:gd name="T5" fmla="*/ 15083417 h 104"/>
              <a:gd name="T6" fmla="*/ 0 w 56"/>
              <a:gd name="T7" fmla="*/ 2801250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55" name="Freeform 559"/>
          <p:cNvSpPr>
            <a:spLocks/>
          </p:cNvSpPr>
          <p:nvPr/>
        </p:nvSpPr>
        <p:spPr bwMode="auto">
          <a:xfrm rot="-342635">
            <a:off x="8029575" y="4159250"/>
            <a:ext cx="120650" cy="273050"/>
          </a:xfrm>
          <a:custGeom>
            <a:avLst/>
            <a:gdLst>
              <a:gd name="T0" fmla="*/ 5040312 w 152"/>
              <a:gd name="T1" fmla="*/ 258876059 h 288"/>
              <a:gd name="T2" fmla="*/ 5040312 w 152"/>
              <a:gd name="T3" fmla="*/ 215730326 h 288"/>
              <a:gd name="T4" fmla="*/ 35282186 w 152"/>
              <a:gd name="T5" fmla="*/ 129438030 h 288"/>
              <a:gd name="T6" fmla="*/ 95765924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56" name="Arc 560"/>
          <p:cNvSpPr>
            <a:spLocks/>
          </p:cNvSpPr>
          <p:nvPr/>
        </p:nvSpPr>
        <p:spPr bwMode="auto">
          <a:xfrm rot="4648667">
            <a:off x="5043488" y="4024313"/>
            <a:ext cx="79375" cy="98425"/>
          </a:xfrm>
          <a:custGeom>
            <a:avLst/>
            <a:gdLst>
              <a:gd name="T0" fmla="*/ 159961 w 20914"/>
              <a:gd name="T1" fmla="*/ 0 h 21401"/>
              <a:gd name="T2" fmla="*/ 1143343 w 20914"/>
              <a:gd name="T3" fmla="*/ 1556652 h 21401"/>
              <a:gd name="T4" fmla="*/ 0 w 20914"/>
              <a:gd name="T5" fmla="*/ 208184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57" name="Arc 561"/>
          <p:cNvSpPr>
            <a:spLocks/>
          </p:cNvSpPr>
          <p:nvPr/>
        </p:nvSpPr>
        <p:spPr bwMode="auto">
          <a:xfrm rot="-4728917">
            <a:off x="5099050" y="4092575"/>
            <a:ext cx="142875" cy="79375"/>
          </a:xfrm>
          <a:custGeom>
            <a:avLst/>
            <a:gdLst>
              <a:gd name="T0" fmla="*/ 2382950 w 21600"/>
              <a:gd name="T1" fmla="*/ 480890 h 32248"/>
              <a:gd name="T2" fmla="*/ 1832802 w 21600"/>
              <a:gd name="T3" fmla="*/ 0 h 32248"/>
              <a:gd name="T4" fmla="*/ 6251171 w 21600"/>
              <a:gd name="T5" fmla="*/ 227859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58" name="Freeform 562"/>
          <p:cNvSpPr>
            <a:spLocks/>
          </p:cNvSpPr>
          <p:nvPr/>
        </p:nvSpPr>
        <p:spPr bwMode="auto">
          <a:xfrm>
            <a:off x="5207000" y="4021138"/>
            <a:ext cx="65088" cy="200025"/>
          </a:xfrm>
          <a:custGeom>
            <a:avLst/>
            <a:gdLst>
              <a:gd name="T0" fmla="*/ 5403467 w 112"/>
              <a:gd name="T1" fmla="*/ 0 h 328"/>
              <a:gd name="T2" fmla="*/ 5403467 w 112"/>
              <a:gd name="T3" fmla="*/ 107106068 h 328"/>
              <a:gd name="T4" fmla="*/ 37825425 w 112"/>
              <a:gd name="T5" fmla="*/ 89255063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59" name="Freeform 563"/>
          <p:cNvSpPr>
            <a:spLocks/>
          </p:cNvSpPr>
          <p:nvPr/>
        </p:nvSpPr>
        <p:spPr bwMode="auto">
          <a:xfrm>
            <a:off x="5221288" y="3975100"/>
            <a:ext cx="39687" cy="61913"/>
          </a:xfrm>
          <a:custGeom>
            <a:avLst/>
            <a:gdLst>
              <a:gd name="T0" fmla="*/ 0 w 56"/>
              <a:gd name="T1" fmla="*/ 2835497 h 104"/>
              <a:gd name="T2" fmla="*/ 24107731 w 56"/>
              <a:gd name="T3" fmla="*/ 2835497 h 104"/>
              <a:gd name="T4" fmla="*/ 24107731 w 56"/>
              <a:gd name="T5" fmla="*/ 19846692 h 104"/>
              <a:gd name="T6" fmla="*/ 0 w 56"/>
              <a:gd name="T7" fmla="*/ 3685787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60" name="Freeform 564"/>
          <p:cNvSpPr>
            <a:spLocks/>
          </p:cNvSpPr>
          <p:nvPr/>
        </p:nvSpPr>
        <p:spPr bwMode="auto">
          <a:xfrm rot="-1391916">
            <a:off x="5237163" y="4117975"/>
            <a:ext cx="79375" cy="60325"/>
          </a:xfrm>
          <a:custGeom>
            <a:avLst/>
            <a:gdLst>
              <a:gd name="T0" fmla="*/ 0 w 48"/>
              <a:gd name="T1" fmla="*/ 18953674 h 192"/>
              <a:gd name="T2" fmla="*/ 131258148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61" name="Arc 565"/>
          <p:cNvSpPr>
            <a:spLocks/>
          </p:cNvSpPr>
          <p:nvPr/>
        </p:nvSpPr>
        <p:spPr bwMode="auto">
          <a:xfrm flipH="1">
            <a:off x="5295900" y="4016375"/>
            <a:ext cx="104775" cy="96838"/>
          </a:xfrm>
          <a:custGeom>
            <a:avLst/>
            <a:gdLst>
              <a:gd name="T0" fmla="*/ 0 w 37898"/>
              <a:gd name="T1" fmla="*/ 706196 h 21600"/>
              <a:gd name="T2" fmla="*/ 800830 w 37898"/>
              <a:gd name="T3" fmla="*/ 1598029 h 21600"/>
              <a:gd name="T4" fmla="*/ 351769 w 37898"/>
              <a:gd name="T5" fmla="*/ 194639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62" name="Arc 566"/>
          <p:cNvSpPr>
            <a:spLocks/>
          </p:cNvSpPr>
          <p:nvPr/>
        </p:nvSpPr>
        <p:spPr bwMode="auto">
          <a:xfrm flipH="1">
            <a:off x="5356225" y="4052888"/>
            <a:ext cx="58738" cy="163512"/>
          </a:xfrm>
          <a:custGeom>
            <a:avLst/>
            <a:gdLst>
              <a:gd name="T0" fmla="*/ 434338 w 21600"/>
              <a:gd name="T1" fmla="*/ 3304021 h 36375"/>
              <a:gd name="T2" fmla="*/ 117520 w 21600"/>
              <a:gd name="T3" fmla="*/ 0 h 36375"/>
              <a:gd name="T4" fmla="*/ 434359 w 21600"/>
              <a:gd name="T5" fmla="*/ 1342044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63" name="Arc 567"/>
          <p:cNvSpPr>
            <a:spLocks/>
          </p:cNvSpPr>
          <p:nvPr/>
        </p:nvSpPr>
        <p:spPr bwMode="auto">
          <a:xfrm flipH="1">
            <a:off x="5294313" y="4094163"/>
            <a:ext cx="65087" cy="122237"/>
          </a:xfrm>
          <a:custGeom>
            <a:avLst/>
            <a:gdLst>
              <a:gd name="T0" fmla="*/ 496021 w 23199"/>
              <a:gd name="T1" fmla="*/ 0 h 27198"/>
              <a:gd name="T2" fmla="*/ 0 w 23199"/>
              <a:gd name="T3" fmla="*/ 2463720 h 27198"/>
              <a:gd name="T4" fmla="*/ 35311 w 23199"/>
              <a:gd name="T5" fmla="*/ 50818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64" name="Freeform 568"/>
          <p:cNvSpPr>
            <a:spLocks/>
          </p:cNvSpPr>
          <p:nvPr/>
        </p:nvSpPr>
        <p:spPr bwMode="auto">
          <a:xfrm>
            <a:off x="5391150" y="3986213"/>
            <a:ext cx="36513" cy="61912"/>
          </a:xfrm>
          <a:custGeom>
            <a:avLst/>
            <a:gdLst>
              <a:gd name="T0" fmla="*/ 0 w 56"/>
              <a:gd name="T1" fmla="*/ 2834856 h 104"/>
              <a:gd name="T2" fmla="*/ 20406202 w 56"/>
              <a:gd name="T3" fmla="*/ 2834856 h 104"/>
              <a:gd name="T4" fmla="*/ 20406202 w 56"/>
              <a:gd name="T5" fmla="*/ 19845776 h 104"/>
              <a:gd name="T6" fmla="*/ 0 w 56"/>
              <a:gd name="T7" fmla="*/ 3685668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65" name="Freeform 569"/>
          <p:cNvSpPr>
            <a:spLocks/>
          </p:cNvSpPr>
          <p:nvPr/>
        </p:nvSpPr>
        <p:spPr bwMode="auto">
          <a:xfrm>
            <a:off x="5426075" y="4006850"/>
            <a:ext cx="106363" cy="74613"/>
          </a:xfrm>
          <a:custGeom>
            <a:avLst/>
            <a:gdLst>
              <a:gd name="T0" fmla="*/ 0 w 80"/>
              <a:gd name="T1" fmla="*/ 42174996 h 132"/>
              <a:gd name="T2" fmla="*/ 98989389 w 80"/>
              <a:gd name="T3" fmla="*/ 19170454 h 132"/>
              <a:gd name="T4" fmla="*/ 141413585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66" name="Freeform 570"/>
          <p:cNvSpPr>
            <a:spLocks/>
          </p:cNvSpPr>
          <p:nvPr/>
        </p:nvSpPr>
        <p:spPr bwMode="auto">
          <a:xfrm>
            <a:off x="5524500" y="3935413"/>
            <a:ext cx="44450" cy="271462"/>
          </a:xfrm>
          <a:custGeom>
            <a:avLst/>
            <a:gdLst>
              <a:gd name="T0" fmla="*/ 894202 w 94"/>
              <a:gd name="T1" fmla="*/ 0 h 443"/>
              <a:gd name="T2" fmla="*/ 447337 w 94"/>
              <a:gd name="T3" fmla="*/ 121662165 h 443"/>
              <a:gd name="T4" fmla="*/ 3130415 w 94"/>
              <a:gd name="T5" fmla="*/ 159212151 h 443"/>
              <a:gd name="T6" fmla="*/ 13863670 w 94"/>
              <a:gd name="T7" fmla="*/ 163718580 h 443"/>
              <a:gd name="T8" fmla="*/ 21019176 w 94"/>
              <a:gd name="T9" fmla="*/ 157710225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67" name="Line 571"/>
          <p:cNvSpPr>
            <a:spLocks noChangeShapeType="1"/>
          </p:cNvSpPr>
          <p:nvPr/>
        </p:nvSpPr>
        <p:spPr bwMode="auto">
          <a:xfrm flipV="1">
            <a:off x="5484813" y="4016375"/>
            <a:ext cx="84137" cy="47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68" name="Freeform 572"/>
          <p:cNvSpPr>
            <a:spLocks/>
          </p:cNvSpPr>
          <p:nvPr/>
        </p:nvSpPr>
        <p:spPr bwMode="auto">
          <a:xfrm rot="9222466" flipH="1">
            <a:off x="5384800" y="4046538"/>
            <a:ext cx="26988" cy="33337"/>
          </a:xfrm>
          <a:custGeom>
            <a:avLst/>
            <a:gdLst>
              <a:gd name="T0" fmla="*/ 914218 w 152"/>
              <a:gd name="T1" fmla="*/ 0 h 113"/>
              <a:gd name="T2" fmla="*/ 252125 w 152"/>
              <a:gd name="T3" fmla="*/ 1044363 h 113"/>
              <a:gd name="T4" fmla="*/ 252125 w 152"/>
              <a:gd name="T5" fmla="*/ 5222109 h 113"/>
              <a:gd name="T6" fmla="*/ 1765406 w 152"/>
              <a:gd name="T7" fmla="*/ 9399854 h 113"/>
              <a:gd name="T8" fmla="*/ 3562238 w 152"/>
              <a:gd name="T9" fmla="*/ 8094401 h 113"/>
              <a:gd name="T10" fmla="*/ 4791790 w 152"/>
              <a:gd name="T11" fmla="*/ 522210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69" name="Freeform 573"/>
          <p:cNvSpPr>
            <a:spLocks/>
          </p:cNvSpPr>
          <p:nvPr/>
        </p:nvSpPr>
        <p:spPr bwMode="auto">
          <a:xfrm rot="1673837">
            <a:off x="5402263" y="4062413"/>
            <a:ext cx="34925" cy="31750"/>
          </a:xfrm>
          <a:custGeom>
            <a:avLst/>
            <a:gdLst>
              <a:gd name="T0" fmla="*/ 0 w 80"/>
              <a:gd name="T1" fmla="*/ 7636835 h 132"/>
              <a:gd name="T2" fmla="*/ 10673079 w 80"/>
              <a:gd name="T3" fmla="*/ 3471333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70" name="Arc 574"/>
          <p:cNvSpPr>
            <a:spLocks/>
          </p:cNvSpPr>
          <p:nvPr/>
        </p:nvSpPr>
        <p:spPr bwMode="auto">
          <a:xfrm rot="668040">
            <a:off x="5540375" y="4110038"/>
            <a:ext cx="36513" cy="93662"/>
          </a:xfrm>
          <a:custGeom>
            <a:avLst/>
            <a:gdLst>
              <a:gd name="T0" fmla="*/ 95864 w 21600"/>
              <a:gd name="T1" fmla="*/ 0 h 30122"/>
              <a:gd name="T2" fmla="*/ 2338 w 21600"/>
              <a:gd name="T3" fmla="*/ 905573 h 30122"/>
              <a:gd name="T4" fmla="*/ 0 w 21600"/>
              <a:gd name="T5" fmla="*/ 256350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71" name="Arc 575"/>
          <p:cNvSpPr>
            <a:spLocks/>
          </p:cNvSpPr>
          <p:nvPr/>
        </p:nvSpPr>
        <p:spPr bwMode="auto">
          <a:xfrm rot="20206454" flipH="1">
            <a:off x="4891088" y="3738563"/>
            <a:ext cx="85725" cy="115887"/>
          </a:xfrm>
          <a:custGeom>
            <a:avLst/>
            <a:gdLst>
              <a:gd name="T0" fmla="*/ 0 w 37898"/>
              <a:gd name="T1" fmla="*/ 1210311 h 21600"/>
              <a:gd name="T2" fmla="*/ 438621 w 37898"/>
              <a:gd name="T3" fmla="*/ 2738721 h 21600"/>
              <a:gd name="T4" fmla="*/ 192665 w 37898"/>
              <a:gd name="T5" fmla="*/ 3335775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72" name="Arc 576"/>
          <p:cNvSpPr>
            <a:spLocks/>
          </p:cNvSpPr>
          <p:nvPr/>
        </p:nvSpPr>
        <p:spPr bwMode="auto">
          <a:xfrm rot="18564040" flipH="1">
            <a:off x="4951413" y="3708400"/>
            <a:ext cx="69850" cy="60325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296124 h 27198"/>
              <a:gd name="T4" fmla="*/ 43640 w 23199"/>
              <a:gd name="T5" fmla="*/ 6108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73" name="Arc 577"/>
          <p:cNvSpPr>
            <a:spLocks/>
          </p:cNvSpPr>
          <p:nvPr/>
        </p:nvSpPr>
        <p:spPr bwMode="auto">
          <a:xfrm rot="5910393" flipH="1">
            <a:off x="4849813" y="3746500"/>
            <a:ext cx="192087" cy="61913"/>
          </a:xfrm>
          <a:custGeom>
            <a:avLst/>
            <a:gdLst>
              <a:gd name="T0" fmla="*/ 2461488 w 21600"/>
              <a:gd name="T1" fmla="*/ 323916 h 27068"/>
              <a:gd name="T2" fmla="*/ 4453928 w 21600"/>
              <a:gd name="T3" fmla="*/ 0 h 27068"/>
              <a:gd name="T4" fmla="*/ 15191004 w 21600"/>
              <a:gd name="T5" fmla="*/ 18285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74" name="Freeform 578"/>
          <p:cNvSpPr>
            <a:spLocks/>
          </p:cNvSpPr>
          <p:nvPr/>
        </p:nvSpPr>
        <p:spPr bwMode="auto">
          <a:xfrm rot="-143199">
            <a:off x="4975225" y="3795713"/>
            <a:ext cx="42863" cy="403225"/>
          </a:xfrm>
          <a:custGeom>
            <a:avLst/>
            <a:gdLst>
              <a:gd name="T0" fmla="*/ 0 w 192"/>
              <a:gd name="T1" fmla="*/ 338730020 h 480"/>
              <a:gd name="T2" fmla="*/ 4784583 w 192"/>
              <a:gd name="T3" fmla="*/ 304857449 h 480"/>
              <a:gd name="T4" fmla="*/ 7176650 w 192"/>
              <a:gd name="T5" fmla="*/ 237111466 h 480"/>
              <a:gd name="T6" fmla="*/ 9568942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75" name="Freeform 579"/>
          <p:cNvSpPr>
            <a:spLocks/>
          </p:cNvSpPr>
          <p:nvPr/>
        </p:nvSpPr>
        <p:spPr bwMode="auto">
          <a:xfrm rot="2859523" flipH="1">
            <a:off x="4977607" y="3759994"/>
            <a:ext cx="80962" cy="76200"/>
          </a:xfrm>
          <a:custGeom>
            <a:avLst/>
            <a:gdLst>
              <a:gd name="T0" fmla="*/ 0 w 80"/>
              <a:gd name="T1" fmla="*/ 43988180 h 132"/>
              <a:gd name="T2" fmla="*/ 57354487 w 80"/>
              <a:gd name="T3" fmla="*/ 19994418 h 132"/>
              <a:gd name="T4" fmla="*/ 819355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76" name="Arc 580"/>
          <p:cNvSpPr>
            <a:spLocks/>
          </p:cNvSpPr>
          <p:nvPr/>
        </p:nvSpPr>
        <p:spPr bwMode="auto">
          <a:xfrm rot="7227494" flipH="1">
            <a:off x="5107781" y="3744119"/>
            <a:ext cx="73025" cy="65088"/>
          </a:xfrm>
          <a:custGeom>
            <a:avLst/>
            <a:gdLst>
              <a:gd name="T0" fmla="*/ 0 w 29764"/>
              <a:gd name="T1" fmla="*/ 93989 h 21600"/>
              <a:gd name="T2" fmla="*/ 439573 w 29764"/>
              <a:gd name="T3" fmla="*/ 267457 h 21600"/>
              <a:gd name="T4" fmla="*/ 172616 w 29764"/>
              <a:gd name="T5" fmla="*/ 59101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77" name="Arc 581"/>
          <p:cNvSpPr>
            <a:spLocks/>
          </p:cNvSpPr>
          <p:nvPr/>
        </p:nvSpPr>
        <p:spPr bwMode="auto">
          <a:xfrm rot="1213172">
            <a:off x="4999038" y="4079875"/>
            <a:ext cx="42862" cy="127000"/>
          </a:xfrm>
          <a:custGeom>
            <a:avLst/>
            <a:gdLst>
              <a:gd name="T0" fmla="*/ 104285 w 27189"/>
              <a:gd name="T1" fmla="*/ 0 h 26531"/>
              <a:gd name="T2" fmla="*/ 0 w 27189"/>
              <a:gd name="T3" fmla="*/ 2829346 h 26531"/>
              <a:gd name="T4" fmla="*/ 21897 w 27189"/>
              <a:gd name="T5" fmla="*/ 540862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78" name="Freeform 582"/>
          <p:cNvSpPr>
            <a:spLocks/>
          </p:cNvSpPr>
          <p:nvPr/>
        </p:nvSpPr>
        <p:spPr bwMode="auto">
          <a:xfrm rot="517400" flipH="1">
            <a:off x="4930775" y="3879850"/>
            <a:ext cx="150813" cy="104775"/>
          </a:xfrm>
          <a:custGeom>
            <a:avLst/>
            <a:gdLst>
              <a:gd name="T0" fmla="*/ 0 w 1"/>
              <a:gd name="T1" fmla="*/ 0 h 768"/>
              <a:gd name="T2" fmla="*/ 0 w 1"/>
              <a:gd name="T3" fmla="*/ 1429401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79" name="Freeform 583"/>
          <p:cNvSpPr>
            <a:spLocks/>
          </p:cNvSpPr>
          <p:nvPr/>
        </p:nvSpPr>
        <p:spPr bwMode="auto">
          <a:xfrm rot="615711" flipH="1">
            <a:off x="4943475" y="3776663"/>
            <a:ext cx="150813" cy="103187"/>
          </a:xfrm>
          <a:custGeom>
            <a:avLst/>
            <a:gdLst>
              <a:gd name="T0" fmla="*/ 0 w 1"/>
              <a:gd name="T1" fmla="*/ 0 h 768"/>
              <a:gd name="T2" fmla="*/ 0 w 1"/>
              <a:gd name="T3" fmla="*/ 13864006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80" name="Arc 584"/>
          <p:cNvSpPr>
            <a:spLocks/>
          </p:cNvSpPr>
          <p:nvPr/>
        </p:nvSpPr>
        <p:spPr bwMode="auto">
          <a:xfrm rot="20863295" flipH="1">
            <a:off x="5095875" y="3740150"/>
            <a:ext cx="69850" cy="73025"/>
          </a:xfrm>
          <a:custGeom>
            <a:avLst/>
            <a:gdLst>
              <a:gd name="T0" fmla="*/ 0 w 33055"/>
              <a:gd name="T1" fmla="*/ 135671 h 21600"/>
              <a:gd name="T2" fmla="*/ 311906 w 33055"/>
              <a:gd name="T3" fmla="*/ 685269 h 21600"/>
              <a:gd name="T4" fmla="*/ 111384 w 33055"/>
              <a:gd name="T5" fmla="*/ 834655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81" name="Arc 585"/>
          <p:cNvSpPr>
            <a:spLocks/>
          </p:cNvSpPr>
          <p:nvPr/>
        </p:nvSpPr>
        <p:spPr bwMode="auto">
          <a:xfrm rot="675542">
            <a:off x="5030788" y="3984625"/>
            <a:ext cx="34925" cy="144463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7260879 h 20377"/>
              <a:gd name="T4" fmla="*/ 0 w 21600"/>
              <a:gd name="T5" fmla="*/ 1994713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82" name="Line 586"/>
          <p:cNvSpPr>
            <a:spLocks noChangeShapeType="1"/>
          </p:cNvSpPr>
          <p:nvPr/>
        </p:nvSpPr>
        <p:spPr bwMode="auto">
          <a:xfrm>
            <a:off x="5129213" y="4016375"/>
            <a:ext cx="0" cy="1587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83" name="AutoShape 587"/>
          <p:cNvSpPr>
            <a:spLocks noChangeArrowheads="1"/>
          </p:cNvSpPr>
          <p:nvPr/>
        </p:nvSpPr>
        <p:spPr bwMode="auto">
          <a:xfrm>
            <a:off x="5340350" y="4306888"/>
            <a:ext cx="23813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5884" name="Freeform 588"/>
          <p:cNvSpPr>
            <a:spLocks/>
          </p:cNvSpPr>
          <p:nvPr/>
        </p:nvSpPr>
        <p:spPr bwMode="auto">
          <a:xfrm>
            <a:off x="6235700" y="3833813"/>
            <a:ext cx="41275" cy="101600"/>
          </a:xfrm>
          <a:custGeom>
            <a:avLst/>
            <a:gdLst>
              <a:gd name="T0" fmla="*/ 0 w 48"/>
              <a:gd name="T1" fmla="*/ 53763333 h 192"/>
              <a:gd name="T2" fmla="*/ 3549220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85" name="Freeform 589"/>
          <p:cNvSpPr>
            <a:spLocks/>
          </p:cNvSpPr>
          <p:nvPr/>
        </p:nvSpPr>
        <p:spPr bwMode="auto">
          <a:xfrm>
            <a:off x="5761038" y="3983038"/>
            <a:ext cx="60325" cy="241300"/>
          </a:xfrm>
          <a:custGeom>
            <a:avLst/>
            <a:gdLst>
              <a:gd name="T0" fmla="*/ 0 w 242"/>
              <a:gd name="T1" fmla="*/ 205744452 h 283"/>
              <a:gd name="T2" fmla="*/ 4598162 w 242"/>
              <a:gd name="T3" fmla="*/ 167939665 h 283"/>
              <a:gd name="T4" fmla="*/ 9196573 w 242"/>
              <a:gd name="T5" fmla="*/ 134497034 h 283"/>
              <a:gd name="T6" fmla="*/ 12179170 w 242"/>
              <a:gd name="T7" fmla="*/ 105416533 h 283"/>
              <a:gd name="T8" fmla="*/ 14664709 w 242"/>
              <a:gd name="T9" fmla="*/ 58888286 h 283"/>
              <a:gd name="T10" fmla="*/ 14540569 w 242"/>
              <a:gd name="T11" fmla="*/ 19629711 h 283"/>
              <a:gd name="T12" fmla="*/ 13670593 w 242"/>
              <a:gd name="T13" fmla="*/ 6543236 h 283"/>
              <a:gd name="T14" fmla="*/ 12055030 w 242"/>
              <a:gd name="T15" fmla="*/ 727310 h 283"/>
              <a:gd name="T16" fmla="*/ 10812136 w 242"/>
              <a:gd name="T17" fmla="*/ 727310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86" name="Line 590"/>
          <p:cNvSpPr>
            <a:spLocks noChangeShapeType="1"/>
          </p:cNvSpPr>
          <p:nvPr/>
        </p:nvSpPr>
        <p:spPr bwMode="auto">
          <a:xfrm flipH="1" flipV="1">
            <a:off x="5800725" y="4013200"/>
            <a:ext cx="69850" cy="428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87" name="Arc 591"/>
          <p:cNvSpPr>
            <a:spLocks/>
          </p:cNvSpPr>
          <p:nvPr/>
        </p:nvSpPr>
        <p:spPr bwMode="auto">
          <a:xfrm rot="2265330" flipV="1">
            <a:off x="5830888" y="4173538"/>
            <a:ext cx="47625" cy="38100"/>
          </a:xfrm>
          <a:custGeom>
            <a:avLst/>
            <a:gdLst>
              <a:gd name="T0" fmla="*/ 0 w 37898"/>
              <a:gd name="T1" fmla="*/ 43011 h 21600"/>
              <a:gd name="T2" fmla="*/ 75210 w 37898"/>
              <a:gd name="T3" fmla="*/ 97324 h 21600"/>
              <a:gd name="T4" fmla="*/ 33036 w 37898"/>
              <a:gd name="T5" fmla="*/ 1185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88" name="Arc 592"/>
          <p:cNvSpPr>
            <a:spLocks/>
          </p:cNvSpPr>
          <p:nvPr/>
        </p:nvSpPr>
        <p:spPr bwMode="auto">
          <a:xfrm rot="36600" flipH="1">
            <a:off x="5753100" y="4051300"/>
            <a:ext cx="150813" cy="147638"/>
          </a:xfrm>
          <a:custGeom>
            <a:avLst/>
            <a:gdLst>
              <a:gd name="T0" fmla="*/ 1191290 w 21600"/>
              <a:gd name="T1" fmla="*/ 4392198 h 27068"/>
              <a:gd name="T2" fmla="*/ 2155607 w 21600"/>
              <a:gd name="T3" fmla="*/ 0 h 27068"/>
              <a:gd name="T4" fmla="*/ 7352058 w 21600"/>
              <a:gd name="T5" fmla="*/ 247940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89" name="Freeform 593"/>
          <p:cNvSpPr>
            <a:spLocks/>
          </p:cNvSpPr>
          <p:nvPr/>
        </p:nvSpPr>
        <p:spPr bwMode="auto">
          <a:xfrm rot="8079858" flipH="1">
            <a:off x="5783263" y="3976688"/>
            <a:ext cx="42862" cy="49212"/>
          </a:xfrm>
          <a:custGeom>
            <a:avLst/>
            <a:gdLst>
              <a:gd name="T0" fmla="*/ 2306088 w 152"/>
              <a:gd name="T1" fmla="*/ 0 h 113"/>
              <a:gd name="T2" fmla="*/ 636162 w 152"/>
              <a:gd name="T3" fmla="*/ 2275946 h 113"/>
              <a:gd name="T4" fmla="*/ 636162 w 152"/>
              <a:gd name="T5" fmla="*/ 11379731 h 113"/>
              <a:gd name="T6" fmla="*/ 4452854 w 152"/>
              <a:gd name="T7" fmla="*/ 20483516 h 113"/>
              <a:gd name="T8" fmla="*/ 8985509 w 152"/>
              <a:gd name="T9" fmla="*/ 17638802 h 113"/>
              <a:gd name="T10" fmla="*/ 12086520 w 152"/>
              <a:gd name="T11" fmla="*/ 1137973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90" name="Arc 594"/>
          <p:cNvSpPr>
            <a:spLocks/>
          </p:cNvSpPr>
          <p:nvPr/>
        </p:nvSpPr>
        <p:spPr bwMode="auto">
          <a:xfrm flipH="1">
            <a:off x="6138863" y="4032250"/>
            <a:ext cx="92075" cy="92075"/>
          </a:xfrm>
          <a:custGeom>
            <a:avLst/>
            <a:gdLst>
              <a:gd name="T0" fmla="*/ 0 w 39875"/>
              <a:gd name="T1" fmla="*/ 804390 h 21600"/>
              <a:gd name="T2" fmla="*/ 490936 w 39875"/>
              <a:gd name="T3" fmla="*/ 1454414 h 21600"/>
              <a:gd name="T4" fmla="*/ 227277 w 39875"/>
              <a:gd name="T5" fmla="*/ 1673084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91" name="Arc 595"/>
          <p:cNvSpPr>
            <a:spLocks/>
          </p:cNvSpPr>
          <p:nvPr/>
        </p:nvSpPr>
        <p:spPr bwMode="auto">
          <a:xfrm flipH="1">
            <a:off x="6138863" y="4110038"/>
            <a:ext cx="53975" cy="107950"/>
          </a:xfrm>
          <a:custGeom>
            <a:avLst/>
            <a:gdLst>
              <a:gd name="T0" fmla="*/ 271563 w 23853"/>
              <a:gd name="T1" fmla="*/ 0 h 25811"/>
              <a:gd name="T2" fmla="*/ 0 w 23853"/>
              <a:gd name="T3" fmla="*/ 1879604 h 25811"/>
              <a:gd name="T4" fmla="*/ 26104 w 23853"/>
              <a:gd name="T5" fmla="*/ 308066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92" name="Arc 596"/>
          <p:cNvSpPr>
            <a:spLocks/>
          </p:cNvSpPr>
          <p:nvPr/>
        </p:nvSpPr>
        <p:spPr bwMode="auto">
          <a:xfrm flipH="1">
            <a:off x="6189663" y="4079875"/>
            <a:ext cx="50800" cy="138113"/>
          </a:xfrm>
          <a:custGeom>
            <a:avLst/>
            <a:gdLst>
              <a:gd name="T0" fmla="*/ 275416 w 21600"/>
              <a:gd name="T1" fmla="*/ 2394199 h 33172"/>
              <a:gd name="T2" fmla="*/ 43763 w 21600"/>
              <a:gd name="T3" fmla="*/ 0 h 33172"/>
              <a:gd name="T4" fmla="*/ 280985 w 21600"/>
              <a:gd name="T5" fmla="*/ 835498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97"/>
          <p:cNvGrpSpPr>
            <a:grpSpLocks/>
          </p:cNvGrpSpPr>
          <p:nvPr/>
        </p:nvGrpSpPr>
        <p:grpSpPr bwMode="auto">
          <a:xfrm>
            <a:off x="6157913" y="3943350"/>
            <a:ext cx="74612" cy="46038"/>
            <a:chOff x="1346" y="3645"/>
            <a:chExt cx="47" cy="29"/>
          </a:xfrm>
        </p:grpSpPr>
        <p:sp>
          <p:nvSpPr>
            <p:cNvPr id="22052" name="Line 598"/>
            <p:cNvSpPr>
              <a:spLocks noChangeShapeType="1"/>
            </p:cNvSpPr>
            <p:nvPr/>
          </p:nvSpPr>
          <p:spPr bwMode="auto">
            <a:xfrm flipV="1">
              <a:off x="1346" y="3648"/>
              <a:ext cx="29" cy="2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3" name="Line 599"/>
            <p:cNvSpPr>
              <a:spLocks noChangeShapeType="1"/>
            </p:cNvSpPr>
            <p:nvPr/>
          </p:nvSpPr>
          <p:spPr bwMode="auto">
            <a:xfrm flipH="1" flipV="1">
              <a:off x="1368" y="3645"/>
              <a:ext cx="25" cy="29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896" name="Freeform 600"/>
          <p:cNvSpPr>
            <a:spLocks/>
          </p:cNvSpPr>
          <p:nvPr/>
        </p:nvSpPr>
        <p:spPr bwMode="auto">
          <a:xfrm rot="274436">
            <a:off x="5988050" y="4122738"/>
            <a:ext cx="71438" cy="79375"/>
          </a:xfrm>
          <a:custGeom>
            <a:avLst/>
            <a:gdLst>
              <a:gd name="T0" fmla="*/ 0 w 48"/>
              <a:gd name="T1" fmla="*/ 32814537 h 192"/>
              <a:gd name="T2" fmla="*/ 10632059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97" name="Freeform 601"/>
          <p:cNvSpPr>
            <a:spLocks/>
          </p:cNvSpPr>
          <p:nvPr/>
        </p:nvSpPr>
        <p:spPr bwMode="auto">
          <a:xfrm>
            <a:off x="5949950" y="4024313"/>
            <a:ext cx="73025" cy="196850"/>
          </a:xfrm>
          <a:custGeom>
            <a:avLst/>
            <a:gdLst>
              <a:gd name="T0" fmla="*/ 6801758 w 112"/>
              <a:gd name="T1" fmla="*/ 0 h 328"/>
              <a:gd name="T2" fmla="*/ 6801758 w 112"/>
              <a:gd name="T3" fmla="*/ 103732747 h 328"/>
              <a:gd name="T4" fmla="*/ 47612959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98" name="Freeform 602"/>
          <p:cNvSpPr>
            <a:spLocks/>
          </p:cNvSpPr>
          <p:nvPr/>
        </p:nvSpPr>
        <p:spPr bwMode="auto">
          <a:xfrm>
            <a:off x="5922963" y="4024313"/>
            <a:ext cx="31750" cy="100012"/>
          </a:xfrm>
          <a:custGeom>
            <a:avLst/>
            <a:gdLst>
              <a:gd name="T0" fmla="*/ 0 w 80"/>
              <a:gd name="T1" fmla="*/ 75775747 h 132"/>
              <a:gd name="T2" fmla="*/ 8820547 w 80"/>
              <a:gd name="T3" fmla="*/ 34443523 h 132"/>
              <a:gd name="T4" fmla="*/ 1260078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899" name="Freeform 603"/>
          <p:cNvSpPr>
            <a:spLocks/>
          </p:cNvSpPr>
          <p:nvPr/>
        </p:nvSpPr>
        <p:spPr bwMode="auto">
          <a:xfrm>
            <a:off x="6305550" y="4014788"/>
            <a:ext cx="71438" cy="228600"/>
          </a:xfrm>
          <a:custGeom>
            <a:avLst/>
            <a:gdLst>
              <a:gd name="T0" fmla="*/ 6509151 w 112"/>
              <a:gd name="T1" fmla="*/ 0 h 328"/>
              <a:gd name="T2" fmla="*/ 6509151 w 112"/>
              <a:gd name="T3" fmla="*/ 139893434 h 328"/>
              <a:gd name="T4" fmla="*/ 45565970 w 112"/>
              <a:gd name="T5" fmla="*/ 11657763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00" name="AutoShape 604"/>
          <p:cNvSpPr>
            <a:spLocks noChangeArrowheads="1"/>
          </p:cNvSpPr>
          <p:nvPr/>
        </p:nvSpPr>
        <p:spPr bwMode="auto">
          <a:xfrm>
            <a:off x="6302375" y="3952875"/>
            <a:ext cx="22225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5901" name="Freeform 605"/>
          <p:cNvSpPr>
            <a:spLocks/>
          </p:cNvSpPr>
          <p:nvPr/>
        </p:nvSpPr>
        <p:spPr bwMode="auto">
          <a:xfrm rot="9222466" flipH="1">
            <a:off x="6199188" y="4048125"/>
            <a:ext cx="23812" cy="33338"/>
          </a:xfrm>
          <a:custGeom>
            <a:avLst/>
            <a:gdLst>
              <a:gd name="T0" fmla="*/ 711697 w 152"/>
              <a:gd name="T1" fmla="*/ 0 h 113"/>
              <a:gd name="T2" fmla="*/ 196292 w 152"/>
              <a:gd name="T3" fmla="*/ 1044394 h 113"/>
              <a:gd name="T4" fmla="*/ 196292 w 152"/>
              <a:gd name="T5" fmla="*/ 5222561 h 113"/>
              <a:gd name="T6" fmla="*/ 1374360 w 152"/>
              <a:gd name="T7" fmla="*/ 9400431 h 113"/>
              <a:gd name="T8" fmla="*/ 2773158 w 152"/>
              <a:gd name="T9" fmla="*/ 8094644 h 113"/>
              <a:gd name="T10" fmla="*/ 3730338 w 152"/>
              <a:gd name="T11" fmla="*/ 522256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02" name="Freeform 606"/>
          <p:cNvSpPr>
            <a:spLocks/>
          </p:cNvSpPr>
          <p:nvPr/>
        </p:nvSpPr>
        <p:spPr bwMode="auto">
          <a:xfrm rot="1673837">
            <a:off x="6213475" y="4067175"/>
            <a:ext cx="30163" cy="31750"/>
          </a:xfrm>
          <a:custGeom>
            <a:avLst/>
            <a:gdLst>
              <a:gd name="T0" fmla="*/ 0 w 80"/>
              <a:gd name="T1" fmla="*/ 7636835 h 132"/>
              <a:gd name="T2" fmla="*/ 7960770 w 80"/>
              <a:gd name="T3" fmla="*/ 3471333 h 132"/>
              <a:gd name="T4" fmla="*/ 11372581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03" name="Freeform 607"/>
          <p:cNvSpPr>
            <a:spLocks/>
          </p:cNvSpPr>
          <p:nvPr/>
        </p:nvSpPr>
        <p:spPr bwMode="auto">
          <a:xfrm>
            <a:off x="6049963" y="4022725"/>
            <a:ext cx="50800" cy="201613"/>
          </a:xfrm>
          <a:custGeom>
            <a:avLst/>
            <a:gdLst>
              <a:gd name="T0" fmla="*/ 3291568 w 112"/>
              <a:gd name="T1" fmla="*/ 0 h 328"/>
              <a:gd name="T2" fmla="*/ 3291568 w 112"/>
              <a:gd name="T3" fmla="*/ 108813239 h 328"/>
              <a:gd name="T4" fmla="*/ 23041429 w 112"/>
              <a:gd name="T5" fmla="*/ 90677910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04" name="Freeform 608"/>
          <p:cNvSpPr>
            <a:spLocks/>
          </p:cNvSpPr>
          <p:nvPr/>
        </p:nvSpPr>
        <p:spPr bwMode="auto">
          <a:xfrm>
            <a:off x="6219825" y="4017963"/>
            <a:ext cx="100013" cy="74612"/>
          </a:xfrm>
          <a:custGeom>
            <a:avLst/>
            <a:gdLst>
              <a:gd name="T0" fmla="*/ 0 w 80"/>
              <a:gd name="T1" fmla="*/ 42173866 h 132"/>
              <a:gd name="T2" fmla="*/ 87522632 w 80"/>
              <a:gd name="T3" fmla="*/ 19170197 h 132"/>
              <a:gd name="T4" fmla="*/ 125032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05" name="Freeform 609"/>
          <p:cNvSpPr>
            <a:spLocks/>
          </p:cNvSpPr>
          <p:nvPr/>
        </p:nvSpPr>
        <p:spPr bwMode="auto">
          <a:xfrm rot="-404160">
            <a:off x="6067425" y="4125913"/>
            <a:ext cx="71438" cy="79375"/>
          </a:xfrm>
          <a:custGeom>
            <a:avLst/>
            <a:gdLst>
              <a:gd name="T0" fmla="*/ 0 w 48"/>
              <a:gd name="T1" fmla="*/ 32814537 h 192"/>
              <a:gd name="T2" fmla="*/ 10632059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06" name="Freeform 610"/>
          <p:cNvSpPr>
            <a:spLocks/>
          </p:cNvSpPr>
          <p:nvPr/>
        </p:nvSpPr>
        <p:spPr bwMode="auto">
          <a:xfrm>
            <a:off x="6932613" y="4027488"/>
            <a:ext cx="96837" cy="173037"/>
          </a:xfrm>
          <a:custGeom>
            <a:avLst/>
            <a:gdLst>
              <a:gd name="T0" fmla="*/ 0 w 192"/>
              <a:gd name="T1" fmla="*/ 178225020 h 168"/>
              <a:gd name="T2" fmla="*/ 24420577 w 192"/>
              <a:gd name="T3" fmla="*/ 25461157 h 168"/>
              <a:gd name="T4" fmla="*/ 48840649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07" name="Freeform 611"/>
          <p:cNvSpPr>
            <a:spLocks/>
          </p:cNvSpPr>
          <p:nvPr/>
        </p:nvSpPr>
        <p:spPr bwMode="auto">
          <a:xfrm rot="249980">
            <a:off x="6994525" y="4027488"/>
            <a:ext cx="33338" cy="163512"/>
          </a:xfrm>
          <a:custGeom>
            <a:avLst/>
            <a:gdLst>
              <a:gd name="T0" fmla="*/ 0 w 144"/>
              <a:gd name="T1" fmla="*/ 13640987 h 280"/>
              <a:gd name="T2" fmla="*/ 5145396 w 144"/>
              <a:gd name="T3" fmla="*/ 13640987 h 280"/>
              <a:gd name="T4" fmla="*/ 7718210 w 144"/>
              <a:gd name="T5" fmla="*/ 9548633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08" name="Arc 612"/>
          <p:cNvSpPr>
            <a:spLocks/>
          </p:cNvSpPr>
          <p:nvPr/>
        </p:nvSpPr>
        <p:spPr bwMode="auto">
          <a:xfrm rot="6747118" flipV="1">
            <a:off x="6958807" y="4080669"/>
            <a:ext cx="241300" cy="46037"/>
          </a:xfrm>
          <a:custGeom>
            <a:avLst/>
            <a:gdLst>
              <a:gd name="T0" fmla="*/ 26583687 w 21600"/>
              <a:gd name="T1" fmla="*/ 0 h 26689"/>
              <a:gd name="T2" fmla="*/ 19364759 w 21600"/>
              <a:gd name="T3" fmla="*/ 136979 h 26689"/>
              <a:gd name="T4" fmla="*/ 0 w 21600"/>
              <a:gd name="T5" fmla="*/ 52079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09" name="Arc 613"/>
          <p:cNvSpPr>
            <a:spLocks/>
          </p:cNvSpPr>
          <p:nvPr/>
        </p:nvSpPr>
        <p:spPr bwMode="auto">
          <a:xfrm flipH="1">
            <a:off x="7085013" y="4040188"/>
            <a:ext cx="103187" cy="82550"/>
          </a:xfrm>
          <a:custGeom>
            <a:avLst/>
            <a:gdLst>
              <a:gd name="T0" fmla="*/ 0 w 37898"/>
              <a:gd name="T1" fmla="*/ 437461 h 21600"/>
              <a:gd name="T2" fmla="*/ 764966 w 37898"/>
              <a:gd name="T3" fmla="*/ 989912 h 21600"/>
              <a:gd name="T4" fmla="*/ 336021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10" name="Arc 614"/>
          <p:cNvSpPr>
            <a:spLocks/>
          </p:cNvSpPr>
          <p:nvPr/>
        </p:nvSpPr>
        <p:spPr bwMode="auto">
          <a:xfrm flipH="1">
            <a:off x="7143750" y="4073525"/>
            <a:ext cx="58738" cy="136525"/>
          </a:xfrm>
          <a:custGeom>
            <a:avLst/>
            <a:gdLst>
              <a:gd name="T0" fmla="*/ 434338 w 21600"/>
              <a:gd name="T1" fmla="*/ 1923225 h 36375"/>
              <a:gd name="T2" fmla="*/ 117520 w 21600"/>
              <a:gd name="T3" fmla="*/ 0 h 36375"/>
              <a:gd name="T4" fmla="*/ 434359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11" name="Arc 615"/>
          <p:cNvSpPr>
            <a:spLocks/>
          </p:cNvSpPr>
          <p:nvPr/>
        </p:nvSpPr>
        <p:spPr bwMode="auto">
          <a:xfrm flipH="1">
            <a:off x="7083425" y="4106863"/>
            <a:ext cx="63500" cy="103187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482030 h 27198"/>
              <a:gd name="T4" fmla="*/ 32794 w 23199"/>
              <a:gd name="T5" fmla="*/ 30569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12" name="Arc 616"/>
          <p:cNvSpPr>
            <a:spLocks/>
          </p:cNvSpPr>
          <p:nvPr/>
        </p:nvSpPr>
        <p:spPr bwMode="auto">
          <a:xfrm rot="21592133" flipV="1">
            <a:off x="6559550" y="4044950"/>
            <a:ext cx="123825" cy="153988"/>
          </a:xfrm>
          <a:custGeom>
            <a:avLst/>
            <a:gdLst>
              <a:gd name="T0" fmla="*/ 0 w 42187"/>
              <a:gd name="T1" fmla="*/ 5460956 h 21600"/>
              <a:gd name="T2" fmla="*/ 1066761 w 42187"/>
              <a:gd name="T3" fmla="*/ 7693997 h 21600"/>
              <a:gd name="T4" fmla="*/ 520654 w 42187"/>
              <a:gd name="T5" fmla="*/ 7826241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13" name="Freeform 617"/>
          <p:cNvSpPr>
            <a:spLocks/>
          </p:cNvSpPr>
          <p:nvPr/>
        </p:nvSpPr>
        <p:spPr bwMode="auto">
          <a:xfrm>
            <a:off x="6510338" y="3724275"/>
            <a:ext cx="106362" cy="409575"/>
          </a:xfrm>
          <a:custGeom>
            <a:avLst/>
            <a:gdLst>
              <a:gd name="T0" fmla="*/ 0 w 208"/>
              <a:gd name="T1" fmla="*/ 246693635 h 680"/>
              <a:gd name="T2" fmla="*/ 50204911 w 208"/>
              <a:gd name="T3" fmla="*/ 37729683 h 680"/>
              <a:gd name="T4" fmla="*/ 25102455 w 208"/>
              <a:gd name="T5" fmla="*/ 20316127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14" name="Freeform 618"/>
          <p:cNvSpPr>
            <a:spLocks/>
          </p:cNvSpPr>
          <p:nvPr/>
        </p:nvSpPr>
        <p:spPr bwMode="auto">
          <a:xfrm>
            <a:off x="6565900" y="3759200"/>
            <a:ext cx="23813" cy="3778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8587465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15" name="Freeform 619"/>
          <p:cNvSpPr>
            <a:spLocks/>
          </p:cNvSpPr>
          <p:nvPr/>
        </p:nvSpPr>
        <p:spPr bwMode="auto">
          <a:xfrm rot="13081914" flipH="1">
            <a:off x="6616700" y="4010025"/>
            <a:ext cx="74613" cy="74613"/>
          </a:xfrm>
          <a:custGeom>
            <a:avLst/>
            <a:gdLst>
              <a:gd name="T0" fmla="*/ 6987605 w 152"/>
              <a:gd name="T1" fmla="*/ 0 h 113"/>
              <a:gd name="T2" fmla="*/ 1927666 w 152"/>
              <a:gd name="T3" fmla="*/ 5232154 h 113"/>
              <a:gd name="T4" fmla="*/ 1927666 w 152"/>
              <a:gd name="T5" fmla="*/ 26159453 h 113"/>
              <a:gd name="T6" fmla="*/ 13493661 w 152"/>
              <a:gd name="T7" fmla="*/ 47086754 h 113"/>
              <a:gd name="T8" fmla="*/ 27228342 w 152"/>
              <a:gd name="T9" fmla="*/ 40546552 h 113"/>
              <a:gd name="T10" fmla="*/ 36625657 w 152"/>
              <a:gd name="T11" fmla="*/ 2615945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16" name="Arc 620"/>
          <p:cNvSpPr>
            <a:spLocks/>
          </p:cNvSpPr>
          <p:nvPr/>
        </p:nvSpPr>
        <p:spPr bwMode="auto">
          <a:xfrm flipH="1">
            <a:off x="6724650" y="4032250"/>
            <a:ext cx="95250" cy="85725"/>
          </a:xfrm>
          <a:custGeom>
            <a:avLst/>
            <a:gdLst>
              <a:gd name="T0" fmla="*/ 0 w 37898"/>
              <a:gd name="T1" fmla="*/ 489902 h 21600"/>
              <a:gd name="T2" fmla="*/ 601675 w 37898"/>
              <a:gd name="T3" fmla="*/ 1108587 h 21600"/>
              <a:gd name="T4" fmla="*/ 264289 w 37898"/>
              <a:gd name="T5" fmla="*/ 135025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17" name="Arc 621"/>
          <p:cNvSpPr>
            <a:spLocks/>
          </p:cNvSpPr>
          <p:nvPr/>
        </p:nvSpPr>
        <p:spPr bwMode="auto">
          <a:xfrm flipH="1">
            <a:off x="6775450" y="4060825"/>
            <a:ext cx="53975" cy="141288"/>
          </a:xfrm>
          <a:custGeom>
            <a:avLst/>
            <a:gdLst>
              <a:gd name="T0" fmla="*/ 337019 w 21600"/>
              <a:gd name="T1" fmla="*/ 2131621 h 36375"/>
              <a:gd name="T2" fmla="*/ 91185 w 21600"/>
              <a:gd name="T3" fmla="*/ 0 h 36375"/>
              <a:gd name="T4" fmla="*/ 337031 w 21600"/>
              <a:gd name="T5" fmla="*/ 86583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18" name="Arc 622"/>
          <p:cNvSpPr>
            <a:spLocks/>
          </p:cNvSpPr>
          <p:nvPr/>
        </p:nvSpPr>
        <p:spPr bwMode="auto">
          <a:xfrm flipH="1">
            <a:off x="6723063" y="4097338"/>
            <a:ext cx="58737" cy="106362"/>
          </a:xfrm>
          <a:custGeom>
            <a:avLst/>
            <a:gdLst>
              <a:gd name="T0" fmla="*/ 364547 w 23199"/>
              <a:gd name="T1" fmla="*/ 0 h 27198"/>
              <a:gd name="T2" fmla="*/ 0 w 23199"/>
              <a:gd name="T3" fmla="*/ 1623086 h 27198"/>
              <a:gd name="T4" fmla="*/ 25949 w 23199"/>
              <a:gd name="T5" fmla="*/ 334799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19" name="Line 623"/>
          <p:cNvSpPr>
            <a:spLocks noChangeShapeType="1"/>
          </p:cNvSpPr>
          <p:nvPr/>
        </p:nvSpPr>
        <p:spPr bwMode="auto">
          <a:xfrm flipH="1">
            <a:off x="6823075" y="4029075"/>
            <a:ext cx="6350" cy="1746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20" name="Freeform 624"/>
          <p:cNvSpPr>
            <a:spLocks/>
          </p:cNvSpPr>
          <p:nvPr/>
        </p:nvSpPr>
        <p:spPr bwMode="auto">
          <a:xfrm>
            <a:off x="6821488" y="4117975"/>
            <a:ext cx="57150" cy="85725"/>
          </a:xfrm>
          <a:custGeom>
            <a:avLst/>
            <a:gdLst>
              <a:gd name="T0" fmla="*/ 0 w 176"/>
              <a:gd name="T1" fmla="*/ 19253255 h 295"/>
              <a:gd name="T2" fmla="*/ 2530511 w 176"/>
              <a:gd name="T3" fmla="*/ 23982076 h 295"/>
              <a:gd name="T4" fmla="*/ 6748246 w 176"/>
              <a:gd name="T5" fmla="*/ 24320036 h 295"/>
              <a:gd name="T6" fmla="*/ 11387463 w 176"/>
              <a:gd name="T7" fmla="*/ 20266553 h 295"/>
              <a:gd name="T8" fmla="*/ 17292095 w 176"/>
              <a:gd name="T9" fmla="*/ 7431049 h 295"/>
              <a:gd name="T10" fmla="*/ 1855751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21" name="AutoShape 625"/>
          <p:cNvSpPr>
            <a:spLocks noChangeArrowheads="1"/>
          </p:cNvSpPr>
          <p:nvPr/>
        </p:nvSpPr>
        <p:spPr bwMode="auto">
          <a:xfrm flipV="1">
            <a:off x="6748463" y="3925888"/>
            <a:ext cx="92075" cy="71437"/>
          </a:xfrm>
          <a:custGeom>
            <a:avLst/>
            <a:gdLst>
              <a:gd name="T0" fmla="*/ 836552 w 21600"/>
              <a:gd name="T1" fmla="*/ 0 h 21600"/>
              <a:gd name="T2" fmla="*/ 209130 w 21600"/>
              <a:gd name="T3" fmla="*/ 390694 h 21600"/>
              <a:gd name="T4" fmla="*/ 836552 w 21600"/>
              <a:gd name="T5" fmla="*/ 195344 h 21600"/>
              <a:gd name="T6" fmla="*/ 1463954 w 21600"/>
              <a:gd name="T7" fmla="*/ 3906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5922" name="Line 626"/>
          <p:cNvSpPr>
            <a:spLocks noChangeShapeType="1"/>
          </p:cNvSpPr>
          <p:nvPr/>
        </p:nvSpPr>
        <p:spPr bwMode="auto">
          <a:xfrm>
            <a:off x="6937375" y="4024313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23" name="Freeform 627"/>
          <p:cNvSpPr>
            <a:spLocks/>
          </p:cNvSpPr>
          <p:nvPr/>
        </p:nvSpPr>
        <p:spPr bwMode="auto">
          <a:xfrm>
            <a:off x="6862763" y="4019550"/>
            <a:ext cx="90487" cy="163513"/>
          </a:xfrm>
          <a:custGeom>
            <a:avLst/>
            <a:gdLst>
              <a:gd name="T0" fmla="*/ 0 w 192"/>
              <a:gd name="T1" fmla="*/ 159145843 h 168"/>
              <a:gd name="T2" fmla="*/ 21322885 w 192"/>
              <a:gd name="T3" fmla="*/ 22735119 h 168"/>
              <a:gd name="T4" fmla="*/ 42645299 w 192"/>
              <a:gd name="T5" fmla="*/ 22735119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24" name="Freeform 628"/>
          <p:cNvSpPr>
            <a:spLocks/>
          </p:cNvSpPr>
          <p:nvPr/>
        </p:nvSpPr>
        <p:spPr bwMode="auto">
          <a:xfrm flipH="1">
            <a:off x="7110413" y="4021138"/>
            <a:ext cx="100012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25" name="Freeform 629"/>
          <p:cNvSpPr>
            <a:spLocks/>
          </p:cNvSpPr>
          <p:nvPr/>
        </p:nvSpPr>
        <p:spPr bwMode="auto">
          <a:xfrm rot="-4841525" flipH="1" flipV="1">
            <a:off x="7146132" y="4407694"/>
            <a:ext cx="76200" cy="52387"/>
          </a:xfrm>
          <a:custGeom>
            <a:avLst/>
            <a:gdLst>
              <a:gd name="T0" fmla="*/ 0 w 56"/>
              <a:gd name="T1" fmla="*/ 2029996 h 104"/>
              <a:gd name="T2" fmla="*/ 88873690 w 56"/>
              <a:gd name="T3" fmla="*/ 2029996 h 104"/>
              <a:gd name="T4" fmla="*/ 88873690 w 56"/>
              <a:gd name="T5" fmla="*/ 14208966 h 104"/>
              <a:gd name="T6" fmla="*/ 0 w 56"/>
              <a:gd name="T7" fmla="*/ 26388440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26" name="Freeform 630"/>
          <p:cNvSpPr>
            <a:spLocks/>
          </p:cNvSpPr>
          <p:nvPr/>
        </p:nvSpPr>
        <p:spPr bwMode="auto">
          <a:xfrm rot="-342635">
            <a:off x="7154863" y="4149725"/>
            <a:ext cx="119062" cy="273050"/>
          </a:xfrm>
          <a:custGeom>
            <a:avLst/>
            <a:gdLst>
              <a:gd name="T0" fmla="*/ 4908174 w 152"/>
              <a:gd name="T1" fmla="*/ 258876059 h 288"/>
              <a:gd name="T2" fmla="*/ 4908174 w 152"/>
              <a:gd name="T3" fmla="*/ 215730326 h 288"/>
              <a:gd name="T4" fmla="*/ 34359568 w 152"/>
              <a:gd name="T5" fmla="*/ 129438030 h 288"/>
              <a:gd name="T6" fmla="*/ 93261565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27" name="Freeform 631"/>
          <p:cNvSpPr>
            <a:spLocks/>
          </p:cNvSpPr>
          <p:nvPr/>
        </p:nvSpPr>
        <p:spPr bwMode="auto">
          <a:xfrm>
            <a:off x="6602413" y="4040188"/>
            <a:ext cx="152400" cy="76200"/>
          </a:xfrm>
          <a:custGeom>
            <a:avLst/>
            <a:gdLst>
              <a:gd name="T0" fmla="*/ 17178705 w 104"/>
              <a:gd name="T1" fmla="*/ 0 h 56"/>
              <a:gd name="T2" fmla="*/ 17178705 w 104"/>
              <a:gd name="T3" fmla="*/ 88873690 h 56"/>
              <a:gd name="T4" fmla="*/ 120252403 w 104"/>
              <a:gd name="T5" fmla="*/ 88873690 h 56"/>
              <a:gd name="T6" fmla="*/ 223324641 w 104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56"/>
              <a:gd name="T14" fmla="*/ 104 w 104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56">
                <a:moveTo>
                  <a:pt x="8" y="0"/>
                </a:moveTo>
                <a:cubicBezTo>
                  <a:pt x="4" y="20"/>
                  <a:pt x="0" y="40"/>
                  <a:pt x="8" y="48"/>
                </a:cubicBezTo>
                <a:cubicBezTo>
                  <a:pt x="16" y="56"/>
                  <a:pt x="40" y="56"/>
                  <a:pt x="56" y="48"/>
                </a:cubicBezTo>
                <a:cubicBezTo>
                  <a:pt x="72" y="40"/>
                  <a:pt x="96" y="8"/>
                  <a:pt x="104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28" name="Freeform 632"/>
          <p:cNvSpPr>
            <a:spLocks/>
          </p:cNvSpPr>
          <p:nvPr/>
        </p:nvSpPr>
        <p:spPr bwMode="auto">
          <a:xfrm>
            <a:off x="7624763" y="4918075"/>
            <a:ext cx="57150" cy="73025"/>
          </a:xfrm>
          <a:custGeom>
            <a:avLst/>
            <a:gdLst>
              <a:gd name="T0" fmla="*/ 0 w 48"/>
              <a:gd name="T1" fmla="*/ 27774225 h 192"/>
              <a:gd name="T2" fmla="*/ 680442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29" name="Freeform 633"/>
          <p:cNvSpPr>
            <a:spLocks/>
          </p:cNvSpPr>
          <p:nvPr/>
        </p:nvSpPr>
        <p:spPr bwMode="auto">
          <a:xfrm>
            <a:off x="7604125" y="4805363"/>
            <a:ext cx="53975" cy="196850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3732747 h 328"/>
              <a:gd name="T4" fmla="*/ 26011613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30" name="Freeform 634"/>
          <p:cNvSpPr>
            <a:spLocks/>
          </p:cNvSpPr>
          <p:nvPr/>
        </p:nvSpPr>
        <p:spPr bwMode="auto">
          <a:xfrm>
            <a:off x="7685088" y="4803775"/>
            <a:ext cx="53975" cy="195263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2066589 h 328"/>
              <a:gd name="T4" fmla="*/ 26011613 w 112"/>
              <a:gd name="T5" fmla="*/ 8505549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31" name="Freeform 635"/>
          <p:cNvSpPr>
            <a:spLocks/>
          </p:cNvSpPr>
          <p:nvPr/>
        </p:nvSpPr>
        <p:spPr bwMode="auto">
          <a:xfrm>
            <a:off x="7696200" y="4752975"/>
            <a:ext cx="28575" cy="60325"/>
          </a:xfrm>
          <a:custGeom>
            <a:avLst/>
            <a:gdLst>
              <a:gd name="T0" fmla="*/ 0 w 56"/>
              <a:gd name="T1" fmla="*/ 2691423 h 104"/>
              <a:gd name="T2" fmla="*/ 12497991 w 56"/>
              <a:gd name="T3" fmla="*/ 2691423 h 104"/>
              <a:gd name="T4" fmla="*/ 12497991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32" name="Line 636"/>
          <p:cNvSpPr>
            <a:spLocks noChangeShapeType="1"/>
          </p:cNvSpPr>
          <p:nvPr/>
        </p:nvSpPr>
        <p:spPr bwMode="auto">
          <a:xfrm flipH="1" flipV="1">
            <a:off x="7627938" y="4710113"/>
            <a:ext cx="39687" cy="603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33" name="Freeform 637"/>
          <p:cNvSpPr>
            <a:spLocks/>
          </p:cNvSpPr>
          <p:nvPr/>
        </p:nvSpPr>
        <p:spPr bwMode="auto">
          <a:xfrm>
            <a:off x="7421563" y="4781550"/>
            <a:ext cx="34925" cy="223838"/>
          </a:xfrm>
          <a:custGeom>
            <a:avLst/>
            <a:gdLst>
              <a:gd name="T0" fmla="*/ 0 w 80"/>
              <a:gd name="T1" fmla="*/ 379571523 h 132"/>
              <a:gd name="T2" fmla="*/ 10673079 w 80"/>
              <a:gd name="T3" fmla="*/ 172533286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34" name="Freeform 638"/>
          <p:cNvSpPr>
            <a:spLocks/>
          </p:cNvSpPr>
          <p:nvPr/>
        </p:nvSpPr>
        <p:spPr bwMode="auto">
          <a:xfrm>
            <a:off x="7475538" y="4821238"/>
            <a:ext cx="98425" cy="184150"/>
          </a:xfrm>
          <a:custGeom>
            <a:avLst/>
            <a:gdLst>
              <a:gd name="T0" fmla="*/ 0 w 192"/>
              <a:gd name="T1" fmla="*/ 0 h 328"/>
              <a:gd name="T2" fmla="*/ 25228070 w 192"/>
              <a:gd name="T3" fmla="*/ 15130055 h 328"/>
              <a:gd name="T4" fmla="*/ 25228070 w 192"/>
              <a:gd name="T5" fmla="*/ 90779776 h 328"/>
              <a:gd name="T6" fmla="*/ 50455628 w 192"/>
              <a:gd name="T7" fmla="*/ 90779776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35" name="Freeform 639"/>
          <p:cNvSpPr>
            <a:spLocks/>
          </p:cNvSpPr>
          <p:nvPr/>
        </p:nvSpPr>
        <p:spPr bwMode="auto">
          <a:xfrm rot="9222466" flipH="1">
            <a:off x="7431088" y="4764088"/>
            <a:ext cx="25400" cy="65087"/>
          </a:xfrm>
          <a:custGeom>
            <a:avLst/>
            <a:gdLst>
              <a:gd name="T0" fmla="*/ 809792 w 152"/>
              <a:gd name="T1" fmla="*/ 0 h 113"/>
              <a:gd name="T2" fmla="*/ 223420 w 152"/>
              <a:gd name="T3" fmla="*/ 3981251 h 113"/>
              <a:gd name="T4" fmla="*/ 223420 w 152"/>
              <a:gd name="T5" fmla="*/ 19905682 h 113"/>
              <a:gd name="T6" fmla="*/ 1563771 w 152"/>
              <a:gd name="T7" fmla="*/ 35830681 h 113"/>
              <a:gd name="T8" fmla="*/ 3155449 w 152"/>
              <a:gd name="T9" fmla="*/ 30854119 h 113"/>
              <a:gd name="T10" fmla="*/ 4244473 w 152"/>
              <a:gd name="T11" fmla="*/ 19905682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36" name="Freeform 640"/>
          <p:cNvSpPr>
            <a:spLocks/>
          </p:cNvSpPr>
          <p:nvPr/>
        </p:nvSpPr>
        <p:spPr bwMode="auto">
          <a:xfrm rot="1673837">
            <a:off x="7456488" y="4799013"/>
            <a:ext cx="33337" cy="61912"/>
          </a:xfrm>
          <a:custGeom>
            <a:avLst/>
            <a:gdLst>
              <a:gd name="T0" fmla="*/ 0 w 80"/>
              <a:gd name="T1" fmla="*/ 29038598 h 132"/>
              <a:gd name="T2" fmla="*/ 9724402 w 80"/>
              <a:gd name="T3" fmla="*/ 13199448 h 132"/>
              <a:gd name="T4" fmla="*/ 13891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37" name="Line 641"/>
          <p:cNvSpPr>
            <a:spLocks noChangeShapeType="1"/>
          </p:cNvSpPr>
          <p:nvPr/>
        </p:nvSpPr>
        <p:spPr bwMode="auto">
          <a:xfrm flipV="1">
            <a:off x="7586663" y="4805363"/>
            <a:ext cx="19050" cy="1047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38" name="Freeform 642"/>
          <p:cNvSpPr>
            <a:spLocks/>
          </p:cNvSpPr>
          <p:nvPr/>
        </p:nvSpPr>
        <p:spPr bwMode="auto">
          <a:xfrm rot="-1432516">
            <a:off x="7532688" y="4881563"/>
            <a:ext cx="79375" cy="109537"/>
          </a:xfrm>
          <a:custGeom>
            <a:avLst/>
            <a:gdLst>
              <a:gd name="T0" fmla="*/ 0 w 80"/>
              <a:gd name="T1" fmla="*/ 90896608 h 132"/>
              <a:gd name="T2" fmla="*/ 55128909 w 80"/>
              <a:gd name="T3" fmla="*/ 41317018 h 132"/>
              <a:gd name="T4" fmla="*/ 7875488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39" name="Freeform 643"/>
          <p:cNvSpPr>
            <a:spLocks/>
          </p:cNvSpPr>
          <p:nvPr/>
        </p:nvSpPr>
        <p:spPr bwMode="auto">
          <a:xfrm>
            <a:off x="7818438" y="4799013"/>
            <a:ext cx="95250" cy="173037"/>
          </a:xfrm>
          <a:custGeom>
            <a:avLst/>
            <a:gdLst>
              <a:gd name="T0" fmla="*/ 0 w 192"/>
              <a:gd name="T1" fmla="*/ 178225020 h 168"/>
              <a:gd name="T2" fmla="*/ 23626465 w 192"/>
              <a:gd name="T3" fmla="*/ 25461157 h 168"/>
              <a:gd name="T4" fmla="*/ 47252930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40" name="Freeform 644"/>
          <p:cNvSpPr>
            <a:spLocks/>
          </p:cNvSpPr>
          <p:nvPr/>
        </p:nvSpPr>
        <p:spPr bwMode="auto">
          <a:xfrm>
            <a:off x="7881938" y="4799013"/>
            <a:ext cx="33337" cy="161925"/>
          </a:xfrm>
          <a:custGeom>
            <a:avLst/>
            <a:gdLst>
              <a:gd name="T0" fmla="*/ 0 w 144"/>
              <a:gd name="T1" fmla="*/ 13377317 h 280"/>
              <a:gd name="T2" fmla="*/ 5145241 w 144"/>
              <a:gd name="T3" fmla="*/ 13377317 h 280"/>
              <a:gd name="T4" fmla="*/ 7717747 w 144"/>
              <a:gd name="T5" fmla="*/ 9364180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41" name="Arc 645"/>
          <p:cNvSpPr>
            <a:spLocks/>
          </p:cNvSpPr>
          <p:nvPr/>
        </p:nvSpPr>
        <p:spPr bwMode="auto">
          <a:xfrm rot="6747118" flipV="1">
            <a:off x="7844631" y="4853782"/>
            <a:ext cx="239713" cy="44450"/>
          </a:xfrm>
          <a:custGeom>
            <a:avLst/>
            <a:gdLst>
              <a:gd name="T0" fmla="*/ 26062620 w 21600"/>
              <a:gd name="T1" fmla="*/ 0 h 26689"/>
              <a:gd name="T2" fmla="*/ 18985246 w 21600"/>
              <a:gd name="T3" fmla="*/ 123297 h 26689"/>
              <a:gd name="T4" fmla="*/ 0 w 21600"/>
              <a:gd name="T5" fmla="*/ 46878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42" name="Arc 646"/>
          <p:cNvSpPr>
            <a:spLocks/>
          </p:cNvSpPr>
          <p:nvPr/>
        </p:nvSpPr>
        <p:spPr bwMode="auto">
          <a:xfrm flipH="1">
            <a:off x="7967663" y="4818063"/>
            <a:ext cx="104775" cy="82550"/>
          </a:xfrm>
          <a:custGeom>
            <a:avLst/>
            <a:gdLst>
              <a:gd name="T0" fmla="*/ 0 w 37898"/>
              <a:gd name="T1" fmla="*/ 437461 h 21600"/>
              <a:gd name="T2" fmla="*/ 800830 w 37898"/>
              <a:gd name="T3" fmla="*/ 989912 h 21600"/>
              <a:gd name="T4" fmla="*/ 351769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43" name="Arc 647"/>
          <p:cNvSpPr>
            <a:spLocks/>
          </p:cNvSpPr>
          <p:nvPr/>
        </p:nvSpPr>
        <p:spPr bwMode="auto">
          <a:xfrm flipH="1">
            <a:off x="8027988" y="4846638"/>
            <a:ext cx="60325" cy="139700"/>
          </a:xfrm>
          <a:custGeom>
            <a:avLst/>
            <a:gdLst>
              <a:gd name="T0" fmla="*/ 470504 w 21600"/>
              <a:gd name="T1" fmla="*/ 2060551 h 36375"/>
              <a:gd name="T2" fmla="*/ 127303 w 21600"/>
              <a:gd name="T3" fmla="*/ 0 h 36375"/>
              <a:gd name="T4" fmla="*/ 470527 w 21600"/>
              <a:gd name="T5" fmla="*/ 836963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44" name="Arc 648"/>
          <p:cNvSpPr>
            <a:spLocks/>
          </p:cNvSpPr>
          <p:nvPr/>
        </p:nvSpPr>
        <p:spPr bwMode="auto">
          <a:xfrm flipH="1">
            <a:off x="7967663" y="4881563"/>
            <a:ext cx="63500" cy="104775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551520 h 27198"/>
              <a:gd name="T4" fmla="*/ 32794 w 23199"/>
              <a:gd name="T5" fmla="*/ 32003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45" name="Line 649"/>
          <p:cNvSpPr>
            <a:spLocks noChangeShapeType="1"/>
          </p:cNvSpPr>
          <p:nvPr/>
        </p:nvSpPr>
        <p:spPr bwMode="auto">
          <a:xfrm>
            <a:off x="7821613" y="4795838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46" name="Freeform 650"/>
          <p:cNvSpPr>
            <a:spLocks/>
          </p:cNvSpPr>
          <p:nvPr/>
        </p:nvSpPr>
        <p:spPr bwMode="auto">
          <a:xfrm>
            <a:off x="7732713" y="4792663"/>
            <a:ext cx="88900" cy="165100"/>
          </a:xfrm>
          <a:custGeom>
            <a:avLst/>
            <a:gdLst>
              <a:gd name="T0" fmla="*/ 0 w 192"/>
              <a:gd name="T1" fmla="*/ 162250062 h 168"/>
              <a:gd name="T2" fmla="*/ 20581277 w 192"/>
              <a:gd name="T3" fmla="*/ 23178860 h 168"/>
              <a:gd name="T4" fmla="*/ 41162553 w 192"/>
              <a:gd name="T5" fmla="*/ 2317886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47" name="Freeform 651"/>
          <p:cNvSpPr>
            <a:spLocks/>
          </p:cNvSpPr>
          <p:nvPr/>
        </p:nvSpPr>
        <p:spPr bwMode="auto">
          <a:xfrm flipH="1">
            <a:off x="7993063" y="4802188"/>
            <a:ext cx="100012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48" name="Freeform 652"/>
          <p:cNvSpPr>
            <a:spLocks/>
          </p:cNvSpPr>
          <p:nvPr/>
        </p:nvSpPr>
        <p:spPr bwMode="auto">
          <a:xfrm rot="-4841525" flipH="1" flipV="1">
            <a:off x="8027988" y="5187950"/>
            <a:ext cx="76200" cy="53975"/>
          </a:xfrm>
          <a:custGeom>
            <a:avLst/>
            <a:gdLst>
              <a:gd name="T0" fmla="*/ 0 w 56"/>
              <a:gd name="T1" fmla="*/ 2154848 h 104"/>
              <a:gd name="T2" fmla="*/ 88873690 w 56"/>
              <a:gd name="T3" fmla="*/ 2154848 h 104"/>
              <a:gd name="T4" fmla="*/ 88873690 w 56"/>
              <a:gd name="T5" fmla="*/ 15083417 h 104"/>
              <a:gd name="T6" fmla="*/ 0 w 56"/>
              <a:gd name="T7" fmla="*/ 2801250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49" name="Freeform 653"/>
          <p:cNvSpPr>
            <a:spLocks/>
          </p:cNvSpPr>
          <p:nvPr/>
        </p:nvSpPr>
        <p:spPr bwMode="auto">
          <a:xfrm rot="-342635">
            <a:off x="8035925" y="4930775"/>
            <a:ext cx="120650" cy="273050"/>
          </a:xfrm>
          <a:custGeom>
            <a:avLst/>
            <a:gdLst>
              <a:gd name="T0" fmla="*/ 5040312 w 152"/>
              <a:gd name="T1" fmla="*/ 258876059 h 288"/>
              <a:gd name="T2" fmla="*/ 5040312 w 152"/>
              <a:gd name="T3" fmla="*/ 215730326 h 288"/>
              <a:gd name="T4" fmla="*/ 35282186 w 152"/>
              <a:gd name="T5" fmla="*/ 129438030 h 288"/>
              <a:gd name="T6" fmla="*/ 95765924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50" name="Arc 654"/>
          <p:cNvSpPr>
            <a:spLocks/>
          </p:cNvSpPr>
          <p:nvPr/>
        </p:nvSpPr>
        <p:spPr bwMode="auto">
          <a:xfrm rot="4648667">
            <a:off x="5049838" y="4795838"/>
            <a:ext cx="79375" cy="98425"/>
          </a:xfrm>
          <a:custGeom>
            <a:avLst/>
            <a:gdLst>
              <a:gd name="T0" fmla="*/ 159961 w 20914"/>
              <a:gd name="T1" fmla="*/ 0 h 21401"/>
              <a:gd name="T2" fmla="*/ 1143343 w 20914"/>
              <a:gd name="T3" fmla="*/ 1556652 h 21401"/>
              <a:gd name="T4" fmla="*/ 0 w 20914"/>
              <a:gd name="T5" fmla="*/ 208184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51" name="Arc 655"/>
          <p:cNvSpPr>
            <a:spLocks/>
          </p:cNvSpPr>
          <p:nvPr/>
        </p:nvSpPr>
        <p:spPr bwMode="auto">
          <a:xfrm rot="-4728917">
            <a:off x="5105400" y="4864100"/>
            <a:ext cx="142875" cy="79375"/>
          </a:xfrm>
          <a:custGeom>
            <a:avLst/>
            <a:gdLst>
              <a:gd name="T0" fmla="*/ 2382950 w 21600"/>
              <a:gd name="T1" fmla="*/ 480890 h 32248"/>
              <a:gd name="T2" fmla="*/ 1832802 w 21600"/>
              <a:gd name="T3" fmla="*/ 0 h 32248"/>
              <a:gd name="T4" fmla="*/ 6251171 w 21600"/>
              <a:gd name="T5" fmla="*/ 227859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52" name="Freeform 656"/>
          <p:cNvSpPr>
            <a:spLocks/>
          </p:cNvSpPr>
          <p:nvPr/>
        </p:nvSpPr>
        <p:spPr bwMode="auto">
          <a:xfrm>
            <a:off x="5213350" y="4792663"/>
            <a:ext cx="65088" cy="200025"/>
          </a:xfrm>
          <a:custGeom>
            <a:avLst/>
            <a:gdLst>
              <a:gd name="T0" fmla="*/ 5403467 w 112"/>
              <a:gd name="T1" fmla="*/ 0 h 328"/>
              <a:gd name="T2" fmla="*/ 5403467 w 112"/>
              <a:gd name="T3" fmla="*/ 107106068 h 328"/>
              <a:gd name="T4" fmla="*/ 37825425 w 112"/>
              <a:gd name="T5" fmla="*/ 89255063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53" name="Freeform 657"/>
          <p:cNvSpPr>
            <a:spLocks/>
          </p:cNvSpPr>
          <p:nvPr/>
        </p:nvSpPr>
        <p:spPr bwMode="auto">
          <a:xfrm>
            <a:off x="5227638" y="4746625"/>
            <a:ext cx="39687" cy="61913"/>
          </a:xfrm>
          <a:custGeom>
            <a:avLst/>
            <a:gdLst>
              <a:gd name="T0" fmla="*/ 0 w 56"/>
              <a:gd name="T1" fmla="*/ 2835497 h 104"/>
              <a:gd name="T2" fmla="*/ 24107731 w 56"/>
              <a:gd name="T3" fmla="*/ 2835497 h 104"/>
              <a:gd name="T4" fmla="*/ 24107731 w 56"/>
              <a:gd name="T5" fmla="*/ 19846692 h 104"/>
              <a:gd name="T6" fmla="*/ 0 w 56"/>
              <a:gd name="T7" fmla="*/ 3685787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54" name="Freeform 658"/>
          <p:cNvSpPr>
            <a:spLocks/>
          </p:cNvSpPr>
          <p:nvPr/>
        </p:nvSpPr>
        <p:spPr bwMode="auto">
          <a:xfrm rot="-1391916">
            <a:off x="5243513" y="4889500"/>
            <a:ext cx="79375" cy="60325"/>
          </a:xfrm>
          <a:custGeom>
            <a:avLst/>
            <a:gdLst>
              <a:gd name="T0" fmla="*/ 0 w 48"/>
              <a:gd name="T1" fmla="*/ 18953674 h 192"/>
              <a:gd name="T2" fmla="*/ 131258148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55" name="Arc 659"/>
          <p:cNvSpPr>
            <a:spLocks/>
          </p:cNvSpPr>
          <p:nvPr/>
        </p:nvSpPr>
        <p:spPr bwMode="auto">
          <a:xfrm flipH="1">
            <a:off x="5302250" y="4787900"/>
            <a:ext cx="104775" cy="96838"/>
          </a:xfrm>
          <a:custGeom>
            <a:avLst/>
            <a:gdLst>
              <a:gd name="T0" fmla="*/ 0 w 37898"/>
              <a:gd name="T1" fmla="*/ 706196 h 21600"/>
              <a:gd name="T2" fmla="*/ 800830 w 37898"/>
              <a:gd name="T3" fmla="*/ 1598029 h 21600"/>
              <a:gd name="T4" fmla="*/ 351769 w 37898"/>
              <a:gd name="T5" fmla="*/ 194639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56" name="Arc 660"/>
          <p:cNvSpPr>
            <a:spLocks/>
          </p:cNvSpPr>
          <p:nvPr/>
        </p:nvSpPr>
        <p:spPr bwMode="auto">
          <a:xfrm flipH="1">
            <a:off x="5362575" y="4824413"/>
            <a:ext cx="58738" cy="163512"/>
          </a:xfrm>
          <a:custGeom>
            <a:avLst/>
            <a:gdLst>
              <a:gd name="T0" fmla="*/ 434338 w 21600"/>
              <a:gd name="T1" fmla="*/ 3304021 h 36375"/>
              <a:gd name="T2" fmla="*/ 117520 w 21600"/>
              <a:gd name="T3" fmla="*/ 0 h 36375"/>
              <a:gd name="T4" fmla="*/ 434359 w 21600"/>
              <a:gd name="T5" fmla="*/ 1342044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57" name="Arc 661"/>
          <p:cNvSpPr>
            <a:spLocks/>
          </p:cNvSpPr>
          <p:nvPr/>
        </p:nvSpPr>
        <p:spPr bwMode="auto">
          <a:xfrm flipH="1">
            <a:off x="5300663" y="4865688"/>
            <a:ext cx="65087" cy="122237"/>
          </a:xfrm>
          <a:custGeom>
            <a:avLst/>
            <a:gdLst>
              <a:gd name="T0" fmla="*/ 496021 w 23199"/>
              <a:gd name="T1" fmla="*/ 0 h 27198"/>
              <a:gd name="T2" fmla="*/ 0 w 23199"/>
              <a:gd name="T3" fmla="*/ 2463720 h 27198"/>
              <a:gd name="T4" fmla="*/ 35311 w 23199"/>
              <a:gd name="T5" fmla="*/ 50818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58" name="Freeform 662"/>
          <p:cNvSpPr>
            <a:spLocks/>
          </p:cNvSpPr>
          <p:nvPr/>
        </p:nvSpPr>
        <p:spPr bwMode="auto">
          <a:xfrm>
            <a:off x="5397500" y="4757738"/>
            <a:ext cx="36513" cy="61912"/>
          </a:xfrm>
          <a:custGeom>
            <a:avLst/>
            <a:gdLst>
              <a:gd name="T0" fmla="*/ 0 w 56"/>
              <a:gd name="T1" fmla="*/ 2834856 h 104"/>
              <a:gd name="T2" fmla="*/ 20406202 w 56"/>
              <a:gd name="T3" fmla="*/ 2834856 h 104"/>
              <a:gd name="T4" fmla="*/ 20406202 w 56"/>
              <a:gd name="T5" fmla="*/ 19845776 h 104"/>
              <a:gd name="T6" fmla="*/ 0 w 56"/>
              <a:gd name="T7" fmla="*/ 3685668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59" name="Freeform 663"/>
          <p:cNvSpPr>
            <a:spLocks/>
          </p:cNvSpPr>
          <p:nvPr/>
        </p:nvSpPr>
        <p:spPr bwMode="auto">
          <a:xfrm>
            <a:off x="5432425" y="4778375"/>
            <a:ext cx="106363" cy="74613"/>
          </a:xfrm>
          <a:custGeom>
            <a:avLst/>
            <a:gdLst>
              <a:gd name="T0" fmla="*/ 0 w 80"/>
              <a:gd name="T1" fmla="*/ 42174996 h 132"/>
              <a:gd name="T2" fmla="*/ 98989389 w 80"/>
              <a:gd name="T3" fmla="*/ 19170454 h 132"/>
              <a:gd name="T4" fmla="*/ 141413585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60" name="Freeform 664"/>
          <p:cNvSpPr>
            <a:spLocks/>
          </p:cNvSpPr>
          <p:nvPr/>
        </p:nvSpPr>
        <p:spPr bwMode="auto">
          <a:xfrm>
            <a:off x="5530850" y="4706938"/>
            <a:ext cx="44450" cy="271462"/>
          </a:xfrm>
          <a:custGeom>
            <a:avLst/>
            <a:gdLst>
              <a:gd name="T0" fmla="*/ 894202 w 94"/>
              <a:gd name="T1" fmla="*/ 0 h 443"/>
              <a:gd name="T2" fmla="*/ 447337 w 94"/>
              <a:gd name="T3" fmla="*/ 121662165 h 443"/>
              <a:gd name="T4" fmla="*/ 3130415 w 94"/>
              <a:gd name="T5" fmla="*/ 159212151 h 443"/>
              <a:gd name="T6" fmla="*/ 13863670 w 94"/>
              <a:gd name="T7" fmla="*/ 163718580 h 443"/>
              <a:gd name="T8" fmla="*/ 21019176 w 94"/>
              <a:gd name="T9" fmla="*/ 157710225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61" name="Line 665"/>
          <p:cNvSpPr>
            <a:spLocks noChangeShapeType="1"/>
          </p:cNvSpPr>
          <p:nvPr/>
        </p:nvSpPr>
        <p:spPr bwMode="auto">
          <a:xfrm flipV="1">
            <a:off x="5491163" y="4787900"/>
            <a:ext cx="84137" cy="47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62" name="Freeform 666"/>
          <p:cNvSpPr>
            <a:spLocks/>
          </p:cNvSpPr>
          <p:nvPr/>
        </p:nvSpPr>
        <p:spPr bwMode="auto">
          <a:xfrm rot="9222466" flipH="1">
            <a:off x="5391150" y="4818063"/>
            <a:ext cx="26988" cy="33337"/>
          </a:xfrm>
          <a:custGeom>
            <a:avLst/>
            <a:gdLst>
              <a:gd name="T0" fmla="*/ 914218 w 152"/>
              <a:gd name="T1" fmla="*/ 0 h 113"/>
              <a:gd name="T2" fmla="*/ 252125 w 152"/>
              <a:gd name="T3" fmla="*/ 1044363 h 113"/>
              <a:gd name="T4" fmla="*/ 252125 w 152"/>
              <a:gd name="T5" fmla="*/ 5222109 h 113"/>
              <a:gd name="T6" fmla="*/ 1765406 w 152"/>
              <a:gd name="T7" fmla="*/ 9399854 h 113"/>
              <a:gd name="T8" fmla="*/ 3562238 w 152"/>
              <a:gd name="T9" fmla="*/ 8094401 h 113"/>
              <a:gd name="T10" fmla="*/ 4791790 w 152"/>
              <a:gd name="T11" fmla="*/ 522210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63" name="Freeform 667"/>
          <p:cNvSpPr>
            <a:spLocks/>
          </p:cNvSpPr>
          <p:nvPr/>
        </p:nvSpPr>
        <p:spPr bwMode="auto">
          <a:xfrm rot="1673837">
            <a:off x="5408613" y="4833938"/>
            <a:ext cx="34925" cy="31750"/>
          </a:xfrm>
          <a:custGeom>
            <a:avLst/>
            <a:gdLst>
              <a:gd name="T0" fmla="*/ 0 w 80"/>
              <a:gd name="T1" fmla="*/ 7636835 h 132"/>
              <a:gd name="T2" fmla="*/ 10673079 w 80"/>
              <a:gd name="T3" fmla="*/ 3471333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64" name="Arc 668"/>
          <p:cNvSpPr>
            <a:spLocks/>
          </p:cNvSpPr>
          <p:nvPr/>
        </p:nvSpPr>
        <p:spPr bwMode="auto">
          <a:xfrm rot="668040">
            <a:off x="5546725" y="4881563"/>
            <a:ext cx="36513" cy="93662"/>
          </a:xfrm>
          <a:custGeom>
            <a:avLst/>
            <a:gdLst>
              <a:gd name="T0" fmla="*/ 95864 w 21600"/>
              <a:gd name="T1" fmla="*/ 0 h 30122"/>
              <a:gd name="T2" fmla="*/ 2338 w 21600"/>
              <a:gd name="T3" fmla="*/ 905573 h 30122"/>
              <a:gd name="T4" fmla="*/ 0 w 21600"/>
              <a:gd name="T5" fmla="*/ 256350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65" name="Arc 669"/>
          <p:cNvSpPr>
            <a:spLocks/>
          </p:cNvSpPr>
          <p:nvPr/>
        </p:nvSpPr>
        <p:spPr bwMode="auto">
          <a:xfrm rot="20206454" flipH="1">
            <a:off x="4897438" y="4510088"/>
            <a:ext cx="85725" cy="115887"/>
          </a:xfrm>
          <a:custGeom>
            <a:avLst/>
            <a:gdLst>
              <a:gd name="T0" fmla="*/ 0 w 37898"/>
              <a:gd name="T1" fmla="*/ 1210311 h 21600"/>
              <a:gd name="T2" fmla="*/ 438621 w 37898"/>
              <a:gd name="T3" fmla="*/ 2738721 h 21600"/>
              <a:gd name="T4" fmla="*/ 192665 w 37898"/>
              <a:gd name="T5" fmla="*/ 3335775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66" name="Arc 670"/>
          <p:cNvSpPr>
            <a:spLocks/>
          </p:cNvSpPr>
          <p:nvPr/>
        </p:nvSpPr>
        <p:spPr bwMode="auto">
          <a:xfrm rot="18564040" flipH="1">
            <a:off x="4957763" y="4479925"/>
            <a:ext cx="69850" cy="60325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296124 h 27198"/>
              <a:gd name="T4" fmla="*/ 43640 w 23199"/>
              <a:gd name="T5" fmla="*/ 6108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67" name="Arc 671"/>
          <p:cNvSpPr>
            <a:spLocks/>
          </p:cNvSpPr>
          <p:nvPr/>
        </p:nvSpPr>
        <p:spPr bwMode="auto">
          <a:xfrm rot="5910393" flipH="1">
            <a:off x="4856163" y="4518025"/>
            <a:ext cx="192087" cy="61913"/>
          </a:xfrm>
          <a:custGeom>
            <a:avLst/>
            <a:gdLst>
              <a:gd name="T0" fmla="*/ 2461488 w 21600"/>
              <a:gd name="T1" fmla="*/ 323916 h 27068"/>
              <a:gd name="T2" fmla="*/ 4453928 w 21600"/>
              <a:gd name="T3" fmla="*/ 0 h 27068"/>
              <a:gd name="T4" fmla="*/ 15191004 w 21600"/>
              <a:gd name="T5" fmla="*/ 18285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68" name="Freeform 672"/>
          <p:cNvSpPr>
            <a:spLocks/>
          </p:cNvSpPr>
          <p:nvPr/>
        </p:nvSpPr>
        <p:spPr bwMode="auto">
          <a:xfrm rot="-143199">
            <a:off x="4981575" y="4567238"/>
            <a:ext cx="42863" cy="403225"/>
          </a:xfrm>
          <a:custGeom>
            <a:avLst/>
            <a:gdLst>
              <a:gd name="T0" fmla="*/ 0 w 192"/>
              <a:gd name="T1" fmla="*/ 338730020 h 480"/>
              <a:gd name="T2" fmla="*/ 4784583 w 192"/>
              <a:gd name="T3" fmla="*/ 304857449 h 480"/>
              <a:gd name="T4" fmla="*/ 7176650 w 192"/>
              <a:gd name="T5" fmla="*/ 237111466 h 480"/>
              <a:gd name="T6" fmla="*/ 9568942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69" name="Freeform 673"/>
          <p:cNvSpPr>
            <a:spLocks/>
          </p:cNvSpPr>
          <p:nvPr/>
        </p:nvSpPr>
        <p:spPr bwMode="auto">
          <a:xfrm rot="2859523" flipH="1">
            <a:off x="4983957" y="4531519"/>
            <a:ext cx="80962" cy="76200"/>
          </a:xfrm>
          <a:custGeom>
            <a:avLst/>
            <a:gdLst>
              <a:gd name="T0" fmla="*/ 0 w 80"/>
              <a:gd name="T1" fmla="*/ 43988180 h 132"/>
              <a:gd name="T2" fmla="*/ 57354487 w 80"/>
              <a:gd name="T3" fmla="*/ 19994418 h 132"/>
              <a:gd name="T4" fmla="*/ 819355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70" name="Arc 674"/>
          <p:cNvSpPr>
            <a:spLocks/>
          </p:cNvSpPr>
          <p:nvPr/>
        </p:nvSpPr>
        <p:spPr bwMode="auto">
          <a:xfrm rot="7227494" flipH="1">
            <a:off x="5114131" y="4515644"/>
            <a:ext cx="73025" cy="65088"/>
          </a:xfrm>
          <a:custGeom>
            <a:avLst/>
            <a:gdLst>
              <a:gd name="T0" fmla="*/ 0 w 29764"/>
              <a:gd name="T1" fmla="*/ 93989 h 21600"/>
              <a:gd name="T2" fmla="*/ 439573 w 29764"/>
              <a:gd name="T3" fmla="*/ 267457 h 21600"/>
              <a:gd name="T4" fmla="*/ 172616 w 29764"/>
              <a:gd name="T5" fmla="*/ 59101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71" name="Arc 675"/>
          <p:cNvSpPr>
            <a:spLocks/>
          </p:cNvSpPr>
          <p:nvPr/>
        </p:nvSpPr>
        <p:spPr bwMode="auto">
          <a:xfrm rot="1213172">
            <a:off x="5005388" y="4851400"/>
            <a:ext cx="42862" cy="127000"/>
          </a:xfrm>
          <a:custGeom>
            <a:avLst/>
            <a:gdLst>
              <a:gd name="T0" fmla="*/ 104285 w 27189"/>
              <a:gd name="T1" fmla="*/ 0 h 26531"/>
              <a:gd name="T2" fmla="*/ 0 w 27189"/>
              <a:gd name="T3" fmla="*/ 2829346 h 26531"/>
              <a:gd name="T4" fmla="*/ 21897 w 27189"/>
              <a:gd name="T5" fmla="*/ 540862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72" name="Freeform 676"/>
          <p:cNvSpPr>
            <a:spLocks/>
          </p:cNvSpPr>
          <p:nvPr/>
        </p:nvSpPr>
        <p:spPr bwMode="auto">
          <a:xfrm rot="517400" flipH="1">
            <a:off x="4937125" y="4651375"/>
            <a:ext cx="150813" cy="104775"/>
          </a:xfrm>
          <a:custGeom>
            <a:avLst/>
            <a:gdLst>
              <a:gd name="T0" fmla="*/ 0 w 1"/>
              <a:gd name="T1" fmla="*/ 0 h 768"/>
              <a:gd name="T2" fmla="*/ 0 w 1"/>
              <a:gd name="T3" fmla="*/ 1429401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73" name="Freeform 677"/>
          <p:cNvSpPr>
            <a:spLocks/>
          </p:cNvSpPr>
          <p:nvPr/>
        </p:nvSpPr>
        <p:spPr bwMode="auto">
          <a:xfrm rot="615711" flipH="1">
            <a:off x="4949825" y="4548188"/>
            <a:ext cx="150813" cy="103187"/>
          </a:xfrm>
          <a:custGeom>
            <a:avLst/>
            <a:gdLst>
              <a:gd name="T0" fmla="*/ 0 w 1"/>
              <a:gd name="T1" fmla="*/ 0 h 768"/>
              <a:gd name="T2" fmla="*/ 0 w 1"/>
              <a:gd name="T3" fmla="*/ 13864006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74" name="Arc 678"/>
          <p:cNvSpPr>
            <a:spLocks/>
          </p:cNvSpPr>
          <p:nvPr/>
        </p:nvSpPr>
        <p:spPr bwMode="auto">
          <a:xfrm rot="20863295" flipH="1">
            <a:off x="5102225" y="4511675"/>
            <a:ext cx="69850" cy="73025"/>
          </a:xfrm>
          <a:custGeom>
            <a:avLst/>
            <a:gdLst>
              <a:gd name="T0" fmla="*/ 0 w 33055"/>
              <a:gd name="T1" fmla="*/ 135671 h 21600"/>
              <a:gd name="T2" fmla="*/ 311906 w 33055"/>
              <a:gd name="T3" fmla="*/ 685269 h 21600"/>
              <a:gd name="T4" fmla="*/ 111384 w 33055"/>
              <a:gd name="T5" fmla="*/ 834655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75" name="Arc 679"/>
          <p:cNvSpPr>
            <a:spLocks/>
          </p:cNvSpPr>
          <p:nvPr/>
        </p:nvSpPr>
        <p:spPr bwMode="auto">
          <a:xfrm rot="675542">
            <a:off x="5037138" y="4756150"/>
            <a:ext cx="34925" cy="144463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7260879 h 20377"/>
              <a:gd name="T4" fmla="*/ 0 w 21600"/>
              <a:gd name="T5" fmla="*/ 1994713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76" name="Line 680"/>
          <p:cNvSpPr>
            <a:spLocks noChangeShapeType="1"/>
          </p:cNvSpPr>
          <p:nvPr/>
        </p:nvSpPr>
        <p:spPr bwMode="auto">
          <a:xfrm>
            <a:off x="5135563" y="4787900"/>
            <a:ext cx="0" cy="1587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77" name="AutoShape 681"/>
          <p:cNvSpPr>
            <a:spLocks noChangeArrowheads="1"/>
          </p:cNvSpPr>
          <p:nvPr/>
        </p:nvSpPr>
        <p:spPr bwMode="auto">
          <a:xfrm>
            <a:off x="5346700" y="5078413"/>
            <a:ext cx="23813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5978" name="Freeform 682"/>
          <p:cNvSpPr>
            <a:spLocks/>
          </p:cNvSpPr>
          <p:nvPr/>
        </p:nvSpPr>
        <p:spPr bwMode="auto">
          <a:xfrm>
            <a:off x="6242050" y="4605338"/>
            <a:ext cx="41275" cy="101600"/>
          </a:xfrm>
          <a:custGeom>
            <a:avLst/>
            <a:gdLst>
              <a:gd name="T0" fmla="*/ 0 w 48"/>
              <a:gd name="T1" fmla="*/ 53763333 h 192"/>
              <a:gd name="T2" fmla="*/ 3549220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79" name="Freeform 683"/>
          <p:cNvSpPr>
            <a:spLocks/>
          </p:cNvSpPr>
          <p:nvPr/>
        </p:nvSpPr>
        <p:spPr bwMode="auto">
          <a:xfrm>
            <a:off x="5767388" y="4754563"/>
            <a:ext cx="60325" cy="241300"/>
          </a:xfrm>
          <a:custGeom>
            <a:avLst/>
            <a:gdLst>
              <a:gd name="T0" fmla="*/ 0 w 242"/>
              <a:gd name="T1" fmla="*/ 205744452 h 283"/>
              <a:gd name="T2" fmla="*/ 4598162 w 242"/>
              <a:gd name="T3" fmla="*/ 167939665 h 283"/>
              <a:gd name="T4" fmla="*/ 9196573 w 242"/>
              <a:gd name="T5" fmla="*/ 134497034 h 283"/>
              <a:gd name="T6" fmla="*/ 12179170 w 242"/>
              <a:gd name="T7" fmla="*/ 105416533 h 283"/>
              <a:gd name="T8" fmla="*/ 14664709 w 242"/>
              <a:gd name="T9" fmla="*/ 58888286 h 283"/>
              <a:gd name="T10" fmla="*/ 14540569 w 242"/>
              <a:gd name="T11" fmla="*/ 19629711 h 283"/>
              <a:gd name="T12" fmla="*/ 13670593 w 242"/>
              <a:gd name="T13" fmla="*/ 6543236 h 283"/>
              <a:gd name="T14" fmla="*/ 12055030 w 242"/>
              <a:gd name="T15" fmla="*/ 727310 h 283"/>
              <a:gd name="T16" fmla="*/ 10812136 w 242"/>
              <a:gd name="T17" fmla="*/ 727310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80" name="Line 684"/>
          <p:cNvSpPr>
            <a:spLocks noChangeShapeType="1"/>
          </p:cNvSpPr>
          <p:nvPr/>
        </p:nvSpPr>
        <p:spPr bwMode="auto">
          <a:xfrm flipH="1" flipV="1">
            <a:off x="5807075" y="4784725"/>
            <a:ext cx="69850" cy="428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81" name="Arc 685"/>
          <p:cNvSpPr>
            <a:spLocks/>
          </p:cNvSpPr>
          <p:nvPr/>
        </p:nvSpPr>
        <p:spPr bwMode="auto">
          <a:xfrm rot="2265330" flipV="1">
            <a:off x="5837238" y="4945063"/>
            <a:ext cx="47625" cy="38100"/>
          </a:xfrm>
          <a:custGeom>
            <a:avLst/>
            <a:gdLst>
              <a:gd name="T0" fmla="*/ 0 w 37898"/>
              <a:gd name="T1" fmla="*/ 43011 h 21600"/>
              <a:gd name="T2" fmla="*/ 75210 w 37898"/>
              <a:gd name="T3" fmla="*/ 97324 h 21600"/>
              <a:gd name="T4" fmla="*/ 33036 w 37898"/>
              <a:gd name="T5" fmla="*/ 1185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82" name="Arc 686"/>
          <p:cNvSpPr>
            <a:spLocks/>
          </p:cNvSpPr>
          <p:nvPr/>
        </p:nvSpPr>
        <p:spPr bwMode="auto">
          <a:xfrm rot="36600" flipH="1">
            <a:off x="5759450" y="4822825"/>
            <a:ext cx="150813" cy="147638"/>
          </a:xfrm>
          <a:custGeom>
            <a:avLst/>
            <a:gdLst>
              <a:gd name="T0" fmla="*/ 1191290 w 21600"/>
              <a:gd name="T1" fmla="*/ 4392198 h 27068"/>
              <a:gd name="T2" fmla="*/ 2155607 w 21600"/>
              <a:gd name="T3" fmla="*/ 0 h 27068"/>
              <a:gd name="T4" fmla="*/ 7352058 w 21600"/>
              <a:gd name="T5" fmla="*/ 247940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83" name="Freeform 687"/>
          <p:cNvSpPr>
            <a:spLocks/>
          </p:cNvSpPr>
          <p:nvPr/>
        </p:nvSpPr>
        <p:spPr bwMode="auto">
          <a:xfrm rot="8079858" flipH="1">
            <a:off x="5789613" y="4748213"/>
            <a:ext cx="42862" cy="49212"/>
          </a:xfrm>
          <a:custGeom>
            <a:avLst/>
            <a:gdLst>
              <a:gd name="T0" fmla="*/ 2306088 w 152"/>
              <a:gd name="T1" fmla="*/ 0 h 113"/>
              <a:gd name="T2" fmla="*/ 636162 w 152"/>
              <a:gd name="T3" fmla="*/ 2275946 h 113"/>
              <a:gd name="T4" fmla="*/ 636162 w 152"/>
              <a:gd name="T5" fmla="*/ 11379731 h 113"/>
              <a:gd name="T6" fmla="*/ 4452854 w 152"/>
              <a:gd name="T7" fmla="*/ 20483516 h 113"/>
              <a:gd name="T8" fmla="*/ 8985509 w 152"/>
              <a:gd name="T9" fmla="*/ 17638802 h 113"/>
              <a:gd name="T10" fmla="*/ 12086520 w 152"/>
              <a:gd name="T11" fmla="*/ 1137973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84" name="Arc 688"/>
          <p:cNvSpPr>
            <a:spLocks/>
          </p:cNvSpPr>
          <p:nvPr/>
        </p:nvSpPr>
        <p:spPr bwMode="auto">
          <a:xfrm flipH="1">
            <a:off x="6145213" y="4803775"/>
            <a:ext cx="92075" cy="92075"/>
          </a:xfrm>
          <a:custGeom>
            <a:avLst/>
            <a:gdLst>
              <a:gd name="T0" fmla="*/ 0 w 39875"/>
              <a:gd name="T1" fmla="*/ 804390 h 21600"/>
              <a:gd name="T2" fmla="*/ 490936 w 39875"/>
              <a:gd name="T3" fmla="*/ 1454414 h 21600"/>
              <a:gd name="T4" fmla="*/ 227277 w 39875"/>
              <a:gd name="T5" fmla="*/ 1673084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85" name="Arc 689"/>
          <p:cNvSpPr>
            <a:spLocks/>
          </p:cNvSpPr>
          <p:nvPr/>
        </p:nvSpPr>
        <p:spPr bwMode="auto">
          <a:xfrm flipH="1">
            <a:off x="6145213" y="4881563"/>
            <a:ext cx="53975" cy="107950"/>
          </a:xfrm>
          <a:custGeom>
            <a:avLst/>
            <a:gdLst>
              <a:gd name="T0" fmla="*/ 271563 w 23853"/>
              <a:gd name="T1" fmla="*/ 0 h 25811"/>
              <a:gd name="T2" fmla="*/ 0 w 23853"/>
              <a:gd name="T3" fmla="*/ 1879604 h 25811"/>
              <a:gd name="T4" fmla="*/ 26104 w 23853"/>
              <a:gd name="T5" fmla="*/ 308066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86" name="Arc 690"/>
          <p:cNvSpPr>
            <a:spLocks/>
          </p:cNvSpPr>
          <p:nvPr/>
        </p:nvSpPr>
        <p:spPr bwMode="auto">
          <a:xfrm flipH="1">
            <a:off x="6196013" y="4851400"/>
            <a:ext cx="50800" cy="138113"/>
          </a:xfrm>
          <a:custGeom>
            <a:avLst/>
            <a:gdLst>
              <a:gd name="T0" fmla="*/ 275416 w 21600"/>
              <a:gd name="T1" fmla="*/ 2394199 h 33172"/>
              <a:gd name="T2" fmla="*/ 43763 w 21600"/>
              <a:gd name="T3" fmla="*/ 0 h 33172"/>
              <a:gd name="T4" fmla="*/ 280985 w 21600"/>
              <a:gd name="T5" fmla="*/ 835498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691"/>
          <p:cNvGrpSpPr>
            <a:grpSpLocks/>
          </p:cNvGrpSpPr>
          <p:nvPr/>
        </p:nvGrpSpPr>
        <p:grpSpPr bwMode="auto">
          <a:xfrm>
            <a:off x="6164263" y="4714875"/>
            <a:ext cx="74612" cy="46038"/>
            <a:chOff x="1346" y="3645"/>
            <a:chExt cx="47" cy="29"/>
          </a:xfrm>
        </p:grpSpPr>
        <p:sp>
          <p:nvSpPr>
            <p:cNvPr id="22050" name="Line 692"/>
            <p:cNvSpPr>
              <a:spLocks noChangeShapeType="1"/>
            </p:cNvSpPr>
            <p:nvPr/>
          </p:nvSpPr>
          <p:spPr bwMode="auto">
            <a:xfrm flipV="1">
              <a:off x="1346" y="3648"/>
              <a:ext cx="29" cy="2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1" name="Line 693"/>
            <p:cNvSpPr>
              <a:spLocks noChangeShapeType="1"/>
            </p:cNvSpPr>
            <p:nvPr/>
          </p:nvSpPr>
          <p:spPr bwMode="auto">
            <a:xfrm flipH="1" flipV="1">
              <a:off x="1368" y="3645"/>
              <a:ext cx="25" cy="29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990" name="Freeform 694"/>
          <p:cNvSpPr>
            <a:spLocks/>
          </p:cNvSpPr>
          <p:nvPr/>
        </p:nvSpPr>
        <p:spPr bwMode="auto">
          <a:xfrm rot="274436">
            <a:off x="5994400" y="4894263"/>
            <a:ext cx="71438" cy="79375"/>
          </a:xfrm>
          <a:custGeom>
            <a:avLst/>
            <a:gdLst>
              <a:gd name="T0" fmla="*/ 0 w 48"/>
              <a:gd name="T1" fmla="*/ 32814537 h 192"/>
              <a:gd name="T2" fmla="*/ 10632059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91" name="Freeform 695"/>
          <p:cNvSpPr>
            <a:spLocks/>
          </p:cNvSpPr>
          <p:nvPr/>
        </p:nvSpPr>
        <p:spPr bwMode="auto">
          <a:xfrm>
            <a:off x="5956300" y="4795838"/>
            <a:ext cx="73025" cy="196850"/>
          </a:xfrm>
          <a:custGeom>
            <a:avLst/>
            <a:gdLst>
              <a:gd name="T0" fmla="*/ 6801758 w 112"/>
              <a:gd name="T1" fmla="*/ 0 h 328"/>
              <a:gd name="T2" fmla="*/ 6801758 w 112"/>
              <a:gd name="T3" fmla="*/ 103732747 h 328"/>
              <a:gd name="T4" fmla="*/ 47612959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92" name="Freeform 696"/>
          <p:cNvSpPr>
            <a:spLocks/>
          </p:cNvSpPr>
          <p:nvPr/>
        </p:nvSpPr>
        <p:spPr bwMode="auto">
          <a:xfrm>
            <a:off x="5929313" y="4795838"/>
            <a:ext cx="31750" cy="100012"/>
          </a:xfrm>
          <a:custGeom>
            <a:avLst/>
            <a:gdLst>
              <a:gd name="T0" fmla="*/ 0 w 80"/>
              <a:gd name="T1" fmla="*/ 75775747 h 132"/>
              <a:gd name="T2" fmla="*/ 8820547 w 80"/>
              <a:gd name="T3" fmla="*/ 34443523 h 132"/>
              <a:gd name="T4" fmla="*/ 1260078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93" name="Freeform 697"/>
          <p:cNvSpPr>
            <a:spLocks/>
          </p:cNvSpPr>
          <p:nvPr/>
        </p:nvSpPr>
        <p:spPr bwMode="auto">
          <a:xfrm>
            <a:off x="6311900" y="4786313"/>
            <a:ext cx="71438" cy="228600"/>
          </a:xfrm>
          <a:custGeom>
            <a:avLst/>
            <a:gdLst>
              <a:gd name="T0" fmla="*/ 6509151 w 112"/>
              <a:gd name="T1" fmla="*/ 0 h 328"/>
              <a:gd name="T2" fmla="*/ 6509151 w 112"/>
              <a:gd name="T3" fmla="*/ 139893434 h 328"/>
              <a:gd name="T4" fmla="*/ 45565970 w 112"/>
              <a:gd name="T5" fmla="*/ 11657763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94" name="AutoShape 698"/>
          <p:cNvSpPr>
            <a:spLocks noChangeArrowheads="1"/>
          </p:cNvSpPr>
          <p:nvPr/>
        </p:nvSpPr>
        <p:spPr bwMode="auto">
          <a:xfrm>
            <a:off x="6308725" y="4724400"/>
            <a:ext cx="22225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5995" name="Freeform 699"/>
          <p:cNvSpPr>
            <a:spLocks/>
          </p:cNvSpPr>
          <p:nvPr/>
        </p:nvSpPr>
        <p:spPr bwMode="auto">
          <a:xfrm rot="9222466" flipH="1">
            <a:off x="6205538" y="4819650"/>
            <a:ext cx="23812" cy="33338"/>
          </a:xfrm>
          <a:custGeom>
            <a:avLst/>
            <a:gdLst>
              <a:gd name="T0" fmla="*/ 711697 w 152"/>
              <a:gd name="T1" fmla="*/ 0 h 113"/>
              <a:gd name="T2" fmla="*/ 196292 w 152"/>
              <a:gd name="T3" fmla="*/ 1044394 h 113"/>
              <a:gd name="T4" fmla="*/ 196292 w 152"/>
              <a:gd name="T5" fmla="*/ 5222561 h 113"/>
              <a:gd name="T6" fmla="*/ 1374360 w 152"/>
              <a:gd name="T7" fmla="*/ 9400431 h 113"/>
              <a:gd name="T8" fmla="*/ 2773158 w 152"/>
              <a:gd name="T9" fmla="*/ 8094644 h 113"/>
              <a:gd name="T10" fmla="*/ 3730338 w 152"/>
              <a:gd name="T11" fmla="*/ 522256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96" name="Freeform 700"/>
          <p:cNvSpPr>
            <a:spLocks/>
          </p:cNvSpPr>
          <p:nvPr/>
        </p:nvSpPr>
        <p:spPr bwMode="auto">
          <a:xfrm rot="1673837">
            <a:off x="6219825" y="4838700"/>
            <a:ext cx="30163" cy="31750"/>
          </a:xfrm>
          <a:custGeom>
            <a:avLst/>
            <a:gdLst>
              <a:gd name="T0" fmla="*/ 0 w 80"/>
              <a:gd name="T1" fmla="*/ 7636835 h 132"/>
              <a:gd name="T2" fmla="*/ 7960770 w 80"/>
              <a:gd name="T3" fmla="*/ 3471333 h 132"/>
              <a:gd name="T4" fmla="*/ 11372581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97" name="Freeform 701"/>
          <p:cNvSpPr>
            <a:spLocks/>
          </p:cNvSpPr>
          <p:nvPr/>
        </p:nvSpPr>
        <p:spPr bwMode="auto">
          <a:xfrm>
            <a:off x="6056313" y="4794250"/>
            <a:ext cx="50800" cy="201613"/>
          </a:xfrm>
          <a:custGeom>
            <a:avLst/>
            <a:gdLst>
              <a:gd name="T0" fmla="*/ 3291568 w 112"/>
              <a:gd name="T1" fmla="*/ 0 h 328"/>
              <a:gd name="T2" fmla="*/ 3291568 w 112"/>
              <a:gd name="T3" fmla="*/ 108813239 h 328"/>
              <a:gd name="T4" fmla="*/ 23041429 w 112"/>
              <a:gd name="T5" fmla="*/ 90677910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98" name="Freeform 702"/>
          <p:cNvSpPr>
            <a:spLocks/>
          </p:cNvSpPr>
          <p:nvPr/>
        </p:nvSpPr>
        <p:spPr bwMode="auto">
          <a:xfrm>
            <a:off x="6226175" y="4789488"/>
            <a:ext cx="100013" cy="74612"/>
          </a:xfrm>
          <a:custGeom>
            <a:avLst/>
            <a:gdLst>
              <a:gd name="T0" fmla="*/ 0 w 80"/>
              <a:gd name="T1" fmla="*/ 42173866 h 132"/>
              <a:gd name="T2" fmla="*/ 87522632 w 80"/>
              <a:gd name="T3" fmla="*/ 19170197 h 132"/>
              <a:gd name="T4" fmla="*/ 125032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999" name="Freeform 703"/>
          <p:cNvSpPr>
            <a:spLocks/>
          </p:cNvSpPr>
          <p:nvPr/>
        </p:nvSpPr>
        <p:spPr bwMode="auto">
          <a:xfrm rot="-404160">
            <a:off x="6073775" y="4897438"/>
            <a:ext cx="71438" cy="79375"/>
          </a:xfrm>
          <a:custGeom>
            <a:avLst/>
            <a:gdLst>
              <a:gd name="T0" fmla="*/ 0 w 48"/>
              <a:gd name="T1" fmla="*/ 32814537 h 192"/>
              <a:gd name="T2" fmla="*/ 10632059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00" name="Freeform 704"/>
          <p:cNvSpPr>
            <a:spLocks/>
          </p:cNvSpPr>
          <p:nvPr/>
        </p:nvSpPr>
        <p:spPr bwMode="auto">
          <a:xfrm>
            <a:off x="6938963" y="4799013"/>
            <a:ext cx="96837" cy="173037"/>
          </a:xfrm>
          <a:custGeom>
            <a:avLst/>
            <a:gdLst>
              <a:gd name="T0" fmla="*/ 0 w 192"/>
              <a:gd name="T1" fmla="*/ 178225020 h 168"/>
              <a:gd name="T2" fmla="*/ 24420577 w 192"/>
              <a:gd name="T3" fmla="*/ 25461157 h 168"/>
              <a:gd name="T4" fmla="*/ 48840649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01" name="Freeform 705"/>
          <p:cNvSpPr>
            <a:spLocks/>
          </p:cNvSpPr>
          <p:nvPr/>
        </p:nvSpPr>
        <p:spPr bwMode="auto">
          <a:xfrm rot="249980">
            <a:off x="7000875" y="4799013"/>
            <a:ext cx="33338" cy="163512"/>
          </a:xfrm>
          <a:custGeom>
            <a:avLst/>
            <a:gdLst>
              <a:gd name="T0" fmla="*/ 0 w 144"/>
              <a:gd name="T1" fmla="*/ 13640987 h 280"/>
              <a:gd name="T2" fmla="*/ 5145396 w 144"/>
              <a:gd name="T3" fmla="*/ 13640987 h 280"/>
              <a:gd name="T4" fmla="*/ 7718210 w 144"/>
              <a:gd name="T5" fmla="*/ 9548633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02" name="Arc 706"/>
          <p:cNvSpPr>
            <a:spLocks/>
          </p:cNvSpPr>
          <p:nvPr/>
        </p:nvSpPr>
        <p:spPr bwMode="auto">
          <a:xfrm rot="6747118" flipV="1">
            <a:off x="6965157" y="4852194"/>
            <a:ext cx="241300" cy="46037"/>
          </a:xfrm>
          <a:custGeom>
            <a:avLst/>
            <a:gdLst>
              <a:gd name="T0" fmla="*/ 26583687 w 21600"/>
              <a:gd name="T1" fmla="*/ 0 h 26689"/>
              <a:gd name="T2" fmla="*/ 19364759 w 21600"/>
              <a:gd name="T3" fmla="*/ 136979 h 26689"/>
              <a:gd name="T4" fmla="*/ 0 w 21600"/>
              <a:gd name="T5" fmla="*/ 52079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03" name="Arc 707"/>
          <p:cNvSpPr>
            <a:spLocks/>
          </p:cNvSpPr>
          <p:nvPr/>
        </p:nvSpPr>
        <p:spPr bwMode="auto">
          <a:xfrm flipH="1">
            <a:off x="7091363" y="4811713"/>
            <a:ext cx="103187" cy="82550"/>
          </a:xfrm>
          <a:custGeom>
            <a:avLst/>
            <a:gdLst>
              <a:gd name="T0" fmla="*/ 0 w 37898"/>
              <a:gd name="T1" fmla="*/ 437461 h 21600"/>
              <a:gd name="T2" fmla="*/ 764966 w 37898"/>
              <a:gd name="T3" fmla="*/ 989912 h 21600"/>
              <a:gd name="T4" fmla="*/ 336021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04" name="Arc 708"/>
          <p:cNvSpPr>
            <a:spLocks/>
          </p:cNvSpPr>
          <p:nvPr/>
        </p:nvSpPr>
        <p:spPr bwMode="auto">
          <a:xfrm flipH="1">
            <a:off x="7150100" y="4845050"/>
            <a:ext cx="58738" cy="136525"/>
          </a:xfrm>
          <a:custGeom>
            <a:avLst/>
            <a:gdLst>
              <a:gd name="T0" fmla="*/ 434338 w 21600"/>
              <a:gd name="T1" fmla="*/ 1923225 h 36375"/>
              <a:gd name="T2" fmla="*/ 117520 w 21600"/>
              <a:gd name="T3" fmla="*/ 0 h 36375"/>
              <a:gd name="T4" fmla="*/ 434359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05" name="Arc 709"/>
          <p:cNvSpPr>
            <a:spLocks/>
          </p:cNvSpPr>
          <p:nvPr/>
        </p:nvSpPr>
        <p:spPr bwMode="auto">
          <a:xfrm flipH="1">
            <a:off x="7089775" y="4878388"/>
            <a:ext cx="63500" cy="103187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482030 h 27198"/>
              <a:gd name="T4" fmla="*/ 32794 w 23199"/>
              <a:gd name="T5" fmla="*/ 30569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06" name="Arc 710"/>
          <p:cNvSpPr>
            <a:spLocks/>
          </p:cNvSpPr>
          <p:nvPr/>
        </p:nvSpPr>
        <p:spPr bwMode="auto">
          <a:xfrm rot="21592133" flipV="1">
            <a:off x="6565900" y="4816475"/>
            <a:ext cx="123825" cy="153988"/>
          </a:xfrm>
          <a:custGeom>
            <a:avLst/>
            <a:gdLst>
              <a:gd name="T0" fmla="*/ 0 w 42187"/>
              <a:gd name="T1" fmla="*/ 5460956 h 21600"/>
              <a:gd name="T2" fmla="*/ 1066761 w 42187"/>
              <a:gd name="T3" fmla="*/ 7693997 h 21600"/>
              <a:gd name="T4" fmla="*/ 520654 w 42187"/>
              <a:gd name="T5" fmla="*/ 7826241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07" name="Freeform 711"/>
          <p:cNvSpPr>
            <a:spLocks/>
          </p:cNvSpPr>
          <p:nvPr/>
        </p:nvSpPr>
        <p:spPr bwMode="auto">
          <a:xfrm>
            <a:off x="6516688" y="4495800"/>
            <a:ext cx="106362" cy="409575"/>
          </a:xfrm>
          <a:custGeom>
            <a:avLst/>
            <a:gdLst>
              <a:gd name="T0" fmla="*/ 0 w 208"/>
              <a:gd name="T1" fmla="*/ 246693635 h 680"/>
              <a:gd name="T2" fmla="*/ 50204911 w 208"/>
              <a:gd name="T3" fmla="*/ 37729683 h 680"/>
              <a:gd name="T4" fmla="*/ 25102455 w 208"/>
              <a:gd name="T5" fmla="*/ 20316127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08" name="Freeform 712"/>
          <p:cNvSpPr>
            <a:spLocks/>
          </p:cNvSpPr>
          <p:nvPr/>
        </p:nvSpPr>
        <p:spPr bwMode="auto">
          <a:xfrm>
            <a:off x="6572250" y="4530725"/>
            <a:ext cx="23813" cy="3778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8587465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09" name="Freeform 713"/>
          <p:cNvSpPr>
            <a:spLocks/>
          </p:cNvSpPr>
          <p:nvPr/>
        </p:nvSpPr>
        <p:spPr bwMode="auto">
          <a:xfrm rot="13081914" flipH="1">
            <a:off x="6623050" y="4781550"/>
            <a:ext cx="74613" cy="74613"/>
          </a:xfrm>
          <a:custGeom>
            <a:avLst/>
            <a:gdLst>
              <a:gd name="T0" fmla="*/ 6987605 w 152"/>
              <a:gd name="T1" fmla="*/ 0 h 113"/>
              <a:gd name="T2" fmla="*/ 1927666 w 152"/>
              <a:gd name="T3" fmla="*/ 5232154 h 113"/>
              <a:gd name="T4" fmla="*/ 1927666 w 152"/>
              <a:gd name="T5" fmla="*/ 26159453 h 113"/>
              <a:gd name="T6" fmla="*/ 13493661 w 152"/>
              <a:gd name="T7" fmla="*/ 47086754 h 113"/>
              <a:gd name="T8" fmla="*/ 27228342 w 152"/>
              <a:gd name="T9" fmla="*/ 40546552 h 113"/>
              <a:gd name="T10" fmla="*/ 36625657 w 152"/>
              <a:gd name="T11" fmla="*/ 2615945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10" name="Arc 714"/>
          <p:cNvSpPr>
            <a:spLocks/>
          </p:cNvSpPr>
          <p:nvPr/>
        </p:nvSpPr>
        <p:spPr bwMode="auto">
          <a:xfrm flipH="1">
            <a:off x="6731000" y="4803775"/>
            <a:ext cx="95250" cy="85725"/>
          </a:xfrm>
          <a:custGeom>
            <a:avLst/>
            <a:gdLst>
              <a:gd name="T0" fmla="*/ 0 w 37898"/>
              <a:gd name="T1" fmla="*/ 489902 h 21600"/>
              <a:gd name="T2" fmla="*/ 601675 w 37898"/>
              <a:gd name="T3" fmla="*/ 1108587 h 21600"/>
              <a:gd name="T4" fmla="*/ 264289 w 37898"/>
              <a:gd name="T5" fmla="*/ 135025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11" name="Arc 715"/>
          <p:cNvSpPr>
            <a:spLocks/>
          </p:cNvSpPr>
          <p:nvPr/>
        </p:nvSpPr>
        <p:spPr bwMode="auto">
          <a:xfrm flipH="1">
            <a:off x="6781800" y="4832350"/>
            <a:ext cx="53975" cy="141288"/>
          </a:xfrm>
          <a:custGeom>
            <a:avLst/>
            <a:gdLst>
              <a:gd name="T0" fmla="*/ 337019 w 21600"/>
              <a:gd name="T1" fmla="*/ 2131621 h 36375"/>
              <a:gd name="T2" fmla="*/ 91185 w 21600"/>
              <a:gd name="T3" fmla="*/ 0 h 36375"/>
              <a:gd name="T4" fmla="*/ 337031 w 21600"/>
              <a:gd name="T5" fmla="*/ 86583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12" name="Arc 716"/>
          <p:cNvSpPr>
            <a:spLocks/>
          </p:cNvSpPr>
          <p:nvPr/>
        </p:nvSpPr>
        <p:spPr bwMode="auto">
          <a:xfrm flipH="1">
            <a:off x="6729413" y="4868863"/>
            <a:ext cx="58737" cy="106362"/>
          </a:xfrm>
          <a:custGeom>
            <a:avLst/>
            <a:gdLst>
              <a:gd name="T0" fmla="*/ 364547 w 23199"/>
              <a:gd name="T1" fmla="*/ 0 h 27198"/>
              <a:gd name="T2" fmla="*/ 0 w 23199"/>
              <a:gd name="T3" fmla="*/ 1623086 h 27198"/>
              <a:gd name="T4" fmla="*/ 25949 w 23199"/>
              <a:gd name="T5" fmla="*/ 334799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13" name="Line 717"/>
          <p:cNvSpPr>
            <a:spLocks noChangeShapeType="1"/>
          </p:cNvSpPr>
          <p:nvPr/>
        </p:nvSpPr>
        <p:spPr bwMode="auto">
          <a:xfrm flipH="1">
            <a:off x="6829425" y="4800600"/>
            <a:ext cx="6350" cy="1746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14" name="Freeform 718"/>
          <p:cNvSpPr>
            <a:spLocks/>
          </p:cNvSpPr>
          <p:nvPr/>
        </p:nvSpPr>
        <p:spPr bwMode="auto">
          <a:xfrm>
            <a:off x="6827838" y="4889500"/>
            <a:ext cx="57150" cy="85725"/>
          </a:xfrm>
          <a:custGeom>
            <a:avLst/>
            <a:gdLst>
              <a:gd name="T0" fmla="*/ 0 w 176"/>
              <a:gd name="T1" fmla="*/ 19253255 h 295"/>
              <a:gd name="T2" fmla="*/ 2530511 w 176"/>
              <a:gd name="T3" fmla="*/ 23982076 h 295"/>
              <a:gd name="T4" fmla="*/ 6748246 w 176"/>
              <a:gd name="T5" fmla="*/ 24320036 h 295"/>
              <a:gd name="T6" fmla="*/ 11387463 w 176"/>
              <a:gd name="T7" fmla="*/ 20266553 h 295"/>
              <a:gd name="T8" fmla="*/ 17292095 w 176"/>
              <a:gd name="T9" fmla="*/ 7431049 h 295"/>
              <a:gd name="T10" fmla="*/ 1855751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15" name="AutoShape 719"/>
          <p:cNvSpPr>
            <a:spLocks noChangeArrowheads="1"/>
          </p:cNvSpPr>
          <p:nvPr/>
        </p:nvSpPr>
        <p:spPr bwMode="auto">
          <a:xfrm flipV="1">
            <a:off x="6754813" y="4697413"/>
            <a:ext cx="92075" cy="71437"/>
          </a:xfrm>
          <a:custGeom>
            <a:avLst/>
            <a:gdLst>
              <a:gd name="T0" fmla="*/ 836552 w 21600"/>
              <a:gd name="T1" fmla="*/ 0 h 21600"/>
              <a:gd name="T2" fmla="*/ 209130 w 21600"/>
              <a:gd name="T3" fmla="*/ 390694 h 21600"/>
              <a:gd name="T4" fmla="*/ 836552 w 21600"/>
              <a:gd name="T5" fmla="*/ 195344 h 21600"/>
              <a:gd name="T6" fmla="*/ 1463954 w 21600"/>
              <a:gd name="T7" fmla="*/ 3906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6016" name="Line 720"/>
          <p:cNvSpPr>
            <a:spLocks noChangeShapeType="1"/>
          </p:cNvSpPr>
          <p:nvPr/>
        </p:nvSpPr>
        <p:spPr bwMode="auto">
          <a:xfrm>
            <a:off x="6943725" y="4795838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17" name="Freeform 721"/>
          <p:cNvSpPr>
            <a:spLocks/>
          </p:cNvSpPr>
          <p:nvPr/>
        </p:nvSpPr>
        <p:spPr bwMode="auto">
          <a:xfrm>
            <a:off x="6869113" y="4791075"/>
            <a:ext cx="90487" cy="163513"/>
          </a:xfrm>
          <a:custGeom>
            <a:avLst/>
            <a:gdLst>
              <a:gd name="T0" fmla="*/ 0 w 192"/>
              <a:gd name="T1" fmla="*/ 159145843 h 168"/>
              <a:gd name="T2" fmla="*/ 21322885 w 192"/>
              <a:gd name="T3" fmla="*/ 22735119 h 168"/>
              <a:gd name="T4" fmla="*/ 42645299 w 192"/>
              <a:gd name="T5" fmla="*/ 22735119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18" name="Freeform 722"/>
          <p:cNvSpPr>
            <a:spLocks/>
          </p:cNvSpPr>
          <p:nvPr/>
        </p:nvSpPr>
        <p:spPr bwMode="auto">
          <a:xfrm flipH="1">
            <a:off x="7116763" y="4792663"/>
            <a:ext cx="100012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19" name="Freeform 723"/>
          <p:cNvSpPr>
            <a:spLocks/>
          </p:cNvSpPr>
          <p:nvPr/>
        </p:nvSpPr>
        <p:spPr bwMode="auto">
          <a:xfrm rot="-4841525" flipH="1" flipV="1">
            <a:off x="7152482" y="5179219"/>
            <a:ext cx="76200" cy="52387"/>
          </a:xfrm>
          <a:custGeom>
            <a:avLst/>
            <a:gdLst>
              <a:gd name="T0" fmla="*/ 0 w 56"/>
              <a:gd name="T1" fmla="*/ 2029996 h 104"/>
              <a:gd name="T2" fmla="*/ 88873690 w 56"/>
              <a:gd name="T3" fmla="*/ 2029996 h 104"/>
              <a:gd name="T4" fmla="*/ 88873690 w 56"/>
              <a:gd name="T5" fmla="*/ 14208966 h 104"/>
              <a:gd name="T6" fmla="*/ 0 w 56"/>
              <a:gd name="T7" fmla="*/ 26388440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20" name="Freeform 724"/>
          <p:cNvSpPr>
            <a:spLocks/>
          </p:cNvSpPr>
          <p:nvPr/>
        </p:nvSpPr>
        <p:spPr bwMode="auto">
          <a:xfrm rot="-342635">
            <a:off x="7161213" y="4921250"/>
            <a:ext cx="119062" cy="273050"/>
          </a:xfrm>
          <a:custGeom>
            <a:avLst/>
            <a:gdLst>
              <a:gd name="T0" fmla="*/ 4908174 w 152"/>
              <a:gd name="T1" fmla="*/ 258876059 h 288"/>
              <a:gd name="T2" fmla="*/ 4908174 w 152"/>
              <a:gd name="T3" fmla="*/ 215730326 h 288"/>
              <a:gd name="T4" fmla="*/ 34359568 w 152"/>
              <a:gd name="T5" fmla="*/ 129438030 h 288"/>
              <a:gd name="T6" fmla="*/ 93261565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21" name="Freeform 725"/>
          <p:cNvSpPr>
            <a:spLocks/>
          </p:cNvSpPr>
          <p:nvPr/>
        </p:nvSpPr>
        <p:spPr bwMode="auto">
          <a:xfrm>
            <a:off x="6608763" y="4811713"/>
            <a:ext cx="152400" cy="76200"/>
          </a:xfrm>
          <a:custGeom>
            <a:avLst/>
            <a:gdLst>
              <a:gd name="T0" fmla="*/ 17178705 w 104"/>
              <a:gd name="T1" fmla="*/ 0 h 56"/>
              <a:gd name="T2" fmla="*/ 17178705 w 104"/>
              <a:gd name="T3" fmla="*/ 88873690 h 56"/>
              <a:gd name="T4" fmla="*/ 120252403 w 104"/>
              <a:gd name="T5" fmla="*/ 88873690 h 56"/>
              <a:gd name="T6" fmla="*/ 223324641 w 104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56"/>
              <a:gd name="T14" fmla="*/ 104 w 104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56">
                <a:moveTo>
                  <a:pt x="8" y="0"/>
                </a:moveTo>
                <a:cubicBezTo>
                  <a:pt x="4" y="20"/>
                  <a:pt x="0" y="40"/>
                  <a:pt x="8" y="48"/>
                </a:cubicBezTo>
                <a:cubicBezTo>
                  <a:pt x="16" y="56"/>
                  <a:pt x="40" y="56"/>
                  <a:pt x="56" y="48"/>
                </a:cubicBezTo>
                <a:cubicBezTo>
                  <a:pt x="72" y="40"/>
                  <a:pt x="96" y="8"/>
                  <a:pt x="104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22" name="Freeform 726"/>
          <p:cNvSpPr>
            <a:spLocks/>
          </p:cNvSpPr>
          <p:nvPr/>
        </p:nvSpPr>
        <p:spPr bwMode="auto">
          <a:xfrm>
            <a:off x="3584575" y="5737225"/>
            <a:ext cx="57150" cy="73025"/>
          </a:xfrm>
          <a:custGeom>
            <a:avLst/>
            <a:gdLst>
              <a:gd name="T0" fmla="*/ 0 w 48"/>
              <a:gd name="T1" fmla="*/ 27774225 h 192"/>
              <a:gd name="T2" fmla="*/ 680442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23" name="Freeform 727"/>
          <p:cNvSpPr>
            <a:spLocks/>
          </p:cNvSpPr>
          <p:nvPr/>
        </p:nvSpPr>
        <p:spPr bwMode="auto">
          <a:xfrm>
            <a:off x="3563938" y="5624513"/>
            <a:ext cx="53975" cy="196850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3732747 h 328"/>
              <a:gd name="T4" fmla="*/ 26011613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24" name="Freeform 728"/>
          <p:cNvSpPr>
            <a:spLocks/>
          </p:cNvSpPr>
          <p:nvPr/>
        </p:nvSpPr>
        <p:spPr bwMode="auto">
          <a:xfrm>
            <a:off x="3644900" y="5622925"/>
            <a:ext cx="53975" cy="195263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2066589 h 328"/>
              <a:gd name="T4" fmla="*/ 26011613 w 112"/>
              <a:gd name="T5" fmla="*/ 8505549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25" name="Freeform 729"/>
          <p:cNvSpPr>
            <a:spLocks/>
          </p:cNvSpPr>
          <p:nvPr/>
        </p:nvSpPr>
        <p:spPr bwMode="auto">
          <a:xfrm>
            <a:off x="3656013" y="5572125"/>
            <a:ext cx="28575" cy="60325"/>
          </a:xfrm>
          <a:custGeom>
            <a:avLst/>
            <a:gdLst>
              <a:gd name="T0" fmla="*/ 0 w 56"/>
              <a:gd name="T1" fmla="*/ 2691423 h 104"/>
              <a:gd name="T2" fmla="*/ 12497991 w 56"/>
              <a:gd name="T3" fmla="*/ 2691423 h 104"/>
              <a:gd name="T4" fmla="*/ 12497991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26" name="Line 730"/>
          <p:cNvSpPr>
            <a:spLocks noChangeShapeType="1"/>
          </p:cNvSpPr>
          <p:nvPr/>
        </p:nvSpPr>
        <p:spPr bwMode="auto">
          <a:xfrm flipH="1" flipV="1">
            <a:off x="3587750" y="5529263"/>
            <a:ext cx="39688" cy="603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27" name="Freeform 731"/>
          <p:cNvSpPr>
            <a:spLocks/>
          </p:cNvSpPr>
          <p:nvPr/>
        </p:nvSpPr>
        <p:spPr bwMode="auto">
          <a:xfrm>
            <a:off x="3381375" y="5600700"/>
            <a:ext cx="34925" cy="223838"/>
          </a:xfrm>
          <a:custGeom>
            <a:avLst/>
            <a:gdLst>
              <a:gd name="T0" fmla="*/ 0 w 80"/>
              <a:gd name="T1" fmla="*/ 379571523 h 132"/>
              <a:gd name="T2" fmla="*/ 10673079 w 80"/>
              <a:gd name="T3" fmla="*/ 172533286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28" name="Freeform 732"/>
          <p:cNvSpPr>
            <a:spLocks/>
          </p:cNvSpPr>
          <p:nvPr/>
        </p:nvSpPr>
        <p:spPr bwMode="auto">
          <a:xfrm>
            <a:off x="3435350" y="5640388"/>
            <a:ext cx="98425" cy="184150"/>
          </a:xfrm>
          <a:custGeom>
            <a:avLst/>
            <a:gdLst>
              <a:gd name="T0" fmla="*/ 0 w 192"/>
              <a:gd name="T1" fmla="*/ 0 h 328"/>
              <a:gd name="T2" fmla="*/ 25228070 w 192"/>
              <a:gd name="T3" fmla="*/ 15130055 h 328"/>
              <a:gd name="T4" fmla="*/ 25228070 w 192"/>
              <a:gd name="T5" fmla="*/ 90779776 h 328"/>
              <a:gd name="T6" fmla="*/ 50455628 w 192"/>
              <a:gd name="T7" fmla="*/ 90779776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29" name="Freeform 733"/>
          <p:cNvSpPr>
            <a:spLocks/>
          </p:cNvSpPr>
          <p:nvPr/>
        </p:nvSpPr>
        <p:spPr bwMode="auto">
          <a:xfrm rot="9222466" flipH="1">
            <a:off x="3390900" y="5583238"/>
            <a:ext cx="25400" cy="65087"/>
          </a:xfrm>
          <a:custGeom>
            <a:avLst/>
            <a:gdLst>
              <a:gd name="T0" fmla="*/ 809792 w 152"/>
              <a:gd name="T1" fmla="*/ 0 h 113"/>
              <a:gd name="T2" fmla="*/ 223420 w 152"/>
              <a:gd name="T3" fmla="*/ 3981251 h 113"/>
              <a:gd name="T4" fmla="*/ 223420 w 152"/>
              <a:gd name="T5" fmla="*/ 19905682 h 113"/>
              <a:gd name="T6" fmla="*/ 1563771 w 152"/>
              <a:gd name="T7" fmla="*/ 35830681 h 113"/>
              <a:gd name="T8" fmla="*/ 3155449 w 152"/>
              <a:gd name="T9" fmla="*/ 30854119 h 113"/>
              <a:gd name="T10" fmla="*/ 4244473 w 152"/>
              <a:gd name="T11" fmla="*/ 19905682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30" name="Freeform 734"/>
          <p:cNvSpPr>
            <a:spLocks/>
          </p:cNvSpPr>
          <p:nvPr/>
        </p:nvSpPr>
        <p:spPr bwMode="auto">
          <a:xfrm rot="1673837">
            <a:off x="3416300" y="5618163"/>
            <a:ext cx="33338" cy="61912"/>
          </a:xfrm>
          <a:custGeom>
            <a:avLst/>
            <a:gdLst>
              <a:gd name="T0" fmla="*/ 0 w 80"/>
              <a:gd name="T1" fmla="*/ 29038598 h 132"/>
              <a:gd name="T2" fmla="*/ 9725111 w 80"/>
              <a:gd name="T3" fmla="*/ 13199448 h 132"/>
              <a:gd name="T4" fmla="*/ 1389277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31" name="Line 735"/>
          <p:cNvSpPr>
            <a:spLocks noChangeShapeType="1"/>
          </p:cNvSpPr>
          <p:nvPr/>
        </p:nvSpPr>
        <p:spPr bwMode="auto">
          <a:xfrm flipV="1">
            <a:off x="3546475" y="5624513"/>
            <a:ext cx="19050" cy="1047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32" name="Freeform 736"/>
          <p:cNvSpPr>
            <a:spLocks/>
          </p:cNvSpPr>
          <p:nvPr/>
        </p:nvSpPr>
        <p:spPr bwMode="auto">
          <a:xfrm rot="-1432516">
            <a:off x="3492500" y="5700713"/>
            <a:ext cx="79375" cy="109537"/>
          </a:xfrm>
          <a:custGeom>
            <a:avLst/>
            <a:gdLst>
              <a:gd name="T0" fmla="*/ 0 w 80"/>
              <a:gd name="T1" fmla="*/ 90896608 h 132"/>
              <a:gd name="T2" fmla="*/ 55128909 w 80"/>
              <a:gd name="T3" fmla="*/ 41317018 h 132"/>
              <a:gd name="T4" fmla="*/ 7875488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33" name="Freeform 737"/>
          <p:cNvSpPr>
            <a:spLocks/>
          </p:cNvSpPr>
          <p:nvPr/>
        </p:nvSpPr>
        <p:spPr bwMode="auto">
          <a:xfrm>
            <a:off x="3778250" y="5618163"/>
            <a:ext cx="95250" cy="173037"/>
          </a:xfrm>
          <a:custGeom>
            <a:avLst/>
            <a:gdLst>
              <a:gd name="T0" fmla="*/ 0 w 192"/>
              <a:gd name="T1" fmla="*/ 178225020 h 168"/>
              <a:gd name="T2" fmla="*/ 23626465 w 192"/>
              <a:gd name="T3" fmla="*/ 25461157 h 168"/>
              <a:gd name="T4" fmla="*/ 47252930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34" name="Freeform 738"/>
          <p:cNvSpPr>
            <a:spLocks/>
          </p:cNvSpPr>
          <p:nvPr/>
        </p:nvSpPr>
        <p:spPr bwMode="auto">
          <a:xfrm>
            <a:off x="3841750" y="5618163"/>
            <a:ext cx="33338" cy="161925"/>
          </a:xfrm>
          <a:custGeom>
            <a:avLst/>
            <a:gdLst>
              <a:gd name="T0" fmla="*/ 0 w 144"/>
              <a:gd name="T1" fmla="*/ 13377317 h 280"/>
              <a:gd name="T2" fmla="*/ 5145396 w 144"/>
              <a:gd name="T3" fmla="*/ 13377317 h 280"/>
              <a:gd name="T4" fmla="*/ 7718210 w 144"/>
              <a:gd name="T5" fmla="*/ 9364180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35" name="Arc 739"/>
          <p:cNvSpPr>
            <a:spLocks/>
          </p:cNvSpPr>
          <p:nvPr/>
        </p:nvSpPr>
        <p:spPr bwMode="auto">
          <a:xfrm rot="6747118" flipV="1">
            <a:off x="3804443" y="5672932"/>
            <a:ext cx="239713" cy="44450"/>
          </a:xfrm>
          <a:custGeom>
            <a:avLst/>
            <a:gdLst>
              <a:gd name="T0" fmla="*/ 26062620 w 21600"/>
              <a:gd name="T1" fmla="*/ 0 h 26689"/>
              <a:gd name="T2" fmla="*/ 18985246 w 21600"/>
              <a:gd name="T3" fmla="*/ 123297 h 26689"/>
              <a:gd name="T4" fmla="*/ 0 w 21600"/>
              <a:gd name="T5" fmla="*/ 46878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36" name="Arc 740"/>
          <p:cNvSpPr>
            <a:spLocks/>
          </p:cNvSpPr>
          <p:nvPr/>
        </p:nvSpPr>
        <p:spPr bwMode="auto">
          <a:xfrm flipH="1">
            <a:off x="3927475" y="5637213"/>
            <a:ext cx="104775" cy="82550"/>
          </a:xfrm>
          <a:custGeom>
            <a:avLst/>
            <a:gdLst>
              <a:gd name="T0" fmla="*/ 0 w 37898"/>
              <a:gd name="T1" fmla="*/ 437461 h 21600"/>
              <a:gd name="T2" fmla="*/ 800830 w 37898"/>
              <a:gd name="T3" fmla="*/ 989912 h 21600"/>
              <a:gd name="T4" fmla="*/ 351769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37" name="Arc 741"/>
          <p:cNvSpPr>
            <a:spLocks/>
          </p:cNvSpPr>
          <p:nvPr/>
        </p:nvSpPr>
        <p:spPr bwMode="auto">
          <a:xfrm flipH="1">
            <a:off x="3987800" y="5665788"/>
            <a:ext cx="60325" cy="139700"/>
          </a:xfrm>
          <a:custGeom>
            <a:avLst/>
            <a:gdLst>
              <a:gd name="T0" fmla="*/ 470504 w 21600"/>
              <a:gd name="T1" fmla="*/ 2060551 h 36375"/>
              <a:gd name="T2" fmla="*/ 127303 w 21600"/>
              <a:gd name="T3" fmla="*/ 0 h 36375"/>
              <a:gd name="T4" fmla="*/ 470527 w 21600"/>
              <a:gd name="T5" fmla="*/ 836963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38" name="Arc 742"/>
          <p:cNvSpPr>
            <a:spLocks/>
          </p:cNvSpPr>
          <p:nvPr/>
        </p:nvSpPr>
        <p:spPr bwMode="auto">
          <a:xfrm flipH="1">
            <a:off x="3927475" y="5700713"/>
            <a:ext cx="63500" cy="104775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551520 h 27198"/>
              <a:gd name="T4" fmla="*/ 32794 w 23199"/>
              <a:gd name="T5" fmla="*/ 32003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39" name="Line 743"/>
          <p:cNvSpPr>
            <a:spLocks noChangeShapeType="1"/>
          </p:cNvSpPr>
          <p:nvPr/>
        </p:nvSpPr>
        <p:spPr bwMode="auto">
          <a:xfrm>
            <a:off x="3781425" y="5614988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40" name="Freeform 744"/>
          <p:cNvSpPr>
            <a:spLocks/>
          </p:cNvSpPr>
          <p:nvPr/>
        </p:nvSpPr>
        <p:spPr bwMode="auto">
          <a:xfrm>
            <a:off x="3692525" y="5611813"/>
            <a:ext cx="88900" cy="165100"/>
          </a:xfrm>
          <a:custGeom>
            <a:avLst/>
            <a:gdLst>
              <a:gd name="T0" fmla="*/ 0 w 192"/>
              <a:gd name="T1" fmla="*/ 162250062 h 168"/>
              <a:gd name="T2" fmla="*/ 20581277 w 192"/>
              <a:gd name="T3" fmla="*/ 23178860 h 168"/>
              <a:gd name="T4" fmla="*/ 41162553 w 192"/>
              <a:gd name="T5" fmla="*/ 2317886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41" name="Freeform 745"/>
          <p:cNvSpPr>
            <a:spLocks/>
          </p:cNvSpPr>
          <p:nvPr/>
        </p:nvSpPr>
        <p:spPr bwMode="auto">
          <a:xfrm flipH="1">
            <a:off x="3952875" y="5621338"/>
            <a:ext cx="100013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42" name="Freeform 746"/>
          <p:cNvSpPr>
            <a:spLocks/>
          </p:cNvSpPr>
          <p:nvPr/>
        </p:nvSpPr>
        <p:spPr bwMode="auto">
          <a:xfrm rot="-4841525" flipH="1" flipV="1">
            <a:off x="3987801" y="6007100"/>
            <a:ext cx="76200" cy="53975"/>
          </a:xfrm>
          <a:custGeom>
            <a:avLst/>
            <a:gdLst>
              <a:gd name="T0" fmla="*/ 0 w 56"/>
              <a:gd name="T1" fmla="*/ 2154848 h 104"/>
              <a:gd name="T2" fmla="*/ 88873690 w 56"/>
              <a:gd name="T3" fmla="*/ 2154848 h 104"/>
              <a:gd name="T4" fmla="*/ 88873690 w 56"/>
              <a:gd name="T5" fmla="*/ 15083417 h 104"/>
              <a:gd name="T6" fmla="*/ 0 w 56"/>
              <a:gd name="T7" fmla="*/ 2801250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43" name="Freeform 747"/>
          <p:cNvSpPr>
            <a:spLocks/>
          </p:cNvSpPr>
          <p:nvPr/>
        </p:nvSpPr>
        <p:spPr bwMode="auto">
          <a:xfrm rot="-342635">
            <a:off x="3995738" y="5749925"/>
            <a:ext cx="120650" cy="273050"/>
          </a:xfrm>
          <a:custGeom>
            <a:avLst/>
            <a:gdLst>
              <a:gd name="T0" fmla="*/ 5040312 w 152"/>
              <a:gd name="T1" fmla="*/ 258876059 h 288"/>
              <a:gd name="T2" fmla="*/ 5040312 w 152"/>
              <a:gd name="T3" fmla="*/ 215730326 h 288"/>
              <a:gd name="T4" fmla="*/ 35282186 w 152"/>
              <a:gd name="T5" fmla="*/ 129438030 h 288"/>
              <a:gd name="T6" fmla="*/ 95765924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44" name="Arc 748"/>
          <p:cNvSpPr>
            <a:spLocks/>
          </p:cNvSpPr>
          <p:nvPr/>
        </p:nvSpPr>
        <p:spPr bwMode="auto">
          <a:xfrm rot="4648667">
            <a:off x="1009650" y="5614988"/>
            <a:ext cx="79375" cy="98425"/>
          </a:xfrm>
          <a:custGeom>
            <a:avLst/>
            <a:gdLst>
              <a:gd name="T0" fmla="*/ 159961 w 20914"/>
              <a:gd name="T1" fmla="*/ 0 h 21401"/>
              <a:gd name="T2" fmla="*/ 1143343 w 20914"/>
              <a:gd name="T3" fmla="*/ 1556652 h 21401"/>
              <a:gd name="T4" fmla="*/ 0 w 20914"/>
              <a:gd name="T5" fmla="*/ 208184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45" name="Arc 749"/>
          <p:cNvSpPr>
            <a:spLocks/>
          </p:cNvSpPr>
          <p:nvPr/>
        </p:nvSpPr>
        <p:spPr bwMode="auto">
          <a:xfrm rot="-4728917">
            <a:off x="1065213" y="5683250"/>
            <a:ext cx="142875" cy="79375"/>
          </a:xfrm>
          <a:custGeom>
            <a:avLst/>
            <a:gdLst>
              <a:gd name="T0" fmla="*/ 2382950 w 21600"/>
              <a:gd name="T1" fmla="*/ 480890 h 32248"/>
              <a:gd name="T2" fmla="*/ 1832802 w 21600"/>
              <a:gd name="T3" fmla="*/ 0 h 32248"/>
              <a:gd name="T4" fmla="*/ 6251171 w 21600"/>
              <a:gd name="T5" fmla="*/ 227859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46" name="Freeform 750"/>
          <p:cNvSpPr>
            <a:spLocks/>
          </p:cNvSpPr>
          <p:nvPr/>
        </p:nvSpPr>
        <p:spPr bwMode="auto">
          <a:xfrm>
            <a:off x="1173163" y="5611813"/>
            <a:ext cx="65087" cy="200025"/>
          </a:xfrm>
          <a:custGeom>
            <a:avLst/>
            <a:gdLst>
              <a:gd name="T0" fmla="*/ 5403384 w 112"/>
              <a:gd name="T1" fmla="*/ 0 h 328"/>
              <a:gd name="T2" fmla="*/ 5403384 w 112"/>
              <a:gd name="T3" fmla="*/ 107106068 h 328"/>
              <a:gd name="T4" fmla="*/ 37824263 w 112"/>
              <a:gd name="T5" fmla="*/ 89255063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47" name="Freeform 751"/>
          <p:cNvSpPr>
            <a:spLocks/>
          </p:cNvSpPr>
          <p:nvPr/>
        </p:nvSpPr>
        <p:spPr bwMode="auto">
          <a:xfrm>
            <a:off x="1187450" y="5565775"/>
            <a:ext cx="39688" cy="61913"/>
          </a:xfrm>
          <a:custGeom>
            <a:avLst/>
            <a:gdLst>
              <a:gd name="T0" fmla="*/ 0 w 56"/>
              <a:gd name="T1" fmla="*/ 2835497 h 104"/>
              <a:gd name="T2" fmla="*/ 24109047 w 56"/>
              <a:gd name="T3" fmla="*/ 2835497 h 104"/>
              <a:gd name="T4" fmla="*/ 24109047 w 56"/>
              <a:gd name="T5" fmla="*/ 19846692 h 104"/>
              <a:gd name="T6" fmla="*/ 0 w 56"/>
              <a:gd name="T7" fmla="*/ 3685787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48" name="Freeform 752"/>
          <p:cNvSpPr>
            <a:spLocks/>
          </p:cNvSpPr>
          <p:nvPr/>
        </p:nvSpPr>
        <p:spPr bwMode="auto">
          <a:xfrm rot="-1391916">
            <a:off x="1203325" y="5708650"/>
            <a:ext cx="79375" cy="60325"/>
          </a:xfrm>
          <a:custGeom>
            <a:avLst/>
            <a:gdLst>
              <a:gd name="T0" fmla="*/ 0 w 48"/>
              <a:gd name="T1" fmla="*/ 18953674 h 192"/>
              <a:gd name="T2" fmla="*/ 131258148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49" name="Arc 753"/>
          <p:cNvSpPr>
            <a:spLocks/>
          </p:cNvSpPr>
          <p:nvPr/>
        </p:nvSpPr>
        <p:spPr bwMode="auto">
          <a:xfrm flipH="1">
            <a:off x="1262063" y="5607050"/>
            <a:ext cx="104775" cy="96838"/>
          </a:xfrm>
          <a:custGeom>
            <a:avLst/>
            <a:gdLst>
              <a:gd name="T0" fmla="*/ 0 w 37898"/>
              <a:gd name="T1" fmla="*/ 706196 h 21600"/>
              <a:gd name="T2" fmla="*/ 800830 w 37898"/>
              <a:gd name="T3" fmla="*/ 1598029 h 21600"/>
              <a:gd name="T4" fmla="*/ 351769 w 37898"/>
              <a:gd name="T5" fmla="*/ 194639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50" name="Arc 754"/>
          <p:cNvSpPr>
            <a:spLocks/>
          </p:cNvSpPr>
          <p:nvPr/>
        </p:nvSpPr>
        <p:spPr bwMode="auto">
          <a:xfrm flipH="1">
            <a:off x="1322388" y="5643563"/>
            <a:ext cx="58737" cy="163512"/>
          </a:xfrm>
          <a:custGeom>
            <a:avLst/>
            <a:gdLst>
              <a:gd name="T0" fmla="*/ 434317 w 21600"/>
              <a:gd name="T1" fmla="*/ 3304021 h 36375"/>
              <a:gd name="T2" fmla="*/ 117515 w 21600"/>
              <a:gd name="T3" fmla="*/ 0 h 36375"/>
              <a:gd name="T4" fmla="*/ 434338 w 21600"/>
              <a:gd name="T5" fmla="*/ 1342044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51" name="Arc 755"/>
          <p:cNvSpPr>
            <a:spLocks/>
          </p:cNvSpPr>
          <p:nvPr/>
        </p:nvSpPr>
        <p:spPr bwMode="auto">
          <a:xfrm flipH="1">
            <a:off x="1260475" y="5684838"/>
            <a:ext cx="65088" cy="122237"/>
          </a:xfrm>
          <a:custGeom>
            <a:avLst/>
            <a:gdLst>
              <a:gd name="T0" fmla="*/ 496045 w 23199"/>
              <a:gd name="T1" fmla="*/ 0 h 27198"/>
              <a:gd name="T2" fmla="*/ 0 w 23199"/>
              <a:gd name="T3" fmla="*/ 2463720 h 27198"/>
              <a:gd name="T4" fmla="*/ 35312 w 23199"/>
              <a:gd name="T5" fmla="*/ 50818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52" name="Freeform 756"/>
          <p:cNvSpPr>
            <a:spLocks/>
          </p:cNvSpPr>
          <p:nvPr/>
        </p:nvSpPr>
        <p:spPr bwMode="auto">
          <a:xfrm>
            <a:off x="1357313" y="5576888"/>
            <a:ext cx="36512" cy="61912"/>
          </a:xfrm>
          <a:custGeom>
            <a:avLst/>
            <a:gdLst>
              <a:gd name="T0" fmla="*/ 0 w 56"/>
              <a:gd name="T1" fmla="*/ 2834856 h 104"/>
              <a:gd name="T2" fmla="*/ 20404992 w 56"/>
              <a:gd name="T3" fmla="*/ 2834856 h 104"/>
              <a:gd name="T4" fmla="*/ 20404992 w 56"/>
              <a:gd name="T5" fmla="*/ 19845776 h 104"/>
              <a:gd name="T6" fmla="*/ 0 w 56"/>
              <a:gd name="T7" fmla="*/ 3685668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53" name="Freeform 757"/>
          <p:cNvSpPr>
            <a:spLocks/>
          </p:cNvSpPr>
          <p:nvPr/>
        </p:nvSpPr>
        <p:spPr bwMode="auto">
          <a:xfrm>
            <a:off x="1392238" y="5597525"/>
            <a:ext cx="106362" cy="74613"/>
          </a:xfrm>
          <a:custGeom>
            <a:avLst/>
            <a:gdLst>
              <a:gd name="T0" fmla="*/ 0 w 80"/>
              <a:gd name="T1" fmla="*/ 42174996 h 132"/>
              <a:gd name="T2" fmla="*/ 98987129 w 80"/>
              <a:gd name="T3" fmla="*/ 19170454 h 132"/>
              <a:gd name="T4" fmla="*/ 14141092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54" name="Freeform 758"/>
          <p:cNvSpPr>
            <a:spLocks/>
          </p:cNvSpPr>
          <p:nvPr/>
        </p:nvSpPr>
        <p:spPr bwMode="auto">
          <a:xfrm>
            <a:off x="1490663" y="5526088"/>
            <a:ext cx="44450" cy="271462"/>
          </a:xfrm>
          <a:custGeom>
            <a:avLst/>
            <a:gdLst>
              <a:gd name="T0" fmla="*/ 894202 w 94"/>
              <a:gd name="T1" fmla="*/ 0 h 443"/>
              <a:gd name="T2" fmla="*/ 447337 w 94"/>
              <a:gd name="T3" fmla="*/ 121662165 h 443"/>
              <a:gd name="T4" fmla="*/ 3130415 w 94"/>
              <a:gd name="T5" fmla="*/ 159212151 h 443"/>
              <a:gd name="T6" fmla="*/ 13863670 w 94"/>
              <a:gd name="T7" fmla="*/ 163718580 h 443"/>
              <a:gd name="T8" fmla="*/ 21019176 w 94"/>
              <a:gd name="T9" fmla="*/ 157710225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55" name="Line 759"/>
          <p:cNvSpPr>
            <a:spLocks noChangeShapeType="1"/>
          </p:cNvSpPr>
          <p:nvPr/>
        </p:nvSpPr>
        <p:spPr bwMode="auto">
          <a:xfrm flipV="1">
            <a:off x="1450975" y="5607050"/>
            <a:ext cx="84138" cy="47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56" name="Freeform 760"/>
          <p:cNvSpPr>
            <a:spLocks/>
          </p:cNvSpPr>
          <p:nvPr/>
        </p:nvSpPr>
        <p:spPr bwMode="auto">
          <a:xfrm rot="9222466" flipH="1">
            <a:off x="1350963" y="5637213"/>
            <a:ext cx="26987" cy="33337"/>
          </a:xfrm>
          <a:custGeom>
            <a:avLst/>
            <a:gdLst>
              <a:gd name="T0" fmla="*/ 914185 w 152"/>
              <a:gd name="T1" fmla="*/ 0 h 113"/>
              <a:gd name="T2" fmla="*/ 252115 w 152"/>
              <a:gd name="T3" fmla="*/ 1044363 h 113"/>
              <a:gd name="T4" fmla="*/ 252115 w 152"/>
              <a:gd name="T5" fmla="*/ 5222109 h 113"/>
              <a:gd name="T6" fmla="*/ 1765340 w 152"/>
              <a:gd name="T7" fmla="*/ 9399854 h 113"/>
              <a:gd name="T8" fmla="*/ 3562106 w 152"/>
              <a:gd name="T9" fmla="*/ 8094401 h 113"/>
              <a:gd name="T10" fmla="*/ 4791435 w 152"/>
              <a:gd name="T11" fmla="*/ 522210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57" name="Freeform 761"/>
          <p:cNvSpPr>
            <a:spLocks/>
          </p:cNvSpPr>
          <p:nvPr/>
        </p:nvSpPr>
        <p:spPr bwMode="auto">
          <a:xfrm rot="1673837">
            <a:off x="1368425" y="5653088"/>
            <a:ext cx="34925" cy="31750"/>
          </a:xfrm>
          <a:custGeom>
            <a:avLst/>
            <a:gdLst>
              <a:gd name="T0" fmla="*/ 0 w 80"/>
              <a:gd name="T1" fmla="*/ 7636835 h 132"/>
              <a:gd name="T2" fmla="*/ 10673079 w 80"/>
              <a:gd name="T3" fmla="*/ 3471333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58" name="Arc 762"/>
          <p:cNvSpPr>
            <a:spLocks/>
          </p:cNvSpPr>
          <p:nvPr/>
        </p:nvSpPr>
        <p:spPr bwMode="auto">
          <a:xfrm rot="668040">
            <a:off x="1506538" y="5700713"/>
            <a:ext cx="36512" cy="93662"/>
          </a:xfrm>
          <a:custGeom>
            <a:avLst/>
            <a:gdLst>
              <a:gd name="T0" fmla="*/ 95856 w 21600"/>
              <a:gd name="T1" fmla="*/ 0 h 30122"/>
              <a:gd name="T2" fmla="*/ 2338 w 21600"/>
              <a:gd name="T3" fmla="*/ 905573 h 30122"/>
              <a:gd name="T4" fmla="*/ 0 w 21600"/>
              <a:gd name="T5" fmla="*/ 256350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59" name="Arc 763"/>
          <p:cNvSpPr>
            <a:spLocks/>
          </p:cNvSpPr>
          <p:nvPr/>
        </p:nvSpPr>
        <p:spPr bwMode="auto">
          <a:xfrm rot="20206454" flipH="1">
            <a:off x="857250" y="5329238"/>
            <a:ext cx="85725" cy="115887"/>
          </a:xfrm>
          <a:custGeom>
            <a:avLst/>
            <a:gdLst>
              <a:gd name="T0" fmla="*/ 0 w 37898"/>
              <a:gd name="T1" fmla="*/ 1210311 h 21600"/>
              <a:gd name="T2" fmla="*/ 438621 w 37898"/>
              <a:gd name="T3" fmla="*/ 2738721 h 21600"/>
              <a:gd name="T4" fmla="*/ 192665 w 37898"/>
              <a:gd name="T5" fmla="*/ 3335775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60" name="Arc 764"/>
          <p:cNvSpPr>
            <a:spLocks/>
          </p:cNvSpPr>
          <p:nvPr/>
        </p:nvSpPr>
        <p:spPr bwMode="auto">
          <a:xfrm rot="18564040" flipH="1">
            <a:off x="917576" y="5299075"/>
            <a:ext cx="69850" cy="60325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296124 h 27198"/>
              <a:gd name="T4" fmla="*/ 43640 w 23199"/>
              <a:gd name="T5" fmla="*/ 6108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61" name="Arc 765"/>
          <p:cNvSpPr>
            <a:spLocks/>
          </p:cNvSpPr>
          <p:nvPr/>
        </p:nvSpPr>
        <p:spPr bwMode="auto">
          <a:xfrm rot="5910393" flipH="1">
            <a:off x="815975" y="5337176"/>
            <a:ext cx="192087" cy="61912"/>
          </a:xfrm>
          <a:custGeom>
            <a:avLst/>
            <a:gdLst>
              <a:gd name="T0" fmla="*/ 2461488 w 21600"/>
              <a:gd name="T1" fmla="*/ 323901 h 27068"/>
              <a:gd name="T2" fmla="*/ 4453928 w 21600"/>
              <a:gd name="T3" fmla="*/ 0 h 27068"/>
              <a:gd name="T4" fmla="*/ 15191004 w 21600"/>
              <a:gd name="T5" fmla="*/ 18284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62" name="Freeform 766"/>
          <p:cNvSpPr>
            <a:spLocks/>
          </p:cNvSpPr>
          <p:nvPr/>
        </p:nvSpPr>
        <p:spPr bwMode="auto">
          <a:xfrm rot="-143199">
            <a:off x="941388" y="5386388"/>
            <a:ext cx="42862" cy="403225"/>
          </a:xfrm>
          <a:custGeom>
            <a:avLst/>
            <a:gdLst>
              <a:gd name="T0" fmla="*/ 0 w 192"/>
              <a:gd name="T1" fmla="*/ 338730020 h 480"/>
              <a:gd name="T2" fmla="*/ 4784248 w 192"/>
              <a:gd name="T3" fmla="*/ 304857449 h 480"/>
              <a:gd name="T4" fmla="*/ 7176482 w 192"/>
              <a:gd name="T5" fmla="*/ 237111466 h 480"/>
              <a:gd name="T6" fmla="*/ 956849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63" name="Freeform 767"/>
          <p:cNvSpPr>
            <a:spLocks/>
          </p:cNvSpPr>
          <p:nvPr/>
        </p:nvSpPr>
        <p:spPr bwMode="auto">
          <a:xfrm rot="2859523" flipH="1">
            <a:off x="943769" y="5350669"/>
            <a:ext cx="80962" cy="76200"/>
          </a:xfrm>
          <a:custGeom>
            <a:avLst/>
            <a:gdLst>
              <a:gd name="T0" fmla="*/ 0 w 80"/>
              <a:gd name="T1" fmla="*/ 43988180 h 132"/>
              <a:gd name="T2" fmla="*/ 57354487 w 80"/>
              <a:gd name="T3" fmla="*/ 19994418 h 132"/>
              <a:gd name="T4" fmla="*/ 819355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64" name="Arc 768"/>
          <p:cNvSpPr>
            <a:spLocks/>
          </p:cNvSpPr>
          <p:nvPr/>
        </p:nvSpPr>
        <p:spPr bwMode="auto">
          <a:xfrm rot="7227494" flipH="1">
            <a:off x="1073944" y="5334794"/>
            <a:ext cx="73025" cy="65087"/>
          </a:xfrm>
          <a:custGeom>
            <a:avLst/>
            <a:gdLst>
              <a:gd name="T0" fmla="*/ 0 w 29764"/>
              <a:gd name="T1" fmla="*/ 93987 h 21600"/>
              <a:gd name="T2" fmla="*/ 439573 w 29764"/>
              <a:gd name="T3" fmla="*/ 267447 h 21600"/>
              <a:gd name="T4" fmla="*/ 172616 w 29764"/>
              <a:gd name="T5" fmla="*/ 590984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65" name="Arc 769"/>
          <p:cNvSpPr>
            <a:spLocks/>
          </p:cNvSpPr>
          <p:nvPr/>
        </p:nvSpPr>
        <p:spPr bwMode="auto">
          <a:xfrm rot="1213172">
            <a:off x="965200" y="5670550"/>
            <a:ext cx="42863" cy="127000"/>
          </a:xfrm>
          <a:custGeom>
            <a:avLst/>
            <a:gdLst>
              <a:gd name="T0" fmla="*/ 104294 w 27189"/>
              <a:gd name="T1" fmla="*/ 0 h 26531"/>
              <a:gd name="T2" fmla="*/ 0 w 27189"/>
              <a:gd name="T3" fmla="*/ 2829346 h 26531"/>
              <a:gd name="T4" fmla="*/ 21897 w 27189"/>
              <a:gd name="T5" fmla="*/ 540862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66" name="Freeform 770"/>
          <p:cNvSpPr>
            <a:spLocks/>
          </p:cNvSpPr>
          <p:nvPr/>
        </p:nvSpPr>
        <p:spPr bwMode="auto">
          <a:xfrm rot="517400" flipH="1">
            <a:off x="896938" y="5470525"/>
            <a:ext cx="150812" cy="104775"/>
          </a:xfrm>
          <a:custGeom>
            <a:avLst/>
            <a:gdLst>
              <a:gd name="T0" fmla="*/ 0 w 1"/>
              <a:gd name="T1" fmla="*/ 0 h 768"/>
              <a:gd name="T2" fmla="*/ 0 w 1"/>
              <a:gd name="T3" fmla="*/ 1429401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67" name="Freeform 771"/>
          <p:cNvSpPr>
            <a:spLocks/>
          </p:cNvSpPr>
          <p:nvPr/>
        </p:nvSpPr>
        <p:spPr bwMode="auto">
          <a:xfrm rot="615711" flipH="1">
            <a:off x="909638" y="5367338"/>
            <a:ext cx="150812" cy="103187"/>
          </a:xfrm>
          <a:custGeom>
            <a:avLst/>
            <a:gdLst>
              <a:gd name="T0" fmla="*/ 0 w 1"/>
              <a:gd name="T1" fmla="*/ 0 h 768"/>
              <a:gd name="T2" fmla="*/ 0 w 1"/>
              <a:gd name="T3" fmla="*/ 13864006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68" name="Arc 772"/>
          <p:cNvSpPr>
            <a:spLocks/>
          </p:cNvSpPr>
          <p:nvPr/>
        </p:nvSpPr>
        <p:spPr bwMode="auto">
          <a:xfrm rot="20863295" flipH="1">
            <a:off x="1062038" y="5330825"/>
            <a:ext cx="69850" cy="73025"/>
          </a:xfrm>
          <a:custGeom>
            <a:avLst/>
            <a:gdLst>
              <a:gd name="T0" fmla="*/ 0 w 33055"/>
              <a:gd name="T1" fmla="*/ 135671 h 21600"/>
              <a:gd name="T2" fmla="*/ 311906 w 33055"/>
              <a:gd name="T3" fmla="*/ 685269 h 21600"/>
              <a:gd name="T4" fmla="*/ 111384 w 33055"/>
              <a:gd name="T5" fmla="*/ 834655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69" name="Arc 773"/>
          <p:cNvSpPr>
            <a:spLocks/>
          </p:cNvSpPr>
          <p:nvPr/>
        </p:nvSpPr>
        <p:spPr bwMode="auto">
          <a:xfrm rot="675542">
            <a:off x="996950" y="5575300"/>
            <a:ext cx="34925" cy="144463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7260879 h 20377"/>
              <a:gd name="T4" fmla="*/ 0 w 21600"/>
              <a:gd name="T5" fmla="*/ 1994713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70" name="Line 774"/>
          <p:cNvSpPr>
            <a:spLocks noChangeShapeType="1"/>
          </p:cNvSpPr>
          <p:nvPr/>
        </p:nvSpPr>
        <p:spPr bwMode="auto">
          <a:xfrm>
            <a:off x="1095375" y="5607050"/>
            <a:ext cx="0" cy="1587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71" name="AutoShape 775"/>
          <p:cNvSpPr>
            <a:spLocks noChangeArrowheads="1"/>
          </p:cNvSpPr>
          <p:nvPr/>
        </p:nvSpPr>
        <p:spPr bwMode="auto">
          <a:xfrm>
            <a:off x="1306513" y="5897563"/>
            <a:ext cx="23812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6072" name="Freeform 776"/>
          <p:cNvSpPr>
            <a:spLocks/>
          </p:cNvSpPr>
          <p:nvPr/>
        </p:nvSpPr>
        <p:spPr bwMode="auto">
          <a:xfrm>
            <a:off x="2201863" y="5424488"/>
            <a:ext cx="41275" cy="101600"/>
          </a:xfrm>
          <a:custGeom>
            <a:avLst/>
            <a:gdLst>
              <a:gd name="T0" fmla="*/ 0 w 48"/>
              <a:gd name="T1" fmla="*/ 53763333 h 192"/>
              <a:gd name="T2" fmla="*/ 3549220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73" name="Freeform 777"/>
          <p:cNvSpPr>
            <a:spLocks/>
          </p:cNvSpPr>
          <p:nvPr/>
        </p:nvSpPr>
        <p:spPr bwMode="auto">
          <a:xfrm>
            <a:off x="1727200" y="5573713"/>
            <a:ext cx="60325" cy="241300"/>
          </a:xfrm>
          <a:custGeom>
            <a:avLst/>
            <a:gdLst>
              <a:gd name="T0" fmla="*/ 0 w 242"/>
              <a:gd name="T1" fmla="*/ 205744452 h 283"/>
              <a:gd name="T2" fmla="*/ 4598162 w 242"/>
              <a:gd name="T3" fmla="*/ 167939665 h 283"/>
              <a:gd name="T4" fmla="*/ 9196573 w 242"/>
              <a:gd name="T5" fmla="*/ 134497034 h 283"/>
              <a:gd name="T6" fmla="*/ 12179170 w 242"/>
              <a:gd name="T7" fmla="*/ 105416533 h 283"/>
              <a:gd name="T8" fmla="*/ 14664709 w 242"/>
              <a:gd name="T9" fmla="*/ 58888286 h 283"/>
              <a:gd name="T10" fmla="*/ 14540569 w 242"/>
              <a:gd name="T11" fmla="*/ 19629711 h 283"/>
              <a:gd name="T12" fmla="*/ 13670593 w 242"/>
              <a:gd name="T13" fmla="*/ 6543236 h 283"/>
              <a:gd name="T14" fmla="*/ 12055030 w 242"/>
              <a:gd name="T15" fmla="*/ 727310 h 283"/>
              <a:gd name="T16" fmla="*/ 10812136 w 242"/>
              <a:gd name="T17" fmla="*/ 727310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74" name="Line 778"/>
          <p:cNvSpPr>
            <a:spLocks noChangeShapeType="1"/>
          </p:cNvSpPr>
          <p:nvPr/>
        </p:nvSpPr>
        <p:spPr bwMode="auto">
          <a:xfrm flipH="1" flipV="1">
            <a:off x="1766888" y="5603875"/>
            <a:ext cx="69850" cy="428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75" name="Arc 779"/>
          <p:cNvSpPr>
            <a:spLocks/>
          </p:cNvSpPr>
          <p:nvPr/>
        </p:nvSpPr>
        <p:spPr bwMode="auto">
          <a:xfrm rot="2265330" flipV="1">
            <a:off x="1797050" y="5764213"/>
            <a:ext cx="47625" cy="38100"/>
          </a:xfrm>
          <a:custGeom>
            <a:avLst/>
            <a:gdLst>
              <a:gd name="T0" fmla="*/ 0 w 37898"/>
              <a:gd name="T1" fmla="*/ 43011 h 21600"/>
              <a:gd name="T2" fmla="*/ 75210 w 37898"/>
              <a:gd name="T3" fmla="*/ 97324 h 21600"/>
              <a:gd name="T4" fmla="*/ 33036 w 37898"/>
              <a:gd name="T5" fmla="*/ 1185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76" name="Arc 780"/>
          <p:cNvSpPr>
            <a:spLocks/>
          </p:cNvSpPr>
          <p:nvPr/>
        </p:nvSpPr>
        <p:spPr bwMode="auto">
          <a:xfrm rot="36600" flipH="1">
            <a:off x="1719263" y="5641975"/>
            <a:ext cx="150812" cy="147638"/>
          </a:xfrm>
          <a:custGeom>
            <a:avLst/>
            <a:gdLst>
              <a:gd name="T0" fmla="*/ 1191275 w 21600"/>
              <a:gd name="T1" fmla="*/ 4392198 h 27068"/>
              <a:gd name="T2" fmla="*/ 2155529 w 21600"/>
              <a:gd name="T3" fmla="*/ 0 h 27068"/>
              <a:gd name="T4" fmla="*/ 7351911 w 21600"/>
              <a:gd name="T5" fmla="*/ 247940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77" name="Freeform 781"/>
          <p:cNvSpPr>
            <a:spLocks/>
          </p:cNvSpPr>
          <p:nvPr/>
        </p:nvSpPr>
        <p:spPr bwMode="auto">
          <a:xfrm rot="8079858" flipH="1">
            <a:off x="1749426" y="5567362"/>
            <a:ext cx="42862" cy="49213"/>
          </a:xfrm>
          <a:custGeom>
            <a:avLst/>
            <a:gdLst>
              <a:gd name="T0" fmla="*/ 2306088 w 152"/>
              <a:gd name="T1" fmla="*/ 0 h 113"/>
              <a:gd name="T2" fmla="*/ 636162 w 152"/>
              <a:gd name="T3" fmla="*/ 2275993 h 113"/>
              <a:gd name="T4" fmla="*/ 636162 w 152"/>
              <a:gd name="T5" fmla="*/ 11380398 h 113"/>
              <a:gd name="T6" fmla="*/ 4452854 w 152"/>
              <a:gd name="T7" fmla="*/ 20484368 h 113"/>
              <a:gd name="T8" fmla="*/ 8985509 w 152"/>
              <a:gd name="T9" fmla="*/ 17639596 h 113"/>
              <a:gd name="T10" fmla="*/ 12086520 w 152"/>
              <a:gd name="T11" fmla="*/ 11380398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78" name="Arc 782"/>
          <p:cNvSpPr>
            <a:spLocks/>
          </p:cNvSpPr>
          <p:nvPr/>
        </p:nvSpPr>
        <p:spPr bwMode="auto">
          <a:xfrm flipH="1">
            <a:off x="2105025" y="5622925"/>
            <a:ext cx="92075" cy="92075"/>
          </a:xfrm>
          <a:custGeom>
            <a:avLst/>
            <a:gdLst>
              <a:gd name="T0" fmla="*/ 0 w 39875"/>
              <a:gd name="T1" fmla="*/ 804390 h 21600"/>
              <a:gd name="T2" fmla="*/ 490936 w 39875"/>
              <a:gd name="T3" fmla="*/ 1454414 h 21600"/>
              <a:gd name="T4" fmla="*/ 227277 w 39875"/>
              <a:gd name="T5" fmla="*/ 1673084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79" name="Arc 783"/>
          <p:cNvSpPr>
            <a:spLocks/>
          </p:cNvSpPr>
          <p:nvPr/>
        </p:nvSpPr>
        <p:spPr bwMode="auto">
          <a:xfrm flipH="1">
            <a:off x="2105025" y="5700713"/>
            <a:ext cx="53975" cy="107950"/>
          </a:xfrm>
          <a:custGeom>
            <a:avLst/>
            <a:gdLst>
              <a:gd name="T0" fmla="*/ 271563 w 23853"/>
              <a:gd name="T1" fmla="*/ 0 h 25811"/>
              <a:gd name="T2" fmla="*/ 0 w 23853"/>
              <a:gd name="T3" fmla="*/ 1879604 h 25811"/>
              <a:gd name="T4" fmla="*/ 26104 w 23853"/>
              <a:gd name="T5" fmla="*/ 308066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80" name="Arc 784"/>
          <p:cNvSpPr>
            <a:spLocks/>
          </p:cNvSpPr>
          <p:nvPr/>
        </p:nvSpPr>
        <p:spPr bwMode="auto">
          <a:xfrm flipH="1">
            <a:off x="2155825" y="5670550"/>
            <a:ext cx="50800" cy="138113"/>
          </a:xfrm>
          <a:custGeom>
            <a:avLst/>
            <a:gdLst>
              <a:gd name="T0" fmla="*/ 275416 w 21600"/>
              <a:gd name="T1" fmla="*/ 2394199 h 33172"/>
              <a:gd name="T2" fmla="*/ 43763 w 21600"/>
              <a:gd name="T3" fmla="*/ 0 h 33172"/>
              <a:gd name="T4" fmla="*/ 280985 w 21600"/>
              <a:gd name="T5" fmla="*/ 835498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785"/>
          <p:cNvGrpSpPr>
            <a:grpSpLocks/>
          </p:cNvGrpSpPr>
          <p:nvPr/>
        </p:nvGrpSpPr>
        <p:grpSpPr bwMode="auto">
          <a:xfrm>
            <a:off x="2124075" y="5534025"/>
            <a:ext cx="74613" cy="46038"/>
            <a:chOff x="1346" y="3645"/>
            <a:chExt cx="47" cy="29"/>
          </a:xfrm>
        </p:grpSpPr>
        <p:sp>
          <p:nvSpPr>
            <p:cNvPr id="22048" name="Line 786"/>
            <p:cNvSpPr>
              <a:spLocks noChangeShapeType="1"/>
            </p:cNvSpPr>
            <p:nvPr/>
          </p:nvSpPr>
          <p:spPr bwMode="auto">
            <a:xfrm flipV="1">
              <a:off x="1346" y="3648"/>
              <a:ext cx="29" cy="2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9" name="Line 787"/>
            <p:cNvSpPr>
              <a:spLocks noChangeShapeType="1"/>
            </p:cNvSpPr>
            <p:nvPr/>
          </p:nvSpPr>
          <p:spPr bwMode="auto">
            <a:xfrm flipH="1" flipV="1">
              <a:off x="1368" y="3645"/>
              <a:ext cx="25" cy="29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084" name="Freeform 788"/>
          <p:cNvSpPr>
            <a:spLocks/>
          </p:cNvSpPr>
          <p:nvPr/>
        </p:nvSpPr>
        <p:spPr bwMode="auto">
          <a:xfrm rot="274436">
            <a:off x="1954213" y="5713413"/>
            <a:ext cx="71437" cy="79375"/>
          </a:xfrm>
          <a:custGeom>
            <a:avLst/>
            <a:gdLst>
              <a:gd name="T0" fmla="*/ 0 w 48"/>
              <a:gd name="T1" fmla="*/ 32814537 h 192"/>
              <a:gd name="T2" fmla="*/ 1063176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85" name="Freeform 789"/>
          <p:cNvSpPr>
            <a:spLocks/>
          </p:cNvSpPr>
          <p:nvPr/>
        </p:nvSpPr>
        <p:spPr bwMode="auto">
          <a:xfrm>
            <a:off x="1916113" y="5614988"/>
            <a:ext cx="73025" cy="196850"/>
          </a:xfrm>
          <a:custGeom>
            <a:avLst/>
            <a:gdLst>
              <a:gd name="T0" fmla="*/ 6801758 w 112"/>
              <a:gd name="T1" fmla="*/ 0 h 328"/>
              <a:gd name="T2" fmla="*/ 6801758 w 112"/>
              <a:gd name="T3" fmla="*/ 103732747 h 328"/>
              <a:gd name="T4" fmla="*/ 47612959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86" name="Freeform 790"/>
          <p:cNvSpPr>
            <a:spLocks/>
          </p:cNvSpPr>
          <p:nvPr/>
        </p:nvSpPr>
        <p:spPr bwMode="auto">
          <a:xfrm>
            <a:off x="1889125" y="5614988"/>
            <a:ext cx="31750" cy="100012"/>
          </a:xfrm>
          <a:custGeom>
            <a:avLst/>
            <a:gdLst>
              <a:gd name="T0" fmla="*/ 0 w 80"/>
              <a:gd name="T1" fmla="*/ 75775747 h 132"/>
              <a:gd name="T2" fmla="*/ 8820547 w 80"/>
              <a:gd name="T3" fmla="*/ 34443523 h 132"/>
              <a:gd name="T4" fmla="*/ 1260078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87" name="Freeform 791"/>
          <p:cNvSpPr>
            <a:spLocks/>
          </p:cNvSpPr>
          <p:nvPr/>
        </p:nvSpPr>
        <p:spPr bwMode="auto">
          <a:xfrm>
            <a:off x="2271713" y="5605463"/>
            <a:ext cx="71437" cy="228600"/>
          </a:xfrm>
          <a:custGeom>
            <a:avLst/>
            <a:gdLst>
              <a:gd name="T0" fmla="*/ 6509060 w 112"/>
              <a:gd name="T1" fmla="*/ 0 h 328"/>
              <a:gd name="T2" fmla="*/ 6509060 w 112"/>
              <a:gd name="T3" fmla="*/ 139893434 h 328"/>
              <a:gd name="T4" fmla="*/ 45564695 w 112"/>
              <a:gd name="T5" fmla="*/ 11657763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88" name="AutoShape 792"/>
          <p:cNvSpPr>
            <a:spLocks noChangeArrowheads="1"/>
          </p:cNvSpPr>
          <p:nvPr/>
        </p:nvSpPr>
        <p:spPr bwMode="auto">
          <a:xfrm>
            <a:off x="2268538" y="5543550"/>
            <a:ext cx="22225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6089" name="Freeform 793"/>
          <p:cNvSpPr>
            <a:spLocks/>
          </p:cNvSpPr>
          <p:nvPr/>
        </p:nvSpPr>
        <p:spPr bwMode="auto">
          <a:xfrm rot="9222466" flipH="1">
            <a:off x="2165350" y="5638800"/>
            <a:ext cx="23813" cy="33338"/>
          </a:xfrm>
          <a:custGeom>
            <a:avLst/>
            <a:gdLst>
              <a:gd name="T0" fmla="*/ 711727 w 152"/>
              <a:gd name="T1" fmla="*/ 0 h 113"/>
              <a:gd name="T2" fmla="*/ 196301 w 152"/>
              <a:gd name="T3" fmla="*/ 1044394 h 113"/>
              <a:gd name="T4" fmla="*/ 196301 w 152"/>
              <a:gd name="T5" fmla="*/ 5222561 h 113"/>
              <a:gd name="T6" fmla="*/ 1374417 w 152"/>
              <a:gd name="T7" fmla="*/ 9400431 h 113"/>
              <a:gd name="T8" fmla="*/ 2773431 w 152"/>
              <a:gd name="T9" fmla="*/ 8094644 h 113"/>
              <a:gd name="T10" fmla="*/ 3730651 w 152"/>
              <a:gd name="T11" fmla="*/ 522256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90" name="Freeform 794"/>
          <p:cNvSpPr>
            <a:spLocks/>
          </p:cNvSpPr>
          <p:nvPr/>
        </p:nvSpPr>
        <p:spPr bwMode="auto">
          <a:xfrm rot="1673837">
            <a:off x="2179638" y="5657850"/>
            <a:ext cx="30162" cy="31750"/>
          </a:xfrm>
          <a:custGeom>
            <a:avLst/>
            <a:gdLst>
              <a:gd name="T0" fmla="*/ 0 w 80"/>
              <a:gd name="T1" fmla="*/ 7636835 h 132"/>
              <a:gd name="T2" fmla="*/ 7960129 w 80"/>
              <a:gd name="T3" fmla="*/ 3471333 h 132"/>
              <a:gd name="T4" fmla="*/ 1137182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91" name="Freeform 795"/>
          <p:cNvSpPr>
            <a:spLocks/>
          </p:cNvSpPr>
          <p:nvPr/>
        </p:nvSpPr>
        <p:spPr bwMode="auto">
          <a:xfrm>
            <a:off x="2016125" y="5613400"/>
            <a:ext cx="50800" cy="201613"/>
          </a:xfrm>
          <a:custGeom>
            <a:avLst/>
            <a:gdLst>
              <a:gd name="T0" fmla="*/ 3291568 w 112"/>
              <a:gd name="T1" fmla="*/ 0 h 328"/>
              <a:gd name="T2" fmla="*/ 3291568 w 112"/>
              <a:gd name="T3" fmla="*/ 108813239 h 328"/>
              <a:gd name="T4" fmla="*/ 23041429 w 112"/>
              <a:gd name="T5" fmla="*/ 90677910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92" name="Freeform 796"/>
          <p:cNvSpPr>
            <a:spLocks/>
          </p:cNvSpPr>
          <p:nvPr/>
        </p:nvSpPr>
        <p:spPr bwMode="auto">
          <a:xfrm>
            <a:off x="2185988" y="5608638"/>
            <a:ext cx="100012" cy="74612"/>
          </a:xfrm>
          <a:custGeom>
            <a:avLst/>
            <a:gdLst>
              <a:gd name="T0" fmla="*/ 0 w 80"/>
              <a:gd name="T1" fmla="*/ 42173866 h 132"/>
              <a:gd name="T2" fmla="*/ 87520507 w 80"/>
              <a:gd name="T3" fmla="*/ 19170197 h 132"/>
              <a:gd name="T4" fmla="*/ 1250299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93" name="Freeform 797"/>
          <p:cNvSpPr>
            <a:spLocks/>
          </p:cNvSpPr>
          <p:nvPr/>
        </p:nvSpPr>
        <p:spPr bwMode="auto">
          <a:xfrm rot="-404160">
            <a:off x="2033588" y="5716588"/>
            <a:ext cx="71437" cy="79375"/>
          </a:xfrm>
          <a:custGeom>
            <a:avLst/>
            <a:gdLst>
              <a:gd name="T0" fmla="*/ 0 w 48"/>
              <a:gd name="T1" fmla="*/ 32814537 h 192"/>
              <a:gd name="T2" fmla="*/ 1063176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94" name="Freeform 798"/>
          <p:cNvSpPr>
            <a:spLocks/>
          </p:cNvSpPr>
          <p:nvPr/>
        </p:nvSpPr>
        <p:spPr bwMode="auto">
          <a:xfrm>
            <a:off x="2898775" y="5618163"/>
            <a:ext cx="96838" cy="173037"/>
          </a:xfrm>
          <a:custGeom>
            <a:avLst/>
            <a:gdLst>
              <a:gd name="T0" fmla="*/ 0 w 192"/>
              <a:gd name="T1" fmla="*/ 178225020 h 168"/>
              <a:gd name="T2" fmla="*/ 24420829 w 192"/>
              <a:gd name="T3" fmla="*/ 25461157 h 168"/>
              <a:gd name="T4" fmla="*/ 48841658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95" name="Freeform 799"/>
          <p:cNvSpPr>
            <a:spLocks/>
          </p:cNvSpPr>
          <p:nvPr/>
        </p:nvSpPr>
        <p:spPr bwMode="auto">
          <a:xfrm rot="249980">
            <a:off x="2960688" y="5618163"/>
            <a:ext cx="33337" cy="163512"/>
          </a:xfrm>
          <a:custGeom>
            <a:avLst/>
            <a:gdLst>
              <a:gd name="T0" fmla="*/ 0 w 144"/>
              <a:gd name="T1" fmla="*/ 13640987 h 280"/>
              <a:gd name="T2" fmla="*/ 5145241 w 144"/>
              <a:gd name="T3" fmla="*/ 13640987 h 280"/>
              <a:gd name="T4" fmla="*/ 7717747 w 144"/>
              <a:gd name="T5" fmla="*/ 9548633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096" name="Arc 800"/>
          <p:cNvSpPr>
            <a:spLocks/>
          </p:cNvSpPr>
          <p:nvPr/>
        </p:nvSpPr>
        <p:spPr bwMode="auto">
          <a:xfrm rot="6747118" flipV="1">
            <a:off x="2924969" y="5671344"/>
            <a:ext cx="241300" cy="46038"/>
          </a:xfrm>
          <a:custGeom>
            <a:avLst/>
            <a:gdLst>
              <a:gd name="T0" fmla="*/ 26583687 w 21600"/>
              <a:gd name="T1" fmla="*/ 0 h 26689"/>
              <a:gd name="T2" fmla="*/ 19364759 w 21600"/>
              <a:gd name="T3" fmla="*/ 136989 h 26689"/>
              <a:gd name="T4" fmla="*/ 0 w 21600"/>
              <a:gd name="T5" fmla="*/ 52081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97" name="Arc 801"/>
          <p:cNvSpPr>
            <a:spLocks/>
          </p:cNvSpPr>
          <p:nvPr/>
        </p:nvSpPr>
        <p:spPr bwMode="auto">
          <a:xfrm flipH="1">
            <a:off x="3051175" y="5630863"/>
            <a:ext cx="103188" cy="82550"/>
          </a:xfrm>
          <a:custGeom>
            <a:avLst/>
            <a:gdLst>
              <a:gd name="T0" fmla="*/ 0 w 37898"/>
              <a:gd name="T1" fmla="*/ 437461 h 21600"/>
              <a:gd name="T2" fmla="*/ 764987 w 37898"/>
              <a:gd name="T3" fmla="*/ 989912 h 21600"/>
              <a:gd name="T4" fmla="*/ 336027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98" name="Arc 802"/>
          <p:cNvSpPr>
            <a:spLocks/>
          </p:cNvSpPr>
          <p:nvPr/>
        </p:nvSpPr>
        <p:spPr bwMode="auto">
          <a:xfrm flipH="1">
            <a:off x="3109913" y="5664200"/>
            <a:ext cx="58737" cy="136525"/>
          </a:xfrm>
          <a:custGeom>
            <a:avLst/>
            <a:gdLst>
              <a:gd name="T0" fmla="*/ 434317 w 21600"/>
              <a:gd name="T1" fmla="*/ 1923225 h 36375"/>
              <a:gd name="T2" fmla="*/ 117515 w 21600"/>
              <a:gd name="T3" fmla="*/ 0 h 36375"/>
              <a:gd name="T4" fmla="*/ 434338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99" name="Arc 803"/>
          <p:cNvSpPr>
            <a:spLocks/>
          </p:cNvSpPr>
          <p:nvPr/>
        </p:nvSpPr>
        <p:spPr bwMode="auto">
          <a:xfrm flipH="1">
            <a:off x="3049588" y="5697538"/>
            <a:ext cx="63500" cy="103187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482030 h 27198"/>
              <a:gd name="T4" fmla="*/ 32794 w 23199"/>
              <a:gd name="T5" fmla="*/ 30569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00" name="Arc 804"/>
          <p:cNvSpPr>
            <a:spLocks/>
          </p:cNvSpPr>
          <p:nvPr/>
        </p:nvSpPr>
        <p:spPr bwMode="auto">
          <a:xfrm rot="21592133" flipV="1">
            <a:off x="2525713" y="5635625"/>
            <a:ext cx="123825" cy="153988"/>
          </a:xfrm>
          <a:custGeom>
            <a:avLst/>
            <a:gdLst>
              <a:gd name="T0" fmla="*/ 0 w 42187"/>
              <a:gd name="T1" fmla="*/ 5460956 h 21600"/>
              <a:gd name="T2" fmla="*/ 1066761 w 42187"/>
              <a:gd name="T3" fmla="*/ 7693997 h 21600"/>
              <a:gd name="T4" fmla="*/ 520654 w 42187"/>
              <a:gd name="T5" fmla="*/ 7826241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01" name="Freeform 805"/>
          <p:cNvSpPr>
            <a:spLocks/>
          </p:cNvSpPr>
          <p:nvPr/>
        </p:nvSpPr>
        <p:spPr bwMode="auto">
          <a:xfrm>
            <a:off x="2476500" y="5314950"/>
            <a:ext cx="106363" cy="409575"/>
          </a:xfrm>
          <a:custGeom>
            <a:avLst/>
            <a:gdLst>
              <a:gd name="T0" fmla="*/ 0 w 208"/>
              <a:gd name="T1" fmla="*/ 246693635 h 680"/>
              <a:gd name="T2" fmla="*/ 50205894 w 208"/>
              <a:gd name="T3" fmla="*/ 37729683 h 680"/>
              <a:gd name="T4" fmla="*/ 25103203 w 208"/>
              <a:gd name="T5" fmla="*/ 20316127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02" name="Freeform 806"/>
          <p:cNvSpPr>
            <a:spLocks/>
          </p:cNvSpPr>
          <p:nvPr/>
        </p:nvSpPr>
        <p:spPr bwMode="auto">
          <a:xfrm>
            <a:off x="2532063" y="5349875"/>
            <a:ext cx="23812" cy="3778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8587465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03" name="Freeform 807"/>
          <p:cNvSpPr>
            <a:spLocks/>
          </p:cNvSpPr>
          <p:nvPr/>
        </p:nvSpPr>
        <p:spPr bwMode="auto">
          <a:xfrm rot="13081914" flipH="1">
            <a:off x="2582863" y="5600700"/>
            <a:ext cx="74612" cy="74613"/>
          </a:xfrm>
          <a:custGeom>
            <a:avLst/>
            <a:gdLst>
              <a:gd name="T0" fmla="*/ 6987511 w 152"/>
              <a:gd name="T1" fmla="*/ 0 h 113"/>
              <a:gd name="T2" fmla="*/ 1927640 w 152"/>
              <a:gd name="T3" fmla="*/ 5232154 h 113"/>
              <a:gd name="T4" fmla="*/ 1927640 w 152"/>
              <a:gd name="T5" fmla="*/ 26159453 h 113"/>
              <a:gd name="T6" fmla="*/ 13493480 w 152"/>
              <a:gd name="T7" fmla="*/ 47086754 h 113"/>
              <a:gd name="T8" fmla="*/ 27227486 w 152"/>
              <a:gd name="T9" fmla="*/ 40546552 h 113"/>
              <a:gd name="T10" fmla="*/ 36624675 w 152"/>
              <a:gd name="T11" fmla="*/ 2615945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04" name="Arc 808"/>
          <p:cNvSpPr>
            <a:spLocks/>
          </p:cNvSpPr>
          <p:nvPr/>
        </p:nvSpPr>
        <p:spPr bwMode="auto">
          <a:xfrm flipH="1">
            <a:off x="2690813" y="5622925"/>
            <a:ext cx="95250" cy="85725"/>
          </a:xfrm>
          <a:custGeom>
            <a:avLst/>
            <a:gdLst>
              <a:gd name="T0" fmla="*/ 0 w 37898"/>
              <a:gd name="T1" fmla="*/ 489902 h 21600"/>
              <a:gd name="T2" fmla="*/ 601675 w 37898"/>
              <a:gd name="T3" fmla="*/ 1108587 h 21600"/>
              <a:gd name="T4" fmla="*/ 264289 w 37898"/>
              <a:gd name="T5" fmla="*/ 135025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05" name="Arc 809"/>
          <p:cNvSpPr>
            <a:spLocks/>
          </p:cNvSpPr>
          <p:nvPr/>
        </p:nvSpPr>
        <p:spPr bwMode="auto">
          <a:xfrm flipH="1">
            <a:off x="2741613" y="5651500"/>
            <a:ext cx="53975" cy="141288"/>
          </a:xfrm>
          <a:custGeom>
            <a:avLst/>
            <a:gdLst>
              <a:gd name="T0" fmla="*/ 337019 w 21600"/>
              <a:gd name="T1" fmla="*/ 2131621 h 36375"/>
              <a:gd name="T2" fmla="*/ 91185 w 21600"/>
              <a:gd name="T3" fmla="*/ 0 h 36375"/>
              <a:gd name="T4" fmla="*/ 337031 w 21600"/>
              <a:gd name="T5" fmla="*/ 86583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06" name="Arc 810"/>
          <p:cNvSpPr>
            <a:spLocks/>
          </p:cNvSpPr>
          <p:nvPr/>
        </p:nvSpPr>
        <p:spPr bwMode="auto">
          <a:xfrm flipH="1">
            <a:off x="2689225" y="5688013"/>
            <a:ext cx="58738" cy="106362"/>
          </a:xfrm>
          <a:custGeom>
            <a:avLst/>
            <a:gdLst>
              <a:gd name="T0" fmla="*/ 364566 w 23199"/>
              <a:gd name="T1" fmla="*/ 0 h 27198"/>
              <a:gd name="T2" fmla="*/ 0 w 23199"/>
              <a:gd name="T3" fmla="*/ 1623086 h 27198"/>
              <a:gd name="T4" fmla="*/ 25957 w 23199"/>
              <a:gd name="T5" fmla="*/ 334799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07" name="Line 811"/>
          <p:cNvSpPr>
            <a:spLocks noChangeShapeType="1"/>
          </p:cNvSpPr>
          <p:nvPr/>
        </p:nvSpPr>
        <p:spPr bwMode="auto">
          <a:xfrm flipH="1">
            <a:off x="2789238" y="5619750"/>
            <a:ext cx="6350" cy="1746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08" name="Freeform 812"/>
          <p:cNvSpPr>
            <a:spLocks/>
          </p:cNvSpPr>
          <p:nvPr/>
        </p:nvSpPr>
        <p:spPr bwMode="auto">
          <a:xfrm>
            <a:off x="2787650" y="5708650"/>
            <a:ext cx="57150" cy="85725"/>
          </a:xfrm>
          <a:custGeom>
            <a:avLst/>
            <a:gdLst>
              <a:gd name="T0" fmla="*/ 0 w 176"/>
              <a:gd name="T1" fmla="*/ 19253255 h 295"/>
              <a:gd name="T2" fmla="*/ 2530511 w 176"/>
              <a:gd name="T3" fmla="*/ 23982076 h 295"/>
              <a:gd name="T4" fmla="*/ 6748246 w 176"/>
              <a:gd name="T5" fmla="*/ 24320036 h 295"/>
              <a:gd name="T6" fmla="*/ 11387463 w 176"/>
              <a:gd name="T7" fmla="*/ 20266553 h 295"/>
              <a:gd name="T8" fmla="*/ 17292095 w 176"/>
              <a:gd name="T9" fmla="*/ 7431049 h 295"/>
              <a:gd name="T10" fmla="*/ 1855751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09" name="AutoShape 813"/>
          <p:cNvSpPr>
            <a:spLocks noChangeArrowheads="1"/>
          </p:cNvSpPr>
          <p:nvPr/>
        </p:nvSpPr>
        <p:spPr bwMode="auto">
          <a:xfrm flipV="1">
            <a:off x="2714625" y="5516563"/>
            <a:ext cx="92075" cy="71437"/>
          </a:xfrm>
          <a:custGeom>
            <a:avLst/>
            <a:gdLst>
              <a:gd name="T0" fmla="*/ 836552 w 21600"/>
              <a:gd name="T1" fmla="*/ 0 h 21600"/>
              <a:gd name="T2" fmla="*/ 209130 w 21600"/>
              <a:gd name="T3" fmla="*/ 390694 h 21600"/>
              <a:gd name="T4" fmla="*/ 836552 w 21600"/>
              <a:gd name="T5" fmla="*/ 195344 h 21600"/>
              <a:gd name="T6" fmla="*/ 1463954 w 21600"/>
              <a:gd name="T7" fmla="*/ 3906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6110" name="Line 814"/>
          <p:cNvSpPr>
            <a:spLocks noChangeShapeType="1"/>
          </p:cNvSpPr>
          <p:nvPr/>
        </p:nvSpPr>
        <p:spPr bwMode="auto">
          <a:xfrm>
            <a:off x="2903538" y="5614988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11" name="Freeform 815"/>
          <p:cNvSpPr>
            <a:spLocks/>
          </p:cNvSpPr>
          <p:nvPr/>
        </p:nvSpPr>
        <p:spPr bwMode="auto">
          <a:xfrm>
            <a:off x="2828925" y="5610225"/>
            <a:ext cx="90488" cy="163513"/>
          </a:xfrm>
          <a:custGeom>
            <a:avLst/>
            <a:gdLst>
              <a:gd name="T0" fmla="*/ 0 w 192"/>
              <a:gd name="T1" fmla="*/ 159145843 h 168"/>
              <a:gd name="T2" fmla="*/ 21323121 w 192"/>
              <a:gd name="T3" fmla="*/ 22735119 h 168"/>
              <a:gd name="T4" fmla="*/ 42646242 w 192"/>
              <a:gd name="T5" fmla="*/ 22735119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12" name="Freeform 816"/>
          <p:cNvSpPr>
            <a:spLocks/>
          </p:cNvSpPr>
          <p:nvPr/>
        </p:nvSpPr>
        <p:spPr bwMode="auto">
          <a:xfrm flipH="1">
            <a:off x="3076575" y="5611813"/>
            <a:ext cx="100013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13" name="Freeform 817"/>
          <p:cNvSpPr>
            <a:spLocks/>
          </p:cNvSpPr>
          <p:nvPr/>
        </p:nvSpPr>
        <p:spPr bwMode="auto">
          <a:xfrm rot="-4841525" flipH="1" flipV="1">
            <a:off x="3112294" y="5998369"/>
            <a:ext cx="76200" cy="52388"/>
          </a:xfrm>
          <a:custGeom>
            <a:avLst/>
            <a:gdLst>
              <a:gd name="T0" fmla="*/ 0 w 56"/>
              <a:gd name="T1" fmla="*/ 2030035 h 104"/>
              <a:gd name="T2" fmla="*/ 88873690 w 56"/>
              <a:gd name="T3" fmla="*/ 2030035 h 104"/>
              <a:gd name="T4" fmla="*/ 88873690 w 56"/>
              <a:gd name="T5" fmla="*/ 14209741 h 104"/>
              <a:gd name="T6" fmla="*/ 0 w 56"/>
              <a:gd name="T7" fmla="*/ 2638944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14" name="Freeform 818"/>
          <p:cNvSpPr>
            <a:spLocks/>
          </p:cNvSpPr>
          <p:nvPr/>
        </p:nvSpPr>
        <p:spPr bwMode="auto">
          <a:xfrm rot="-342635">
            <a:off x="3121025" y="5740400"/>
            <a:ext cx="119063" cy="273050"/>
          </a:xfrm>
          <a:custGeom>
            <a:avLst/>
            <a:gdLst>
              <a:gd name="T0" fmla="*/ 4908215 w 152"/>
              <a:gd name="T1" fmla="*/ 258876059 h 288"/>
              <a:gd name="T2" fmla="*/ 4908215 w 152"/>
              <a:gd name="T3" fmla="*/ 215730326 h 288"/>
              <a:gd name="T4" fmla="*/ 34359857 w 152"/>
              <a:gd name="T5" fmla="*/ 129438030 h 288"/>
              <a:gd name="T6" fmla="*/ 93263132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15" name="Freeform 819"/>
          <p:cNvSpPr>
            <a:spLocks/>
          </p:cNvSpPr>
          <p:nvPr/>
        </p:nvSpPr>
        <p:spPr bwMode="auto">
          <a:xfrm>
            <a:off x="2568575" y="5630863"/>
            <a:ext cx="152400" cy="76200"/>
          </a:xfrm>
          <a:custGeom>
            <a:avLst/>
            <a:gdLst>
              <a:gd name="T0" fmla="*/ 17178705 w 104"/>
              <a:gd name="T1" fmla="*/ 0 h 56"/>
              <a:gd name="T2" fmla="*/ 17178705 w 104"/>
              <a:gd name="T3" fmla="*/ 88873690 h 56"/>
              <a:gd name="T4" fmla="*/ 120252403 w 104"/>
              <a:gd name="T5" fmla="*/ 88873690 h 56"/>
              <a:gd name="T6" fmla="*/ 223324641 w 104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56"/>
              <a:gd name="T14" fmla="*/ 104 w 104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56">
                <a:moveTo>
                  <a:pt x="8" y="0"/>
                </a:moveTo>
                <a:cubicBezTo>
                  <a:pt x="4" y="20"/>
                  <a:pt x="0" y="40"/>
                  <a:pt x="8" y="48"/>
                </a:cubicBezTo>
                <a:cubicBezTo>
                  <a:pt x="16" y="56"/>
                  <a:pt x="40" y="56"/>
                  <a:pt x="56" y="48"/>
                </a:cubicBezTo>
                <a:cubicBezTo>
                  <a:pt x="72" y="40"/>
                  <a:pt x="96" y="8"/>
                  <a:pt x="104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16" name="Freeform 820"/>
          <p:cNvSpPr>
            <a:spLocks/>
          </p:cNvSpPr>
          <p:nvPr/>
        </p:nvSpPr>
        <p:spPr bwMode="auto">
          <a:xfrm>
            <a:off x="7642225" y="5718175"/>
            <a:ext cx="57150" cy="73025"/>
          </a:xfrm>
          <a:custGeom>
            <a:avLst/>
            <a:gdLst>
              <a:gd name="T0" fmla="*/ 0 w 48"/>
              <a:gd name="T1" fmla="*/ 27774225 h 192"/>
              <a:gd name="T2" fmla="*/ 680442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17" name="Freeform 821"/>
          <p:cNvSpPr>
            <a:spLocks/>
          </p:cNvSpPr>
          <p:nvPr/>
        </p:nvSpPr>
        <p:spPr bwMode="auto">
          <a:xfrm>
            <a:off x="7621588" y="5605463"/>
            <a:ext cx="53975" cy="196850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3732747 h 328"/>
              <a:gd name="T4" fmla="*/ 26011613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18" name="Freeform 822"/>
          <p:cNvSpPr>
            <a:spLocks/>
          </p:cNvSpPr>
          <p:nvPr/>
        </p:nvSpPr>
        <p:spPr bwMode="auto">
          <a:xfrm>
            <a:off x="7702550" y="5603875"/>
            <a:ext cx="53975" cy="195263"/>
          </a:xfrm>
          <a:custGeom>
            <a:avLst/>
            <a:gdLst>
              <a:gd name="T0" fmla="*/ 3716082 w 112"/>
              <a:gd name="T1" fmla="*/ 0 h 328"/>
              <a:gd name="T2" fmla="*/ 3716082 w 112"/>
              <a:gd name="T3" fmla="*/ 102066589 h 328"/>
              <a:gd name="T4" fmla="*/ 26011613 w 112"/>
              <a:gd name="T5" fmla="*/ 8505549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19" name="Freeform 823"/>
          <p:cNvSpPr>
            <a:spLocks/>
          </p:cNvSpPr>
          <p:nvPr/>
        </p:nvSpPr>
        <p:spPr bwMode="auto">
          <a:xfrm>
            <a:off x="7713663" y="5553075"/>
            <a:ext cx="28575" cy="60325"/>
          </a:xfrm>
          <a:custGeom>
            <a:avLst/>
            <a:gdLst>
              <a:gd name="T0" fmla="*/ 0 w 56"/>
              <a:gd name="T1" fmla="*/ 2691423 h 104"/>
              <a:gd name="T2" fmla="*/ 12497991 w 56"/>
              <a:gd name="T3" fmla="*/ 2691423 h 104"/>
              <a:gd name="T4" fmla="*/ 12497991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20" name="Line 824"/>
          <p:cNvSpPr>
            <a:spLocks noChangeShapeType="1"/>
          </p:cNvSpPr>
          <p:nvPr/>
        </p:nvSpPr>
        <p:spPr bwMode="auto">
          <a:xfrm flipH="1" flipV="1">
            <a:off x="7645400" y="5510213"/>
            <a:ext cx="39688" cy="603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21" name="Freeform 825"/>
          <p:cNvSpPr>
            <a:spLocks/>
          </p:cNvSpPr>
          <p:nvPr/>
        </p:nvSpPr>
        <p:spPr bwMode="auto">
          <a:xfrm>
            <a:off x="7439025" y="5581650"/>
            <a:ext cx="34925" cy="223838"/>
          </a:xfrm>
          <a:custGeom>
            <a:avLst/>
            <a:gdLst>
              <a:gd name="T0" fmla="*/ 0 w 80"/>
              <a:gd name="T1" fmla="*/ 379571523 h 132"/>
              <a:gd name="T2" fmla="*/ 10673079 w 80"/>
              <a:gd name="T3" fmla="*/ 172533286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22" name="Freeform 826"/>
          <p:cNvSpPr>
            <a:spLocks/>
          </p:cNvSpPr>
          <p:nvPr/>
        </p:nvSpPr>
        <p:spPr bwMode="auto">
          <a:xfrm>
            <a:off x="7493000" y="5621338"/>
            <a:ext cx="98425" cy="184150"/>
          </a:xfrm>
          <a:custGeom>
            <a:avLst/>
            <a:gdLst>
              <a:gd name="T0" fmla="*/ 0 w 192"/>
              <a:gd name="T1" fmla="*/ 0 h 328"/>
              <a:gd name="T2" fmla="*/ 25228070 w 192"/>
              <a:gd name="T3" fmla="*/ 15130055 h 328"/>
              <a:gd name="T4" fmla="*/ 25228070 w 192"/>
              <a:gd name="T5" fmla="*/ 90779776 h 328"/>
              <a:gd name="T6" fmla="*/ 50455628 w 192"/>
              <a:gd name="T7" fmla="*/ 90779776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23" name="Freeform 827"/>
          <p:cNvSpPr>
            <a:spLocks/>
          </p:cNvSpPr>
          <p:nvPr/>
        </p:nvSpPr>
        <p:spPr bwMode="auto">
          <a:xfrm rot="9222466" flipH="1">
            <a:off x="7448550" y="5564188"/>
            <a:ext cx="25400" cy="65087"/>
          </a:xfrm>
          <a:custGeom>
            <a:avLst/>
            <a:gdLst>
              <a:gd name="T0" fmla="*/ 809792 w 152"/>
              <a:gd name="T1" fmla="*/ 0 h 113"/>
              <a:gd name="T2" fmla="*/ 223420 w 152"/>
              <a:gd name="T3" fmla="*/ 3981251 h 113"/>
              <a:gd name="T4" fmla="*/ 223420 w 152"/>
              <a:gd name="T5" fmla="*/ 19905682 h 113"/>
              <a:gd name="T6" fmla="*/ 1563771 w 152"/>
              <a:gd name="T7" fmla="*/ 35830681 h 113"/>
              <a:gd name="T8" fmla="*/ 3155449 w 152"/>
              <a:gd name="T9" fmla="*/ 30854119 h 113"/>
              <a:gd name="T10" fmla="*/ 4244473 w 152"/>
              <a:gd name="T11" fmla="*/ 19905682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24" name="Freeform 828"/>
          <p:cNvSpPr>
            <a:spLocks/>
          </p:cNvSpPr>
          <p:nvPr/>
        </p:nvSpPr>
        <p:spPr bwMode="auto">
          <a:xfrm rot="1673837">
            <a:off x="7473950" y="5599113"/>
            <a:ext cx="33338" cy="61912"/>
          </a:xfrm>
          <a:custGeom>
            <a:avLst/>
            <a:gdLst>
              <a:gd name="T0" fmla="*/ 0 w 80"/>
              <a:gd name="T1" fmla="*/ 29038598 h 132"/>
              <a:gd name="T2" fmla="*/ 9725111 w 80"/>
              <a:gd name="T3" fmla="*/ 13199448 h 132"/>
              <a:gd name="T4" fmla="*/ 1389277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25" name="Line 829"/>
          <p:cNvSpPr>
            <a:spLocks noChangeShapeType="1"/>
          </p:cNvSpPr>
          <p:nvPr/>
        </p:nvSpPr>
        <p:spPr bwMode="auto">
          <a:xfrm flipV="1">
            <a:off x="7604125" y="5605463"/>
            <a:ext cx="19050" cy="1047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26" name="Freeform 830"/>
          <p:cNvSpPr>
            <a:spLocks/>
          </p:cNvSpPr>
          <p:nvPr/>
        </p:nvSpPr>
        <p:spPr bwMode="auto">
          <a:xfrm rot="-1432516">
            <a:off x="7550150" y="5681663"/>
            <a:ext cx="79375" cy="109537"/>
          </a:xfrm>
          <a:custGeom>
            <a:avLst/>
            <a:gdLst>
              <a:gd name="T0" fmla="*/ 0 w 80"/>
              <a:gd name="T1" fmla="*/ 90896608 h 132"/>
              <a:gd name="T2" fmla="*/ 55128909 w 80"/>
              <a:gd name="T3" fmla="*/ 41317018 h 132"/>
              <a:gd name="T4" fmla="*/ 7875488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27" name="Freeform 831"/>
          <p:cNvSpPr>
            <a:spLocks/>
          </p:cNvSpPr>
          <p:nvPr/>
        </p:nvSpPr>
        <p:spPr bwMode="auto">
          <a:xfrm>
            <a:off x="7835900" y="5599113"/>
            <a:ext cx="95250" cy="173037"/>
          </a:xfrm>
          <a:custGeom>
            <a:avLst/>
            <a:gdLst>
              <a:gd name="T0" fmla="*/ 0 w 192"/>
              <a:gd name="T1" fmla="*/ 178225020 h 168"/>
              <a:gd name="T2" fmla="*/ 23626465 w 192"/>
              <a:gd name="T3" fmla="*/ 25461157 h 168"/>
              <a:gd name="T4" fmla="*/ 47252930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28" name="Freeform 832"/>
          <p:cNvSpPr>
            <a:spLocks/>
          </p:cNvSpPr>
          <p:nvPr/>
        </p:nvSpPr>
        <p:spPr bwMode="auto">
          <a:xfrm>
            <a:off x="7899400" y="5599113"/>
            <a:ext cx="33338" cy="161925"/>
          </a:xfrm>
          <a:custGeom>
            <a:avLst/>
            <a:gdLst>
              <a:gd name="T0" fmla="*/ 0 w 144"/>
              <a:gd name="T1" fmla="*/ 13377317 h 280"/>
              <a:gd name="T2" fmla="*/ 5145396 w 144"/>
              <a:gd name="T3" fmla="*/ 13377317 h 280"/>
              <a:gd name="T4" fmla="*/ 7718210 w 144"/>
              <a:gd name="T5" fmla="*/ 9364180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29" name="Arc 833"/>
          <p:cNvSpPr>
            <a:spLocks/>
          </p:cNvSpPr>
          <p:nvPr/>
        </p:nvSpPr>
        <p:spPr bwMode="auto">
          <a:xfrm rot="6747118" flipV="1">
            <a:off x="7862093" y="5653882"/>
            <a:ext cx="239713" cy="44450"/>
          </a:xfrm>
          <a:custGeom>
            <a:avLst/>
            <a:gdLst>
              <a:gd name="T0" fmla="*/ 26062620 w 21600"/>
              <a:gd name="T1" fmla="*/ 0 h 26689"/>
              <a:gd name="T2" fmla="*/ 18985246 w 21600"/>
              <a:gd name="T3" fmla="*/ 123297 h 26689"/>
              <a:gd name="T4" fmla="*/ 0 w 21600"/>
              <a:gd name="T5" fmla="*/ 46878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30" name="Arc 834"/>
          <p:cNvSpPr>
            <a:spLocks/>
          </p:cNvSpPr>
          <p:nvPr/>
        </p:nvSpPr>
        <p:spPr bwMode="auto">
          <a:xfrm flipH="1">
            <a:off x="7985125" y="5618163"/>
            <a:ext cx="104775" cy="82550"/>
          </a:xfrm>
          <a:custGeom>
            <a:avLst/>
            <a:gdLst>
              <a:gd name="T0" fmla="*/ 0 w 37898"/>
              <a:gd name="T1" fmla="*/ 437461 h 21600"/>
              <a:gd name="T2" fmla="*/ 800830 w 37898"/>
              <a:gd name="T3" fmla="*/ 989912 h 21600"/>
              <a:gd name="T4" fmla="*/ 351769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31" name="Arc 835"/>
          <p:cNvSpPr>
            <a:spLocks/>
          </p:cNvSpPr>
          <p:nvPr/>
        </p:nvSpPr>
        <p:spPr bwMode="auto">
          <a:xfrm flipH="1">
            <a:off x="8045450" y="5646738"/>
            <a:ext cx="60325" cy="139700"/>
          </a:xfrm>
          <a:custGeom>
            <a:avLst/>
            <a:gdLst>
              <a:gd name="T0" fmla="*/ 470504 w 21600"/>
              <a:gd name="T1" fmla="*/ 2060551 h 36375"/>
              <a:gd name="T2" fmla="*/ 127303 w 21600"/>
              <a:gd name="T3" fmla="*/ 0 h 36375"/>
              <a:gd name="T4" fmla="*/ 470527 w 21600"/>
              <a:gd name="T5" fmla="*/ 836963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32" name="Arc 836"/>
          <p:cNvSpPr>
            <a:spLocks/>
          </p:cNvSpPr>
          <p:nvPr/>
        </p:nvSpPr>
        <p:spPr bwMode="auto">
          <a:xfrm flipH="1">
            <a:off x="7985125" y="5681663"/>
            <a:ext cx="63500" cy="104775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551520 h 27198"/>
              <a:gd name="T4" fmla="*/ 32794 w 23199"/>
              <a:gd name="T5" fmla="*/ 320030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33" name="Line 837"/>
          <p:cNvSpPr>
            <a:spLocks noChangeShapeType="1"/>
          </p:cNvSpPr>
          <p:nvPr/>
        </p:nvSpPr>
        <p:spPr bwMode="auto">
          <a:xfrm>
            <a:off x="7839075" y="5595938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34" name="Freeform 838"/>
          <p:cNvSpPr>
            <a:spLocks/>
          </p:cNvSpPr>
          <p:nvPr/>
        </p:nvSpPr>
        <p:spPr bwMode="auto">
          <a:xfrm>
            <a:off x="7750175" y="5592763"/>
            <a:ext cx="88900" cy="165100"/>
          </a:xfrm>
          <a:custGeom>
            <a:avLst/>
            <a:gdLst>
              <a:gd name="T0" fmla="*/ 0 w 192"/>
              <a:gd name="T1" fmla="*/ 162250062 h 168"/>
              <a:gd name="T2" fmla="*/ 20581277 w 192"/>
              <a:gd name="T3" fmla="*/ 23178860 h 168"/>
              <a:gd name="T4" fmla="*/ 41162553 w 192"/>
              <a:gd name="T5" fmla="*/ 2317886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35" name="Freeform 839"/>
          <p:cNvSpPr>
            <a:spLocks/>
          </p:cNvSpPr>
          <p:nvPr/>
        </p:nvSpPr>
        <p:spPr bwMode="auto">
          <a:xfrm flipH="1">
            <a:off x="8010525" y="5602288"/>
            <a:ext cx="100013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36" name="Freeform 840"/>
          <p:cNvSpPr>
            <a:spLocks/>
          </p:cNvSpPr>
          <p:nvPr/>
        </p:nvSpPr>
        <p:spPr bwMode="auto">
          <a:xfrm rot="-4841525" flipH="1" flipV="1">
            <a:off x="8045451" y="5988050"/>
            <a:ext cx="76200" cy="53975"/>
          </a:xfrm>
          <a:custGeom>
            <a:avLst/>
            <a:gdLst>
              <a:gd name="T0" fmla="*/ 0 w 56"/>
              <a:gd name="T1" fmla="*/ 2154848 h 104"/>
              <a:gd name="T2" fmla="*/ 88873690 w 56"/>
              <a:gd name="T3" fmla="*/ 2154848 h 104"/>
              <a:gd name="T4" fmla="*/ 88873690 w 56"/>
              <a:gd name="T5" fmla="*/ 15083417 h 104"/>
              <a:gd name="T6" fmla="*/ 0 w 56"/>
              <a:gd name="T7" fmla="*/ 2801250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37" name="Freeform 841"/>
          <p:cNvSpPr>
            <a:spLocks/>
          </p:cNvSpPr>
          <p:nvPr/>
        </p:nvSpPr>
        <p:spPr bwMode="auto">
          <a:xfrm rot="-342635">
            <a:off x="8053388" y="5730875"/>
            <a:ext cx="120650" cy="273050"/>
          </a:xfrm>
          <a:custGeom>
            <a:avLst/>
            <a:gdLst>
              <a:gd name="T0" fmla="*/ 5040312 w 152"/>
              <a:gd name="T1" fmla="*/ 258876059 h 288"/>
              <a:gd name="T2" fmla="*/ 5040312 w 152"/>
              <a:gd name="T3" fmla="*/ 215730326 h 288"/>
              <a:gd name="T4" fmla="*/ 35282186 w 152"/>
              <a:gd name="T5" fmla="*/ 129438030 h 288"/>
              <a:gd name="T6" fmla="*/ 95765924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38" name="Arc 842"/>
          <p:cNvSpPr>
            <a:spLocks/>
          </p:cNvSpPr>
          <p:nvPr/>
        </p:nvSpPr>
        <p:spPr bwMode="auto">
          <a:xfrm rot="4648667">
            <a:off x="5067300" y="5595938"/>
            <a:ext cx="79375" cy="98425"/>
          </a:xfrm>
          <a:custGeom>
            <a:avLst/>
            <a:gdLst>
              <a:gd name="T0" fmla="*/ 159961 w 20914"/>
              <a:gd name="T1" fmla="*/ 0 h 21401"/>
              <a:gd name="T2" fmla="*/ 1143343 w 20914"/>
              <a:gd name="T3" fmla="*/ 1556652 h 21401"/>
              <a:gd name="T4" fmla="*/ 0 w 20914"/>
              <a:gd name="T5" fmla="*/ 208184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39" name="Arc 843"/>
          <p:cNvSpPr>
            <a:spLocks/>
          </p:cNvSpPr>
          <p:nvPr/>
        </p:nvSpPr>
        <p:spPr bwMode="auto">
          <a:xfrm rot="-4728917">
            <a:off x="5122863" y="5664200"/>
            <a:ext cx="142875" cy="79375"/>
          </a:xfrm>
          <a:custGeom>
            <a:avLst/>
            <a:gdLst>
              <a:gd name="T0" fmla="*/ 2382950 w 21600"/>
              <a:gd name="T1" fmla="*/ 480890 h 32248"/>
              <a:gd name="T2" fmla="*/ 1832802 w 21600"/>
              <a:gd name="T3" fmla="*/ 0 h 32248"/>
              <a:gd name="T4" fmla="*/ 6251171 w 21600"/>
              <a:gd name="T5" fmla="*/ 227859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40" name="Freeform 844"/>
          <p:cNvSpPr>
            <a:spLocks/>
          </p:cNvSpPr>
          <p:nvPr/>
        </p:nvSpPr>
        <p:spPr bwMode="auto">
          <a:xfrm>
            <a:off x="5230813" y="5592763"/>
            <a:ext cx="65087" cy="200025"/>
          </a:xfrm>
          <a:custGeom>
            <a:avLst/>
            <a:gdLst>
              <a:gd name="T0" fmla="*/ 5403384 w 112"/>
              <a:gd name="T1" fmla="*/ 0 h 328"/>
              <a:gd name="T2" fmla="*/ 5403384 w 112"/>
              <a:gd name="T3" fmla="*/ 107106068 h 328"/>
              <a:gd name="T4" fmla="*/ 37824263 w 112"/>
              <a:gd name="T5" fmla="*/ 89255063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41" name="Freeform 845"/>
          <p:cNvSpPr>
            <a:spLocks/>
          </p:cNvSpPr>
          <p:nvPr/>
        </p:nvSpPr>
        <p:spPr bwMode="auto">
          <a:xfrm>
            <a:off x="5245100" y="5546725"/>
            <a:ext cx="39688" cy="61913"/>
          </a:xfrm>
          <a:custGeom>
            <a:avLst/>
            <a:gdLst>
              <a:gd name="T0" fmla="*/ 0 w 56"/>
              <a:gd name="T1" fmla="*/ 2835497 h 104"/>
              <a:gd name="T2" fmla="*/ 24109047 w 56"/>
              <a:gd name="T3" fmla="*/ 2835497 h 104"/>
              <a:gd name="T4" fmla="*/ 24109047 w 56"/>
              <a:gd name="T5" fmla="*/ 19846692 h 104"/>
              <a:gd name="T6" fmla="*/ 0 w 56"/>
              <a:gd name="T7" fmla="*/ 3685787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42" name="Freeform 846"/>
          <p:cNvSpPr>
            <a:spLocks/>
          </p:cNvSpPr>
          <p:nvPr/>
        </p:nvSpPr>
        <p:spPr bwMode="auto">
          <a:xfrm rot="-1391916">
            <a:off x="5260975" y="5689600"/>
            <a:ext cx="79375" cy="60325"/>
          </a:xfrm>
          <a:custGeom>
            <a:avLst/>
            <a:gdLst>
              <a:gd name="T0" fmla="*/ 0 w 48"/>
              <a:gd name="T1" fmla="*/ 18953674 h 192"/>
              <a:gd name="T2" fmla="*/ 131258148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43" name="Arc 847"/>
          <p:cNvSpPr>
            <a:spLocks/>
          </p:cNvSpPr>
          <p:nvPr/>
        </p:nvSpPr>
        <p:spPr bwMode="auto">
          <a:xfrm flipH="1">
            <a:off x="5319713" y="5588000"/>
            <a:ext cx="104775" cy="96838"/>
          </a:xfrm>
          <a:custGeom>
            <a:avLst/>
            <a:gdLst>
              <a:gd name="T0" fmla="*/ 0 w 37898"/>
              <a:gd name="T1" fmla="*/ 706196 h 21600"/>
              <a:gd name="T2" fmla="*/ 800830 w 37898"/>
              <a:gd name="T3" fmla="*/ 1598029 h 21600"/>
              <a:gd name="T4" fmla="*/ 351769 w 37898"/>
              <a:gd name="T5" fmla="*/ 194639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44" name="Arc 848"/>
          <p:cNvSpPr>
            <a:spLocks/>
          </p:cNvSpPr>
          <p:nvPr/>
        </p:nvSpPr>
        <p:spPr bwMode="auto">
          <a:xfrm flipH="1">
            <a:off x="5380038" y="5624513"/>
            <a:ext cx="58737" cy="163512"/>
          </a:xfrm>
          <a:custGeom>
            <a:avLst/>
            <a:gdLst>
              <a:gd name="T0" fmla="*/ 434317 w 21600"/>
              <a:gd name="T1" fmla="*/ 3304021 h 36375"/>
              <a:gd name="T2" fmla="*/ 117515 w 21600"/>
              <a:gd name="T3" fmla="*/ 0 h 36375"/>
              <a:gd name="T4" fmla="*/ 434338 w 21600"/>
              <a:gd name="T5" fmla="*/ 1342044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45" name="Arc 849"/>
          <p:cNvSpPr>
            <a:spLocks/>
          </p:cNvSpPr>
          <p:nvPr/>
        </p:nvSpPr>
        <p:spPr bwMode="auto">
          <a:xfrm flipH="1">
            <a:off x="5318125" y="5665788"/>
            <a:ext cx="65088" cy="122237"/>
          </a:xfrm>
          <a:custGeom>
            <a:avLst/>
            <a:gdLst>
              <a:gd name="T0" fmla="*/ 496045 w 23199"/>
              <a:gd name="T1" fmla="*/ 0 h 27198"/>
              <a:gd name="T2" fmla="*/ 0 w 23199"/>
              <a:gd name="T3" fmla="*/ 2463720 h 27198"/>
              <a:gd name="T4" fmla="*/ 35312 w 23199"/>
              <a:gd name="T5" fmla="*/ 508188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46" name="Freeform 850"/>
          <p:cNvSpPr>
            <a:spLocks/>
          </p:cNvSpPr>
          <p:nvPr/>
        </p:nvSpPr>
        <p:spPr bwMode="auto">
          <a:xfrm>
            <a:off x="5414963" y="5557838"/>
            <a:ext cx="36512" cy="61912"/>
          </a:xfrm>
          <a:custGeom>
            <a:avLst/>
            <a:gdLst>
              <a:gd name="T0" fmla="*/ 0 w 56"/>
              <a:gd name="T1" fmla="*/ 2834856 h 104"/>
              <a:gd name="T2" fmla="*/ 20404992 w 56"/>
              <a:gd name="T3" fmla="*/ 2834856 h 104"/>
              <a:gd name="T4" fmla="*/ 20404992 w 56"/>
              <a:gd name="T5" fmla="*/ 19845776 h 104"/>
              <a:gd name="T6" fmla="*/ 0 w 56"/>
              <a:gd name="T7" fmla="*/ 3685668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47" name="Freeform 851"/>
          <p:cNvSpPr>
            <a:spLocks/>
          </p:cNvSpPr>
          <p:nvPr/>
        </p:nvSpPr>
        <p:spPr bwMode="auto">
          <a:xfrm>
            <a:off x="5449888" y="5578475"/>
            <a:ext cx="106362" cy="74613"/>
          </a:xfrm>
          <a:custGeom>
            <a:avLst/>
            <a:gdLst>
              <a:gd name="T0" fmla="*/ 0 w 80"/>
              <a:gd name="T1" fmla="*/ 42174996 h 132"/>
              <a:gd name="T2" fmla="*/ 98987129 w 80"/>
              <a:gd name="T3" fmla="*/ 19170454 h 132"/>
              <a:gd name="T4" fmla="*/ 14141092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48" name="Freeform 852"/>
          <p:cNvSpPr>
            <a:spLocks/>
          </p:cNvSpPr>
          <p:nvPr/>
        </p:nvSpPr>
        <p:spPr bwMode="auto">
          <a:xfrm>
            <a:off x="5548313" y="5507038"/>
            <a:ext cx="44450" cy="271462"/>
          </a:xfrm>
          <a:custGeom>
            <a:avLst/>
            <a:gdLst>
              <a:gd name="T0" fmla="*/ 894202 w 94"/>
              <a:gd name="T1" fmla="*/ 0 h 443"/>
              <a:gd name="T2" fmla="*/ 447337 w 94"/>
              <a:gd name="T3" fmla="*/ 121662165 h 443"/>
              <a:gd name="T4" fmla="*/ 3130415 w 94"/>
              <a:gd name="T5" fmla="*/ 159212151 h 443"/>
              <a:gd name="T6" fmla="*/ 13863670 w 94"/>
              <a:gd name="T7" fmla="*/ 163718580 h 443"/>
              <a:gd name="T8" fmla="*/ 21019176 w 94"/>
              <a:gd name="T9" fmla="*/ 157710225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49" name="Line 853"/>
          <p:cNvSpPr>
            <a:spLocks noChangeShapeType="1"/>
          </p:cNvSpPr>
          <p:nvPr/>
        </p:nvSpPr>
        <p:spPr bwMode="auto">
          <a:xfrm flipV="1">
            <a:off x="5508625" y="5588000"/>
            <a:ext cx="84138" cy="47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50" name="Freeform 854"/>
          <p:cNvSpPr>
            <a:spLocks/>
          </p:cNvSpPr>
          <p:nvPr/>
        </p:nvSpPr>
        <p:spPr bwMode="auto">
          <a:xfrm rot="9222466" flipH="1">
            <a:off x="5408613" y="5618163"/>
            <a:ext cx="26987" cy="33337"/>
          </a:xfrm>
          <a:custGeom>
            <a:avLst/>
            <a:gdLst>
              <a:gd name="T0" fmla="*/ 914185 w 152"/>
              <a:gd name="T1" fmla="*/ 0 h 113"/>
              <a:gd name="T2" fmla="*/ 252115 w 152"/>
              <a:gd name="T3" fmla="*/ 1044363 h 113"/>
              <a:gd name="T4" fmla="*/ 252115 w 152"/>
              <a:gd name="T5" fmla="*/ 5222109 h 113"/>
              <a:gd name="T6" fmla="*/ 1765340 w 152"/>
              <a:gd name="T7" fmla="*/ 9399854 h 113"/>
              <a:gd name="T8" fmla="*/ 3562106 w 152"/>
              <a:gd name="T9" fmla="*/ 8094401 h 113"/>
              <a:gd name="T10" fmla="*/ 4791435 w 152"/>
              <a:gd name="T11" fmla="*/ 522210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51" name="Freeform 855"/>
          <p:cNvSpPr>
            <a:spLocks/>
          </p:cNvSpPr>
          <p:nvPr/>
        </p:nvSpPr>
        <p:spPr bwMode="auto">
          <a:xfrm rot="1673837">
            <a:off x="5426075" y="5634038"/>
            <a:ext cx="34925" cy="31750"/>
          </a:xfrm>
          <a:custGeom>
            <a:avLst/>
            <a:gdLst>
              <a:gd name="T0" fmla="*/ 0 w 80"/>
              <a:gd name="T1" fmla="*/ 7636835 h 132"/>
              <a:gd name="T2" fmla="*/ 10673079 w 80"/>
              <a:gd name="T3" fmla="*/ 3471333 h 132"/>
              <a:gd name="T4" fmla="*/ 15246946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52" name="Arc 856"/>
          <p:cNvSpPr>
            <a:spLocks/>
          </p:cNvSpPr>
          <p:nvPr/>
        </p:nvSpPr>
        <p:spPr bwMode="auto">
          <a:xfrm rot="668040">
            <a:off x="5564188" y="5681663"/>
            <a:ext cx="36512" cy="93662"/>
          </a:xfrm>
          <a:custGeom>
            <a:avLst/>
            <a:gdLst>
              <a:gd name="T0" fmla="*/ 95856 w 21600"/>
              <a:gd name="T1" fmla="*/ 0 h 30122"/>
              <a:gd name="T2" fmla="*/ 2338 w 21600"/>
              <a:gd name="T3" fmla="*/ 905573 h 30122"/>
              <a:gd name="T4" fmla="*/ 0 w 21600"/>
              <a:gd name="T5" fmla="*/ 256350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53" name="Arc 857"/>
          <p:cNvSpPr>
            <a:spLocks/>
          </p:cNvSpPr>
          <p:nvPr/>
        </p:nvSpPr>
        <p:spPr bwMode="auto">
          <a:xfrm rot="20206454" flipH="1">
            <a:off x="4914900" y="5310188"/>
            <a:ext cx="85725" cy="115887"/>
          </a:xfrm>
          <a:custGeom>
            <a:avLst/>
            <a:gdLst>
              <a:gd name="T0" fmla="*/ 0 w 37898"/>
              <a:gd name="T1" fmla="*/ 1210311 h 21600"/>
              <a:gd name="T2" fmla="*/ 438621 w 37898"/>
              <a:gd name="T3" fmla="*/ 2738721 h 21600"/>
              <a:gd name="T4" fmla="*/ 192665 w 37898"/>
              <a:gd name="T5" fmla="*/ 3335775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54" name="Arc 858"/>
          <p:cNvSpPr>
            <a:spLocks/>
          </p:cNvSpPr>
          <p:nvPr/>
        </p:nvSpPr>
        <p:spPr bwMode="auto">
          <a:xfrm rot="18564040" flipH="1">
            <a:off x="4975226" y="5280025"/>
            <a:ext cx="69850" cy="60325"/>
          </a:xfrm>
          <a:custGeom>
            <a:avLst/>
            <a:gdLst>
              <a:gd name="T0" fmla="*/ 613087 w 23199"/>
              <a:gd name="T1" fmla="*/ 0 h 27198"/>
              <a:gd name="T2" fmla="*/ 0 w 23199"/>
              <a:gd name="T3" fmla="*/ 296124 h 27198"/>
              <a:gd name="T4" fmla="*/ 43640 w 23199"/>
              <a:gd name="T5" fmla="*/ 6108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55" name="Arc 859"/>
          <p:cNvSpPr>
            <a:spLocks/>
          </p:cNvSpPr>
          <p:nvPr/>
        </p:nvSpPr>
        <p:spPr bwMode="auto">
          <a:xfrm rot="5910393" flipH="1">
            <a:off x="4873625" y="5318126"/>
            <a:ext cx="192087" cy="61912"/>
          </a:xfrm>
          <a:custGeom>
            <a:avLst/>
            <a:gdLst>
              <a:gd name="T0" fmla="*/ 2461488 w 21600"/>
              <a:gd name="T1" fmla="*/ 323901 h 27068"/>
              <a:gd name="T2" fmla="*/ 4453928 w 21600"/>
              <a:gd name="T3" fmla="*/ 0 h 27068"/>
              <a:gd name="T4" fmla="*/ 15191004 w 21600"/>
              <a:gd name="T5" fmla="*/ 18284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56" name="Freeform 860"/>
          <p:cNvSpPr>
            <a:spLocks/>
          </p:cNvSpPr>
          <p:nvPr/>
        </p:nvSpPr>
        <p:spPr bwMode="auto">
          <a:xfrm rot="-143199">
            <a:off x="4999038" y="5367338"/>
            <a:ext cx="42862" cy="403225"/>
          </a:xfrm>
          <a:custGeom>
            <a:avLst/>
            <a:gdLst>
              <a:gd name="T0" fmla="*/ 0 w 192"/>
              <a:gd name="T1" fmla="*/ 338730020 h 480"/>
              <a:gd name="T2" fmla="*/ 4784248 w 192"/>
              <a:gd name="T3" fmla="*/ 304857449 h 480"/>
              <a:gd name="T4" fmla="*/ 7176482 w 192"/>
              <a:gd name="T5" fmla="*/ 237111466 h 480"/>
              <a:gd name="T6" fmla="*/ 956849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57" name="Freeform 861"/>
          <p:cNvSpPr>
            <a:spLocks/>
          </p:cNvSpPr>
          <p:nvPr/>
        </p:nvSpPr>
        <p:spPr bwMode="auto">
          <a:xfrm rot="2859523" flipH="1">
            <a:off x="5001419" y="5331619"/>
            <a:ext cx="80962" cy="76200"/>
          </a:xfrm>
          <a:custGeom>
            <a:avLst/>
            <a:gdLst>
              <a:gd name="T0" fmla="*/ 0 w 80"/>
              <a:gd name="T1" fmla="*/ 43988180 h 132"/>
              <a:gd name="T2" fmla="*/ 57354487 w 80"/>
              <a:gd name="T3" fmla="*/ 19994418 h 132"/>
              <a:gd name="T4" fmla="*/ 819355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58" name="Arc 862"/>
          <p:cNvSpPr>
            <a:spLocks/>
          </p:cNvSpPr>
          <p:nvPr/>
        </p:nvSpPr>
        <p:spPr bwMode="auto">
          <a:xfrm rot="7227494" flipH="1">
            <a:off x="5131594" y="5315744"/>
            <a:ext cx="73025" cy="65087"/>
          </a:xfrm>
          <a:custGeom>
            <a:avLst/>
            <a:gdLst>
              <a:gd name="T0" fmla="*/ 0 w 29764"/>
              <a:gd name="T1" fmla="*/ 93987 h 21600"/>
              <a:gd name="T2" fmla="*/ 439573 w 29764"/>
              <a:gd name="T3" fmla="*/ 267447 h 21600"/>
              <a:gd name="T4" fmla="*/ 172616 w 29764"/>
              <a:gd name="T5" fmla="*/ 590984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59" name="Arc 863"/>
          <p:cNvSpPr>
            <a:spLocks/>
          </p:cNvSpPr>
          <p:nvPr/>
        </p:nvSpPr>
        <p:spPr bwMode="auto">
          <a:xfrm rot="1213172">
            <a:off x="5022850" y="5651500"/>
            <a:ext cx="42863" cy="127000"/>
          </a:xfrm>
          <a:custGeom>
            <a:avLst/>
            <a:gdLst>
              <a:gd name="T0" fmla="*/ 104294 w 27189"/>
              <a:gd name="T1" fmla="*/ 0 h 26531"/>
              <a:gd name="T2" fmla="*/ 0 w 27189"/>
              <a:gd name="T3" fmla="*/ 2829346 h 26531"/>
              <a:gd name="T4" fmla="*/ 21897 w 27189"/>
              <a:gd name="T5" fmla="*/ 540862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60" name="Freeform 864"/>
          <p:cNvSpPr>
            <a:spLocks/>
          </p:cNvSpPr>
          <p:nvPr/>
        </p:nvSpPr>
        <p:spPr bwMode="auto">
          <a:xfrm rot="517400" flipH="1">
            <a:off x="4954588" y="5451475"/>
            <a:ext cx="150812" cy="104775"/>
          </a:xfrm>
          <a:custGeom>
            <a:avLst/>
            <a:gdLst>
              <a:gd name="T0" fmla="*/ 0 w 1"/>
              <a:gd name="T1" fmla="*/ 0 h 768"/>
              <a:gd name="T2" fmla="*/ 0 w 1"/>
              <a:gd name="T3" fmla="*/ 1429401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61" name="Freeform 865"/>
          <p:cNvSpPr>
            <a:spLocks/>
          </p:cNvSpPr>
          <p:nvPr/>
        </p:nvSpPr>
        <p:spPr bwMode="auto">
          <a:xfrm rot="615711" flipH="1">
            <a:off x="4967288" y="5348288"/>
            <a:ext cx="150812" cy="103187"/>
          </a:xfrm>
          <a:custGeom>
            <a:avLst/>
            <a:gdLst>
              <a:gd name="T0" fmla="*/ 0 w 1"/>
              <a:gd name="T1" fmla="*/ 0 h 768"/>
              <a:gd name="T2" fmla="*/ 0 w 1"/>
              <a:gd name="T3" fmla="*/ 13864006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62" name="Arc 866"/>
          <p:cNvSpPr>
            <a:spLocks/>
          </p:cNvSpPr>
          <p:nvPr/>
        </p:nvSpPr>
        <p:spPr bwMode="auto">
          <a:xfrm rot="20863295" flipH="1">
            <a:off x="5119688" y="5311775"/>
            <a:ext cx="69850" cy="73025"/>
          </a:xfrm>
          <a:custGeom>
            <a:avLst/>
            <a:gdLst>
              <a:gd name="T0" fmla="*/ 0 w 33055"/>
              <a:gd name="T1" fmla="*/ 135671 h 21600"/>
              <a:gd name="T2" fmla="*/ 311906 w 33055"/>
              <a:gd name="T3" fmla="*/ 685269 h 21600"/>
              <a:gd name="T4" fmla="*/ 111384 w 33055"/>
              <a:gd name="T5" fmla="*/ 834655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63" name="Arc 867"/>
          <p:cNvSpPr>
            <a:spLocks/>
          </p:cNvSpPr>
          <p:nvPr/>
        </p:nvSpPr>
        <p:spPr bwMode="auto">
          <a:xfrm rot="675542">
            <a:off x="5054600" y="5556250"/>
            <a:ext cx="34925" cy="144463"/>
          </a:xfrm>
          <a:custGeom>
            <a:avLst/>
            <a:gdLst>
              <a:gd name="T0" fmla="*/ 88187 w 21600"/>
              <a:gd name="T1" fmla="*/ 0 h 20377"/>
              <a:gd name="T2" fmla="*/ 66590 w 21600"/>
              <a:gd name="T3" fmla="*/ 7260879 h 20377"/>
              <a:gd name="T4" fmla="*/ 0 w 21600"/>
              <a:gd name="T5" fmla="*/ 1994713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64" name="Line 868"/>
          <p:cNvSpPr>
            <a:spLocks noChangeShapeType="1"/>
          </p:cNvSpPr>
          <p:nvPr/>
        </p:nvSpPr>
        <p:spPr bwMode="auto">
          <a:xfrm>
            <a:off x="5153025" y="5588000"/>
            <a:ext cx="0" cy="1587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65" name="AutoShape 869"/>
          <p:cNvSpPr>
            <a:spLocks noChangeArrowheads="1"/>
          </p:cNvSpPr>
          <p:nvPr/>
        </p:nvSpPr>
        <p:spPr bwMode="auto">
          <a:xfrm>
            <a:off x="5364163" y="5878513"/>
            <a:ext cx="23812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6166" name="Freeform 870"/>
          <p:cNvSpPr>
            <a:spLocks/>
          </p:cNvSpPr>
          <p:nvPr/>
        </p:nvSpPr>
        <p:spPr bwMode="auto">
          <a:xfrm>
            <a:off x="6259513" y="5405438"/>
            <a:ext cx="41275" cy="101600"/>
          </a:xfrm>
          <a:custGeom>
            <a:avLst/>
            <a:gdLst>
              <a:gd name="T0" fmla="*/ 0 w 48"/>
              <a:gd name="T1" fmla="*/ 53763333 h 192"/>
              <a:gd name="T2" fmla="*/ 35492203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67" name="Freeform 871"/>
          <p:cNvSpPr>
            <a:spLocks/>
          </p:cNvSpPr>
          <p:nvPr/>
        </p:nvSpPr>
        <p:spPr bwMode="auto">
          <a:xfrm>
            <a:off x="5784850" y="5554663"/>
            <a:ext cx="60325" cy="241300"/>
          </a:xfrm>
          <a:custGeom>
            <a:avLst/>
            <a:gdLst>
              <a:gd name="T0" fmla="*/ 0 w 242"/>
              <a:gd name="T1" fmla="*/ 205744452 h 283"/>
              <a:gd name="T2" fmla="*/ 4598162 w 242"/>
              <a:gd name="T3" fmla="*/ 167939665 h 283"/>
              <a:gd name="T4" fmla="*/ 9196573 w 242"/>
              <a:gd name="T5" fmla="*/ 134497034 h 283"/>
              <a:gd name="T6" fmla="*/ 12179170 w 242"/>
              <a:gd name="T7" fmla="*/ 105416533 h 283"/>
              <a:gd name="T8" fmla="*/ 14664709 w 242"/>
              <a:gd name="T9" fmla="*/ 58888286 h 283"/>
              <a:gd name="T10" fmla="*/ 14540569 w 242"/>
              <a:gd name="T11" fmla="*/ 19629711 h 283"/>
              <a:gd name="T12" fmla="*/ 13670593 w 242"/>
              <a:gd name="T13" fmla="*/ 6543236 h 283"/>
              <a:gd name="T14" fmla="*/ 12055030 w 242"/>
              <a:gd name="T15" fmla="*/ 727310 h 283"/>
              <a:gd name="T16" fmla="*/ 10812136 w 242"/>
              <a:gd name="T17" fmla="*/ 727310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68" name="Line 872"/>
          <p:cNvSpPr>
            <a:spLocks noChangeShapeType="1"/>
          </p:cNvSpPr>
          <p:nvPr/>
        </p:nvSpPr>
        <p:spPr bwMode="auto">
          <a:xfrm flipH="1" flipV="1">
            <a:off x="5824538" y="5584825"/>
            <a:ext cx="69850" cy="428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69" name="Arc 873"/>
          <p:cNvSpPr>
            <a:spLocks/>
          </p:cNvSpPr>
          <p:nvPr/>
        </p:nvSpPr>
        <p:spPr bwMode="auto">
          <a:xfrm rot="2265330" flipV="1">
            <a:off x="5854700" y="5745163"/>
            <a:ext cx="47625" cy="38100"/>
          </a:xfrm>
          <a:custGeom>
            <a:avLst/>
            <a:gdLst>
              <a:gd name="T0" fmla="*/ 0 w 37898"/>
              <a:gd name="T1" fmla="*/ 43011 h 21600"/>
              <a:gd name="T2" fmla="*/ 75210 w 37898"/>
              <a:gd name="T3" fmla="*/ 97324 h 21600"/>
              <a:gd name="T4" fmla="*/ 33036 w 37898"/>
              <a:gd name="T5" fmla="*/ 1185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70" name="Arc 874"/>
          <p:cNvSpPr>
            <a:spLocks/>
          </p:cNvSpPr>
          <p:nvPr/>
        </p:nvSpPr>
        <p:spPr bwMode="auto">
          <a:xfrm rot="36600" flipH="1">
            <a:off x="5776913" y="5622925"/>
            <a:ext cx="150812" cy="147638"/>
          </a:xfrm>
          <a:custGeom>
            <a:avLst/>
            <a:gdLst>
              <a:gd name="T0" fmla="*/ 1191275 w 21600"/>
              <a:gd name="T1" fmla="*/ 4392198 h 27068"/>
              <a:gd name="T2" fmla="*/ 2155529 w 21600"/>
              <a:gd name="T3" fmla="*/ 0 h 27068"/>
              <a:gd name="T4" fmla="*/ 7351911 w 21600"/>
              <a:gd name="T5" fmla="*/ 247940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71" name="Freeform 875"/>
          <p:cNvSpPr>
            <a:spLocks/>
          </p:cNvSpPr>
          <p:nvPr/>
        </p:nvSpPr>
        <p:spPr bwMode="auto">
          <a:xfrm rot="8079858" flipH="1">
            <a:off x="5807076" y="5548312"/>
            <a:ext cx="42862" cy="49213"/>
          </a:xfrm>
          <a:custGeom>
            <a:avLst/>
            <a:gdLst>
              <a:gd name="T0" fmla="*/ 2306088 w 152"/>
              <a:gd name="T1" fmla="*/ 0 h 113"/>
              <a:gd name="T2" fmla="*/ 636162 w 152"/>
              <a:gd name="T3" fmla="*/ 2275993 h 113"/>
              <a:gd name="T4" fmla="*/ 636162 w 152"/>
              <a:gd name="T5" fmla="*/ 11380398 h 113"/>
              <a:gd name="T6" fmla="*/ 4452854 w 152"/>
              <a:gd name="T7" fmla="*/ 20484368 h 113"/>
              <a:gd name="T8" fmla="*/ 8985509 w 152"/>
              <a:gd name="T9" fmla="*/ 17639596 h 113"/>
              <a:gd name="T10" fmla="*/ 12086520 w 152"/>
              <a:gd name="T11" fmla="*/ 11380398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72" name="Arc 876"/>
          <p:cNvSpPr>
            <a:spLocks/>
          </p:cNvSpPr>
          <p:nvPr/>
        </p:nvSpPr>
        <p:spPr bwMode="auto">
          <a:xfrm flipH="1">
            <a:off x="6162675" y="5603875"/>
            <a:ext cx="92075" cy="92075"/>
          </a:xfrm>
          <a:custGeom>
            <a:avLst/>
            <a:gdLst>
              <a:gd name="T0" fmla="*/ 0 w 39875"/>
              <a:gd name="T1" fmla="*/ 804390 h 21600"/>
              <a:gd name="T2" fmla="*/ 490936 w 39875"/>
              <a:gd name="T3" fmla="*/ 1454414 h 21600"/>
              <a:gd name="T4" fmla="*/ 227277 w 39875"/>
              <a:gd name="T5" fmla="*/ 1673084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73" name="Arc 877"/>
          <p:cNvSpPr>
            <a:spLocks/>
          </p:cNvSpPr>
          <p:nvPr/>
        </p:nvSpPr>
        <p:spPr bwMode="auto">
          <a:xfrm flipH="1">
            <a:off x="6162675" y="5681663"/>
            <a:ext cx="53975" cy="107950"/>
          </a:xfrm>
          <a:custGeom>
            <a:avLst/>
            <a:gdLst>
              <a:gd name="T0" fmla="*/ 271563 w 23853"/>
              <a:gd name="T1" fmla="*/ 0 h 25811"/>
              <a:gd name="T2" fmla="*/ 0 w 23853"/>
              <a:gd name="T3" fmla="*/ 1879604 h 25811"/>
              <a:gd name="T4" fmla="*/ 26104 w 23853"/>
              <a:gd name="T5" fmla="*/ 308066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74" name="Arc 878"/>
          <p:cNvSpPr>
            <a:spLocks/>
          </p:cNvSpPr>
          <p:nvPr/>
        </p:nvSpPr>
        <p:spPr bwMode="auto">
          <a:xfrm flipH="1">
            <a:off x="6213475" y="5651500"/>
            <a:ext cx="50800" cy="138113"/>
          </a:xfrm>
          <a:custGeom>
            <a:avLst/>
            <a:gdLst>
              <a:gd name="T0" fmla="*/ 275416 w 21600"/>
              <a:gd name="T1" fmla="*/ 2394199 h 33172"/>
              <a:gd name="T2" fmla="*/ 43763 w 21600"/>
              <a:gd name="T3" fmla="*/ 0 h 33172"/>
              <a:gd name="T4" fmla="*/ 280985 w 21600"/>
              <a:gd name="T5" fmla="*/ 835498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879"/>
          <p:cNvGrpSpPr>
            <a:grpSpLocks/>
          </p:cNvGrpSpPr>
          <p:nvPr/>
        </p:nvGrpSpPr>
        <p:grpSpPr bwMode="auto">
          <a:xfrm>
            <a:off x="6181725" y="5514975"/>
            <a:ext cx="74613" cy="46038"/>
            <a:chOff x="1346" y="3645"/>
            <a:chExt cx="47" cy="29"/>
          </a:xfrm>
        </p:grpSpPr>
        <p:sp>
          <p:nvSpPr>
            <p:cNvPr id="22046" name="Line 880"/>
            <p:cNvSpPr>
              <a:spLocks noChangeShapeType="1"/>
            </p:cNvSpPr>
            <p:nvPr/>
          </p:nvSpPr>
          <p:spPr bwMode="auto">
            <a:xfrm flipV="1">
              <a:off x="1346" y="3648"/>
              <a:ext cx="29" cy="22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7" name="Line 881"/>
            <p:cNvSpPr>
              <a:spLocks noChangeShapeType="1"/>
            </p:cNvSpPr>
            <p:nvPr/>
          </p:nvSpPr>
          <p:spPr bwMode="auto">
            <a:xfrm flipH="1" flipV="1">
              <a:off x="1368" y="3645"/>
              <a:ext cx="25" cy="29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178" name="Freeform 882"/>
          <p:cNvSpPr>
            <a:spLocks/>
          </p:cNvSpPr>
          <p:nvPr/>
        </p:nvSpPr>
        <p:spPr bwMode="auto">
          <a:xfrm rot="274436">
            <a:off x="6011863" y="5694363"/>
            <a:ext cx="71437" cy="79375"/>
          </a:xfrm>
          <a:custGeom>
            <a:avLst/>
            <a:gdLst>
              <a:gd name="T0" fmla="*/ 0 w 48"/>
              <a:gd name="T1" fmla="*/ 32814537 h 192"/>
              <a:gd name="T2" fmla="*/ 1063176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79" name="Freeform 883"/>
          <p:cNvSpPr>
            <a:spLocks/>
          </p:cNvSpPr>
          <p:nvPr/>
        </p:nvSpPr>
        <p:spPr bwMode="auto">
          <a:xfrm>
            <a:off x="5973763" y="5595938"/>
            <a:ext cx="73025" cy="196850"/>
          </a:xfrm>
          <a:custGeom>
            <a:avLst/>
            <a:gdLst>
              <a:gd name="T0" fmla="*/ 6801758 w 112"/>
              <a:gd name="T1" fmla="*/ 0 h 328"/>
              <a:gd name="T2" fmla="*/ 6801758 w 112"/>
              <a:gd name="T3" fmla="*/ 103732747 h 328"/>
              <a:gd name="T4" fmla="*/ 47612959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80" name="Freeform 884"/>
          <p:cNvSpPr>
            <a:spLocks/>
          </p:cNvSpPr>
          <p:nvPr/>
        </p:nvSpPr>
        <p:spPr bwMode="auto">
          <a:xfrm>
            <a:off x="5946775" y="5595938"/>
            <a:ext cx="31750" cy="100012"/>
          </a:xfrm>
          <a:custGeom>
            <a:avLst/>
            <a:gdLst>
              <a:gd name="T0" fmla="*/ 0 w 80"/>
              <a:gd name="T1" fmla="*/ 75775747 h 132"/>
              <a:gd name="T2" fmla="*/ 8820547 w 80"/>
              <a:gd name="T3" fmla="*/ 34443523 h 132"/>
              <a:gd name="T4" fmla="*/ 1260078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81" name="Freeform 885"/>
          <p:cNvSpPr>
            <a:spLocks/>
          </p:cNvSpPr>
          <p:nvPr/>
        </p:nvSpPr>
        <p:spPr bwMode="auto">
          <a:xfrm>
            <a:off x="6329363" y="5586413"/>
            <a:ext cx="71437" cy="228600"/>
          </a:xfrm>
          <a:custGeom>
            <a:avLst/>
            <a:gdLst>
              <a:gd name="T0" fmla="*/ 6509060 w 112"/>
              <a:gd name="T1" fmla="*/ 0 h 328"/>
              <a:gd name="T2" fmla="*/ 6509060 w 112"/>
              <a:gd name="T3" fmla="*/ 139893434 h 328"/>
              <a:gd name="T4" fmla="*/ 45564695 w 112"/>
              <a:gd name="T5" fmla="*/ 11657763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82" name="AutoShape 886"/>
          <p:cNvSpPr>
            <a:spLocks noChangeArrowheads="1"/>
          </p:cNvSpPr>
          <p:nvPr/>
        </p:nvSpPr>
        <p:spPr bwMode="auto">
          <a:xfrm>
            <a:off x="6326188" y="5524500"/>
            <a:ext cx="22225" cy="28575"/>
          </a:xfrm>
          <a:prstGeom prst="flowChartConnector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56183" name="Freeform 887"/>
          <p:cNvSpPr>
            <a:spLocks/>
          </p:cNvSpPr>
          <p:nvPr/>
        </p:nvSpPr>
        <p:spPr bwMode="auto">
          <a:xfrm rot="9222466" flipH="1">
            <a:off x="6223000" y="5619750"/>
            <a:ext cx="23813" cy="33338"/>
          </a:xfrm>
          <a:custGeom>
            <a:avLst/>
            <a:gdLst>
              <a:gd name="T0" fmla="*/ 711727 w 152"/>
              <a:gd name="T1" fmla="*/ 0 h 113"/>
              <a:gd name="T2" fmla="*/ 196301 w 152"/>
              <a:gd name="T3" fmla="*/ 1044394 h 113"/>
              <a:gd name="T4" fmla="*/ 196301 w 152"/>
              <a:gd name="T5" fmla="*/ 5222561 h 113"/>
              <a:gd name="T6" fmla="*/ 1374417 w 152"/>
              <a:gd name="T7" fmla="*/ 9400431 h 113"/>
              <a:gd name="T8" fmla="*/ 2773431 w 152"/>
              <a:gd name="T9" fmla="*/ 8094644 h 113"/>
              <a:gd name="T10" fmla="*/ 3730651 w 152"/>
              <a:gd name="T11" fmla="*/ 522256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84" name="Freeform 888"/>
          <p:cNvSpPr>
            <a:spLocks/>
          </p:cNvSpPr>
          <p:nvPr/>
        </p:nvSpPr>
        <p:spPr bwMode="auto">
          <a:xfrm rot="1673837">
            <a:off x="6237288" y="5638800"/>
            <a:ext cx="30162" cy="31750"/>
          </a:xfrm>
          <a:custGeom>
            <a:avLst/>
            <a:gdLst>
              <a:gd name="T0" fmla="*/ 0 w 80"/>
              <a:gd name="T1" fmla="*/ 7636835 h 132"/>
              <a:gd name="T2" fmla="*/ 7960129 w 80"/>
              <a:gd name="T3" fmla="*/ 3471333 h 132"/>
              <a:gd name="T4" fmla="*/ 1137182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85" name="Freeform 889"/>
          <p:cNvSpPr>
            <a:spLocks/>
          </p:cNvSpPr>
          <p:nvPr/>
        </p:nvSpPr>
        <p:spPr bwMode="auto">
          <a:xfrm>
            <a:off x="6073775" y="5594350"/>
            <a:ext cx="50800" cy="201613"/>
          </a:xfrm>
          <a:custGeom>
            <a:avLst/>
            <a:gdLst>
              <a:gd name="T0" fmla="*/ 3291568 w 112"/>
              <a:gd name="T1" fmla="*/ 0 h 328"/>
              <a:gd name="T2" fmla="*/ 3291568 w 112"/>
              <a:gd name="T3" fmla="*/ 108813239 h 328"/>
              <a:gd name="T4" fmla="*/ 23041429 w 112"/>
              <a:gd name="T5" fmla="*/ 90677910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86" name="Freeform 890"/>
          <p:cNvSpPr>
            <a:spLocks/>
          </p:cNvSpPr>
          <p:nvPr/>
        </p:nvSpPr>
        <p:spPr bwMode="auto">
          <a:xfrm>
            <a:off x="6243638" y="5589588"/>
            <a:ext cx="100012" cy="74612"/>
          </a:xfrm>
          <a:custGeom>
            <a:avLst/>
            <a:gdLst>
              <a:gd name="T0" fmla="*/ 0 w 80"/>
              <a:gd name="T1" fmla="*/ 42173866 h 132"/>
              <a:gd name="T2" fmla="*/ 87520507 w 80"/>
              <a:gd name="T3" fmla="*/ 19170197 h 132"/>
              <a:gd name="T4" fmla="*/ 1250299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87" name="Freeform 891"/>
          <p:cNvSpPr>
            <a:spLocks/>
          </p:cNvSpPr>
          <p:nvPr/>
        </p:nvSpPr>
        <p:spPr bwMode="auto">
          <a:xfrm rot="-404160">
            <a:off x="6091238" y="5697538"/>
            <a:ext cx="71437" cy="79375"/>
          </a:xfrm>
          <a:custGeom>
            <a:avLst/>
            <a:gdLst>
              <a:gd name="T0" fmla="*/ 0 w 48"/>
              <a:gd name="T1" fmla="*/ 32814537 h 192"/>
              <a:gd name="T2" fmla="*/ 10631761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88" name="Freeform 892"/>
          <p:cNvSpPr>
            <a:spLocks/>
          </p:cNvSpPr>
          <p:nvPr/>
        </p:nvSpPr>
        <p:spPr bwMode="auto">
          <a:xfrm>
            <a:off x="6956425" y="5599113"/>
            <a:ext cx="96838" cy="173037"/>
          </a:xfrm>
          <a:custGeom>
            <a:avLst/>
            <a:gdLst>
              <a:gd name="T0" fmla="*/ 0 w 192"/>
              <a:gd name="T1" fmla="*/ 178225020 h 168"/>
              <a:gd name="T2" fmla="*/ 24420829 w 192"/>
              <a:gd name="T3" fmla="*/ 25461157 h 168"/>
              <a:gd name="T4" fmla="*/ 48841658 w 192"/>
              <a:gd name="T5" fmla="*/ 2546115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89" name="Freeform 893"/>
          <p:cNvSpPr>
            <a:spLocks/>
          </p:cNvSpPr>
          <p:nvPr/>
        </p:nvSpPr>
        <p:spPr bwMode="auto">
          <a:xfrm rot="249980">
            <a:off x="7018338" y="5599113"/>
            <a:ext cx="33337" cy="163512"/>
          </a:xfrm>
          <a:custGeom>
            <a:avLst/>
            <a:gdLst>
              <a:gd name="T0" fmla="*/ 0 w 144"/>
              <a:gd name="T1" fmla="*/ 13640987 h 280"/>
              <a:gd name="T2" fmla="*/ 5145241 w 144"/>
              <a:gd name="T3" fmla="*/ 13640987 h 280"/>
              <a:gd name="T4" fmla="*/ 7717747 w 144"/>
              <a:gd name="T5" fmla="*/ 9548633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90" name="Arc 894"/>
          <p:cNvSpPr>
            <a:spLocks/>
          </p:cNvSpPr>
          <p:nvPr/>
        </p:nvSpPr>
        <p:spPr bwMode="auto">
          <a:xfrm rot="6747118" flipV="1">
            <a:off x="6982619" y="5652294"/>
            <a:ext cx="241300" cy="46038"/>
          </a:xfrm>
          <a:custGeom>
            <a:avLst/>
            <a:gdLst>
              <a:gd name="T0" fmla="*/ 26583687 w 21600"/>
              <a:gd name="T1" fmla="*/ 0 h 26689"/>
              <a:gd name="T2" fmla="*/ 19364759 w 21600"/>
              <a:gd name="T3" fmla="*/ 136989 h 26689"/>
              <a:gd name="T4" fmla="*/ 0 w 21600"/>
              <a:gd name="T5" fmla="*/ 52081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91" name="Arc 895"/>
          <p:cNvSpPr>
            <a:spLocks/>
          </p:cNvSpPr>
          <p:nvPr/>
        </p:nvSpPr>
        <p:spPr bwMode="auto">
          <a:xfrm flipH="1">
            <a:off x="7108825" y="5611813"/>
            <a:ext cx="103188" cy="82550"/>
          </a:xfrm>
          <a:custGeom>
            <a:avLst/>
            <a:gdLst>
              <a:gd name="T0" fmla="*/ 0 w 37898"/>
              <a:gd name="T1" fmla="*/ 437461 h 21600"/>
              <a:gd name="T2" fmla="*/ 764987 w 37898"/>
              <a:gd name="T3" fmla="*/ 989912 h 21600"/>
              <a:gd name="T4" fmla="*/ 336027 w 37898"/>
              <a:gd name="T5" fmla="*/ 120571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92" name="Arc 896"/>
          <p:cNvSpPr>
            <a:spLocks/>
          </p:cNvSpPr>
          <p:nvPr/>
        </p:nvSpPr>
        <p:spPr bwMode="auto">
          <a:xfrm flipH="1">
            <a:off x="7167563" y="5645150"/>
            <a:ext cx="58737" cy="136525"/>
          </a:xfrm>
          <a:custGeom>
            <a:avLst/>
            <a:gdLst>
              <a:gd name="T0" fmla="*/ 434317 w 21600"/>
              <a:gd name="T1" fmla="*/ 1923225 h 36375"/>
              <a:gd name="T2" fmla="*/ 117515 w 21600"/>
              <a:gd name="T3" fmla="*/ 0 h 36375"/>
              <a:gd name="T4" fmla="*/ 434338 w 21600"/>
              <a:gd name="T5" fmla="*/ 78118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93" name="Arc 897"/>
          <p:cNvSpPr>
            <a:spLocks/>
          </p:cNvSpPr>
          <p:nvPr/>
        </p:nvSpPr>
        <p:spPr bwMode="auto">
          <a:xfrm flipH="1">
            <a:off x="7107238" y="5678488"/>
            <a:ext cx="63500" cy="103187"/>
          </a:xfrm>
          <a:custGeom>
            <a:avLst/>
            <a:gdLst>
              <a:gd name="T0" fmla="*/ 460619 w 23199"/>
              <a:gd name="T1" fmla="*/ 0 h 27198"/>
              <a:gd name="T2" fmla="*/ 0 w 23199"/>
              <a:gd name="T3" fmla="*/ 1482030 h 27198"/>
              <a:gd name="T4" fmla="*/ 32794 w 23199"/>
              <a:gd name="T5" fmla="*/ 30569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94" name="Arc 898"/>
          <p:cNvSpPr>
            <a:spLocks/>
          </p:cNvSpPr>
          <p:nvPr/>
        </p:nvSpPr>
        <p:spPr bwMode="auto">
          <a:xfrm rot="21592133" flipV="1">
            <a:off x="6583363" y="5616575"/>
            <a:ext cx="123825" cy="153988"/>
          </a:xfrm>
          <a:custGeom>
            <a:avLst/>
            <a:gdLst>
              <a:gd name="T0" fmla="*/ 0 w 42187"/>
              <a:gd name="T1" fmla="*/ 5460956 h 21600"/>
              <a:gd name="T2" fmla="*/ 1066761 w 42187"/>
              <a:gd name="T3" fmla="*/ 7693997 h 21600"/>
              <a:gd name="T4" fmla="*/ 520654 w 42187"/>
              <a:gd name="T5" fmla="*/ 7826241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95" name="Freeform 899"/>
          <p:cNvSpPr>
            <a:spLocks/>
          </p:cNvSpPr>
          <p:nvPr/>
        </p:nvSpPr>
        <p:spPr bwMode="auto">
          <a:xfrm>
            <a:off x="6534150" y="5295900"/>
            <a:ext cx="106363" cy="409575"/>
          </a:xfrm>
          <a:custGeom>
            <a:avLst/>
            <a:gdLst>
              <a:gd name="T0" fmla="*/ 0 w 208"/>
              <a:gd name="T1" fmla="*/ 246693635 h 680"/>
              <a:gd name="T2" fmla="*/ 50205894 w 208"/>
              <a:gd name="T3" fmla="*/ 37729683 h 680"/>
              <a:gd name="T4" fmla="*/ 25103203 w 208"/>
              <a:gd name="T5" fmla="*/ 20316127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96" name="Freeform 900"/>
          <p:cNvSpPr>
            <a:spLocks/>
          </p:cNvSpPr>
          <p:nvPr/>
        </p:nvSpPr>
        <p:spPr bwMode="auto">
          <a:xfrm>
            <a:off x="6589713" y="5330825"/>
            <a:ext cx="23812" cy="377825"/>
          </a:xfrm>
          <a:custGeom>
            <a:avLst/>
            <a:gdLst>
              <a:gd name="T0" fmla="*/ 0 w 1"/>
              <a:gd name="T1" fmla="*/ 0 h 768"/>
              <a:gd name="T2" fmla="*/ 0 w 1"/>
              <a:gd name="T3" fmla="*/ 18587465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97" name="Freeform 901"/>
          <p:cNvSpPr>
            <a:spLocks/>
          </p:cNvSpPr>
          <p:nvPr/>
        </p:nvSpPr>
        <p:spPr bwMode="auto">
          <a:xfrm rot="13081914" flipH="1">
            <a:off x="6640513" y="5581650"/>
            <a:ext cx="74612" cy="74613"/>
          </a:xfrm>
          <a:custGeom>
            <a:avLst/>
            <a:gdLst>
              <a:gd name="T0" fmla="*/ 6987511 w 152"/>
              <a:gd name="T1" fmla="*/ 0 h 113"/>
              <a:gd name="T2" fmla="*/ 1927640 w 152"/>
              <a:gd name="T3" fmla="*/ 5232154 h 113"/>
              <a:gd name="T4" fmla="*/ 1927640 w 152"/>
              <a:gd name="T5" fmla="*/ 26159453 h 113"/>
              <a:gd name="T6" fmla="*/ 13493480 w 152"/>
              <a:gd name="T7" fmla="*/ 47086754 h 113"/>
              <a:gd name="T8" fmla="*/ 27227486 w 152"/>
              <a:gd name="T9" fmla="*/ 40546552 h 113"/>
              <a:gd name="T10" fmla="*/ 36624675 w 152"/>
              <a:gd name="T11" fmla="*/ 2615945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198" name="Arc 902"/>
          <p:cNvSpPr>
            <a:spLocks/>
          </p:cNvSpPr>
          <p:nvPr/>
        </p:nvSpPr>
        <p:spPr bwMode="auto">
          <a:xfrm flipH="1">
            <a:off x="6748463" y="5603875"/>
            <a:ext cx="95250" cy="85725"/>
          </a:xfrm>
          <a:custGeom>
            <a:avLst/>
            <a:gdLst>
              <a:gd name="T0" fmla="*/ 0 w 37898"/>
              <a:gd name="T1" fmla="*/ 489902 h 21600"/>
              <a:gd name="T2" fmla="*/ 601675 w 37898"/>
              <a:gd name="T3" fmla="*/ 1108587 h 21600"/>
              <a:gd name="T4" fmla="*/ 264289 w 37898"/>
              <a:gd name="T5" fmla="*/ 1350252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99" name="Arc 903"/>
          <p:cNvSpPr>
            <a:spLocks/>
          </p:cNvSpPr>
          <p:nvPr/>
        </p:nvSpPr>
        <p:spPr bwMode="auto">
          <a:xfrm flipH="1">
            <a:off x="6799263" y="5632450"/>
            <a:ext cx="53975" cy="141288"/>
          </a:xfrm>
          <a:custGeom>
            <a:avLst/>
            <a:gdLst>
              <a:gd name="T0" fmla="*/ 337019 w 21600"/>
              <a:gd name="T1" fmla="*/ 2131621 h 36375"/>
              <a:gd name="T2" fmla="*/ 91185 w 21600"/>
              <a:gd name="T3" fmla="*/ 0 h 36375"/>
              <a:gd name="T4" fmla="*/ 337031 w 21600"/>
              <a:gd name="T5" fmla="*/ 865832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200" name="Arc 904"/>
          <p:cNvSpPr>
            <a:spLocks/>
          </p:cNvSpPr>
          <p:nvPr/>
        </p:nvSpPr>
        <p:spPr bwMode="auto">
          <a:xfrm flipH="1">
            <a:off x="6746875" y="5668963"/>
            <a:ext cx="58738" cy="106362"/>
          </a:xfrm>
          <a:custGeom>
            <a:avLst/>
            <a:gdLst>
              <a:gd name="T0" fmla="*/ 364566 w 23199"/>
              <a:gd name="T1" fmla="*/ 0 h 27198"/>
              <a:gd name="T2" fmla="*/ 0 w 23199"/>
              <a:gd name="T3" fmla="*/ 1623086 h 27198"/>
              <a:gd name="T4" fmla="*/ 25957 w 23199"/>
              <a:gd name="T5" fmla="*/ 334799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201" name="Line 905"/>
          <p:cNvSpPr>
            <a:spLocks noChangeShapeType="1"/>
          </p:cNvSpPr>
          <p:nvPr/>
        </p:nvSpPr>
        <p:spPr bwMode="auto">
          <a:xfrm flipH="1">
            <a:off x="6846888" y="5600700"/>
            <a:ext cx="6350" cy="1746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202" name="Freeform 906"/>
          <p:cNvSpPr>
            <a:spLocks/>
          </p:cNvSpPr>
          <p:nvPr/>
        </p:nvSpPr>
        <p:spPr bwMode="auto">
          <a:xfrm>
            <a:off x="6845300" y="5689600"/>
            <a:ext cx="57150" cy="85725"/>
          </a:xfrm>
          <a:custGeom>
            <a:avLst/>
            <a:gdLst>
              <a:gd name="T0" fmla="*/ 0 w 176"/>
              <a:gd name="T1" fmla="*/ 19253255 h 295"/>
              <a:gd name="T2" fmla="*/ 2530511 w 176"/>
              <a:gd name="T3" fmla="*/ 23982076 h 295"/>
              <a:gd name="T4" fmla="*/ 6748246 w 176"/>
              <a:gd name="T5" fmla="*/ 24320036 h 295"/>
              <a:gd name="T6" fmla="*/ 11387463 w 176"/>
              <a:gd name="T7" fmla="*/ 20266553 h 295"/>
              <a:gd name="T8" fmla="*/ 17292095 w 176"/>
              <a:gd name="T9" fmla="*/ 7431049 h 295"/>
              <a:gd name="T10" fmla="*/ 1855751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203" name="AutoShape 907"/>
          <p:cNvSpPr>
            <a:spLocks noChangeArrowheads="1"/>
          </p:cNvSpPr>
          <p:nvPr/>
        </p:nvSpPr>
        <p:spPr bwMode="auto">
          <a:xfrm flipV="1">
            <a:off x="6772275" y="5497513"/>
            <a:ext cx="92075" cy="71437"/>
          </a:xfrm>
          <a:custGeom>
            <a:avLst/>
            <a:gdLst>
              <a:gd name="T0" fmla="*/ 836552 w 21600"/>
              <a:gd name="T1" fmla="*/ 0 h 21600"/>
              <a:gd name="T2" fmla="*/ 209130 w 21600"/>
              <a:gd name="T3" fmla="*/ 390694 h 21600"/>
              <a:gd name="T4" fmla="*/ 836552 w 21600"/>
              <a:gd name="T5" fmla="*/ 195344 h 21600"/>
              <a:gd name="T6" fmla="*/ 1463954 w 21600"/>
              <a:gd name="T7" fmla="*/ 3906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6204" name="Line 908"/>
          <p:cNvSpPr>
            <a:spLocks noChangeShapeType="1"/>
          </p:cNvSpPr>
          <p:nvPr/>
        </p:nvSpPr>
        <p:spPr bwMode="auto">
          <a:xfrm>
            <a:off x="6961188" y="5595938"/>
            <a:ext cx="0" cy="2000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205" name="Freeform 909"/>
          <p:cNvSpPr>
            <a:spLocks/>
          </p:cNvSpPr>
          <p:nvPr/>
        </p:nvSpPr>
        <p:spPr bwMode="auto">
          <a:xfrm>
            <a:off x="6886575" y="5591175"/>
            <a:ext cx="90488" cy="163513"/>
          </a:xfrm>
          <a:custGeom>
            <a:avLst/>
            <a:gdLst>
              <a:gd name="T0" fmla="*/ 0 w 192"/>
              <a:gd name="T1" fmla="*/ 159145843 h 168"/>
              <a:gd name="T2" fmla="*/ 21323121 w 192"/>
              <a:gd name="T3" fmla="*/ 22735119 h 168"/>
              <a:gd name="T4" fmla="*/ 42646242 w 192"/>
              <a:gd name="T5" fmla="*/ 22735119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206" name="Freeform 910"/>
          <p:cNvSpPr>
            <a:spLocks/>
          </p:cNvSpPr>
          <p:nvPr/>
        </p:nvSpPr>
        <p:spPr bwMode="auto">
          <a:xfrm flipH="1">
            <a:off x="7134225" y="5592763"/>
            <a:ext cx="100013" cy="403225"/>
          </a:xfrm>
          <a:custGeom>
            <a:avLst/>
            <a:gdLst>
              <a:gd name="T0" fmla="*/ 0 w 1"/>
              <a:gd name="T1" fmla="*/ 0 h 768"/>
              <a:gd name="T2" fmla="*/ 0 w 1"/>
              <a:gd name="T3" fmla="*/ 211706249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207" name="Freeform 911"/>
          <p:cNvSpPr>
            <a:spLocks/>
          </p:cNvSpPr>
          <p:nvPr/>
        </p:nvSpPr>
        <p:spPr bwMode="auto">
          <a:xfrm rot="-4841525" flipH="1" flipV="1">
            <a:off x="7169944" y="5979319"/>
            <a:ext cx="76200" cy="52388"/>
          </a:xfrm>
          <a:custGeom>
            <a:avLst/>
            <a:gdLst>
              <a:gd name="T0" fmla="*/ 0 w 56"/>
              <a:gd name="T1" fmla="*/ 2030035 h 104"/>
              <a:gd name="T2" fmla="*/ 88873690 w 56"/>
              <a:gd name="T3" fmla="*/ 2030035 h 104"/>
              <a:gd name="T4" fmla="*/ 88873690 w 56"/>
              <a:gd name="T5" fmla="*/ 14209741 h 104"/>
              <a:gd name="T6" fmla="*/ 0 w 56"/>
              <a:gd name="T7" fmla="*/ 26389448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208" name="Freeform 912"/>
          <p:cNvSpPr>
            <a:spLocks/>
          </p:cNvSpPr>
          <p:nvPr/>
        </p:nvSpPr>
        <p:spPr bwMode="auto">
          <a:xfrm rot="-342635">
            <a:off x="7178675" y="5721350"/>
            <a:ext cx="119063" cy="273050"/>
          </a:xfrm>
          <a:custGeom>
            <a:avLst/>
            <a:gdLst>
              <a:gd name="T0" fmla="*/ 4908215 w 152"/>
              <a:gd name="T1" fmla="*/ 258876059 h 288"/>
              <a:gd name="T2" fmla="*/ 4908215 w 152"/>
              <a:gd name="T3" fmla="*/ 215730326 h 288"/>
              <a:gd name="T4" fmla="*/ 34359857 w 152"/>
              <a:gd name="T5" fmla="*/ 129438030 h 288"/>
              <a:gd name="T6" fmla="*/ 93263132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209" name="Freeform 913"/>
          <p:cNvSpPr>
            <a:spLocks/>
          </p:cNvSpPr>
          <p:nvPr/>
        </p:nvSpPr>
        <p:spPr bwMode="auto">
          <a:xfrm>
            <a:off x="6626225" y="5611813"/>
            <a:ext cx="152400" cy="76200"/>
          </a:xfrm>
          <a:custGeom>
            <a:avLst/>
            <a:gdLst>
              <a:gd name="T0" fmla="*/ 17178705 w 104"/>
              <a:gd name="T1" fmla="*/ 0 h 56"/>
              <a:gd name="T2" fmla="*/ 17178705 w 104"/>
              <a:gd name="T3" fmla="*/ 88873690 h 56"/>
              <a:gd name="T4" fmla="*/ 120252403 w 104"/>
              <a:gd name="T5" fmla="*/ 88873690 h 56"/>
              <a:gd name="T6" fmla="*/ 223324641 w 104"/>
              <a:gd name="T7" fmla="*/ 0 h 56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56"/>
              <a:gd name="T14" fmla="*/ 104 w 104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56">
                <a:moveTo>
                  <a:pt x="8" y="0"/>
                </a:moveTo>
                <a:cubicBezTo>
                  <a:pt x="4" y="20"/>
                  <a:pt x="0" y="40"/>
                  <a:pt x="8" y="48"/>
                </a:cubicBezTo>
                <a:cubicBezTo>
                  <a:pt x="16" y="56"/>
                  <a:pt x="40" y="56"/>
                  <a:pt x="56" y="48"/>
                </a:cubicBezTo>
                <a:cubicBezTo>
                  <a:pt x="72" y="40"/>
                  <a:pt x="96" y="8"/>
                  <a:pt x="104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5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5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5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5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5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5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5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5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5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5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5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5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5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5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5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5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5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5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500"/>
                                        <p:tgtEl>
                                          <p:spTgt spid="5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5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5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5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5" dur="500"/>
                                        <p:tgtEl>
                                          <p:spTgt spid="5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5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5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5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1" dur="500"/>
                                        <p:tgtEl>
                                          <p:spTgt spid="5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5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5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5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5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1" dur="500"/>
                                        <p:tgtEl>
                                          <p:spTgt spid="5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5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500"/>
                                        <p:tgtEl>
                                          <p:spTgt spid="5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5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5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5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5" dur="500"/>
                                        <p:tgtEl>
                                          <p:spTgt spid="5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5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3" dur="500"/>
                                        <p:tgtEl>
                                          <p:spTgt spid="5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7" dur="500"/>
                                        <p:tgtEl>
                                          <p:spTgt spid="5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5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5" dur="500"/>
                                        <p:tgtEl>
                                          <p:spTgt spid="5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9" dur="500"/>
                                        <p:tgtEl>
                                          <p:spTgt spid="5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5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7" dur="500"/>
                                        <p:tgtEl>
                                          <p:spTgt spid="5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500"/>
                                        <p:tgtEl>
                                          <p:spTgt spid="5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 nodeType="clickPar">
                      <p:stCondLst>
                        <p:cond delay="indefinite"/>
                      </p:stCondLst>
                      <p:childTnLst>
                        <p:par>
                          <p:cTn id="3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6" dur="500"/>
                                        <p:tgtEl>
                                          <p:spTgt spid="5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5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5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5" dur="500"/>
                                        <p:tgtEl>
                                          <p:spTgt spid="5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8" dur="500"/>
                                        <p:tgtEl>
                                          <p:spTgt spid="5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5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5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5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5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5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6" dur="500"/>
                                        <p:tgtEl>
                                          <p:spTgt spid="5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5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2" dur="500"/>
                                        <p:tgtEl>
                                          <p:spTgt spid="5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500"/>
                                        <p:tgtEl>
                                          <p:spTgt spid="5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8" dur="500"/>
                                        <p:tgtEl>
                                          <p:spTgt spid="5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5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4" dur="500"/>
                                        <p:tgtEl>
                                          <p:spTgt spid="5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7" dur="500"/>
                                        <p:tgtEl>
                                          <p:spTgt spid="5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5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3" dur="500"/>
                                        <p:tgtEl>
                                          <p:spTgt spid="5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6" dur="500"/>
                                        <p:tgtEl>
                                          <p:spTgt spid="5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5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2" dur="500"/>
                                        <p:tgtEl>
                                          <p:spTgt spid="5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5" dur="500"/>
                                        <p:tgtEl>
                                          <p:spTgt spid="5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8" dur="500"/>
                                        <p:tgtEl>
                                          <p:spTgt spid="5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1" dur="500"/>
                                        <p:tgtEl>
                                          <p:spTgt spid="5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4" dur="500"/>
                                        <p:tgtEl>
                                          <p:spTgt spid="5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7" dur="500"/>
                                        <p:tgtEl>
                                          <p:spTgt spid="5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5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3" dur="500"/>
                                        <p:tgtEl>
                                          <p:spTgt spid="5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500"/>
                                        <p:tgtEl>
                                          <p:spTgt spid="5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9" dur="500"/>
                                        <p:tgtEl>
                                          <p:spTgt spid="5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2" dur="500"/>
                                        <p:tgtEl>
                                          <p:spTgt spid="5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5" dur="500"/>
                                        <p:tgtEl>
                                          <p:spTgt spid="5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8" dur="500"/>
                                        <p:tgtEl>
                                          <p:spTgt spid="5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1" dur="500"/>
                                        <p:tgtEl>
                                          <p:spTgt spid="5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4" dur="500"/>
                                        <p:tgtEl>
                                          <p:spTgt spid="5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7" dur="500"/>
                                        <p:tgtEl>
                                          <p:spTgt spid="5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0" dur="500"/>
                                        <p:tgtEl>
                                          <p:spTgt spid="5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3" dur="500"/>
                                        <p:tgtEl>
                                          <p:spTgt spid="5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5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9" dur="500"/>
                                        <p:tgtEl>
                                          <p:spTgt spid="5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2" dur="500"/>
                                        <p:tgtEl>
                                          <p:spTgt spid="5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5" dur="500"/>
                                        <p:tgtEl>
                                          <p:spTgt spid="5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8" dur="500"/>
                                        <p:tgtEl>
                                          <p:spTgt spid="5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4" dur="500"/>
                                        <p:tgtEl>
                                          <p:spTgt spid="5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5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5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3" dur="500"/>
                                        <p:tgtEl>
                                          <p:spTgt spid="5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6" dur="500"/>
                                        <p:tgtEl>
                                          <p:spTgt spid="5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9" dur="500"/>
                                        <p:tgtEl>
                                          <p:spTgt spid="5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2" dur="500"/>
                                        <p:tgtEl>
                                          <p:spTgt spid="5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5" dur="500"/>
                                        <p:tgtEl>
                                          <p:spTgt spid="5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8" dur="500"/>
                                        <p:tgtEl>
                                          <p:spTgt spid="5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5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4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7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5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3" dur="500"/>
                                        <p:tgtEl>
                                          <p:spTgt spid="5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6" dur="500"/>
                                        <p:tgtEl>
                                          <p:spTgt spid="5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9" dur="500"/>
                                        <p:tgtEl>
                                          <p:spTgt spid="5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2" dur="500"/>
                                        <p:tgtEl>
                                          <p:spTgt spid="5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5" dur="500"/>
                                        <p:tgtEl>
                                          <p:spTgt spid="5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8" dur="500"/>
                                        <p:tgtEl>
                                          <p:spTgt spid="5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5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4" dur="500"/>
                                        <p:tgtEl>
                                          <p:spTgt spid="5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7" dur="500"/>
                                        <p:tgtEl>
                                          <p:spTgt spid="5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5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3" dur="500"/>
                                        <p:tgtEl>
                                          <p:spTgt spid="5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5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9" dur="500"/>
                                        <p:tgtEl>
                                          <p:spTgt spid="5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2" dur="500"/>
                                        <p:tgtEl>
                                          <p:spTgt spid="5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500"/>
                                        <p:tgtEl>
                                          <p:spTgt spid="5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5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5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4" dur="500"/>
                                        <p:tgtEl>
                                          <p:spTgt spid="5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7" dur="500"/>
                                        <p:tgtEl>
                                          <p:spTgt spid="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0" dur="500"/>
                                        <p:tgtEl>
                                          <p:spTgt spid="5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5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6" dur="500"/>
                                        <p:tgtEl>
                                          <p:spTgt spid="5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5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2" dur="500"/>
                                        <p:tgtEl>
                                          <p:spTgt spid="5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5" dur="500"/>
                                        <p:tgtEl>
                                          <p:spTgt spid="5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8" dur="500"/>
                                        <p:tgtEl>
                                          <p:spTgt spid="5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1" dur="500"/>
                                        <p:tgtEl>
                                          <p:spTgt spid="5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5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7" dur="500"/>
                                        <p:tgtEl>
                                          <p:spTgt spid="5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0" dur="500"/>
                                        <p:tgtEl>
                                          <p:spTgt spid="5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5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6" dur="500"/>
                                        <p:tgtEl>
                                          <p:spTgt spid="5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9" dur="500"/>
                                        <p:tgtEl>
                                          <p:spTgt spid="5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 nodeType="clickPar">
                      <p:stCondLst>
                        <p:cond delay="indefinite"/>
                      </p:stCondLst>
                      <p:childTnLst>
                        <p:par>
                          <p:cTn id="6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4" dur="500"/>
                                        <p:tgtEl>
                                          <p:spTgt spid="5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7" dur="500"/>
                                        <p:tgtEl>
                                          <p:spTgt spid="5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0" dur="500"/>
                                        <p:tgtEl>
                                          <p:spTgt spid="5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3" dur="500"/>
                                        <p:tgtEl>
                                          <p:spTgt spid="5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6" dur="500"/>
                                        <p:tgtEl>
                                          <p:spTgt spid="5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9" dur="500"/>
                                        <p:tgtEl>
                                          <p:spTgt spid="5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2" dur="500"/>
                                        <p:tgtEl>
                                          <p:spTgt spid="5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5" dur="500"/>
                                        <p:tgtEl>
                                          <p:spTgt spid="5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8" dur="500"/>
                                        <p:tgtEl>
                                          <p:spTgt spid="5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1" dur="500"/>
                                        <p:tgtEl>
                                          <p:spTgt spid="5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4" dur="500"/>
                                        <p:tgtEl>
                                          <p:spTgt spid="5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7" dur="500"/>
                                        <p:tgtEl>
                                          <p:spTgt spid="5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0" dur="500"/>
                                        <p:tgtEl>
                                          <p:spTgt spid="5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3" dur="500"/>
                                        <p:tgtEl>
                                          <p:spTgt spid="5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6" dur="500"/>
                                        <p:tgtEl>
                                          <p:spTgt spid="5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9" dur="500"/>
                                        <p:tgtEl>
                                          <p:spTgt spid="5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2" dur="500"/>
                                        <p:tgtEl>
                                          <p:spTgt spid="5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5" dur="500"/>
                                        <p:tgtEl>
                                          <p:spTgt spid="5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8" dur="500"/>
                                        <p:tgtEl>
                                          <p:spTgt spid="5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1" dur="500"/>
                                        <p:tgtEl>
                                          <p:spTgt spid="5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4" dur="500"/>
                                        <p:tgtEl>
                                          <p:spTgt spid="5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7" dur="500"/>
                                        <p:tgtEl>
                                          <p:spTgt spid="5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0" dur="500"/>
                                        <p:tgtEl>
                                          <p:spTgt spid="5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3" dur="500"/>
                                        <p:tgtEl>
                                          <p:spTgt spid="5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6" dur="500"/>
                                        <p:tgtEl>
                                          <p:spTgt spid="5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9" dur="500"/>
                                        <p:tgtEl>
                                          <p:spTgt spid="5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2" dur="500"/>
                                        <p:tgtEl>
                                          <p:spTgt spid="5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5" dur="500"/>
                                        <p:tgtEl>
                                          <p:spTgt spid="5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8" dur="500"/>
                                        <p:tgtEl>
                                          <p:spTgt spid="5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1" dur="500"/>
                                        <p:tgtEl>
                                          <p:spTgt spid="5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4" dur="500"/>
                                        <p:tgtEl>
                                          <p:spTgt spid="5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7" dur="500"/>
                                        <p:tgtEl>
                                          <p:spTgt spid="5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0" dur="500"/>
                                        <p:tgtEl>
                                          <p:spTgt spid="5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3" dur="500"/>
                                        <p:tgtEl>
                                          <p:spTgt spid="5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6" dur="500"/>
                                        <p:tgtEl>
                                          <p:spTgt spid="5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9" dur="500"/>
                                        <p:tgtEl>
                                          <p:spTgt spid="5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2" dur="500"/>
                                        <p:tgtEl>
                                          <p:spTgt spid="5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5" dur="500"/>
                                        <p:tgtEl>
                                          <p:spTgt spid="5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8" dur="500"/>
                                        <p:tgtEl>
                                          <p:spTgt spid="5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1" dur="500"/>
                                        <p:tgtEl>
                                          <p:spTgt spid="5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4" dur="500"/>
                                        <p:tgtEl>
                                          <p:spTgt spid="5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7" dur="500"/>
                                        <p:tgtEl>
                                          <p:spTgt spid="5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0" dur="500"/>
                                        <p:tgtEl>
                                          <p:spTgt spid="5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3" dur="500"/>
                                        <p:tgtEl>
                                          <p:spTgt spid="5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6" dur="500"/>
                                        <p:tgtEl>
                                          <p:spTgt spid="5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2" dur="500"/>
                                        <p:tgtEl>
                                          <p:spTgt spid="5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5" dur="500"/>
                                        <p:tgtEl>
                                          <p:spTgt spid="5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8" dur="500"/>
                                        <p:tgtEl>
                                          <p:spTgt spid="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1" dur="500"/>
                                        <p:tgtEl>
                                          <p:spTgt spid="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4" dur="500"/>
                                        <p:tgtEl>
                                          <p:spTgt spid="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7" dur="500"/>
                                        <p:tgtEl>
                                          <p:spTgt spid="5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0" dur="500"/>
                                        <p:tgtEl>
                                          <p:spTgt spid="5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3" dur="500"/>
                                        <p:tgtEl>
                                          <p:spTgt spid="5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6" dur="500"/>
                                        <p:tgtEl>
                                          <p:spTgt spid="5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9" dur="500"/>
                                        <p:tgtEl>
                                          <p:spTgt spid="5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2" dur="500"/>
                                        <p:tgtEl>
                                          <p:spTgt spid="5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5" dur="500"/>
                                        <p:tgtEl>
                                          <p:spTgt spid="5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8" dur="500"/>
                                        <p:tgtEl>
                                          <p:spTgt spid="5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1" dur="500"/>
                                        <p:tgtEl>
                                          <p:spTgt spid="5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4" dur="500"/>
                                        <p:tgtEl>
                                          <p:spTgt spid="5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7" dur="500"/>
                                        <p:tgtEl>
                                          <p:spTgt spid="5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0" dur="500"/>
                                        <p:tgtEl>
                                          <p:spTgt spid="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3" dur="500"/>
                                        <p:tgtEl>
                                          <p:spTgt spid="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6" dur="500"/>
                                        <p:tgtEl>
                                          <p:spTgt spid="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9" dur="500"/>
                                        <p:tgtEl>
                                          <p:spTgt spid="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2" dur="500"/>
                                        <p:tgtEl>
                                          <p:spTgt spid="5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5" dur="500"/>
                                        <p:tgtEl>
                                          <p:spTgt spid="5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8" dur="500"/>
                                        <p:tgtEl>
                                          <p:spTgt spid="5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1" dur="500"/>
                                        <p:tgtEl>
                                          <p:spTgt spid="5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4" dur="500"/>
                                        <p:tgtEl>
                                          <p:spTgt spid="5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7" dur="500"/>
                                        <p:tgtEl>
                                          <p:spTgt spid="5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0" dur="500"/>
                                        <p:tgtEl>
                                          <p:spTgt spid="5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3" dur="500"/>
                                        <p:tgtEl>
                                          <p:spTgt spid="5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6" dur="500"/>
                                        <p:tgtEl>
                                          <p:spTgt spid="5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9" dur="500"/>
                                        <p:tgtEl>
                                          <p:spTgt spid="5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2" dur="500"/>
                                        <p:tgtEl>
                                          <p:spTgt spid="5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5" dur="500"/>
                                        <p:tgtEl>
                                          <p:spTgt spid="5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8" dur="500"/>
                                        <p:tgtEl>
                                          <p:spTgt spid="5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1" dur="500"/>
                                        <p:tgtEl>
                                          <p:spTgt spid="5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4" dur="500"/>
                                        <p:tgtEl>
                                          <p:spTgt spid="5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7" dur="500"/>
                                        <p:tgtEl>
                                          <p:spTgt spid="5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0" dur="500"/>
                                        <p:tgtEl>
                                          <p:spTgt spid="5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3" dur="500"/>
                                        <p:tgtEl>
                                          <p:spTgt spid="5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6" dur="500"/>
                                        <p:tgtEl>
                                          <p:spTgt spid="5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9" dur="500"/>
                                        <p:tgtEl>
                                          <p:spTgt spid="5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2" dur="500"/>
                                        <p:tgtEl>
                                          <p:spTgt spid="5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5" dur="500"/>
                                        <p:tgtEl>
                                          <p:spTgt spid="5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8" dur="500"/>
                                        <p:tgtEl>
                                          <p:spTgt spid="5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1" dur="500"/>
                                        <p:tgtEl>
                                          <p:spTgt spid="5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4" dur="500"/>
                                        <p:tgtEl>
                                          <p:spTgt spid="5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7" dur="500"/>
                                        <p:tgtEl>
                                          <p:spTgt spid="5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8" fill="hold" nodeType="clickPar">
                      <p:stCondLst>
                        <p:cond delay="indefinite"/>
                      </p:stCondLst>
                      <p:childTnLst>
                        <p:par>
                          <p:cTn id="9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2" dur="500"/>
                                        <p:tgtEl>
                                          <p:spTgt spid="5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5" dur="500"/>
                                        <p:tgtEl>
                                          <p:spTgt spid="5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8" dur="500"/>
                                        <p:tgtEl>
                                          <p:spTgt spid="5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1" dur="500"/>
                                        <p:tgtEl>
                                          <p:spTgt spid="5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4" dur="500"/>
                                        <p:tgtEl>
                                          <p:spTgt spid="5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7" dur="500"/>
                                        <p:tgtEl>
                                          <p:spTgt spid="5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0" dur="500"/>
                                        <p:tgtEl>
                                          <p:spTgt spid="5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3" dur="500"/>
                                        <p:tgtEl>
                                          <p:spTgt spid="5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6" dur="500"/>
                                        <p:tgtEl>
                                          <p:spTgt spid="5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9" dur="500"/>
                                        <p:tgtEl>
                                          <p:spTgt spid="5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2" dur="500"/>
                                        <p:tgtEl>
                                          <p:spTgt spid="5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5" dur="500"/>
                                        <p:tgtEl>
                                          <p:spTgt spid="5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8" dur="500"/>
                                        <p:tgtEl>
                                          <p:spTgt spid="5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1" dur="500"/>
                                        <p:tgtEl>
                                          <p:spTgt spid="5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4" dur="500"/>
                                        <p:tgtEl>
                                          <p:spTgt spid="5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7" dur="500"/>
                                        <p:tgtEl>
                                          <p:spTgt spid="5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0" dur="500"/>
                                        <p:tgtEl>
                                          <p:spTgt spid="5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3" dur="500"/>
                                        <p:tgtEl>
                                          <p:spTgt spid="5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6" dur="500"/>
                                        <p:tgtEl>
                                          <p:spTgt spid="5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9" dur="500"/>
                                        <p:tgtEl>
                                          <p:spTgt spid="5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2" dur="500"/>
                                        <p:tgtEl>
                                          <p:spTgt spid="5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5" dur="500"/>
                                        <p:tgtEl>
                                          <p:spTgt spid="5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8" dur="500"/>
                                        <p:tgtEl>
                                          <p:spTgt spid="5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1" dur="500"/>
                                        <p:tgtEl>
                                          <p:spTgt spid="5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4" dur="500"/>
                                        <p:tgtEl>
                                          <p:spTgt spid="5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7" dur="500"/>
                                        <p:tgtEl>
                                          <p:spTgt spid="5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0" dur="500"/>
                                        <p:tgtEl>
                                          <p:spTgt spid="5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3" dur="500"/>
                                        <p:tgtEl>
                                          <p:spTgt spid="5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6" dur="500"/>
                                        <p:tgtEl>
                                          <p:spTgt spid="5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9" dur="500"/>
                                        <p:tgtEl>
                                          <p:spTgt spid="5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2" dur="500"/>
                                        <p:tgtEl>
                                          <p:spTgt spid="5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5" dur="500"/>
                                        <p:tgtEl>
                                          <p:spTgt spid="5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8" dur="500"/>
                                        <p:tgtEl>
                                          <p:spTgt spid="5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1" dur="500"/>
                                        <p:tgtEl>
                                          <p:spTgt spid="5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4" dur="500"/>
                                        <p:tgtEl>
                                          <p:spTgt spid="5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7" dur="500"/>
                                        <p:tgtEl>
                                          <p:spTgt spid="5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0" dur="500"/>
                                        <p:tgtEl>
                                          <p:spTgt spid="5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3" dur="500"/>
                                        <p:tgtEl>
                                          <p:spTgt spid="5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6" dur="500"/>
                                        <p:tgtEl>
                                          <p:spTgt spid="5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9" dur="500"/>
                                        <p:tgtEl>
                                          <p:spTgt spid="5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2" dur="500"/>
                                        <p:tgtEl>
                                          <p:spTgt spid="5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5" dur="500"/>
                                        <p:tgtEl>
                                          <p:spTgt spid="5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8" dur="500"/>
                                        <p:tgtEl>
                                          <p:spTgt spid="5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1" dur="500"/>
                                        <p:tgtEl>
                                          <p:spTgt spid="5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4" dur="500"/>
                                        <p:tgtEl>
                                          <p:spTgt spid="5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0" dur="500"/>
                                        <p:tgtEl>
                                          <p:spTgt spid="5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3" dur="500"/>
                                        <p:tgtEl>
                                          <p:spTgt spid="5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6" dur="500"/>
                                        <p:tgtEl>
                                          <p:spTgt spid="5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9" dur="500"/>
                                        <p:tgtEl>
                                          <p:spTgt spid="5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2" dur="500"/>
                                        <p:tgtEl>
                                          <p:spTgt spid="5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5" dur="500"/>
                                        <p:tgtEl>
                                          <p:spTgt spid="5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8" dur="500"/>
                                        <p:tgtEl>
                                          <p:spTgt spid="5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1" dur="500"/>
                                        <p:tgtEl>
                                          <p:spTgt spid="5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4" dur="500"/>
                                        <p:tgtEl>
                                          <p:spTgt spid="5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7" dur="500"/>
                                        <p:tgtEl>
                                          <p:spTgt spid="5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0" dur="500"/>
                                        <p:tgtEl>
                                          <p:spTgt spid="5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3" dur="500"/>
                                        <p:tgtEl>
                                          <p:spTgt spid="5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6" dur="500"/>
                                        <p:tgtEl>
                                          <p:spTgt spid="5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9" dur="500"/>
                                        <p:tgtEl>
                                          <p:spTgt spid="5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2" dur="500"/>
                                        <p:tgtEl>
                                          <p:spTgt spid="5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5" dur="500"/>
                                        <p:tgtEl>
                                          <p:spTgt spid="5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8" dur="500"/>
                                        <p:tgtEl>
                                          <p:spTgt spid="5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1" dur="500"/>
                                        <p:tgtEl>
                                          <p:spTgt spid="5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4" dur="500"/>
                                        <p:tgtEl>
                                          <p:spTgt spid="5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7" dur="500"/>
                                        <p:tgtEl>
                                          <p:spTgt spid="5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0" dur="500"/>
                                        <p:tgtEl>
                                          <p:spTgt spid="5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3" dur="500"/>
                                        <p:tgtEl>
                                          <p:spTgt spid="5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6" dur="500"/>
                                        <p:tgtEl>
                                          <p:spTgt spid="5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9" dur="500"/>
                                        <p:tgtEl>
                                          <p:spTgt spid="5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2" dur="500"/>
                                        <p:tgtEl>
                                          <p:spTgt spid="5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5" dur="500"/>
                                        <p:tgtEl>
                                          <p:spTgt spid="5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8" dur="500"/>
                                        <p:tgtEl>
                                          <p:spTgt spid="5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1" dur="500"/>
                                        <p:tgtEl>
                                          <p:spTgt spid="5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4" dur="500"/>
                                        <p:tgtEl>
                                          <p:spTgt spid="5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7" dur="500"/>
                                        <p:tgtEl>
                                          <p:spTgt spid="5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0" dur="500"/>
                                        <p:tgtEl>
                                          <p:spTgt spid="5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3" dur="500"/>
                                        <p:tgtEl>
                                          <p:spTgt spid="5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6" dur="500"/>
                                        <p:tgtEl>
                                          <p:spTgt spid="5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9" dur="500"/>
                                        <p:tgtEl>
                                          <p:spTgt spid="5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2" dur="500"/>
                                        <p:tgtEl>
                                          <p:spTgt spid="5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5" dur="500"/>
                                        <p:tgtEl>
                                          <p:spTgt spid="5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8" dur="500"/>
                                        <p:tgtEl>
                                          <p:spTgt spid="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1" dur="500"/>
                                        <p:tgtEl>
                                          <p:spTgt spid="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4" dur="500"/>
                                        <p:tgtEl>
                                          <p:spTgt spid="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7" dur="500"/>
                                        <p:tgtEl>
                                          <p:spTgt spid="5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0" dur="500"/>
                                        <p:tgtEl>
                                          <p:spTgt spid="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3" dur="500"/>
                                        <p:tgtEl>
                                          <p:spTgt spid="5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6" dur="500"/>
                                        <p:tgtEl>
                                          <p:spTgt spid="5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9" dur="500"/>
                                        <p:tgtEl>
                                          <p:spTgt spid="5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2" dur="500"/>
                                        <p:tgtEl>
                                          <p:spTgt spid="5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5" dur="500"/>
                                        <p:tgtEl>
                                          <p:spTgt spid="5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6" fill="hold" nodeType="clickPar">
                      <p:stCondLst>
                        <p:cond delay="indefinite"/>
                      </p:stCondLst>
                      <p:childTnLst>
                        <p:par>
                          <p:cTn id="1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0" dur="500"/>
                                        <p:tgtEl>
                                          <p:spTgt spid="5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3" dur="500"/>
                                        <p:tgtEl>
                                          <p:spTgt spid="5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6" dur="500"/>
                                        <p:tgtEl>
                                          <p:spTgt spid="5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9" dur="500"/>
                                        <p:tgtEl>
                                          <p:spTgt spid="5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2" dur="500"/>
                                        <p:tgtEl>
                                          <p:spTgt spid="5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5" dur="500"/>
                                        <p:tgtEl>
                                          <p:spTgt spid="5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8" dur="500"/>
                                        <p:tgtEl>
                                          <p:spTgt spid="5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1" dur="500"/>
                                        <p:tgtEl>
                                          <p:spTgt spid="5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4" dur="500"/>
                                        <p:tgtEl>
                                          <p:spTgt spid="5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7" dur="500"/>
                                        <p:tgtEl>
                                          <p:spTgt spid="5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0" dur="500"/>
                                        <p:tgtEl>
                                          <p:spTgt spid="5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3" dur="500"/>
                                        <p:tgtEl>
                                          <p:spTgt spid="5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6" dur="500"/>
                                        <p:tgtEl>
                                          <p:spTgt spid="5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9" dur="500"/>
                                        <p:tgtEl>
                                          <p:spTgt spid="5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2" dur="500"/>
                                        <p:tgtEl>
                                          <p:spTgt spid="5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5" dur="500"/>
                                        <p:tgtEl>
                                          <p:spTgt spid="5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8" dur="500"/>
                                        <p:tgtEl>
                                          <p:spTgt spid="5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1" dur="500"/>
                                        <p:tgtEl>
                                          <p:spTgt spid="5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4" dur="500"/>
                                        <p:tgtEl>
                                          <p:spTgt spid="5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7" dur="500"/>
                                        <p:tgtEl>
                                          <p:spTgt spid="5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0" dur="500"/>
                                        <p:tgtEl>
                                          <p:spTgt spid="5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3" dur="500"/>
                                        <p:tgtEl>
                                          <p:spTgt spid="5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6" dur="500"/>
                                        <p:tgtEl>
                                          <p:spTgt spid="5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9" dur="500"/>
                                        <p:tgtEl>
                                          <p:spTgt spid="5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2" dur="500"/>
                                        <p:tgtEl>
                                          <p:spTgt spid="5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5" dur="500"/>
                                        <p:tgtEl>
                                          <p:spTgt spid="5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8" dur="500"/>
                                        <p:tgtEl>
                                          <p:spTgt spid="5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1" dur="500"/>
                                        <p:tgtEl>
                                          <p:spTgt spid="5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4" dur="500"/>
                                        <p:tgtEl>
                                          <p:spTgt spid="5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7" dur="500"/>
                                        <p:tgtEl>
                                          <p:spTgt spid="5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0" dur="500"/>
                                        <p:tgtEl>
                                          <p:spTgt spid="5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3" dur="500"/>
                                        <p:tgtEl>
                                          <p:spTgt spid="5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6" dur="500"/>
                                        <p:tgtEl>
                                          <p:spTgt spid="5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9" dur="500"/>
                                        <p:tgtEl>
                                          <p:spTgt spid="5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2" dur="500"/>
                                        <p:tgtEl>
                                          <p:spTgt spid="5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5" dur="500"/>
                                        <p:tgtEl>
                                          <p:spTgt spid="5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8" dur="500"/>
                                        <p:tgtEl>
                                          <p:spTgt spid="5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1" dur="500"/>
                                        <p:tgtEl>
                                          <p:spTgt spid="5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4" dur="500"/>
                                        <p:tgtEl>
                                          <p:spTgt spid="5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7" dur="500"/>
                                        <p:tgtEl>
                                          <p:spTgt spid="5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0" dur="500"/>
                                        <p:tgtEl>
                                          <p:spTgt spid="5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3" dur="500"/>
                                        <p:tgtEl>
                                          <p:spTgt spid="5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6" dur="500"/>
                                        <p:tgtEl>
                                          <p:spTgt spid="5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9" dur="500"/>
                                        <p:tgtEl>
                                          <p:spTgt spid="5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2" dur="500"/>
                                        <p:tgtEl>
                                          <p:spTgt spid="5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8" dur="500"/>
                                        <p:tgtEl>
                                          <p:spTgt spid="5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1" dur="500"/>
                                        <p:tgtEl>
                                          <p:spTgt spid="5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4" dur="500"/>
                                        <p:tgtEl>
                                          <p:spTgt spid="5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7" dur="500"/>
                                        <p:tgtEl>
                                          <p:spTgt spid="5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0" dur="500"/>
                                        <p:tgtEl>
                                          <p:spTgt spid="5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3" dur="500"/>
                                        <p:tgtEl>
                                          <p:spTgt spid="5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6" dur="500"/>
                                        <p:tgtEl>
                                          <p:spTgt spid="5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9" dur="500"/>
                                        <p:tgtEl>
                                          <p:spTgt spid="5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2" dur="500"/>
                                        <p:tgtEl>
                                          <p:spTgt spid="5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5" dur="500"/>
                                        <p:tgtEl>
                                          <p:spTgt spid="5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8" dur="500"/>
                                        <p:tgtEl>
                                          <p:spTgt spid="5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1" dur="500"/>
                                        <p:tgtEl>
                                          <p:spTgt spid="5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4" dur="500"/>
                                        <p:tgtEl>
                                          <p:spTgt spid="5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7" dur="500"/>
                                        <p:tgtEl>
                                          <p:spTgt spid="5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0" dur="500"/>
                                        <p:tgtEl>
                                          <p:spTgt spid="5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3" dur="500"/>
                                        <p:tgtEl>
                                          <p:spTgt spid="5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6" dur="500"/>
                                        <p:tgtEl>
                                          <p:spTgt spid="5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9" dur="500"/>
                                        <p:tgtEl>
                                          <p:spTgt spid="5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2" dur="500"/>
                                        <p:tgtEl>
                                          <p:spTgt spid="5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5" dur="500"/>
                                        <p:tgtEl>
                                          <p:spTgt spid="5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8" dur="500"/>
                                        <p:tgtEl>
                                          <p:spTgt spid="5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1" dur="500"/>
                                        <p:tgtEl>
                                          <p:spTgt spid="5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4" dur="500"/>
                                        <p:tgtEl>
                                          <p:spTgt spid="5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7" dur="500"/>
                                        <p:tgtEl>
                                          <p:spTgt spid="5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0" dur="500"/>
                                        <p:tgtEl>
                                          <p:spTgt spid="5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3" dur="500"/>
                                        <p:tgtEl>
                                          <p:spTgt spid="5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6" dur="500"/>
                                        <p:tgtEl>
                                          <p:spTgt spid="5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9" dur="500"/>
                                        <p:tgtEl>
                                          <p:spTgt spid="5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2" dur="500"/>
                                        <p:tgtEl>
                                          <p:spTgt spid="5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5" dur="500"/>
                                        <p:tgtEl>
                                          <p:spTgt spid="5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8" dur="500"/>
                                        <p:tgtEl>
                                          <p:spTgt spid="5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1" dur="500"/>
                                        <p:tgtEl>
                                          <p:spTgt spid="5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4" dur="500"/>
                                        <p:tgtEl>
                                          <p:spTgt spid="5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7" dur="500"/>
                                        <p:tgtEl>
                                          <p:spTgt spid="5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0" dur="500"/>
                                        <p:tgtEl>
                                          <p:spTgt spid="5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3" dur="500"/>
                                        <p:tgtEl>
                                          <p:spTgt spid="5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6" dur="500"/>
                                        <p:tgtEl>
                                          <p:spTgt spid="5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9" dur="500"/>
                                        <p:tgtEl>
                                          <p:spTgt spid="5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2" dur="500"/>
                                        <p:tgtEl>
                                          <p:spTgt spid="5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5" dur="500"/>
                                        <p:tgtEl>
                                          <p:spTgt spid="5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8" dur="500"/>
                                        <p:tgtEl>
                                          <p:spTgt spid="5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1" dur="500"/>
                                        <p:tgtEl>
                                          <p:spTgt spid="5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4" dur="500"/>
                                        <p:tgtEl>
                                          <p:spTgt spid="5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7" dur="500"/>
                                        <p:tgtEl>
                                          <p:spTgt spid="5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0" dur="500"/>
                                        <p:tgtEl>
                                          <p:spTgt spid="5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3" dur="500"/>
                                        <p:tgtEl>
                                          <p:spTgt spid="5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99" grpId="0" animBg="1"/>
      <p:bldP spid="55700" grpId="0" animBg="1"/>
      <p:bldP spid="55701" grpId="0" animBg="1"/>
      <p:bldP spid="55702" grpId="0" animBg="1"/>
      <p:bldP spid="55703" grpId="0" animBg="1"/>
      <p:bldP spid="55704" grpId="0" animBg="1"/>
      <p:bldP spid="55705" grpId="0" animBg="1"/>
      <p:bldP spid="55706" grpId="0" animBg="1"/>
      <p:bldP spid="55707" grpId="0" animBg="1"/>
      <p:bldP spid="55708" grpId="0" animBg="1"/>
      <p:bldP spid="55709" grpId="0" animBg="1"/>
      <p:bldP spid="55710" grpId="0" animBg="1"/>
      <p:bldP spid="55711" grpId="0" animBg="1"/>
      <p:bldP spid="55712" grpId="0" animBg="1"/>
      <p:bldP spid="55713" grpId="0" animBg="1"/>
      <p:bldP spid="55714" grpId="0" animBg="1"/>
      <p:bldP spid="55715" grpId="0" animBg="1"/>
      <p:bldP spid="55716" grpId="0" animBg="1"/>
      <p:bldP spid="55717" grpId="0" animBg="1"/>
      <p:bldP spid="55718" grpId="0" animBg="1"/>
      <p:bldP spid="55719" grpId="0" animBg="1"/>
      <p:bldP spid="55720" grpId="0" animBg="1"/>
      <p:bldP spid="55722" grpId="0" animBg="1"/>
      <p:bldP spid="55723" grpId="0" animBg="1"/>
      <p:bldP spid="55724" grpId="0" animBg="1"/>
      <p:bldP spid="55725" grpId="0" animBg="1"/>
      <p:bldP spid="55726" grpId="0" animBg="1"/>
      <p:bldP spid="55727" grpId="0" animBg="1"/>
      <p:bldP spid="55728" grpId="0" animBg="1"/>
      <p:bldP spid="55729" grpId="0" animBg="1"/>
      <p:bldP spid="55730" grpId="0" animBg="1"/>
      <p:bldP spid="55731" grpId="0" animBg="1"/>
      <p:bldP spid="55732" grpId="0" animBg="1"/>
      <p:bldP spid="55733" grpId="0" animBg="1"/>
      <p:bldP spid="55734" grpId="0" animBg="1"/>
      <p:bldP spid="55735" grpId="0" animBg="1"/>
      <p:bldP spid="55736" grpId="0" animBg="1"/>
      <p:bldP spid="55737" grpId="0" animBg="1"/>
      <p:bldP spid="55738" grpId="0" animBg="1"/>
      <p:bldP spid="55739" grpId="0" animBg="1"/>
      <p:bldP spid="55740" grpId="0" animBg="1"/>
      <p:bldP spid="55741" grpId="0" animBg="1"/>
      <p:bldP spid="55742" grpId="0" animBg="1"/>
      <p:bldP spid="55743" grpId="0" animBg="1"/>
      <p:bldP spid="55744" grpId="0" animBg="1"/>
      <p:bldP spid="55745" grpId="0" animBg="1"/>
      <p:bldP spid="55746" grpId="0" animBg="1"/>
      <p:bldP spid="55747" grpId="0" animBg="1"/>
      <p:bldP spid="55748" grpId="0" animBg="1"/>
      <p:bldP spid="55749" grpId="0" animBg="1"/>
      <p:bldP spid="55788" grpId="0" animBg="1"/>
      <p:bldP spid="55789" grpId="0" animBg="1"/>
      <p:bldP spid="55790" grpId="0" animBg="1"/>
      <p:bldP spid="55791" grpId="0" animBg="1"/>
      <p:bldP spid="55792" grpId="0" animBg="1"/>
      <p:bldP spid="55793" grpId="0" animBg="1"/>
      <p:bldP spid="55794" grpId="0" animBg="1"/>
      <p:bldP spid="55795" grpId="0" animBg="1"/>
      <p:bldP spid="55796" grpId="0" animBg="1"/>
      <p:bldP spid="55799" grpId="0" animBg="1"/>
      <p:bldP spid="55800" grpId="0" animBg="1"/>
      <p:bldP spid="55801" grpId="0" animBg="1"/>
      <p:bldP spid="55802" grpId="0" animBg="1"/>
      <p:bldP spid="55803" grpId="0" animBg="1"/>
      <p:bldP spid="55804" grpId="0" animBg="1"/>
      <p:bldP spid="55805" grpId="0" animBg="1"/>
      <p:bldP spid="55806" grpId="0" animBg="1"/>
      <p:bldP spid="55807" grpId="0" animBg="1"/>
      <p:bldP spid="55808" grpId="0" animBg="1"/>
      <p:bldP spid="55810" grpId="0" animBg="1"/>
      <p:bldP spid="55811" grpId="0" animBg="1"/>
      <p:bldP spid="55812" grpId="0" animBg="1"/>
      <p:bldP spid="55813" grpId="0" animBg="1"/>
      <p:bldP spid="55814" grpId="0" animBg="1"/>
      <p:bldP spid="55815" grpId="0" animBg="1"/>
      <p:bldP spid="55816" grpId="0" animBg="1"/>
      <p:bldP spid="55817" grpId="0" animBg="1"/>
      <p:bldP spid="55818" grpId="0" animBg="1"/>
      <p:bldP spid="55819" grpId="0" animBg="1"/>
      <p:bldP spid="55820" grpId="0" animBg="1"/>
      <p:bldP spid="55821" grpId="0" animBg="1"/>
      <p:bldP spid="55822" grpId="0" animBg="1"/>
      <p:bldP spid="55823" grpId="0" animBg="1"/>
      <p:bldP spid="55824" grpId="0" animBg="1"/>
      <p:bldP spid="55825" grpId="0" animBg="1"/>
      <p:bldP spid="55826" grpId="0" animBg="1"/>
      <p:bldP spid="55827" grpId="0" animBg="1"/>
      <p:bldP spid="55828" grpId="0" animBg="1"/>
      <p:bldP spid="55829" grpId="0" animBg="1"/>
      <p:bldP spid="55830" grpId="0" animBg="1"/>
      <p:bldP spid="55831" grpId="0" animBg="1"/>
      <p:bldP spid="55834" grpId="0" animBg="1"/>
      <p:bldP spid="55835" grpId="0" animBg="1"/>
      <p:bldP spid="55836" grpId="0" animBg="1"/>
      <p:bldP spid="55837" grpId="0" animBg="1"/>
      <p:bldP spid="55838" grpId="0" animBg="1"/>
      <p:bldP spid="55839" grpId="0" animBg="1"/>
      <p:bldP spid="55840" grpId="0" animBg="1"/>
      <p:bldP spid="55841" grpId="0" animBg="1"/>
      <p:bldP spid="55842" grpId="0" animBg="1"/>
      <p:bldP spid="55843" grpId="0" animBg="1"/>
      <p:bldP spid="55844" grpId="0" animBg="1"/>
      <p:bldP spid="55845" grpId="0" animBg="1"/>
      <p:bldP spid="55846" grpId="0" animBg="1"/>
      <p:bldP spid="55847" grpId="0" animBg="1"/>
      <p:bldP spid="55848" grpId="0" animBg="1"/>
      <p:bldP spid="55849" grpId="0" animBg="1"/>
      <p:bldP spid="55850" grpId="0" animBg="1"/>
      <p:bldP spid="55851" grpId="0" animBg="1"/>
      <p:bldP spid="55852" grpId="0" animBg="1"/>
      <p:bldP spid="55853" grpId="0" animBg="1"/>
      <p:bldP spid="55854" grpId="0" animBg="1"/>
      <p:bldP spid="55855" grpId="0" animBg="1"/>
      <p:bldP spid="55856" grpId="0" animBg="1"/>
      <p:bldP spid="55857" grpId="0" animBg="1"/>
      <p:bldP spid="55858" grpId="0" animBg="1"/>
      <p:bldP spid="55859" grpId="0" animBg="1"/>
      <p:bldP spid="55860" grpId="0" animBg="1"/>
      <p:bldP spid="55861" grpId="0" animBg="1"/>
      <p:bldP spid="55862" grpId="0" animBg="1"/>
      <p:bldP spid="55863" grpId="0" animBg="1"/>
      <p:bldP spid="55864" grpId="0" animBg="1"/>
      <p:bldP spid="55865" grpId="0" animBg="1"/>
      <p:bldP spid="55866" grpId="0" animBg="1"/>
      <p:bldP spid="55867" grpId="0" animBg="1"/>
      <p:bldP spid="55868" grpId="0" animBg="1"/>
      <p:bldP spid="55869" grpId="0" animBg="1"/>
      <p:bldP spid="55870" grpId="0" animBg="1"/>
      <p:bldP spid="55871" grpId="0" animBg="1"/>
      <p:bldP spid="55872" grpId="0" animBg="1"/>
      <p:bldP spid="55873" grpId="0" animBg="1"/>
      <p:bldP spid="55874" grpId="0" animBg="1"/>
      <p:bldP spid="55875" grpId="0" animBg="1"/>
      <p:bldP spid="55876" grpId="0" animBg="1"/>
      <p:bldP spid="55877" grpId="0" animBg="1"/>
      <p:bldP spid="55878" grpId="0" animBg="1"/>
      <p:bldP spid="55879" grpId="0" animBg="1"/>
      <p:bldP spid="55880" grpId="0" animBg="1"/>
      <p:bldP spid="55881" grpId="0" animBg="1"/>
      <p:bldP spid="55882" grpId="0" animBg="1"/>
      <p:bldP spid="55883" grpId="0" animBg="1"/>
      <p:bldP spid="55884" grpId="0" animBg="1"/>
      <p:bldP spid="55885" grpId="0" animBg="1"/>
      <p:bldP spid="55886" grpId="0" animBg="1"/>
      <p:bldP spid="55887" grpId="0" animBg="1"/>
      <p:bldP spid="55888" grpId="0" animBg="1"/>
      <p:bldP spid="55889" grpId="0" animBg="1"/>
      <p:bldP spid="55890" grpId="0" animBg="1"/>
      <p:bldP spid="55891" grpId="0" animBg="1"/>
      <p:bldP spid="55892" grpId="0" animBg="1"/>
      <p:bldP spid="55896" grpId="0" animBg="1"/>
      <p:bldP spid="55897" grpId="0" animBg="1"/>
      <p:bldP spid="55898" grpId="0" animBg="1"/>
      <p:bldP spid="55899" grpId="0" animBg="1"/>
      <p:bldP spid="55900" grpId="0" animBg="1"/>
      <p:bldP spid="55901" grpId="0" animBg="1"/>
      <p:bldP spid="55902" grpId="0" animBg="1"/>
      <p:bldP spid="55903" grpId="0" animBg="1"/>
      <p:bldP spid="55904" grpId="0" animBg="1"/>
      <p:bldP spid="55905" grpId="0" animBg="1"/>
      <p:bldP spid="55906" grpId="0" animBg="1"/>
      <p:bldP spid="55907" grpId="0" animBg="1"/>
      <p:bldP spid="55908" grpId="0" animBg="1"/>
      <p:bldP spid="55909" grpId="0" animBg="1"/>
      <p:bldP spid="55910" grpId="0" animBg="1"/>
      <p:bldP spid="55911" grpId="0" animBg="1"/>
      <p:bldP spid="55912" grpId="0" animBg="1"/>
      <p:bldP spid="55913" grpId="0" animBg="1"/>
      <p:bldP spid="55914" grpId="0" animBg="1"/>
      <p:bldP spid="55915" grpId="0" animBg="1"/>
      <p:bldP spid="55916" grpId="0" animBg="1"/>
      <p:bldP spid="55917" grpId="0" animBg="1"/>
      <p:bldP spid="55918" grpId="0" animBg="1"/>
      <p:bldP spid="55919" grpId="0" animBg="1"/>
      <p:bldP spid="55920" grpId="0" animBg="1"/>
      <p:bldP spid="55921" grpId="0" animBg="1"/>
      <p:bldP spid="55922" grpId="0" animBg="1"/>
      <p:bldP spid="55923" grpId="0" animBg="1"/>
      <p:bldP spid="55924" grpId="0" animBg="1"/>
      <p:bldP spid="55925" grpId="0" animBg="1"/>
      <p:bldP spid="55926" grpId="0" animBg="1"/>
      <p:bldP spid="55927" grpId="0" animBg="1"/>
      <p:bldP spid="55928" grpId="0" animBg="1"/>
      <p:bldP spid="55929" grpId="0" animBg="1"/>
      <p:bldP spid="55930" grpId="0" animBg="1"/>
      <p:bldP spid="55931" grpId="0" animBg="1"/>
      <p:bldP spid="55932" grpId="0" animBg="1"/>
      <p:bldP spid="55933" grpId="0" animBg="1"/>
      <p:bldP spid="55934" grpId="0" animBg="1"/>
      <p:bldP spid="55935" grpId="0" animBg="1"/>
      <p:bldP spid="55936" grpId="0" animBg="1"/>
      <p:bldP spid="55937" grpId="0" animBg="1"/>
      <p:bldP spid="55938" grpId="0" animBg="1"/>
      <p:bldP spid="55939" grpId="0" animBg="1"/>
      <p:bldP spid="55940" grpId="0" animBg="1"/>
      <p:bldP spid="55941" grpId="0" animBg="1"/>
      <p:bldP spid="55942" grpId="0" animBg="1"/>
      <p:bldP spid="55943" grpId="0" animBg="1"/>
      <p:bldP spid="55944" grpId="0" animBg="1"/>
      <p:bldP spid="55945" grpId="0" animBg="1"/>
      <p:bldP spid="55946" grpId="0" animBg="1"/>
      <p:bldP spid="55947" grpId="0" animBg="1"/>
      <p:bldP spid="55948" grpId="0" animBg="1"/>
      <p:bldP spid="55949" grpId="0" animBg="1"/>
      <p:bldP spid="55950" grpId="0" animBg="1"/>
      <p:bldP spid="55951" grpId="0" animBg="1"/>
      <p:bldP spid="55952" grpId="0" animBg="1"/>
      <p:bldP spid="55953" grpId="0" animBg="1"/>
      <p:bldP spid="55954" grpId="0" animBg="1"/>
      <p:bldP spid="55955" grpId="0" animBg="1"/>
      <p:bldP spid="55956" grpId="0" animBg="1"/>
      <p:bldP spid="55957" grpId="0" animBg="1"/>
      <p:bldP spid="55958" grpId="0" animBg="1"/>
      <p:bldP spid="55959" grpId="0" animBg="1"/>
      <p:bldP spid="55960" grpId="0" animBg="1"/>
      <p:bldP spid="55961" grpId="0" animBg="1"/>
      <p:bldP spid="55962" grpId="0" animBg="1"/>
      <p:bldP spid="55963" grpId="0" animBg="1"/>
      <p:bldP spid="55964" grpId="0" animBg="1"/>
      <p:bldP spid="55965" grpId="0" animBg="1"/>
      <p:bldP spid="55966" grpId="0" animBg="1"/>
      <p:bldP spid="55967" grpId="0" animBg="1"/>
      <p:bldP spid="55968" grpId="0" animBg="1"/>
      <p:bldP spid="55969" grpId="0" animBg="1"/>
      <p:bldP spid="55970" grpId="0" animBg="1"/>
      <p:bldP spid="55971" grpId="0" animBg="1"/>
      <p:bldP spid="55972" grpId="0" animBg="1"/>
      <p:bldP spid="55973" grpId="0" animBg="1"/>
      <p:bldP spid="55974" grpId="0" animBg="1"/>
      <p:bldP spid="55975" grpId="0" animBg="1"/>
      <p:bldP spid="55976" grpId="0" animBg="1"/>
      <p:bldP spid="55977" grpId="0" animBg="1"/>
      <p:bldP spid="55978" grpId="0" animBg="1"/>
      <p:bldP spid="55979" grpId="0" animBg="1"/>
      <p:bldP spid="55980" grpId="0" animBg="1"/>
      <p:bldP spid="55981" grpId="0" animBg="1"/>
      <p:bldP spid="55982" grpId="0" animBg="1"/>
      <p:bldP spid="55983" grpId="0" animBg="1"/>
      <p:bldP spid="55984" grpId="0" animBg="1"/>
      <p:bldP spid="55985" grpId="0" animBg="1"/>
      <p:bldP spid="55986" grpId="0" animBg="1"/>
      <p:bldP spid="55990" grpId="0" animBg="1"/>
      <p:bldP spid="55991" grpId="0" animBg="1"/>
      <p:bldP spid="55992" grpId="0" animBg="1"/>
      <p:bldP spid="55993" grpId="0" animBg="1"/>
      <p:bldP spid="55994" grpId="0" animBg="1"/>
      <p:bldP spid="55995" grpId="0" animBg="1"/>
      <p:bldP spid="55996" grpId="0" animBg="1"/>
      <p:bldP spid="55997" grpId="0" animBg="1"/>
      <p:bldP spid="55998" grpId="0" animBg="1"/>
      <p:bldP spid="55999" grpId="0" animBg="1"/>
      <p:bldP spid="56000" grpId="0" animBg="1"/>
      <p:bldP spid="56001" grpId="0" animBg="1"/>
      <p:bldP spid="56002" grpId="0" animBg="1"/>
      <p:bldP spid="56003" grpId="0" animBg="1"/>
      <p:bldP spid="56004" grpId="0" animBg="1"/>
      <p:bldP spid="56005" grpId="0" animBg="1"/>
      <p:bldP spid="56006" grpId="0" animBg="1"/>
      <p:bldP spid="56007" grpId="0" animBg="1"/>
      <p:bldP spid="56008" grpId="0" animBg="1"/>
      <p:bldP spid="56009" grpId="0" animBg="1"/>
      <p:bldP spid="56010" grpId="0" animBg="1"/>
      <p:bldP spid="56011" grpId="0" animBg="1"/>
      <p:bldP spid="56012" grpId="0" animBg="1"/>
      <p:bldP spid="56013" grpId="0" animBg="1"/>
      <p:bldP spid="56014" grpId="0" animBg="1"/>
      <p:bldP spid="56015" grpId="0" animBg="1"/>
      <p:bldP spid="56016" grpId="0" animBg="1"/>
      <p:bldP spid="56017" grpId="0" animBg="1"/>
      <p:bldP spid="56018" grpId="0" animBg="1"/>
      <p:bldP spid="56019" grpId="0" animBg="1"/>
      <p:bldP spid="56020" grpId="0" animBg="1"/>
      <p:bldP spid="56021" grpId="0" animBg="1"/>
      <p:bldP spid="56022" grpId="0" animBg="1"/>
      <p:bldP spid="56023" grpId="0" animBg="1"/>
      <p:bldP spid="56024" grpId="0" animBg="1"/>
      <p:bldP spid="56025" grpId="0" animBg="1"/>
      <p:bldP spid="56026" grpId="0" animBg="1"/>
      <p:bldP spid="56027" grpId="0" animBg="1"/>
      <p:bldP spid="56028" grpId="0" animBg="1"/>
      <p:bldP spid="56029" grpId="0" animBg="1"/>
      <p:bldP spid="56030" grpId="0" animBg="1"/>
      <p:bldP spid="56031" grpId="0" animBg="1"/>
      <p:bldP spid="56032" grpId="0" animBg="1"/>
      <p:bldP spid="56033" grpId="0" animBg="1"/>
      <p:bldP spid="56034" grpId="0" animBg="1"/>
      <p:bldP spid="56035" grpId="0" animBg="1"/>
      <p:bldP spid="56036" grpId="0" animBg="1"/>
      <p:bldP spid="56037" grpId="0" animBg="1"/>
      <p:bldP spid="56038" grpId="0" animBg="1"/>
      <p:bldP spid="56039" grpId="0" animBg="1"/>
      <p:bldP spid="56040" grpId="0" animBg="1"/>
      <p:bldP spid="56041" grpId="0" animBg="1"/>
      <p:bldP spid="56042" grpId="0" animBg="1"/>
      <p:bldP spid="56043" grpId="0" animBg="1"/>
      <p:bldP spid="56044" grpId="0" animBg="1"/>
      <p:bldP spid="56045" grpId="0" animBg="1"/>
      <p:bldP spid="56046" grpId="0" animBg="1"/>
      <p:bldP spid="56047" grpId="0" animBg="1"/>
      <p:bldP spid="56048" grpId="0" animBg="1"/>
      <p:bldP spid="56049" grpId="0" animBg="1"/>
      <p:bldP spid="56050" grpId="0" animBg="1"/>
      <p:bldP spid="56051" grpId="0" animBg="1"/>
      <p:bldP spid="56052" grpId="0" animBg="1"/>
      <p:bldP spid="56053" grpId="0" animBg="1"/>
      <p:bldP spid="56054" grpId="0" animBg="1"/>
      <p:bldP spid="56055" grpId="0" animBg="1"/>
      <p:bldP spid="56056" grpId="0" animBg="1"/>
      <p:bldP spid="56057" grpId="0" animBg="1"/>
      <p:bldP spid="56058" grpId="0" animBg="1"/>
      <p:bldP spid="56059" grpId="0" animBg="1"/>
      <p:bldP spid="56060" grpId="0" animBg="1"/>
      <p:bldP spid="56061" grpId="0" animBg="1"/>
      <p:bldP spid="56062" grpId="0" animBg="1"/>
      <p:bldP spid="56063" grpId="0" animBg="1"/>
      <p:bldP spid="56064" grpId="0" animBg="1"/>
      <p:bldP spid="56065" grpId="0" animBg="1"/>
      <p:bldP spid="56066" grpId="0" animBg="1"/>
      <p:bldP spid="56067" grpId="0" animBg="1"/>
      <p:bldP spid="56068" grpId="0" animBg="1"/>
      <p:bldP spid="56069" grpId="0" animBg="1"/>
      <p:bldP spid="56070" grpId="0" animBg="1"/>
      <p:bldP spid="56071" grpId="0" animBg="1"/>
      <p:bldP spid="56072" grpId="0" animBg="1"/>
      <p:bldP spid="56073" grpId="0" animBg="1"/>
      <p:bldP spid="56074" grpId="0" animBg="1"/>
      <p:bldP spid="56075" grpId="0" animBg="1"/>
      <p:bldP spid="56076" grpId="0" animBg="1"/>
      <p:bldP spid="56077" grpId="0" animBg="1"/>
      <p:bldP spid="56078" grpId="0" animBg="1"/>
      <p:bldP spid="56079" grpId="0" animBg="1"/>
      <p:bldP spid="56080" grpId="0" animBg="1"/>
      <p:bldP spid="56084" grpId="0" animBg="1"/>
      <p:bldP spid="56085" grpId="0" animBg="1"/>
      <p:bldP spid="56086" grpId="0" animBg="1"/>
      <p:bldP spid="56087" grpId="0" animBg="1"/>
      <p:bldP spid="56088" grpId="0" animBg="1"/>
      <p:bldP spid="56089" grpId="0" animBg="1"/>
      <p:bldP spid="56090" grpId="0" animBg="1"/>
      <p:bldP spid="56091" grpId="0" animBg="1"/>
      <p:bldP spid="56092" grpId="0" animBg="1"/>
      <p:bldP spid="56093" grpId="0" animBg="1"/>
      <p:bldP spid="56094" grpId="0" animBg="1"/>
      <p:bldP spid="56095" grpId="0" animBg="1"/>
      <p:bldP spid="56096" grpId="0" animBg="1"/>
      <p:bldP spid="56097" grpId="0" animBg="1"/>
      <p:bldP spid="56098" grpId="0" animBg="1"/>
      <p:bldP spid="56099" grpId="0" animBg="1"/>
      <p:bldP spid="56100" grpId="0" animBg="1"/>
      <p:bldP spid="56101" grpId="0" animBg="1"/>
      <p:bldP spid="56102" grpId="0" animBg="1"/>
      <p:bldP spid="56103" grpId="0" animBg="1"/>
      <p:bldP spid="56104" grpId="0" animBg="1"/>
      <p:bldP spid="56105" grpId="0" animBg="1"/>
      <p:bldP spid="56106" grpId="0" animBg="1"/>
      <p:bldP spid="56107" grpId="0" animBg="1"/>
      <p:bldP spid="56108" grpId="0" animBg="1"/>
      <p:bldP spid="56109" grpId="0" animBg="1"/>
      <p:bldP spid="56110" grpId="0" animBg="1"/>
      <p:bldP spid="56111" grpId="0" animBg="1"/>
      <p:bldP spid="56112" grpId="0" animBg="1"/>
      <p:bldP spid="56113" grpId="0" animBg="1"/>
      <p:bldP spid="56114" grpId="0" animBg="1"/>
      <p:bldP spid="56115" grpId="0" animBg="1"/>
      <p:bldP spid="56116" grpId="0" animBg="1"/>
      <p:bldP spid="56117" grpId="0" animBg="1"/>
      <p:bldP spid="56118" grpId="0" animBg="1"/>
      <p:bldP spid="56119" grpId="0" animBg="1"/>
      <p:bldP spid="56120" grpId="0" animBg="1"/>
      <p:bldP spid="56121" grpId="0" animBg="1"/>
      <p:bldP spid="56122" grpId="0" animBg="1"/>
      <p:bldP spid="56123" grpId="0" animBg="1"/>
      <p:bldP spid="56124" grpId="0" animBg="1"/>
      <p:bldP spid="56125" grpId="0" animBg="1"/>
      <p:bldP spid="56126" grpId="0" animBg="1"/>
      <p:bldP spid="56127" grpId="0" animBg="1"/>
      <p:bldP spid="56128" grpId="0" animBg="1"/>
      <p:bldP spid="56129" grpId="0" animBg="1"/>
      <p:bldP spid="56130" grpId="0" animBg="1"/>
      <p:bldP spid="56131" grpId="0" animBg="1"/>
      <p:bldP spid="56132" grpId="0" animBg="1"/>
      <p:bldP spid="56133" grpId="0" animBg="1"/>
      <p:bldP spid="56134" grpId="0" animBg="1"/>
      <p:bldP spid="56135" grpId="0" animBg="1"/>
      <p:bldP spid="56136" grpId="0" animBg="1"/>
      <p:bldP spid="56137" grpId="0" animBg="1"/>
      <p:bldP spid="56138" grpId="0" animBg="1"/>
      <p:bldP spid="56139" grpId="0" animBg="1"/>
      <p:bldP spid="56140" grpId="0" animBg="1"/>
      <p:bldP spid="56141" grpId="0" animBg="1"/>
      <p:bldP spid="56142" grpId="0" animBg="1"/>
      <p:bldP spid="56143" grpId="0" animBg="1"/>
      <p:bldP spid="56144" grpId="0" animBg="1"/>
      <p:bldP spid="56145" grpId="0" animBg="1"/>
      <p:bldP spid="56146" grpId="0" animBg="1"/>
      <p:bldP spid="56147" grpId="0" animBg="1"/>
      <p:bldP spid="56148" grpId="0" animBg="1"/>
      <p:bldP spid="56149" grpId="0" animBg="1"/>
      <p:bldP spid="56150" grpId="0" animBg="1"/>
      <p:bldP spid="56151" grpId="0" animBg="1"/>
      <p:bldP spid="56152" grpId="0" animBg="1"/>
      <p:bldP spid="56153" grpId="0" animBg="1"/>
      <p:bldP spid="56154" grpId="0" animBg="1"/>
      <p:bldP spid="56155" grpId="0" animBg="1"/>
      <p:bldP spid="56156" grpId="0" animBg="1"/>
      <p:bldP spid="56157" grpId="0" animBg="1"/>
      <p:bldP spid="56158" grpId="0" animBg="1"/>
      <p:bldP spid="56159" grpId="0" animBg="1"/>
      <p:bldP spid="56160" grpId="0" animBg="1"/>
      <p:bldP spid="56161" grpId="0" animBg="1"/>
      <p:bldP spid="56162" grpId="0" animBg="1"/>
      <p:bldP spid="56163" grpId="0" animBg="1"/>
      <p:bldP spid="56164" grpId="0" animBg="1"/>
      <p:bldP spid="56165" grpId="0" animBg="1"/>
      <p:bldP spid="56166" grpId="0" animBg="1"/>
      <p:bldP spid="56167" grpId="0" animBg="1"/>
      <p:bldP spid="56168" grpId="0" animBg="1"/>
      <p:bldP spid="56169" grpId="0" animBg="1"/>
      <p:bldP spid="56170" grpId="0" animBg="1"/>
      <p:bldP spid="56171" grpId="0" animBg="1"/>
      <p:bldP spid="56172" grpId="0" animBg="1"/>
      <p:bldP spid="56173" grpId="0" animBg="1"/>
      <p:bldP spid="56174" grpId="0" animBg="1"/>
      <p:bldP spid="56178" grpId="0" animBg="1"/>
      <p:bldP spid="56179" grpId="0" animBg="1"/>
      <p:bldP spid="56180" grpId="0" animBg="1"/>
      <p:bldP spid="56181" grpId="0" animBg="1"/>
      <p:bldP spid="56182" grpId="0" animBg="1"/>
      <p:bldP spid="56183" grpId="0" animBg="1"/>
      <p:bldP spid="56184" grpId="0" animBg="1"/>
      <p:bldP spid="56185" grpId="0" animBg="1"/>
      <p:bldP spid="56186" grpId="0" animBg="1"/>
      <p:bldP spid="56187" grpId="0" animBg="1"/>
      <p:bldP spid="56188" grpId="0" animBg="1"/>
      <p:bldP spid="56189" grpId="0" animBg="1"/>
      <p:bldP spid="56190" grpId="0" animBg="1"/>
      <p:bldP spid="56191" grpId="0" animBg="1"/>
      <p:bldP spid="56192" grpId="0" animBg="1"/>
      <p:bldP spid="56193" grpId="0" animBg="1"/>
      <p:bldP spid="56194" grpId="0" animBg="1"/>
      <p:bldP spid="56195" grpId="0" animBg="1"/>
      <p:bldP spid="56196" grpId="0" animBg="1"/>
      <p:bldP spid="56197" grpId="0" animBg="1"/>
      <p:bldP spid="56198" grpId="0" animBg="1"/>
      <p:bldP spid="56199" grpId="0" animBg="1"/>
      <p:bldP spid="56200" grpId="0" animBg="1"/>
      <p:bldP spid="56201" grpId="0" animBg="1"/>
      <p:bldP spid="56202" grpId="0" animBg="1"/>
      <p:bldP spid="56203" grpId="0" animBg="1"/>
      <p:bldP spid="56204" grpId="0" animBg="1"/>
      <p:bldP spid="56205" grpId="0" animBg="1"/>
      <p:bldP spid="56206" grpId="0" animBg="1"/>
      <p:bldP spid="56207" grpId="0" animBg="1"/>
      <p:bldP spid="56208" grpId="0" animBg="1"/>
      <p:bldP spid="562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933575" y="466725"/>
            <a:ext cx="5086350" cy="5553075"/>
            <a:chOff x="1218" y="294"/>
            <a:chExt cx="3204" cy="3498"/>
          </a:xfrm>
        </p:grpSpPr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1242" y="294"/>
              <a:ext cx="3084" cy="632"/>
              <a:chOff x="672" y="876"/>
              <a:chExt cx="3084" cy="632"/>
            </a:xfrm>
          </p:grpSpPr>
          <p:pic>
            <p:nvPicPr>
              <p:cNvPr id="22564" name="Picture 4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85011" t="5685" r="3252" b="81520"/>
              <a:stretch>
                <a:fillRect/>
              </a:stretch>
            </p:blipFill>
            <p:spPr bwMode="auto">
              <a:xfrm>
                <a:off x="3352" y="880"/>
                <a:ext cx="404" cy="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565" name="Group 5"/>
              <p:cNvGrpSpPr>
                <a:grpSpLocks/>
              </p:cNvGrpSpPr>
              <p:nvPr/>
            </p:nvGrpSpPr>
            <p:grpSpPr bwMode="auto">
              <a:xfrm>
                <a:off x="672" y="876"/>
                <a:ext cx="2892" cy="620"/>
                <a:chOff x="672" y="876"/>
                <a:chExt cx="2892" cy="620"/>
              </a:xfrm>
            </p:grpSpPr>
            <p:grpSp>
              <p:nvGrpSpPr>
                <p:cNvPr id="22566" name="Group 6"/>
                <p:cNvGrpSpPr>
                  <a:grpSpLocks/>
                </p:cNvGrpSpPr>
                <p:nvPr/>
              </p:nvGrpSpPr>
              <p:grpSpPr bwMode="auto">
                <a:xfrm>
                  <a:off x="3080" y="880"/>
                  <a:ext cx="484" cy="616"/>
                  <a:chOff x="1872" y="912"/>
                  <a:chExt cx="508" cy="620"/>
                </a:xfrm>
              </p:grpSpPr>
              <p:pic>
                <p:nvPicPr>
                  <p:cNvPr id="22577" name="Picture 7" descr="Untitled-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bright="-12000"/>
                  </a:blip>
                  <a:srcRect l="23766" t="5603" r="61475" b="81764"/>
                  <a:stretch>
                    <a:fillRect/>
                  </a:stretch>
                </p:blipFill>
                <p:spPr bwMode="auto">
                  <a:xfrm>
                    <a:off x="1872" y="912"/>
                    <a:ext cx="508" cy="6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578" name="Picture 8" descr="Untitled-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lum bright="-12000"/>
                  </a:blip>
                  <a:srcRect l="29692" t="5359" r="61185" b="91707"/>
                  <a:stretch>
                    <a:fillRect/>
                  </a:stretch>
                </p:blipFill>
                <p:spPr bwMode="auto">
                  <a:xfrm>
                    <a:off x="1956" y="936"/>
                    <a:ext cx="218" cy="1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2567" name="Group 9"/>
                <p:cNvGrpSpPr>
                  <a:grpSpLocks/>
                </p:cNvGrpSpPr>
                <p:nvPr/>
              </p:nvGrpSpPr>
              <p:grpSpPr bwMode="auto">
                <a:xfrm>
                  <a:off x="2644" y="880"/>
                  <a:ext cx="484" cy="616"/>
                  <a:chOff x="1872" y="912"/>
                  <a:chExt cx="508" cy="620"/>
                </a:xfrm>
              </p:grpSpPr>
              <p:pic>
                <p:nvPicPr>
                  <p:cNvPr id="22575" name="Picture 10" descr="Untitled-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bright="-12000"/>
                  </a:blip>
                  <a:srcRect l="23766" t="5603" r="61475" b="81764"/>
                  <a:stretch>
                    <a:fillRect/>
                  </a:stretch>
                </p:blipFill>
                <p:spPr bwMode="auto">
                  <a:xfrm>
                    <a:off x="1872" y="912"/>
                    <a:ext cx="508" cy="6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576" name="Picture 11" descr="Untitled-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lum bright="-12000"/>
                  </a:blip>
                  <a:srcRect l="29692" t="5359" r="61185" b="91707"/>
                  <a:stretch>
                    <a:fillRect/>
                  </a:stretch>
                </p:blipFill>
                <p:spPr bwMode="auto">
                  <a:xfrm>
                    <a:off x="1956" y="936"/>
                    <a:ext cx="218" cy="1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2568" name="Group 12"/>
                <p:cNvGrpSpPr>
                  <a:grpSpLocks/>
                </p:cNvGrpSpPr>
                <p:nvPr/>
              </p:nvGrpSpPr>
              <p:grpSpPr bwMode="auto">
                <a:xfrm>
                  <a:off x="2208" y="880"/>
                  <a:ext cx="484" cy="616"/>
                  <a:chOff x="1872" y="912"/>
                  <a:chExt cx="508" cy="620"/>
                </a:xfrm>
              </p:grpSpPr>
              <p:pic>
                <p:nvPicPr>
                  <p:cNvPr id="22573" name="Picture 13" descr="Untitled-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bright="-12000"/>
                  </a:blip>
                  <a:srcRect l="23766" t="5603" r="61475" b="81764"/>
                  <a:stretch>
                    <a:fillRect/>
                  </a:stretch>
                </p:blipFill>
                <p:spPr bwMode="auto">
                  <a:xfrm>
                    <a:off x="1872" y="912"/>
                    <a:ext cx="508" cy="6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574" name="Picture 14" descr="Untitled-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lum bright="-12000"/>
                  </a:blip>
                  <a:srcRect l="29692" t="5359" r="61185" b="91707"/>
                  <a:stretch>
                    <a:fillRect/>
                  </a:stretch>
                </p:blipFill>
                <p:spPr bwMode="auto">
                  <a:xfrm>
                    <a:off x="1956" y="936"/>
                    <a:ext cx="218" cy="1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2569" name="Group 15"/>
                <p:cNvGrpSpPr>
                  <a:grpSpLocks/>
                </p:cNvGrpSpPr>
                <p:nvPr/>
              </p:nvGrpSpPr>
              <p:grpSpPr bwMode="auto">
                <a:xfrm>
                  <a:off x="1772" y="880"/>
                  <a:ext cx="484" cy="616"/>
                  <a:chOff x="1872" y="912"/>
                  <a:chExt cx="508" cy="620"/>
                </a:xfrm>
              </p:grpSpPr>
              <p:pic>
                <p:nvPicPr>
                  <p:cNvPr id="22571" name="Picture 16" descr="Untitled-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lum bright="-12000"/>
                  </a:blip>
                  <a:srcRect l="23766" t="5603" r="61475" b="81764"/>
                  <a:stretch>
                    <a:fillRect/>
                  </a:stretch>
                </p:blipFill>
                <p:spPr bwMode="auto">
                  <a:xfrm>
                    <a:off x="1872" y="912"/>
                    <a:ext cx="508" cy="6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572" name="Picture 17" descr="Untitled-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lum bright="-12000"/>
                  </a:blip>
                  <a:srcRect l="29692" t="5359" r="61185" b="91707"/>
                  <a:stretch>
                    <a:fillRect/>
                  </a:stretch>
                </p:blipFill>
                <p:spPr bwMode="auto">
                  <a:xfrm>
                    <a:off x="1956" y="936"/>
                    <a:ext cx="218" cy="1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2570" name="Picture 18" descr="Untitled-2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 l="4823" t="5603" r="61069" b="81764"/>
                <a:stretch>
                  <a:fillRect/>
                </a:stretch>
              </p:blipFill>
              <p:spPr bwMode="auto">
                <a:xfrm>
                  <a:off x="672" y="876"/>
                  <a:ext cx="1174" cy="6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2" name="Group 19"/>
            <p:cNvGrpSpPr>
              <a:grpSpLocks/>
            </p:cNvGrpSpPr>
            <p:nvPr/>
          </p:nvGrpSpPr>
          <p:grpSpPr bwMode="auto">
            <a:xfrm>
              <a:off x="1224" y="1009"/>
              <a:ext cx="3138" cy="527"/>
              <a:chOff x="558" y="1483"/>
              <a:chExt cx="3138" cy="527"/>
            </a:xfrm>
          </p:grpSpPr>
          <p:grpSp>
            <p:nvGrpSpPr>
              <p:cNvPr id="22555" name="Group 20"/>
              <p:cNvGrpSpPr>
                <a:grpSpLocks/>
              </p:cNvGrpSpPr>
              <p:nvPr/>
            </p:nvGrpSpPr>
            <p:grpSpPr bwMode="auto">
              <a:xfrm>
                <a:off x="560" y="1483"/>
                <a:ext cx="3136" cy="485"/>
                <a:chOff x="560" y="1376"/>
                <a:chExt cx="3136" cy="485"/>
              </a:xfrm>
            </p:grpSpPr>
            <p:pic>
              <p:nvPicPr>
                <p:cNvPr id="22557" name="Picture 21" descr="Untitled-2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 l="4939" t="19662" r="3951" b="70456"/>
                <a:stretch>
                  <a:fillRect/>
                </a:stretch>
              </p:blipFill>
              <p:spPr bwMode="auto">
                <a:xfrm>
                  <a:off x="560" y="1376"/>
                  <a:ext cx="3136" cy="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58" name="Picture 22" descr="Untitled-2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 l="4939" t="19662" r="81348" b="70639"/>
                <a:stretch>
                  <a:fillRect/>
                </a:stretch>
              </p:blipFill>
              <p:spPr bwMode="auto">
                <a:xfrm>
                  <a:off x="1020" y="1380"/>
                  <a:ext cx="472" cy="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59" name="Picture 23" descr="Untitled-2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 l="4939" t="19662" r="81348" b="70639"/>
                <a:stretch>
                  <a:fillRect/>
                </a:stretch>
              </p:blipFill>
              <p:spPr bwMode="auto">
                <a:xfrm>
                  <a:off x="1476" y="1376"/>
                  <a:ext cx="472" cy="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60" name="Picture 24" descr="Untitled-2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 l="4939" t="19662" r="81348" b="70639"/>
                <a:stretch>
                  <a:fillRect/>
                </a:stretch>
              </p:blipFill>
              <p:spPr bwMode="auto">
                <a:xfrm>
                  <a:off x="1908" y="1380"/>
                  <a:ext cx="472" cy="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61" name="Picture 25" descr="Untitled-2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 l="4939" t="19662" r="81348" b="70639"/>
                <a:stretch>
                  <a:fillRect/>
                </a:stretch>
              </p:blipFill>
              <p:spPr bwMode="auto">
                <a:xfrm>
                  <a:off x="2368" y="1384"/>
                  <a:ext cx="472" cy="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62" name="Picture 26" descr="Untitled-2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 l="4939" t="19662" r="81348" b="70639"/>
                <a:stretch>
                  <a:fillRect/>
                </a:stretch>
              </p:blipFill>
              <p:spPr bwMode="auto">
                <a:xfrm>
                  <a:off x="2792" y="1384"/>
                  <a:ext cx="472" cy="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63" name="Picture 27" descr="Untitled-2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 l="4939" t="19662" r="81348" b="70639"/>
                <a:stretch>
                  <a:fillRect/>
                </a:stretch>
              </p:blipFill>
              <p:spPr bwMode="auto">
                <a:xfrm>
                  <a:off x="3224" y="1384"/>
                  <a:ext cx="472" cy="4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2556" name="Picture 28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4649" t="66484" r="4182" b="27771"/>
              <a:stretch>
                <a:fillRect/>
              </a:stretch>
            </p:blipFill>
            <p:spPr bwMode="auto">
              <a:xfrm>
                <a:off x="558" y="1728"/>
                <a:ext cx="3138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533" name="Group 29"/>
            <p:cNvGrpSpPr>
              <a:grpSpLocks/>
            </p:cNvGrpSpPr>
            <p:nvPr/>
          </p:nvGrpSpPr>
          <p:grpSpPr bwMode="auto">
            <a:xfrm>
              <a:off x="1218" y="1632"/>
              <a:ext cx="3156" cy="528"/>
              <a:chOff x="552" y="1968"/>
              <a:chExt cx="3156" cy="528"/>
            </a:xfrm>
          </p:grpSpPr>
          <p:pic>
            <p:nvPicPr>
              <p:cNvPr id="22552" name="Picture 30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5055" t="30623" r="3252" b="58620"/>
              <a:stretch>
                <a:fillRect/>
              </a:stretch>
            </p:blipFill>
            <p:spPr bwMode="auto">
              <a:xfrm>
                <a:off x="552" y="1968"/>
                <a:ext cx="3156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3" name="Picture 31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5055" t="30623" r="68100" b="58884"/>
              <a:stretch>
                <a:fillRect/>
              </a:stretch>
            </p:blipFill>
            <p:spPr bwMode="auto">
              <a:xfrm>
                <a:off x="1464" y="1968"/>
                <a:ext cx="92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4" name="Picture 32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5055" t="30623" r="68100" b="58884"/>
              <a:stretch>
                <a:fillRect/>
              </a:stretch>
            </p:blipFill>
            <p:spPr bwMode="auto">
              <a:xfrm>
                <a:off x="2376" y="1974"/>
                <a:ext cx="92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534" name="Group 33"/>
            <p:cNvGrpSpPr>
              <a:grpSpLocks/>
            </p:cNvGrpSpPr>
            <p:nvPr/>
          </p:nvGrpSpPr>
          <p:grpSpPr bwMode="auto">
            <a:xfrm>
              <a:off x="1218" y="2245"/>
              <a:ext cx="3192" cy="491"/>
              <a:chOff x="552" y="2544"/>
              <a:chExt cx="3192" cy="491"/>
            </a:xfrm>
          </p:grpSpPr>
          <p:pic>
            <p:nvPicPr>
              <p:cNvPr id="22546" name="Picture 34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5055" t="41504" r="2206" b="48492"/>
              <a:stretch>
                <a:fillRect/>
              </a:stretch>
            </p:blipFill>
            <p:spPr bwMode="auto">
              <a:xfrm>
                <a:off x="552" y="2544"/>
                <a:ext cx="3192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7" name="Picture 35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5055" t="41504" r="81522" b="48737"/>
              <a:stretch>
                <a:fillRect/>
              </a:stretch>
            </p:blipFill>
            <p:spPr bwMode="auto">
              <a:xfrm>
                <a:off x="1008" y="2545"/>
                <a:ext cx="46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8" name="Picture 36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5055" t="41504" r="81522" b="48737"/>
              <a:stretch>
                <a:fillRect/>
              </a:stretch>
            </p:blipFill>
            <p:spPr bwMode="auto">
              <a:xfrm>
                <a:off x="1464" y="2544"/>
                <a:ext cx="46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9" name="Picture 37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5055" t="41504" r="81522" b="48737"/>
              <a:stretch>
                <a:fillRect/>
              </a:stretch>
            </p:blipFill>
            <p:spPr bwMode="auto">
              <a:xfrm>
                <a:off x="1920" y="2544"/>
                <a:ext cx="46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0" name="Picture 38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5055" t="41504" r="81522" b="48737"/>
              <a:stretch>
                <a:fillRect/>
              </a:stretch>
            </p:blipFill>
            <p:spPr bwMode="auto">
              <a:xfrm>
                <a:off x="2370" y="2544"/>
                <a:ext cx="46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1" name="Picture 39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5055" t="41504" r="81522" b="48737"/>
              <a:stretch>
                <a:fillRect/>
              </a:stretch>
            </p:blipFill>
            <p:spPr bwMode="auto">
              <a:xfrm>
                <a:off x="2826" y="2544"/>
                <a:ext cx="46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535" name="Group 40"/>
            <p:cNvGrpSpPr>
              <a:grpSpLocks/>
            </p:cNvGrpSpPr>
            <p:nvPr/>
          </p:nvGrpSpPr>
          <p:grpSpPr bwMode="auto">
            <a:xfrm>
              <a:off x="1218" y="2825"/>
              <a:ext cx="3204" cy="967"/>
              <a:chOff x="1218" y="2736"/>
              <a:chExt cx="3204" cy="967"/>
            </a:xfrm>
          </p:grpSpPr>
          <p:pic>
            <p:nvPicPr>
              <p:cNvPr id="22536" name="Picture 41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5171" t="52547" r="2090" b="28606"/>
              <a:stretch>
                <a:fillRect/>
              </a:stretch>
            </p:blipFill>
            <p:spPr bwMode="auto">
              <a:xfrm>
                <a:off x="1218" y="2754"/>
                <a:ext cx="3192" cy="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7" name="Picture 42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5171" t="52547" r="48459" b="37653"/>
              <a:stretch>
                <a:fillRect/>
              </a:stretch>
            </p:blipFill>
            <p:spPr bwMode="auto">
              <a:xfrm>
                <a:off x="1224" y="2748"/>
                <a:ext cx="1596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8" name="Picture 43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5171" t="52547" r="48459" b="37653"/>
              <a:stretch>
                <a:fillRect/>
              </a:stretch>
            </p:blipFill>
            <p:spPr bwMode="auto">
              <a:xfrm>
                <a:off x="2820" y="2754"/>
                <a:ext cx="1596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9" name="Picture 44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5171" t="54135" r="48283" b="37653"/>
              <a:stretch>
                <a:fillRect/>
              </a:stretch>
            </p:blipFill>
            <p:spPr bwMode="auto">
              <a:xfrm>
                <a:off x="1218" y="3048"/>
                <a:ext cx="1602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40" name="Picture 45" descr="Untitled-2"/>
              <p:cNvPicPr>
                <a:picLocks noChangeAspect="1" noChangeArrowheads="1"/>
              </p:cNvPicPr>
              <p:nvPr/>
            </p:nvPicPr>
            <p:blipFill>
              <a:blip r:embed="rId3">
                <a:lum bright="-12000"/>
              </a:blip>
              <a:srcRect l="5171" t="52547" r="48459" b="40955"/>
              <a:stretch>
                <a:fillRect/>
              </a:stretch>
            </p:blipFill>
            <p:spPr bwMode="auto">
              <a:xfrm>
                <a:off x="2820" y="2742"/>
                <a:ext cx="1596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541" name="Group 46"/>
              <p:cNvGrpSpPr>
                <a:grpSpLocks/>
              </p:cNvGrpSpPr>
              <p:nvPr/>
            </p:nvGrpSpPr>
            <p:grpSpPr bwMode="auto">
              <a:xfrm>
                <a:off x="1224" y="2736"/>
                <a:ext cx="3198" cy="967"/>
                <a:chOff x="1224" y="2736"/>
                <a:chExt cx="3198" cy="967"/>
              </a:xfrm>
            </p:grpSpPr>
            <p:pic>
              <p:nvPicPr>
                <p:cNvPr id="22542" name="Picture 47" descr="Untitled-2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 l="5171" t="52547" r="48459" b="40955"/>
                <a:stretch>
                  <a:fillRect/>
                </a:stretch>
              </p:blipFill>
              <p:spPr bwMode="auto">
                <a:xfrm>
                  <a:off x="1224" y="2736"/>
                  <a:ext cx="1596" cy="3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43" name="Picture 48" descr="Untitled-2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 l="5171" t="54135" r="48283" b="37653"/>
                <a:stretch>
                  <a:fillRect/>
                </a:stretch>
              </p:blipFill>
              <p:spPr bwMode="auto">
                <a:xfrm>
                  <a:off x="2814" y="3054"/>
                  <a:ext cx="160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44" name="Picture 49" descr="Untitled-2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 l="5171" t="54013" r="48285" b="37653"/>
                <a:stretch>
                  <a:fillRect/>
                </a:stretch>
              </p:blipFill>
              <p:spPr bwMode="auto">
                <a:xfrm>
                  <a:off x="1224" y="3288"/>
                  <a:ext cx="1602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45" name="Picture 50" descr="Untitled-2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-12000"/>
                </a:blip>
                <a:srcRect l="5171" t="54013" r="48285" b="37653"/>
                <a:stretch>
                  <a:fillRect/>
                </a:stretch>
              </p:blipFill>
              <p:spPr bwMode="auto">
                <a:xfrm>
                  <a:off x="2820" y="3294"/>
                  <a:ext cx="1602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inh ngoi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5661025" y="1600200"/>
            <a:ext cx="33305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62025" y="175895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Tư thế ngồi viết</a:t>
            </a:r>
          </a:p>
        </p:txBody>
      </p:sp>
      <p:grpSp>
        <p:nvGrpSpPr>
          <p:cNvPr id="23557" name="Group 26"/>
          <p:cNvGrpSpPr>
            <a:grpSpLocks/>
          </p:cNvGrpSpPr>
          <p:nvPr/>
        </p:nvGrpSpPr>
        <p:grpSpPr bwMode="auto">
          <a:xfrm>
            <a:off x="381000" y="2514600"/>
            <a:ext cx="5181600" cy="2514600"/>
            <a:chOff x="240" y="1341"/>
            <a:chExt cx="3264" cy="1584"/>
          </a:xfrm>
        </p:grpSpPr>
        <p:sp>
          <p:nvSpPr>
            <p:cNvPr id="23574" name="AutoShape 7"/>
            <p:cNvSpPr>
              <a:spLocks noChangeArrowheads="1"/>
            </p:cNvSpPr>
            <p:nvPr/>
          </p:nvSpPr>
          <p:spPr bwMode="auto">
            <a:xfrm>
              <a:off x="240" y="1341"/>
              <a:ext cx="3264" cy="1584"/>
            </a:xfrm>
            <a:prstGeom prst="horizontalScrol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23575" name="Text Box 6"/>
            <p:cNvSpPr txBox="1">
              <a:spLocks noChangeArrowheads="1"/>
            </p:cNvSpPr>
            <p:nvPr/>
          </p:nvSpPr>
          <p:spPr bwMode="auto">
            <a:xfrm>
              <a:off x="447" y="1623"/>
              <a:ext cx="2961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  <a:latin typeface="Arial" charset="0"/>
                </a:rPr>
                <a:t>* Ngồi ngay ngắn, thẳng lưng, hai chân song song với mặt bàn, mặt cách vở khoảng 30cm.    </a:t>
              </a:r>
            </a:p>
          </p:txBody>
        </p:sp>
      </p:grpSp>
      <p:grpSp>
        <p:nvGrpSpPr>
          <p:cNvPr id="23558" name="Group 8"/>
          <p:cNvGrpSpPr>
            <a:grpSpLocks/>
          </p:cNvGrpSpPr>
          <p:nvPr/>
        </p:nvGrpSpPr>
        <p:grpSpPr bwMode="auto">
          <a:xfrm>
            <a:off x="2336800" y="481013"/>
            <a:ext cx="4619625" cy="1090612"/>
            <a:chOff x="1472" y="273"/>
            <a:chExt cx="2910" cy="687"/>
          </a:xfrm>
        </p:grpSpPr>
        <p:grpSp>
          <p:nvGrpSpPr>
            <p:cNvPr id="23559" name="Group 9"/>
            <p:cNvGrpSpPr>
              <a:grpSpLocks/>
            </p:cNvGrpSpPr>
            <p:nvPr/>
          </p:nvGrpSpPr>
          <p:grpSpPr bwMode="auto">
            <a:xfrm>
              <a:off x="1472" y="273"/>
              <a:ext cx="2910" cy="687"/>
              <a:chOff x="1698" y="261"/>
              <a:chExt cx="2910" cy="687"/>
            </a:xfrm>
          </p:grpSpPr>
          <p:sp>
            <p:nvSpPr>
              <p:cNvPr id="23572" name="Text Box 12"/>
              <p:cNvSpPr txBox="1">
                <a:spLocks noChangeArrowheads="1"/>
              </p:cNvSpPr>
              <p:nvPr/>
            </p:nvSpPr>
            <p:spPr bwMode="auto">
              <a:xfrm>
                <a:off x="2694" y="261"/>
                <a:ext cx="129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u="sng">
                    <a:latin typeface="Arial" charset="0"/>
                  </a:rPr>
                  <a:t>Tập viết</a:t>
                </a:r>
              </a:p>
            </p:txBody>
          </p:sp>
          <p:sp>
            <p:nvSpPr>
              <p:cNvPr id="23573" name="Text Box 13"/>
              <p:cNvSpPr txBox="1">
                <a:spLocks noChangeArrowheads="1"/>
              </p:cNvSpPr>
              <p:nvPr/>
            </p:nvSpPr>
            <p:spPr bwMode="auto">
              <a:xfrm>
                <a:off x="1698" y="506"/>
                <a:ext cx="291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6600CC"/>
                    </a:solidFill>
                    <a:latin typeface="Arial" charset="0"/>
                  </a:rPr>
                  <a:t>  </a:t>
                </a:r>
                <a:r>
                  <a:rPr lang="en-US" sz="3600" b="1">
                    <a:solidFill>
                      <a:srgbClr val="6600CC"/>
                    </a:solidFill>
                    <a:latin typeface="Arial" charset="0"/>
                  </a:rPr>
                  <a:t>Bài: Chữ hoa </a:t>
                </a:r>
                <a:endParaRPr lang="en-US" sz="4400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23560" name="Group 14"/>
            <p:cNvGrpSpPr>
              <a:grpSpLocks/>
            </p:cNvGrpSpPr>
            <p:nvPr/>
          </p:nvGrpSpPr>
          <p:grpSpPr bwMode="auto">
            <a:xfrm>
              <a:off x="3402" y="576"/>
              <a:ext cx="384" cy="264"/>
              <a:chOff x="3744" y="494"/>
              <a:chExt cx="465" cy="394"/>
            </a:xfrm>
          </p:grpSpPr>
          <p:sp>
            <p:nvSpPr>
              <p:cNvPr id="23561" name="Freeform 15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Arc 16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" name="Arc 17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Arc 18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Freeform 19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Arc 20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Freeform 21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Arc 22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Freeform 23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Freeform 24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Arc 25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ELPH1979.wa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ELPHRG01.wav"/>
          </p:nvPr>
        </p:nvPicPr>
        <p:blipFill>
          <a:blip r:embed="rId5"/>
          <a:srcRect/>
          <a:stretch>
            <a:fillRect/>
          </a:stretch>
        </p:blipFill>
        <p:spPr>
          <a:xfrm>
            <a:off x="4419600" y="3976688"/>
            <a:ext cx="304800" cy="304800"/>
          </a:xfrm>
        </p:spPr>
      </p:pic>
      <p:pic>
        <p:nvPicPr>
          <p:cNvPr id="24579" name="Picture 5" descr="ruthanim3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6450" y="3810000"/>
            <a:ext cx="2198688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WordArt 20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7772400" cy="59436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Ai nhanh - ai đẹp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4581" name="Text Box 39"/>
          <p:cNvSpPr txBox="1">
            <a:spLocks noChangeArrowheads="1"/>
          </p:cNvSpPr>
          <p:nvPr/>
        </p:nvSpPr>
        <p:spPr bwMode="auto">
          <a:xfrm>
            <a:off x="609600" y="13716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latin typeface="Arial" charset="0"/>
              </a:rPr>
              <a:t>* Trò chơi:</a:t>
            </a:r>
          </a:p>
        </p:txBody>
      </p:sp>
      <p:grpSp>
        <p:nvGrpSpPr>
          <p:cNvPr id="24582" name="Group 40"/>
          <p:cNvGrpSpPr>
            <a:grpSpLocks/>
          </p:cNvGrpSpPr>
          <p:nvPr/>
        </p:nvGrpSpPr>
        <p:grpSpPr bwMode="auto">
          <a:xfrm>
            <a:off x="2695575" y="414338"/>
            <a:ext cx="4619625" cy="1090612"/>
            <a:chOff x="1698" y="261"/>
            <a:chExt cx="2910" cy="687"/>
          </a:xfrm>
        </p:grpSpPr>
        <p:sp>
          <p:nvSpPr>
            <p:cNvPr id="24583" name="Text Box 43"/>
            <p:cNvSpPr txBox="1">
              <a:spLocks noChangeArrowheads="1"/>
            </p:cNvSpPr>
            <p:nvPr/>
          </p:nvSpPr>
          <p:spPr bwMode="auto">
            <a:xfrm>
              <a:off x="2694" y="261"/>
              <a:ext cx="12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u="sng">
                  <a:latin typeface="Arial" charset="0"/>
                </a:rPr>
                <a:t>Tập viết</a:t>
              </a:r>
            </a:p>
          </p:txBody>
        </p:sp>
        <p:sp>
          <p:nvSpPr>
            <p:cNvPr id="24584" name="Text Box 44"/>
            <p:cNvSpPr txBox="1">
              <a:spLocks noChangeArrowheads="1"/>
            </p:cNvSpPr>
            <p:nvPr/>
          </p:nvSpPr>
          <p:spPr bwMode="auto">
            <a:xfrm>
              <a:off x="1698" y="506"/>
              <a:ext cx="291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6600CC"/>
                  </a:solidFill>
                  <a:latin typeface="Arial" charset="0"/>
                </a:rPr>
                <a:t>  </a:t>
              </a:r>
              <a:r>
                <a:rPr lang="en-US" sz="3600" b="1">
                  <a:solidFill>
                    <a:srgbClr val="6600CC"/>
                  </a:solidFill>
                  <a:latin typeface="Arial" charset="0"/>
                </a:rPr>
                <a:t>Bài: CHỮ HOA V</a:t>
              </a:r>
            </a:p>
          </p:txBody>
        </p:sp>
      </p:grpSp>
    </p:spTree>
  </p:cSld>
  <p:clrMapOvr>
    <a:masterClrMapping/>
  </p:clrMapOvr>
  <p:transition>
    <p:blinds dir="vert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16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838200" y="1143000"/>
            <a:ext cx="4419600" cy="1752600"/>
          </a:xfrm>
          <a:prstGeom prst="horizontalScroll">
            <a:avLst>
              <a:gd name="adj" fmla="val 125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solidFill>
                  <a:srgbClr val="0000CC"/>
                </a:solidFill>
                <a:latin typeface="Arial" charset="0"/>
              </a:rPr>
              <a:t>Khởi động: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05000" y="114300"/>
            <a:ext cx="6324600" cy="857250"/>
            <a:chOff x="1200" y="48"/>
            <a:chExt cx="3984" cy="540"/>
          </a:xfrm>
        </p:grpSpPr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1200" y="48"/>
              <a:ext cx="39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2800" b="1">
                <a:latin typeface="Arial" charset="0"/>
              </a:endParaRP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2655" y="261"/>
              <a:ext cx="12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u="sng">
                  <a:latin typeface="Arial" charset="0"/>
                </a:rPr>
                <a:t>Tập viết</a:t>
              </a:r>
            </a:p>
          </p:txBody>
        </p:sp>
      </p:grpSp>
      <p:pic>
        <p:nvPicPr>
          <p:cNvPr id="46097" name="Picture 17" descr="avatar_other_00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7525" y="2971800"/>
            <a:ext cx="215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18" descr="avatar_other_00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25" y="2895600"/>
            <a:ext cx="2222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19" descr="avatar_other_00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825" y="2895600"/>
            <a:ext cx="2222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20" descr="avatar_other_00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3048000"/>
            <a:ext cx="2095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2"/>
          <p:cNvSpPr>
            <a:spLocks noChangeAspect="1" noChangeArrowheads="1" noTextEdit="1"/>
          </p:cNvSpPr>
          <p:nvPr/>
        </p:nvSpPr>
        <p:spPr bwMode="auto">
          <a:xfrm>
            <a:off x="1143000" y="838200"/>
            <a:ext cx="69342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4" name="Picture 8" descr="chu hoa0005"/>
          <p:cNvPicPr>
            <a:picLocks noChangeAspect="1" noChangeArrowheads="1"/>
          </p:cNvPicPr>
          <p:nvPr/>
        </p:nvPicPr>
        <p:blipFill>
          <a:blip r:embed="rId3">
            <a:lum bright="-32000" contrast="40000"/>
          </a:blip>
          <a:srcRect l="57840" t="68240" r="20592" b="22394"/>
          <a:stretch>
            <a:fillRect/>
          </a:stretch>
        </p:blipFill>
        <p:spPr bwMode="auto">
          <a:xfrm>
            <a:off x="1676400" y="2590800"/>
            <a:ext cx="533400" cy="48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2057400" y="19050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 Black" pitchFamily="34" charset="0"/>
              <a:buNone/>
            </a:pPr>
            <a:r>
              <a:rPr lang="en-US" sz="3200" b="1">
                <a:solidFill>
                  <a:schemeClr val="accent2"/>
                </a:solidFill>
                <a:latin typeface="Arial" charset="0"/>
              </a:rPr>
              <a:t>1. Luyện viết thêm: </a:t>
            </a:r>
          </a:p>
        </p:txBody>
      </p:sp>
      <p:pic>
        <p:nvPicPr>
          <p:cNvPr id="25606" name="Picture 10" descr="Untitled-2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 l="4706" t="76039" r="2266" b="5013"/>
          <a:stretch>
            <a:fillRect/>
          </a:stretch>
        </p:blipFill>
        <p:spPr bwMode="auto">
          <a:xfrm>
            <a:off x="2514600" y="2667000"/>
            <a:ext cx="5083175" cy="14763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7" name="WordArt 11"/>
          <p:cNvSpPr>
            <a:spLocks noChangeArrowheads="1" noChangeShapeType="1" noTextEdit="1"/>
          </p:cNvSpPr>
          <p:nvPr/>
        </p:nvSpPr>
        <p:spPr bwMode="auto">
          <a:xfrm>
            <a:off x="1752600" y="466725"/>
            <a:ext cx="54864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Dặn dò:</a:t>
            </a:r>
          </a:p>
        </p:txBody>
      </p:sp>
      <p:sp>
        <p:nvSpPr>
          <p:cNvPr id="25608" name="Text Box 13"/>
          <p:cNvSpPr txBox="1">
            <a:spLocks noChangeArrowheads="1"/>
          </p:cNvSpPr>
          <p:nvPr/>
        </p:nvSpPr>
        <p:spPr bwMode="auto">
          <a:xfrm>
            <a:off x="1828800" y="48006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2. Xem trước bài: Chữ hoa X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3"/>
          <p:cNvSpPr>
            <a:spLocks noChangeAspect="1" noChangeArrowheads="1" noTextEdit="1"/>
          </p:cNvSpPr>
          <p:nvPr/>
        </p:nvSpPr>
        <p:spPr bwMode="auto">
          <a:xfrm>
            <a:off x="1143000" y="838200"/>
            <a:ext cx="69342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AutoShape 9"/>
          <p:cNvSpPr>
            <a:spLocks noChangeArrowheads="1"/>
          </p:cNvSpPr>
          <p:nvPr/>
        </p:nvSpPr>
        <p:spPr bwMode="auto">
          <a:xfrm>
            <a:off x="96838" y="-50800"/>
            <a:ext cx="8942387" cy="68262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030" name="AutoShape 10"/>
          <p:cNvSpPr>
            <a:spLocks noChangeArrowheads="1"/>
          </p:cNvSpPr>
          <p:nvPr/>
        </p:nvSpPr>
        <p:spPr bwMode="auto">
          <a:xfrm>
            <a:off x="34925" y="-122238"/>
            <a:ext cx="9109075" cy="6980238"/>
          </a:xfrm>
          <a:prstGeom prst="roundRect">
            <a:avLst>
              <a:gd name="adj" fmla="val 8912"/>
            </a:avLst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031" name="Picture 11" descr="PM6027"/>
          <p:cNvPicPr>
            <a:picLocks noChangeAspect="1" noChangeArrowheads="1"/>
          </p:cNvPicPr>
          <p:nvPr/>
        </p:nvPicPr>
        <p:blipFill>
          <a:blip r:embed="rId6">
            <a:lum bright="-12000"/>
          </a:blip>
          <a:srcRect/>
          <a:stretch>
            <a:fillRect/>
          </a:stretch>
        </p:blipFill>
        <p:spPr bwMode="auto">
          <a:xfrm>
            <a:off x="-2057400" y="-1385888"/>
            <a:ext cx="13030200" cy="946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4425" y="-44450"/>
            <a:ext cx="12795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3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59575" y="336550"/>
            <a:ext cx="12795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4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795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5" descr="Firewrk5"/>
          <p:cNvPicPr>
            <a:picLocks noChangeAspect="1" noChangeArrowheads="1"/>
          </p:cNvPicPr>
          <p:nvPr/>
        </p:nvPicPr>
        <p:blipFill>
          <a:blip r:embed="rId8">
            <a:lum bright="28000" contrast="2000"/>
          </a:blip>
          <a:srcRect/>
          <a:stretch>
            <a:fillRect/>
          </a:stretch>
        </p:blipFill>
        <p:spPr bwMode="auto">
          <a:xfrm>
            <a:off x="2193925" y="441325"/>
            <a:ext cx="9207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6" descr="Firewrk5"/>
          <p:cNvPicPr>
            <a:picLocks noChangeAspect="1" noChangeArrowheads="1"/>
          </p:cNvPicPr>
          <p:nvPr/>
        </p:nvPicPr>
        <p:blipFill>
          <a:blip r:embed="rId8">
            <a:lum bright="28000" contrast="2000"/>
          </a:blip>
          <a:srcRect/>
          <a:stretch>
            <a:fillRect/>
          </a:stretch>
        </p:blipFill>
        <p:spPr bwMode="auto">
          <a:xfrm>
            <a:off x="3365500" y="282575"/>
            <a:ext cx="9207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WordArt 17"/>
          <p:cNvSpPr>
            <a:spLocks noChangeArrowheads="1" noChangeShapeType="1" noTextEdit="1"/>
          </p:cNvSpPr>
          <p:nvPr/>
        </p:nvSpPr>
        <p:spPr bwMode="auto">
          <a:xfrm>
            <a:off x="396875" y="2052638"/>
            <a:ext cx="8331200" cy="178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en-US" sz="2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Arial"/>
                <a:cs typeface="Arial"/>
              </a:rPr>
              <a:t> THÀNH ĐẠT VÀ HẠNH PHÚC</a:t>
            </a:r>
          </a:p>
        </p:txBody>
      </p:sp>
      <p:sp>
        <p:nvSpPr>
          <p:cNvPr id="1038" name="WordArt 18"/>
          <p:cNvSpPr>
            <a:spLocks noChangeArrowheads="1" noChangeShapeType="1" noTextEdit="1"/>
          </p:cNvSpPr>
          <p:nvPr/>
        </p:nvSpPr>
        <p:spPr bwMode="auto">
          <a:xfrm>
            <a:off x="50800" y="714375"/>
            <a:ext cx="8788400" cy="20161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chemeClr val="tx1"/>
                  </a:outerShdw>
                </a:effectLst>
                <a:latin typeface="Arial"/>
                <a:cs typeface="Arial"/>
              </a:rPr>
              <a:t>Kính chúc quí thầy cô</a:t>
            </a: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385763" y="2376488"/>
          <a:ext cx="4110037" cy="2921000"/>
        </p:xfrm>
        <a:graphic>
          <a:graphicData uri="http://schemas.openxmlformats.org/presentationml/2006/ole">
            <p:oleObj spid="_x0000_s1026" name="Chart" r:id="rId9" imgW="8229568" imgH="5848381" progId="MSGraph.Chart.8">
              <p:embed followColorScheme="full"/>
            </p:oleObj>
          </a:graphicData>
        </a:graphic>
      </p:graphicFrame>
      <p:pic>
        <p:nvPicPr>
          <p:cNvPr id="1039" name="BacSongDoiDoi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4838" y="3271838"/>
            <a:ext cx="30956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0" name="Group 22"/>
          <p:cNvGrpSpPr>
            <a:grpSpLocks/>
          </p:cNvGrpSpPr>
          <p:nvPr/>
        </p:nvGrpSpPr>
        <p:grpSpPr bwMode="auto">
          <a:xfrm>
            <a:off x="1747838" y="4038600"/>
            <a:ext cx="4805362" cy="3390900"/>
            <a:chOff x="1644" y="2382"/>
            <a:chExt cx="2346" cy="1774"/>
          </a:xfrm>
        </p:grpSpPr>
        <p:pic>
          <p:nvPicPr>
            <p:cNvPr id="1043" name="Picture 23" descr="BIRTHD~3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47" y="2476"/>
              <a:ext cx="2322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4" name="Group 24"/>
            <p:cNvGrpSpPr>
              <a:grpSpLocks/>
            </p:cNvGrpSpPr>
            <p:nvPr/>
          </p:nvGrpSpPr>
          <p:grpSpPr bwMode="auto">
            <a:xfrm>
              <a:off x="1644" y="2382"/>
              <a:ext cx="2346" cy="504"/>
              <a:chOff x="1644" y="2406"/>
              <a:chExt cx="2346" cy="504"/>
            </a:xfrm>
          </p:grpSpPr>
          <p:sp>
            <p:nvSpPr>
              <p:cNvPr id="1045" name="AutoShape 25"/>
              <p:cNvSpPr>
                <a:spLocks noChangeArrowheads="1"/>
              </p:cNvSpPr>
              <p:nvPr/>
            </p:nvSpPr>
            <p:spPr bwMode="auto">
              <a:xfrm>
                <a:off x="1668" y="2475"/>
                <a:ext cx="2322" cy="435"/>
              </a:xfrm>
              <a:prstGeom prst="flowChartTerminator">
                <a:avLst/>
              </a:prstGeom>
              <a:solidFill>
                <a:srgbClr val="FFFF99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chemeClr val="accent2"/>
                    </a:solidFill>
                  </a:rPr>
                  <a:t>Ti</a:t>
                </a: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ế</a:t>
                </a:r>
                <a:r>
                  <a:rPr lang="en-US" b="1">
                    <a:solidFill>
                      <a:schemeClr val="accent2"/>
                    </a:solidFill>
                  </a:rPr>
                  <a:t>t h</a:t>
                </a: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ọ</a:t>
                </a:r>
                <a:r>
                  <a:rPr lang="en-US" b="1">
                    <a:solidFill>
                      <a:schemeClr val="accent2"/>
                    </a:solidFill>
                  </a:rPr>
                  <a:t>c k</a:t>
                </a: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ế</a:t>
                </a:r>
                <a:r>
                  <a:rPr lang="en-US" b="1">
                    <a:solidFill>
                      <a:schemeClr val="accent2"/>
                    </a:solidFill>
                  </a:rPr>
                  <a:t>t thúc</a:t>
                </a: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!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1046" name="Freeform 26"/>
              <p:cNvSpPr>
                <a:spLocks/>
              </p:cNvSpPr>
              <p:nvPr/>
            </p:nvSpPr>
            <p:spPr bwMode="auto">
              <a:xfrm>
                <a:off x="1644" y="2406"/>
                <a:ext cx="2340" cy="492"/>
              </a:xfrm>
              <a:custGeom>
                <a:avLst/>
                <a:gdLst>
                  <a:gd name="T0" fmla="*/ 192 w 2340"/>
                  <a:gd name="T1" fmla="*/ 492 h 492"/>
                  <a:gd name="T2" fmla="*/ 156 w 2340"/>
                  <a:gd name="T3" fmla="*/ 456 h 492"/>
                  <a:gd name="T4" fmla="*/ 84 w 2340"/>
                  <a:gd name="T5" fmla="*/ 432 h 492"/>
                  <a:gd name="T6" fmla="*/ 48 w 2340"/>
                  <a:gd name="T7" fmla="*/ 408 h 492"/>
                  <a:gd name="T8" fmla="*/ 24 w 2340"/>
                  <a:gd name="T9" fmla="*/ 372 h 492"/>
                  <a:gd name="T10" fmla="*/ 0 w 2340"/>
                  <a:gd name="T11" fmla="*/ 300 h 492"/>
                  <a:gd name="T12" fmla="*/ 12 w 2340"/>
                  <a:gd name="T13" fmla="*/ 240 h 492"/>
                  <a:gd name="T14" fmla="*/ 144 w 2340"/>
                  <a:gd name="T15" fmla="*/ 132 h 492"/>
                  <a:gd name="T16" fmla="*/ 936 w 2340"/>
                  <a:gd name="T17" fmla="*/ 72 h 492"/>
                  <a:gd name="T18" fmla="*/ 1248 w 2340"/>
                  <a:gd name="T19" fmla="*/ 84 h 492"/>
                  <a:gd name="T20" fmla="*/ 1944 w 2340"/>
                  <a:gd name="T21" fmla="*/ 96 h 492"/>
                  <a:gd name="T22" fmla="*/ 2292 w 2340"/>
                  <a:gd name="T23" fmla="*/ 168 h 492"/>
                  <a:gd name="T24" fmla="*/ 2316 w 2340"/>
                  <a:gd name="T25" fmla="*/ 204 h 492"/>
                  <a:gd name="T26" fmla="*/ 2340 w 2340"/>
                  <a:gd name="T27" fmla="*/ 276 h 492"/>
                  <a:gd name="T28" fmla="*/ 2316 w 2340"/>
                  <a:gd name="T29" fmla="*/ 372 h 492"/>
                  <a:gd name="T30" fmla="*/ 2208 w 2340"/>
                  <a:gd name="T31" fmla="*/ 432 h 492"/>
                  <a:gd name="T32" fmla="*/ 2160 w 2340"/>
                  <a:gd name="T33" fmla="*/ 492 h 4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40"/>
                  <a:gd name="T52" fmla="*/ 0 h 492"/>
                  <a:gd name="T53" fmla="*/ 2340 w 2340"/>
                  <a:gd name="T54" fmla="*/ 492 h 4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40" h="492">
                    <a:moveTo>
                      <a:pt x="192" y="492"/>
                    </a:moveTo>
                    <a:cubicBezTo>
                      <a:pt x="180" y="480"/>
                      <a:pt x="171" y="464"/>
                      <a:pt x="156" y="456"/>
                    </a:cubicBezTo>
                    <a:cubicBezTo>
                      <a:pt x="134" y="444"/>
                      <a:pt x="105" y="446"/>
                      <a:pt x="84" y="432"/>
                    </a:cubicBezTo>
                    <a:cubicBezTo>
                      <a:pt x="72" y="424"/>
                      <a:pt x="60" y="416"/>
                      <a:pt x="48" y="408"/>
                    </a:cubicBezTo>
                    <a:cubicBezTo>
                      <a:pt x="40" y="396"/>
                      <a:pt x="30" y="385"/>
                      <a:pt x="24" y="372"/>
                    </a:cubicBezTo>
                    <a:cubicBezTo>
                      <a:pt x="14" y="349"/>
                      <a:pt x="0" y="300"/>
                      <a:pt x="0" y="300"/>
                    </a:cubicBezTo>
                    <a:cubicBezTo>
                      <a:pt x="4" y="280"/>
                      <a:pt x="7" y="260"/>
                      <a:pt x="12" y="240"/>
                    </a:cubicBezTo>
                    <a:cubicBezTo>
                      <a:pt x="39" y="142"/>
                      <a:pt x="40" y="149"/>
                      <a:pt x="144" y="132"/>
                    </a:cubicBezTo>
                    <a:cubicBezTo>
                      <a:pt x="343" y="0"/>
                      <a:pt x="893" y="73"/>
                      <a:pt x="936" y="72"/>
                    </a:cubicBezTo>
                    <a:cubicBezTo>
                      <a:pt x="1041" y="51"/>
                      <a:pt x="1146" y="81"/>
                      <a:pt x="1248" y="84"/>
                    </a:cubicBezTo>
                    <a:cubicBezTo>
                      <a:pt x="1480" y="92"/>
                      <a:pt x="1712" y="92"/>
                      <a:pt x="1944" y="96"/>
                    </a:cubicBezTo>
                    <a:cubicBezTo>
                      <a:pt x="2062" y="106"/>
                      <a:pt x="2190" y="100"/>
                      <a:pt x="2292" y="168"/>
                    </a:cubicBezTo>
                    <a:cubicBezTo>
                      <a:pt x="2300" y="180"/>
                      <a:pt x="2310" y="191"/>
                      <a:pt x="2316" y="204"/>
                    </a:cubicBezTo>
                    <a:cubicBezTo>
                      <a:pt x="2326" y="227"/>
                      <a:pt x="2340" y="276"/>
                      <a:pt x="2340" y="276"/>
                    </a:cubicBezTo>
                    <a:cubicBezTo>
                      <a:pt x="2339" y="279"/>
                      <a:pt x="2326" y="360"/>
                      <a:pt x="2316" y="372"/>
                    </a:cubicBezTo>
                    <a:cubicBezTo>
                      <a:pt x="2293" y="400"/>
                      <a:pt x="2238" y="412"/>
                      <a:pt x="2208" y="432"/>
                    </a:cubicBezTo>
                    <a:cubicBezTo>
                      <a:pt x="2178" y="477"/>
                      <a:pt x="2194" y="458"/>
                      <a:pt x="2160" y="492"/>
                    </a:cubicBezTo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1" name="Rectangle 27"/>
          <p:cNvSpPr>
            <a:spLocks noChangeArrowheads="1"/>
          </p:cNvSpPr>
          <p:nvPr/>
        </p:nvSpPr>
        <p:spPr bwMode="auto">
          <a:xfrm>
            <a:off x="1585913" y="6859588"/>
            <a:ext cx="4875212" cy="5318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042" name="TUAN VU 1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510338" y="3705225"/>
            <a:ext cx="3095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71450"/>
            <a:ext cx="9144000" cy="1447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5875" y="5254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26988" y="12382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Line 28"/>
          <p:cNvSpPr>
            <a:spLocks noChangeShapeType="1"/>
          </p:cNvSpPr>
          <p:nvPr/>
        </p:nvSpPr>
        <p:spPr bwMode="auto">
          <a:xfrm>
            <a:off x="-3175" y="3429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29"/>
          <p:cNvSpPr>
            <a:spLocks noChangeShapeType="1"/>
          </p:cNvSpPr>
          <p:nvPr/>
        </p:nvSpPr>
        <p:spPr bwMode="auto">
          <a:xfrm>
            <a:off x="0" y="6969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30"/>
          <p:cNvSpPr>
            <a:spLocks noChangeShapeType="1"/>
          </p:cNvSpPr>
          <p:nvPr/>
        </p:nvSpPr>
        <p:spPr bwMode="auto">
          <a:xfrm>
            <a:off x="0" y="1057275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31"/>
          <p:cNvSpPr>
            <a:spLocks noChangeShapeType="1"/>
          </p:cNvSpPr>
          <p:nvPr/>
        </p:nvSpPr>
        <p:spPr bwMode="auto">
          <a:xfrm>
            <a:off x="19050" y="1428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4" name="Group 308"/>
          <p:cNvGrpSpPr>
            <a:grpSpLocks/>
          </p:cNvGrpSpPr>
          <p:nvPr/>
        </p:nvGrpSpPr>
        <p:grpSpPr bwMode="auto">
          <a:xfrm>
            <a:off x="390525" y="152400"/>
            <a:ext cx="7858125" cy="1476375"/>
            <a:chOff x="198" y="864"/>
            <a:chExt cx="4950" cy="930"/>
          </a:xfrm>
        </p:grpSpPr>
        <p:sp>
          <p:nvSpPr>
            <p:cNvPr id="26835" name="Line 6"/>
            <p:cNvSpPr>
              <a:spLocks noChangeShapeType="1"/>
            </p:cNvSpPr>
            <p:nvPr/>
          </p:nvSpPr>
          <p:spPr bwMode="auto">
            <a:xfrm>
              <a:off x="372" y="88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36" name="Line 7"/>
            <p:cNvSpPr>
              <a:spLocks noChangeShapeType="1"/>
            </p:cNvSpPr>
            <p:nvPr/>
          </p:nvSpPr>
          <p:spPr bwMode="auto">
            <a:xfrm>
              <a:off x="798" y="88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37" name="Line 8"/>
            <p:cNvSpPr>
              <a:spLocks noChangeShapeType="1"/>
            </p:cNvSpPr>
            <p:nvPr/>
          </p:nvSpPr>
          <p:spPr bwMode="auto">
            <a:xfrm>
              <a:off x="1224" y="88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38" name="Line 9"/>
            <p:cNvSpPr>
              <a:spLocks noChangeShapeType="1"/>
            </p:cNvSpPr>
            <p:nvPr/>
          </p:nvSpPr>
          <p:spPr bwMode="auto">
            <a:xfrm>
              <a:off x="1650" y="88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39" name="Line 10"/>
            <p:cNvSpPr>
              <a:spLocks noChangeShapeType="1"/>
            </p:cNvSpPr>
            <p:nvPr/>
          </p:nvSpPr>
          <p:spPr bwMode="auto">
            <a:xfrm>
              <a:off x="2064" y="88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40" name="Line 11"/>
            <p:cNvSpPr>
              <a:spLocks noChangeShapeType="1"/>
            </p:cNvSpPr>
            <p:nvPr/>
          </p:nvSpPr>
          <p:spPr bwMode="auto">
            <a:xfrm>
              <a:off x="2976" y="88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41" name="Line 12"/>
            <p:cNvSpPr>
              <a:spLocks noChangeShapeType="1"/>
            </p:cNvSpPr>
            <p:nvPr/>
          </p:nvSpPr>
          <p:spPr bwMode="auto">
            <a:xfrm>
              <a:off x="4296" y="88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42" name="Line 13"/>
            <p:cNvSpPr>
              <a:spLocks noChangeShapeType="1"/>
            </p:cNvSpPr>
            <p:nvPr/>
          </p:nvSpPr>
          <p:spPr bwMode="auto">
            <a:xfrm>
              <a:off x="4716" y="88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43" name="Arc 14"/>
            <p:cNvSpPr>
              <a:spLocks/>
            </p:cNvSpPr>
            <p:nvPr/>
          </p:nvSpPr>
          <p:spPr bwMode="auto">
            <a:xfrm rot="20206454" flipH="1">
              <a:off x="198" y="1221"/>
              <a:ext cx="131" cy="138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44" name="Arc 15"/>
            <p:cNvSpPr>
              <a:spLocks/>
            </p:cNvSpPr>
            <p:nvPr/>
          </p:nvSpPr>
          <p:spPr bwMode="auto">
            <a:xfrm rot="18564040" flipH="1">
              <a:off x="301" y="1177"/>
              <a:ext cx="83" cy="88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845" name="Group 16"/>
            <p:cNvGrpSpPr>
              <a:grpSpLocks/>
            </p:cNvGrpSpPr>
            <p:nvPr/>
          </p:nvGrpSpPr>
          <p:grpSpPr bwMode="auto">
            <a:xfrm>
              <a:off x="226" y="1158"/>
              <a:ext cx="223" cy="231"/>
              <a:chOff x="226" y="1158"/>
              <a:chExt cx="223" cy="231"/>
            </a:xfrm>
          </p:grpSpPr>
          <p:sp>
            <p:nvSpPr>
              <p:cNvPr id="26931" name="Arc 17"/>
              <p:cNvSpPr>
                <a:spLocks/>
              </p:cNvSpPr>
              <p:nvPr/>
            </p:nvSpPr>
            <p:spPr bwMode="auto">
              <a:xfrm rot="5910393" flipH="1">
                <a:off x="159" y="1225"/>
                <a:ext cx="231" cy="97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32" name="Freeform 18"/>
              <p:cNvSpPr>
                <a:spLocks/>
              </p:cNvSpPr>
              <p:nvPr/>
            </p:nvSpPr>
            <p:spPr bwMode="auto">
              <a:xfrm rot="2859523" flipH="1">
                <a:off x="343" y="1235"/>
                <a:ext cx="98" cy="114"/>
              </a:xfrm>
              <a:custGeom>
                <a:avLst/>
                <a:gdLst>
                  <a:gd name="T0" fmla="*/ 0 w 80"/>
                  <a:gd name="T1" fmla="*/ 98 h 132"/>
                  <a:gd name="T2" fmla="*/ 85 w 80"/>
                  <a:gd name="T3" fmla="*/ 45 h 132"/>
                  <a:gd name="T4" fmla="*/ 120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46" name="Group 19"/>
            <p:cNvGrpSpPr>
              <a:grpSpLocks/>
            </p:cNvGrpSpPr>
            <p:nvPr/>
          </p:nvGrpSpPr>
          <p:grpSpPr bwMode="auto">
            <a:xfrm>
              <a:off x="326" y="1290"/>
              <a:ext cx="101" cy="492"/>
              <a:chOff x="326" y="1290"/>
              <a:chExt cx="101" cy="492"/>
            </a:xfrm>
          </p:grpSpPr>
          <p:sp>
            <p:nvSpPr>
              <p:cNvPr id="26929" name="Freeform 20"/>
              <p:cNvSpPr>
                <a:spLocks/>
              </p:cNvSpPr>
              <p:nvPr/>
            </p:nvSpPr>
            <p:spPr bwMode="auto">
              <a:xfrm rot="-143199">
                <a:off x="326" y="1290"/>
                <a:ext cx="66" cy="483"/>
              </a:xfrm>
              <a:custGeom>
                <a:avLst/>
                <a:gdLst>
                  <a:gd name="T0" fmla="*/ 0 w 192"/>
                  <a:gd name="T1" fmla="*/ 486 h 480"/>
                  <a:gd name="T2" fmla="*/ 11 w 192"/>
                  <a:gd name="T3" fmla="*/ 438 h 480"/>
                  <a:gd name="T4" fmla="*/ 17 w 192"/>
                  <a:gd name="T5" fmla="*/ 340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0" name="Arc 21"/>
              <p:cNvSpPr>
                <a:spLocks/>
              </p:cNvSpPr>
              <p:nvPr/>
            </p:nvSpPr>
            <p:spPr bwMode="auto">
              <a:xfrm rot="1213172">
                <a:off x="362" y="1631"/>
                <a:ext cx="65" cy="151"/>
              </a:xfrm>
              <a:custGeom>
                <a:avLst/>
                <a:gdLst>
                  <a:gd name="T0" fmla="*/ 0 w 27189"/>
                  <a:gd name="T1" fmla="*/ 0 h 26531"/>
                  <a:gd name="T2" fmla="*/ 0 w 27189"/>
                  <a:gd name="T3" fmla="*/ 0 h 26531"/>
                  <a:gd name="T4" fmla="*/ 0 w 27189"/>
                  <a:gd name="T5" fmla="*/ 0 h 26531"/>
                  <a:gd name="T6" fmla="*/ 0 60000 65536"/>
                  <a:gd name="T7" fmla="*/ 0 60000 65536"/>
                  <a:gd name="T8" fmla="*/ 0 60000 65536"/>
                  <a:gd name="T9" fmla="*/ 0 w 27189"/>
                  <a:gd name="T10" fmla="*/ 0 h 26531"/>
                  <a:gd name="T11" fmla="*/ 27189 w 27189"/>
                  <a:gd name="T12" fmla="*/ 26531 h 265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847" name="Freeform 22"/>
            <p:cNvSpPr>
              <a:spLocks/>
            </p:cNvSpPr>
            <p:nvPr/>
          </p:nvSpPr>
          <p:spPr bwMode="auto">
            <a:xfrm rot="517400" flipH="1">
              <a:off x="258" y="1391"/>
              <a:ext cx="230" cy="12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48" name="Freeform 23"/>
            <p:cNvSpPr>
              <a:spLocks/>
            </p:cNvSpPr>
            <p:nvPr/>
          </p:nvSpPr>
          <p:spPr bwMode="auto">
            <a:xfrm rot="615711" flipH="1">
              <a:off x="278" y="1266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49" name="Group 24"/>
            <p:cNvGrpSpPr>
              <a:grpSpLocks/>
            </p:cNvGrpSpPr>
            <p:nvPr/>
          </p:nvGrpSpPr>
          <p:grpSpPr bwMode="auto">
            <a:xfrm>
              <a:off x="511" y="1222"/>
              <a:ext cx="119" cy="89"/>
              <a:chOff x="511" y="1222"/>
              <a:chExt cx="119" cy="89"/>
            </a:xfrm>
          </p:grpSpPr>
          <p:sp>
            <p:nvSpPr>
              <p:cNvPr id="26927" name="Arc 25"/>
              <p:cNvSpPr>
                <a:spLocks/>
              </p:cNvSpPr>
              <p:nvPr/>
            </p:nvSpPr>
            <p:spPr bwMode="auto">
              <a:xfrm rot="7227494" flipH="1">
                <a:off x="538" y="1217"/>
                <a:ext cx="88" cy="97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28" name="Arc 26"/>
              <p:cNvSpPr>
                <a:spLocks/>
              </p:cNvSpPr>
              <p:nvPr/>
            </p:nvSpPr>
            <p:spPr bwMode="auto">
              <a:xfrm rot="20863295" flipH="1">
                <a:off x="511" y="1224"/>
                <a:ext cx="103" cy="8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850" name="Arc 27"/>
            <p:cNvSpPr>
              <a:spLocks/>
            </p:cNvSpPr>
            <p:nvPr/>
          </p:nvSpPr>
          <p:spPr bwMode="auto">
            <a:xfrm rot="675542">
              <a:off x="409" y="1515"/>
              <a:ext cx="56" cy="174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51" name="Freeform 32"/>
            <p:cNvSpPr>
              <a:spLocks/>
            </p:cNvSpPr>
            <p:nvPr/>
          </p:nvSpPr>
          <p:spPr bwMode="auto">
            <a:xfrm rot="-143199">
              <a:off x="1184" y="1302"/>
              <a:ext cx="66" cy="483"/>
            </a:xfrm>
            <a:custGeom>
              <a:avLst/>
              <a:gdLst>
                <a:gd name="T0" fmla="*/ 0 w 192"/>
                <a:gd name="T1" fmla="*/ 486 h 480"/>
                <a:gd name="T2" fmla="*/ 11 w 192"/>
                <a:gd name="T3" fmla="*/ 438 h 480"/>
                <a:gd name="T4" fmla="*/ 17 w 192"/>
                <a:gd name="T5" fmla="*/ 340 h 480"/>
                <a:gd name="T6" fmla="*/ 23 w 19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80"/>
                <a:gd name="T14" fmla="*/ 192 w 19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80">
                  <a:moveTo>
                    <a:pt x="0" y="480"/>
                  </a:moveTo>
                  <a:cubicBezTo>
                    <a:pt x="36" y="468"/>
                    <a:pt x="72" y="456"/>
                    <a:pt x="96" y="432"/>
                  </a:cubicBezTo>
                  <a:cubicBezTo>
                    <a:pt x="120" y="408"/>
                    <a:pt x="128" y="408"/>
                    <a:pt x="144" y="336"/>
                  </a:cubicBezTo>
                  <a:cubicBezTo>
                    <a:pt x="160" y="264"/>
                    <a:pt x="176" y="132"/>
                    <a:pt x="192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52" name="Freeform 33"/>
            <p:cNvSpPr>
              <a:spLocks/>
            </p:cNvSpPr>
            <p:nvPr/>
          </p:nvSpPr>
          <p:spPr bwMode="auto">
            <a:xfrm rot="2859523" flipH="1">
              <a:off x="1201" y="1247"/>
              <a:ext cx="98" cy="114"/>
            </a:xfrm>
            <a:custGeom>
              <a:avLst/>
              <a:gdLst>
                <a:gd name="T0" fmla="*/ 0 w 80"/>
                <a:gd name="T1" fmla="*/ 98 h 132"/>
                <a:gd name="T2" fmla="*/ 85 w 80"/>
                <a:gd name="T3" fmla="*/ 45 h 132"/>
                <a:gd name="T4" fmla="*/ 120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53" name="Arc 34"/>
            <p:cNvSpPr>
              <a:spLocks/>
            </p:cNvSpPr>
            <p:nvPr/>
          </p:nvSpPr>
          <p:spPr bwMode="auto">
            <a:xfrm rot="7227494" flipH="1">
              <a:off x="1396" y="1229"/>
              <a:ext cx="88" cy="97"/>
            </a:xfrm>
            <a:custGeom>
              <a:avLst/>
              <a:gdLst>
                <a:gd name="T0" fmla="*/ 0 w 29764"/>
                <a:gd name="T1" fmla="*/ 0 h 21600"/>
                <a:gd name="T2" fmla="*/ 0 w 29764"/>
                <a:gd name="T3" fmla="*/ 0 h 21600"/>
                <a:gd name="T4" fmla="*/ 0 w 297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9764"/>
                <a:gd name="T10" fmla="*/ 0 h 21600"/>
                <a:gd name="T11" fmla="*/ 29764 w 297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764" h="21600" fill="none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</a:path>
                <a:path w="29764" h="21600" stroke="0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  <a:lnTo>
                    <a:pt x="11688" y="21600"/>
                  </a:lnTo>
                  <a:lnTo>
                    <a:pt x="0" y="3435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54" name="Arc 35"/>
            <p:cNvSpPr>
              <a:spLocks/>
            </p:cNvSpPr>
            <p:nvPr/>
          </p:nvSpPr>
          <p:spPr bwMode="auto">
            <a:xfrm rot="1213172">
              <a:off x="1220" y="1643"/>
              <a:ext cx="65" cy="151"/>
            </a:xfrm>
            <a:custGeom>
              <a:avLst/>
              <a:gdLst>
                <a:gd name="T0" fmla="*/ 0 w 27189"/>
                <a:gd name="T1" fmla="*/ 0 h 26531"/>
                <a:gd name="T2" fmla="*/ 0 w 27189"/>
                <a:gd name="T3" fmla="*/ 0 h 26531"/>
                <a:gd name="T4" fmla="*/ 0 w 27189"/>
                <a:gd name="T5" fmla="*/ 0 h 26531"/>
                <a:gd name="T6" fmla="*/ 0 60000 65536"/>
                <a:gd name="T7" fmla="*/ 0 60000 65536"/>
                <a:gd name="T8" fmla="*/ 0 60000 65536"/>
                <a:gd name="T9" fmla="*/ 0 w 27189"/>
                <a:gd name="T10" fmla="*/ 0 h 26531"/>
                <a:gd name="T11" fmla="*/ 27189 w 27189"/>
                <a:gd name="T12" fmla="*/ 26531 h 26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89" h="26531" fill="none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</a:path>
                <a:path w="27189" h="26531" stroke="0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  <a:lnTo>
                    <a:pt x="5589" y="4931"/>
                  </a:lnTo>
                  <a:lnTo>
                    <a:pt x="26618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55" name="Freeform 36"/>
            <p:cNvSpPr>
              <a:spLocks/>
            </p:cNvSpPr>
            <p:nvPr/>
          </p:nvSpPr>
          <p:spPr bwMode="auto">
            <a:xfrm rot="615711" flipH="1">
              <a:off x="1136" y="1278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56" name="Arc 37"/>
            <p:cNvSpPr>
              <a:spLocks/>
            </p:cNvSpPr>
            <p:nvPr/>
          </p:nvSpPr>
          <p:spPr bwMode="auto">
            <a:xfrm rot="20863295" flipH="1">
              <a:off x="1369" y="1236"/>
              <a:ext cx="103" cy="87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857" name="Group 38"/>
            <p:cNvGrpSpPr>
              <a:grpSpLocks/>
            </p:cNvGrpSpPr>
            <p:nvPr/>
          </p:nvGrpSpPr>
          <p:grpSpPr bwMode="auto">
            <a:xfrm>
              <a:off x="1116" y="1403"/>
              <a:ext cx="230" cy="298"/>
              <a:chOff x="1116" y="1403"/>
              <a:chExt cx="230" cy="298"/>
            </a:xfrm>
          </p:grpSpPr>
          <p:sp>
            <p:nvSpPr>
              <p:cNvPr id="26925" name="Freeform 39"/>
              <p:cNvSpPr>
                <a:spLocks/>
              </p:cNvSpPr>
              <p:nvPr/>
            </p:nvSpPr>
            <p:spPr bwMode="auto">
              <a:xfrm rot="517400" flipH="1">
                <a:off x="1116" y="1403"/>
                <a:ext cx="230" cy="124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20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6" name="Arc 40"/>
              <p:cNvSpPr>
                <a:spLocks/>
              </p:cNvSpPr>
              <p:nvPr/>
            </p:nvSpPr>
            <p:spPr bwMode="auto">
              <a:xfrm rot="675542">
                <a:off x="1267" y="1527"/>
                <a:ext cx="56" cy="174"/>
              </a:xfrm>
              <a:custGeom>
                <a:avLst/>
                <a:gdLst>
                  <a:gd name="T0" fmla="*/ 0 w 21600"/>
                  <a:gd name="T1" fmla="*/ 0 h 20377"/>
                  <a:gd name="T2" fmla="*/ 0 w 21600"/>
                  <a:gd name="T3" fmla="*/ 0 h 20377"/>
                  <a:gd name="T4" fmla="*/ 0 w 21600"/>
                  <a:gd name="T5" fmla="*/ 0 h 203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77"/>
                  <a:gd name="T11" fmla="*/ 21600 w 21600"/>
                  <a:gd name="T12" fmla="*/ 20377 h 203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858" name="Line 41"/>
            <p:cNvSpPr>
              <a:spLocks noChangeShapeType="1"/>
            </p:cNvSpPr>
            <p:nvPr/>
          </p:nvSpPr>
          <p:spPr bwMode="auto">
            <a:xfrm>
              <a:off x="2508" y="86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59" name="Group 42"/>
            <p:cNvGrpSpPr>
              <a:grpSpLocks/>
            </p:cNvGrpSpPr>
            <p:nvPr/>
          </p:nvGrpSpPr>
          <p:grpSpPr bwMode="auto">
            <a:xfrm>
              <a:off x="1872" y="1158"/>
              <a:ext cx="189" cy="231"/>
              <a:chOff x="1872" y="1158"/>
              <a:chExt cx="189" cy="231"/>
            </a:xfrm>
          </p:grpSpPr>
          <p:grpSp>
            <p:nvGrpSpPr>
              <p:cNvPr id="26921" name="Group 43"/>
              <p:cNvGrpSpPr>
                <a:grpSpLocks/>
              </p:cNvGrpSpPr>
              <p:nvPr/>
            </p:nvGrpSpPr>
            <p:grpSpPr bwMode="auto">
              <a:xfrm>
                <a:off x="1872" y="1179"/>
                <a:ext cx="189" cy="180"/>
                <a:chOff x="1872" y="1179"/>
                <a:chExt cx="189" cy="180"/>
              </a:xfrm>
            </p:grpSpPr>
            <p:sp>
              <p:nvSpPr>
                <p:cNvPr id="26923" name="Arc 44"/>
                <p:cNvSpPr>
                  <a:spLocks/>
                </p:cNvSpPr>
                <p:nvPr/>
              </p:nvSpPr>
              <p:spPr bwMode="auto">
                <a:xfrm rot="20206454" flipH="1">
                  <a:off x="1872" y="1221"/>
                  <a:ext cx="131" cy="138"/>
                </a:xfrm>
                <a:custGeom>
                  <a:avLst/>
                  <a:gdLst>
                    <a:gd name="T0" fmla="*/ 0 w 37898"/>
                    <a:gd name="T1" fmla="*/ 0 h 21600"/>
                    <a:gd name="T2" fmla="*/ 0 w 37898"/>
                    <a:gd name="T3" fmla="*/ 0 h 21600"/>
                    <a:gd name="T4" fmla="*/ 0 w 3789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898"/>
                    <a:gd name="T10" fmla="*/ 0 h 21600"/>
                    <a:gd name="T11" fmla="*/ 37898 w 3789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24" name="Arc 45"/>
                <p:cNvSpPr>
                  <a:spLocks/>
                </p:cNvSpPr>
                <p:nvPr/>
              </p:nvSpPr>
              <p:spPr bwMode="auto">
                <a:xfrm rot="18564040" flipH="1">
                  <a:off x="1975" y="1177"/>
                  <a:ext cx="83" cy="88"/>
                </a:xfrm>
                <a:custGeom>
                  <a:avLst/>
                  <a:gdLst>
                    <a:gd name="T0" fmla="*/ 0 w 23199"/>
                    <a:gd name="T1" fmla="*/ 0 h 27198"/>
                    <a:gd name="T2" fmla="*/ 0 w 23199"/>
                    <a:gd name="T3" fmla="*/ 0 h 27198"/>
                    <a:gd name="T4" fmla="*/ 0 w 23199"/>
                    <a:gd name="T5" fmla="*/ 0 h 27198"/>
                    <a:gd name="T6" fmla="*/ 0 60000 65536"/>
                    <a:gd name="T7" fmla="*/ 0 60000 65536"/>
                    <a:gd name="T8" fmla="*/ 0 60000 65536"/>
                    <a:gd name="T9" fmla="*/ 0 w 23199"/>
                    <a:gd name="T10" fmla="*/ 0 h 27198"/>
                    <a:gd name="T11" fmla="*/ 23199 w 23199"/>
                    <a:gd name="T12" fmla="*/ 27198 h 27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922" name="Arc 46"/>
              <p:cNvSpPr>
                <a:spLocks/>
              </p:cNvSpPr>
              <p:nvPr/>
            </p:nvSpPr>
            <p:spPr bwMode="auto">
              <a:xfrm rot="5910393" flipH="1">
                <a:off x="1833" y="1225"/>
                <a:ext cx="231" cy="97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860" name="Freeform 47"/>
            <p:cNvSpPr>
              <a:spLocks/>
            </p:cNvSpPr>
            <p:nvPr/>
          </p:nvSpPr>
          <p:spPr bwMode="auto">
            <a:xfrm rot="-143199">
              <a:off x="2000" y="1290"/>
              <a:ext cx="66" cy="483"/>
            </a:xfrm>
            <a:custGeom>
              <a:avLst/>
              <a:gdLst>
                <a:gd name="T0" fmla="*/ 0 w 192"/>
                <a:gd name="T1" fmla="*/ 486 h 480"/>
                <a:gd name="T2" fmla="*/ 11 w 192"/>
                <a:gd name="T3" fmla="*/ 438 h 480"/>
                <a:gd name="T4" fmla="*/ 17 w 192"/>
                <a:gd name="T5" fmla="*/ 340 h 480"/>
                <a:gd name="T6" fmla="*/ 23 w 19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80"/>
                <a:gd name="T14" fmla="*/ 192 w 19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80">
                  <a:moveTo>
                    <a:pt x="0" y="480"/>
                  </a:moveTo>
                  <a:cubicBezTo>
                    <a:pt x="36" y="468"/>
                    <a:pt x="72" y="456"/>
                    <a:pt x="96" y="432"/>
                  </a:cubicBezTo>
                  <a:cubicBezTo>
                    <a:pt x="120" y="408"/>
                    <a:pt x="128" y="408"/>
                    <a:pt x="144" y="336"/>
                  </a:cubicBezTo>
                  <a:cubicBezTo>
                    <a:pt x="160" y="264"/>
                    <a:pt x="176" y="132"/>
                    <a:pt x="192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61" name="Freeform 48"/>
            <p:cNvSpPr>
              <a:spLocks/>
            </p:cNvSpPr>
            <p:nvPr/>
          </p:nvSpPr>
          <p:spPr bwMode="auto">
            <a:xfrm rot="2859523" flipH="1">
              <a:off x="2017" y="1235"/>
              <a:ext cx="98" cy="114"/>
            </a:xfrm>
            <a:custGeom>
              <a:avLst/>
              <a:gdLst>
                <a:gd name="T0" fmla="*/ 0 w 80"/>
                <a:gd name="T1" fmla="*/ 98 h 132"/>
                <a:gd name="T2" fmla="*/ 85 w 80"/>
                <a:gd name="T3" fmla="*/ 45 h 132"/>
                <a:gd name="T4" fmla="*/ 120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62" name="Arc 49"/>
            <p:cNvSpPr>
              <a:spLocks/>
            </p:cNvSpPr>
            <p:nvPr/>
          </p:nvSpPr>
          <p:spPr bwMode="auto">
            <a:xfrm rot="1213172">
              <a:off x="2036" y="1631"/>
              <a:ext cx="65" cy="151"/>
            </a:xfrm>
            <a:custGeom>
              <a:avLst/>
              <a:gdLst>
                <a:gd name="T0" fmla="*/ 0 w 27189"/>
                <a:gd name="T1" fmla="*/ 0 h 26531"/>
                <a:gd name="T2" fmla="*/ 0 w 27189"/>
                <a:gd name="T3" fmla="*/ 0 h 26531"/>
                <a:gd name="T4" fmla="*/ 0 w 27189"/>
                <a:gd name="T5" fmla="*/ 0 h 26531"/>
                <a:gd name="T6" fmla="*/ 0 60000 65536"/>
                <a:gd name="T7" fmla="*/ 0 60000 65536"/>
                <a:gd name="T8" fmla="*/ 0 60000 65536"/>
                <a:gd name="T9" fmla="*/ 0 w 27189"/>
                <a:gd name="T10" fmla="*/ 0 h 26531"/>
                <a:gd name="T11" fmla="*/ 27189 w 27189"/>
                <a:gd name="T12" fmla="*/ 26531 h 26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89" h="26531" fill="none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</a:path>
                <a:path w="27189" h="26531" stroke="0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  <a:lnTo>
                    <a:pt x="5589" y="4931"/>
                  </a:lnTo>
                  <a:lnTo>
                    <a:pt x="26618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863" name="Group 50"/>
            <p:cNvGrpSpPr>
              <a:grpSpLocks/>
            </p:cNvGrpSpPr>
            <p:nvPr/>
          </p:nvGrpSpPr>
          <p:grpSpPr bwMode="auto">
            <a:xfrm>
              <a:off x="2185" y="1222"/>
              <a:ext cx="119" cy="89"/>
              <a:chOff x="2185" y="1222"/>
              <a:chExt cx="119" cy="89"/>
            </a:xfrm>
          </p:grpSpPr>
          <p:sp>
            <p:nvSpPr>
              <p:cNvPr id="26919" name="Arc 51"/>
              <p:cNvSpPr>
                <a:spLocks/>
              </p:cNvSpPr>
              <p:nvPr/>
            </p:nvSpPr>
            <p:spPr bwMode="auto">
              <a:xfrm rot="7227494" flipH="1">
                <a:off x="2212" y="1217"/>
                <a:ext cx="88" cy="97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20" name="Arc 52"/>
              <p:cNvSpPr>
                <a:spLocks/>
              </p:cNvSpPr>
              <p:nvPr/>
            </p:nvSpPr>
            <p:spPr bwMode="auto">
              <a:xfrm rot="20863295" flipH="1">
                <a:off x="2185" y="1224"/>
                <a:ext cx="103" cy="8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864" name="Group 53"/>
            <p:cNvGrpSpPr>
              <a:grpSpLocks/>
            </p:cNvGrpSpPr>
            <p:nvPr/>
          </p:nvGrpSpPr>
          <p:grpSpPr bwMode="auto">
            <a:xfrm>
              <a:off x="1056" y="1170"/>
              <a:ext cx="189" cy="231"/>
              <a:chOff x="1056" y="1170"/>
              <a:chExt cx="189" cy="231"/>
            </a:xfrm>
          </p:grpSpPr>
          <p:sp>
            <p:nvSpPr>
              <p:cNvPr id="26915" name="Arc 54"/>
              <p:cNvSpPr>
                <a:spLocks/>
              </p:cNvSpPr>
              <p:nvPr/>
            </p:nvSpPr>
            <p:spPr bwMode="auto">
              <a:xfrm rot="18564040" flipH="1">
                <a:off x="1159" y="1189"/>
                <a:ext cx="83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916" name="Group 55"/>
              <p:cNvGrpSpPr>
                <a:grpSpLocks/>
              </p:cNvGrpSpPr>
              <p:nvPr/>
            </p:nvGrpSpPr>
            <p:grpSpPr bwMode="auto">
              <a:xfrm>
                <a:off x="1056" y="1170"/>
                <a:ext cx="131" cy="231"/>
                <a:chOff x="1056" y="1170"/>
                <a:chExt cx="131" cy="231"/>
              </a:xfrm>
            </p:grpSpPr>
            <p:sp>
              <p:nvSpPr>
                <p:cNvPr id="26917" name="Arc 56"/>
                <p:cNvSpPr>
                  <a:spLocks/>
                </p:cNvSpPr>
                <p:nvPr/>
              </p:nvSpPr>
              <p:spPr bwMode="auto">
                <a:xfrm rot="20206454" flipH="1">
                  <a:off x="1056" y="1233"/>
                  <a:ext cx="131" cy="138"/>
                </a:xfrm>
                <a:custGeom>
                  <a:avLst/>
                  <a:gdLst>
                    <a:gd name="T0" fmla="*/ 0 w 37898"/>
                    <a:gd name="T1" fmla="*/ 0 h 21600"/>
                    <a:gd name="T2" fmla="*/ 0 w 37898"/>
                    <a:gd name="T3" fmla="*/ 0 h 21600"/>
                    <a:gd name="T4" fmla="*/ 0 w 3789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898"/>
                    <a:gd name="T10" fmla="*/ 0 h 21600"/>
                    <a:gd name="T11" fmla="*/ 37898 w 3789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18" name="Arc 57"/>
                <p:cNvSpPr>
                  <a:spLocks/>
                </p:cNvSpPr>
                <p:nvPr/>
              </p:nvSpPr>
              <p:spPr bwMode="auto">
                <a:xfrm rot="5910393" flipH="1">
                  <a:off x="1017" y="1237"/>
                  <a:ext cx="231" cy="97"/>
                </a:xfrm>
                <a:custGeom>
                  <a:avLst/>
                  <a:gdLst>
                    <a:gd name="T0" fmla="*/ 0 w 21600"/>
                    <a:gd name="T1" fmla="*/ 0 h 27068"/>
                    <a:gd name="T2" fmla="*/ 0 w 21600"/>
                    <a:gd name="T3" fmla="*/ 0 h 27068"/>
                    <a:gd name="T4" fmla="*/ 0 w 21600"/>
                    <a:gd name="T5" fmla="*/ 0 h 270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7068"/>
                    <a:gd name="T11" fmla="*/ 21600 w 21600"/>
                    <a:gd name="T12" fmla="*/ 27068 h 270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865" name="Freeform 58"/>
            <p:cNvSpPr>
              <a:spLocks/>
            </p:cNvSpPr>
            <p:nvPr/>
          </p:nvSpPr>
          <p:spPr bwMode="auto">
            <a:xfrm rot="615711" flipH="1">
              <a:off x="1952" y="1266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66" name="Group 59"/>
            <p:cNvGrpSpPr>
              <a:grpSpLocks/>
            </p:cNvGrpSpPr>
            <p:nvPr/>
          </p:nvGrpSpPr>
          <p:grpSpPr bwMode="auto">
            <a:xfrm>
              <a:off x="1932" y="1391"/>
              <a:ext cx="230" cy="298"/>
              <a:chOff x="1932" y="1391"/>
              <a:chExt cx="230" cy="298"/>
            </a:xfrm>
          </p:grpSpPr>
          <p:sp>
            <p:nvSpPr>
              <p:cNvPr id="26913" name="Freeform 60"/>
              <p:cNvSpPr>
                <a:spLocks/>
              </p:cNvSpPr>
              <p:nvPr/>
            </p:nvSpPr>
            <p:spPr bwMode="auto">
              <a:xfrm rot="517400" flipH="1">
                <a:off x="1932" y="1391"/>
                <a:ext cx="230" cy="124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20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4" name="Arc 61"/>
              <p:cNvSpPr>
                <a:spLocks/>
              </p:cNvSpPr>
              <p:nvPr/>
            </p:nvSpPr>
            <p:spPr bwMode="auto">
              <a:xfrm rot="675542">
                <a:off x="2083" y="1515"/>
                <a:ext cx="56" cy="174"/>
              </a:xfrm>
              <a:custGeom>
                <a:avLst/>
                <a:gdLst>
                  <a:gd name="T0" fmla="*/ 0 w 21600"/>
                  <a:gd name="T1" fmla="*/ 0 h 20377"/>
                  <a:gd name="T2" fmla="*/ 0 w 21600"/>
                  <a:gd name="T3" fmla="*/ 0 h 20377"/>
                  <a:gd name="T4" fmla="*/ 0 w 21600"/>
                  <a:gd name="T5" fmla="*/ 0 h 203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77"/>
                  <a:gd name="T11" fmla="*/ 21600 w 21600"/>
                  <a:gd name="T12" fmla="*/ 20377 h 203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867" name="Line 62"/>
            <p:cNvSpPr>
              <a:spLocks noChangeShapeType="1"/>
            </p:cNvSpPr>
            <p:nvPr/>
          </p:nvSpPr>
          <p:spPr bwMode="auto">
            <a:xfrm>
              <a:off x="3396" y="88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68" name="Line 63"/>
            <p:cNvSpPr>
              <a:spLocks noChangeShapeType="1"/>
            </p:cNvSpPr>
            <p:nvPr/>
          </p:nvSpPr>
          <p:spPr bwMode="auto">
            <a:xfrm>
              <a:off x="3840" y="88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69" name="Line 64"/>
            <p:cNvSpPr>
              <a:spLocks noChangeShapeType="1"/>
            </p:cNvSpPr>
            <p:nvPr/>
          </p:nvSpPr>
          <p:spPr bwMode="auto">
            <a:xfrm>
              <a:off x="5148" y="88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70" name="Arc 65"/>
            <p:cNvSpPr>
              <a:spLocks/>
            </p:cNvSpPr>
            <p:nvPr/>
          </p:nvSpPr>
          <p:spPr bwMode="auto">
            <a:xfrm rot="20206454" flipH="1">
              <a:off x="2784" y="1227"/>
              <a:ext cx="131" cy="138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871" name="Group 66"/>
            <p:cNvGrpSpPr>
              <a:grpSpLocks/>
            </p:cNvGrpSpPr>
            <p:nvPr/>
          </p:nvGrpSpPr>
          <p:grpSpPr bwMode="auto">
            <a:xfrm>
              <a:off x="2812" y="1164"/>
              <a:ext cx="161" cy="231"/>
              <a:chOff x="2812" y="1164"/>
              <a:chExt cx="161" cy="231"/>
            </a:xfrm>
          </p:grpSpPr>
          <p:sp>
            <p:nvSpPr>
              <p:cNvPr id="26911" name="Arc 67"/>
              <p:cNvSpPr>
                <a:spLocks/>
              </p:cNvSpPr>
              <p:nvPr/>
            </p:nvSpPr>
            <p:spPr bwMode="auto">
              <a:xfrm rot="18564040" flipH="1">
                <a:off x="2887" y="1183"/>
                <a:ext cx="83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12" name="Arc 68"/>
              <p:cNvSpPr>
                <a:spLocks/>
              </p:cNvSpPr>
              <p:nvPr/>
            </p:nvSpPr>
            <p:spPr bwMode="auto">
              <a:xfrm rot="5910393" flipH="1">
                <a:off x="2745" y="1231"/>
                <a:ext cx="231" cy="97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872" name="Freeform 69"/>
            <p:cNvSpPr>
              <a:spLocks/>
            </p:cNvSpPr>
            <p:nvPr/>
          </p:nvSpPr>
          <p:spPr bwMode="auto">
            <a:xfrm rot="-143199">
              <a:off x="2912" y="1296"/>
              <a:ext cx="66" cy="483"/>
            </a:xfrm>
            <a:custGeom>
              <a:avLst/>
              <a:gdLst>
                <a:gd name="T0" fmla="*/ 0 w 192"/>
                <a:gd name="T1" fmla="*/ 486 h 480"/>
                <a:gd name="T2" fmla="*/ 11 w 192"/>
                <a:gd name="T3" fmla="*/ 438 h 480"/>
                <a:gd name="T4" fmla="*/ 17 w 192"/>
                <a:gd name="T5" fmla="*/ 340 h 480"/>
                <a:gd name="T6" fmla="*/ 23 w 19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80"/>
                <a:gd name="T14" fmla="*/ 192 w 19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80">
                  <a:moveTo>
                    <a:pt x="0" y="480"/>
                  </a:moveTo>
                  <a:cubicBezTo>
                    <a:pt x="36" y="468"/>
                    <a:pt x="72" y="456"/>
                    <a:pt x="96" y="432"/>
                  </a:cubicBezTo>
                  <a:cubicBezTo>
                    <a:pt x="120" y="408"/>
                    <a:pt x="128" y="408"/>
                    <a:pt x="144" y="336"/>
                  </a:cubicBezTo>
                  <a:cubicBezTo>
                    <a:pt x="160" y="264"/>
                    <a:pt x="176" y="132"/>
                    <a:pt x="192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73" name="Freeform 70"/>
            <p:cNvSpPr>
              <a:spLocks/>
            </p:cNvSpPr>
            <p:nvPr/>
          </p:nvSpPr>
          <p:spPr bwMode="auto">
            <a:xfrm rot="2859523" flipH="1">
              <a:off x="2929" y="1241"/>
              <a:ext cx="98" cy="114"/>
            </a:xfrm>
            <a:custGeom>
              <a:avLst/>
              <a:gdLst>
                <a:gd name="T0" fmla="*/ 0 w 80"/>
                <a:gd name="T1" fmla="*/ 98 h 132"/>
                <a:gd name="T2" fmla="*/ 85 w 80"/>
                <a:gd name="T3" fmla="*/ 45 h 132"/>
                <a:gd name="T4" fmla="*/ 120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74" name="Arc 71"/>
            <p:cNvSpPr>
              <a:spLocks/>
            </p:cNvSpPr>
            <p:nvPr/>
          </p:nvSpPr>
          <p:spPr bwMode="auto">
            <a:xfrm rot="1213172">
              <a:off x="2948" y="1637"/>
              <a:ext cx="65" cy="151"/>
            </a:xfrm>
            <a:custGeom>
              <a:avLst/>
              <a:gdLst>
                <a:gd name="T0" fmla="*/ 0 w 27189"/>
                <a:gd name="T1" fmla="*/ 0 h 26531"/>
                <a:gd name="T2" fmla="*/ 0 w 27189"/>
                <a:gd name="T3" fmla="*/ 0 h 26531"/>
                <a:gd name="T4" fmla="*/ 0 w 27189"/>
                <a:gd name="T5" fmla="*/ 0 h 26531"/>
                <a:gd name="T6" fmla="*/ 0 60000 65536"/>
                <a:gd name="T7" fmla="*/ 0 60000 65536"/>
                <a:gd name="T8" fmla="*/ 0 60000 65536"/>
                <a:gd name="T9" fmla="*/ 0 w 27189"/>
                <a:gd name="T10" fmla="*/ 0 h 26531"/>
                <a:gd name="T11" fmla="*/ 27189 w 27189"/>
                <a:gd name="T12" fmla="*/ 26531 h 26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89" h="26531" fill="none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</a:path>
                <a:path w="27189" h="26531" stroke="0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  <a:lnTo>
                    <a:pt x="5589" y="4931"/>
                  </a:lnTo>
                  <a:lnTo>
                    <a:pt x="26618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75" name="Freeform 72"/>
            <p:cNvSpPr>
              <a:spLocks/>
            </p:cNvSpPr>
            <p:nvPr/>
          </p:nvSpPr>
          <p:spPr bwMode="auto">
            <a:xfrm rot="615711" flipH="1">
              <a:off x="2864" y="1272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76" name="Group 73"/>
            <p:cNvGrpSpPr>
              <a:grpSpLocks/>
            </p:cNvGrpSpPr>
            <p:nvPr/>
          </p:nvGrpSpPr>
          <p:grpSpPr bwMode="auto">
            <a:xfrm>
              <a:off x="3097" y="1228"/>
              <a:ext cx="119" cy="89"/>
              <a:chOff x="3097" y="1228"/>
              <a:chExt cx="119" cy="89"/>
            </a:xfrm>
          </p:grpSpPr>
          <p:sp>
            <p:nvSpPr>
              <p:cNvPr id="26909" name="Arc 74"/>
              <p:cNvSpPr>
                <a:spLocks/>
              </p:cNvSpPr>
              <p:nvPr/>
            </p:nvSpPr>
            <p:spPr bwMode="auto">
              <a:xfrm rot="7227494" flipH="1">
                <a:off x="3124" y="1223"/>
                <a:ext cx="88" cy="97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10" name="Arc 75"/>
              <p:cNvSpPr>
                <a:spLocks/>
              </p:cNvSpPr>
              <p:nvPr/>
            </p:nvSpPr>
            <p:spPr bwMode="auto">
              <a:xfrm rot="20863295" flipH="1">
                <a:off x="3097" y="1230"/>
                <a:ext cx="103" cy="8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877" name="Group 76"/>
            <p:cNvGrpSpPr>
              <a:grpSpLocks/>
            </p:cNvGrpSpPr>
            <p:nvPr/>
          </p:nvGrpSpPr>
          <p:grpSpPr bwMode="auto">
            <a:xfrm>
              <a:off x="2844" y="1397"/>
              <a:ext cx="230" cy="298"/>
              <a:chOff x="2844" y="1397"/>
              <a:chExt cx="230" cy="298"/>
            </a:xfrm>
          </p:grpSpPr>
          <p:sp>
            <p:nvSpPr>
              <p:cNvPr id="26907" name="Freeform 77"/>
              <p:cNvSpPr>
                <a:spLocks/>
              </p:cNvSpPr>
              <p:nvPr/>
            </p:nvSpPr>
            <p:spPr bwMode="auto">
              <a:xfrm rot="517400" flipH="1">
                <a:off x="2844" y="1397"/>
                <a:ext cx="230" cy="124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20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8" name="Arc 78"/>
              <p:cNvSpPr>
                <a:spLocks/>
              </p:cNvSpPr>
              <p:nvPr/>
            </p:nvSpPr>
            <p:spPr bwMode="auto">
              <a:xfrm rot="675542">
                <a:off x="2995" y="1521"/>
                <a:ext cx="56" cy="174"/>
              </a:xfrm>
              <a:custGeom>
                <a:avLst/>
                <a:gdLst>
                  <a:gd name="T0" fmla="*/ 0 w 21600"/>
                  <a:gd name="T1" fmla="*/ 0 h 20377"/>
                  <a:gd name="T2" fmla="*/ 0 w 21600"/>
                  <a:gd name="T3" fmla="*/ 0 h 20377"/>
                  <a:gd name="T4" fmla="*/ 0 w 21600"/>
                  <a:gd name="T5" fmla="*/ 0 h 203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77"/>
                  <a:gd name="T11" fmla="*/ 21600 w 21600"/>
                  <a:gd name="T12" fmla="*/ 20377 h 203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878" name="Arc 79"/>
            <p:cNvSpPr>
              <a:spLocks/>
            </p:cNvSpPr>
            <p:nvPr/>
          </p:nvSpPr>
          <p:spPr bwMode="auto">
            <a:xfrm rot="20206454" flipH="1">
              <a:off x="3648" y="1215"/>
              <a:ext cx="131" cy="138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879" name="Group 80"/>
            <p:cNvGrpSpPr>
              <a:grpSpLocks/>
            </p:cNvGrpSpPr>
            <p:nvPr/>
          </p:nvGrpSpPr>
          <p:grpSpPr bwMode="auto">
            <a:xfrm>
              <a:off x="3676" y="1152"/>
              <a:ext cx="161" cy="231"/>
              <a:chOff x="3676" y="1152"/>
              <a:chExt cx="161" cy="231"/>
            </a:xfrm>
          </p:grpSpPr>
          <p:sp>
            <p:nvSpPr>
              <p:cNvPr id="26905" name="Arc 81"/>
              <p:cNvSpPr>
                <a:spLocks/>
              </p:cNvSpPr>
              <p:nvPr/>
            </p:nvSpPr>
            <p:spPr bwMode="auto">
              <a:xfrm rot="18564040" flipH="1">
                <a:off x="3751" y="1171"/>
                <a:ext cx="83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06" name="Arc 82"/>
              <p:cNvSpPr>
                <a:spLocks/>
              </p:cNvSpPr>
              <p:nvPr/>
            </p:nvSpPr>
            <p:spPr bwMode="auto">
              <a:xfrm rot="5910393" flipH="1">
                <a:off x="3609" y="1219"/>
                <a:ext cx="231" cy="97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880" name="Freeform 83"/>
            <p:cNvSpPr>
              <a:spLocks/>
            </p:cNvSpPr>
            <p:nvPr/>
          </p:nvSpPr>
          <p:spPr bwMode="auto">
            <a:xfrm rot="-143199">
              <a:off x="3776" y="1284"/>
              <a:ext cx="66" cy="483"/>
            </a:xfrm>
            <a:custGeom>
              <a:avLst/>
              <a:gdLst>
                <a:gd name="T0" fmla="*/ 0 w 192"/>
                <a:gd name="T1" fmla="*/ 486 h 480"/>
                <a:gd name="T2" fmla="*/ 11 w 192"/>
                <a:gd name="T3" fmla="*/ 438 h 480"/>
                <a:gd name="T4" fmla="*/ 17 w 192"/>
                <a:gd name="T5" fmla="*/ 340 h 480"/>
                <a:gd name="T6" fmla="*/ 23 w 19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80"/>
                <a:gd name="T14" fmla="*/ 192 w 19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80">
                  <a:moveTo>
                    <a:pt x="0" y="480"/>
                  </a:moveTo>
                  <a:cubicBezTo>
                    <a:pt x="36" y="468"/>
                    <a:pt x="72" y="456"/>
                    <a:pt x="96" y="432"/>
                  </a:cubicBezTo>
                  <a:cubicBezTo>
                    <a:pt x="120" y="408"/>
                    <a:pt x="128" y="408"/>
                    <a:pt x="144" y="336"/>
                  </a:cubicBezTo>
                  <a:cubicBezTo>
                    <a:pt x="160" y="264"/>
                    <a:pt x="176" y="132"/>
                    <a:pt x="192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81" name="Freeform 84"/>
            <p:cNvSpPr>
              <a:spLocks/>
            </p:cNvSpPr>
            <p:nvPr/>
          </p:nvSpPr>
          <p:spPr bwMode="auto">
            <a:xfrm rot="2859523" flipH="1">
              <a:off x="3793" y="1229"/>
              <a:ext cx="98" cy="114"/>
            </a:xfrm>
            <a:custGeom>
              <a:avLst/>
              <a:gdLst>
                <a:gd name="T0" fmla="*/ 0 w 80"/>
                <a:gd name="T1" fmla="*/ 98 h 132"/>
                <a:gd name="T2" fmla="*/ 85 w 80"/>
                <a:gd name="T3" fmla="*/ 45 h 132"/>
                <a:gd name="T4" fmla="*/ 120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82" name="Arc 85"/>
            <p:cNvSpPr>
              <a:spLocks/>
            </p:cNvSpPr>
            <p:nvPr/>
          </p:nvSpPr>
          <p:spPr bwMode="auto">
            <a:xfrm rot="1213172">
              <a:off x="3812" y="1625"/>
              <a:ext cx="65" cy="151"/>
            </a:xfrm>
            <a:custGeom>
              <a:avLst/>
              <a:gdLst>
                <a:gd name="T0" fmla="*/ 0 w 27189"/>
                <a:gd name="T1" fmla="*/ 0 h 26531"/>
                <a:gd name="T2" fmla="*/ 0 w 27189"/>
                <a:gd name="T3" fmla="*/ 0 h 26531"/>
                <a:gd name="T4" fmla="*/ 0 w 27189"/>
                <a:gd name="T5" fmla="*/ 0 h 26531"/>
                <a:gd name="T6" fmla="*/ 0 60000 65536"/>
                <a:gd name="T7" fmla="*/ 0 60000 65536"/>
                <a:gd name="T8" fmla="*/ 0 60000 65536"/>
                <a:gd name="T9" fmla="*/ 0 w 27189"/>
                <a:gd name="T10" fmla="*/ 0 h 26531"/>
                <a:gd name="T11" fmla="*/ 27189 w 27189"/>
                <a:gd name="T12" fmla="*/ 26531 h 26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89" h="26531" fill="none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</a:path>
                <a:path w="27189" h="26531" stroke="0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  <a:lnTo>
                    <a:pt x="5589" y="4931"/>
                  </a:lnTo>
                  <a:lnTo>
                    <a:pt x="26618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83" name="Freeform 86"/>
            <p:cNvSpPr>
              <a:spLocks/>
            </p:cNvSpPr>
            <p:nvPr/>
          </p:nvSpPr>
          <p:spPr bwMode="auto">
            <a:xfrm rot="615711" flipH="1">
              <a:off x="3728" y="1260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84" name="Group 87"/>
            <p:cNvGrpSpPr>
              <a:grpSpLocks/>
            </p:cNvGrpSpPr>
            <p:nvPr/>
          </p:nvGrpSpPr>
          <p:grpSpPr bwMode="auto">
            <a:xfrm>
              <a:off x="3961" y="1216"/>
              <a:ext cx="119" cy="89"/>
              <a:chOff x="3961" y="1216"/>
              <a:chExt cx="119" cy="89"/>
            </a:xfrm>
          </p:grpSpPr>
          <p:sp>
            <p:nvSpPr>
              <p:cNvPr id="26903" name="Arc 88"/>
              <p:cNvSpPr>
                <a:spLocks/>
              </p:cNvSpPr>
              <p:nvPr/>
            </p:nvSpPr>
            <p:spPr bwMode="auto">
              <a:xfrm rot="7227494" flipH="1">
                <a:off x="3988" y="1211"/>
                <a:ext cx="88" cy="97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04" name="Arc 89"/>
              <p:cNvSpPr>
                <a:spLocks/>
              </p:cNvSpPr>
              <p:nvPr/>
            </p:nvSpPr>
            <p:spPr bwMode="auto">
              <a:xfrm rot="20863295" flipH="1">
                <a:off x="3961" y="1218"/>
                <a:ext cx="103" cy="8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885" name="Group 90"/>
            <p:cNvGrpSpPr>
              <a:grpSpLocks/>
            </p:cNvGrpSpPr>
            <p:nvPr/>
          </p:nvGrpSpPr>
          <p:grpSpPr bwMode="auto">
            <a:xfrm>
              <a:off x="3708" y="1385"/>
              <a:ext cx="230" cy="298"/>
              <a:chOff x="3708" y="1385"/>
              <a:chExt cx="230" cy="298"/>
            </a:xfrm>
          </p:grpSpPr>
          <p:sp>
            <p:nvSpPr>
              <p:cNvPr id="26901" name="Freeform 91"/>
              <p:cNvSpPr>
                <a:spLocks/>
              </p:cNvSpPr>
              <p:nvPr/>
            </p:nvSpPr>
            <p:spPr bwMode="auto">
              <a:xfrm rot="517400" flipH="1">
                <a:off x="3708" y="1385"/>
                <a:ext cx="230" cy="124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20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2" name="Arc 92"/>
              <p:cNvSpPr>
                <a:spLocks/>
              </p:cNvSpPr>
              <p:nvPr/>
            </p:nvSpPr>
            <p:spPr bwMode="auto">
              <a:xfrm rot="675542">
                <a:off x="3859" y="1509"/>
                <a:ext cx="56" cy="174"/>
              </a:xfrm>
              <a:custGeom>
                <a:avLst/>
                <a:gdLst>
                  <a:gd name="T0" fmla="*/ 0 w 21600"/>
                  <a:gd name="T1" fmla="*/ 0 h 20377"/>
                  <a:gd name="T2" fmla="*/ 0 w 21600"/>
                  <a:gd name="T3" fmla="*/ 0 h 20377"/>
                  <a:gd name="T4" fmla="*/ 0 w 21600"/>
                  <a:gd name="T5" fmla="*/ 0 h 203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77"/>
                  <a:gd name="T11" fmla="*/ 21600 w 21600"/>
                  <a:gd name="T12" fmla="*/ 20377 h 203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886" name="Group 93"/>
            <p:cNvGrpSpPr>
              <a:grpSpLocks/>
            </p:cNvGrpSpPr>
            <p:nvPr/>
          </p:nvGrpSpPr>
          <p:grpSpPr bwMode="auto">
            <a:xfrm>
              <a:off x="4524" y="1149"/>
              <a:ext cx="189" cy="231"/>
              <a:chOff x="4524" y="1149"/>
              <a:chExt cx="189" cy="231"/>
            </a:xfrm>
          </p:grpSpPr>
          <p:sp>
            <p:nvSpPr>
              <p:cNvPr id="26897" name="Arc 94"/>
              <p:cNvSpPr>
                <a:spLocks/>
              </p:cNvSpPr>
              <p:nvPr/>
            </p:nvSpPr>
            <p:spPr bwMode="auto">
              <a:xfrm rot="20206454" flipH="1">
                <a:off x="4524" y="1215"/>
                <a:ext cx="131" cy="138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898" name="Group 95"/>
              <p:cNvGrpSpPr>
                <a:grpSpLocks/>
              </p:cNvGrpSpPr>
              <p:nvPr/>
            </p:nvGrpSpPr>
            <p:grpSpPr bwMode="auto">
              <a:xfrm>
                <a:off x="4552" y="1149"/>
                <a:ext cx="161" cy="231"/>
                <a:chOff x="4552" y="1152"/>
                <a:chExt cx="161" cy="231"/>
              </a:xfrm>
            </p:grpSpPr>
            <p:sp>
              <p:nvSpPr>
                <p:cNvPr id="26899" name="Arc 96"/>
                <p:cNvSpPr>
                  <a:spLocks/>
                </p:cNvSpPr>
                <p:nvPr/>
              </p:nvSpPr>
              <p:spPr bwMode="auto">
                <a:xfrm rot="18564040" flipH="1">
                  <a:off x="4627" y="1171"/>
                  <a:ext cx="83" cy="88"/>
                </a:xfrm>
                <a:custGeom>
                  <a:avLst/>
                  <a:gdLst>
                    <a:gd name="T0" fmla="*/ 0 w 23199"/>
                    <a:gd name="T1" fmla="*/ 0 h 27198"/>
                    <a:gd name="T2" fmla="*/ 0 w 23199"/>
                    <a:gd name="T3" fmla="*/ 0 h 27198"/>
                    <a:gd name="T4" fmla="*/ 0 w 23199"/>
                    <a:gd name="T5" fmla="*/ 0 h 27198"/>
                    <a:gd name="T6" fmla="*/ 0 60000 65536"/>
                    <a:gd name="T7" fmla="*/ 0 60000 65536"/>
                    <a:gd name="T8" fmla="*/ 0 60000 65536"/>
                    <a:gd name="T9" fmla="*/ 0 w 23199"/>
                    <a:gd name="T10" fmla="*/ 0 h 27198"/>
                    <a:gd name="T11" fmla="*/ 23199 w 23199"/>
                    <a:gd name="T12" fmla="*/ 27198 h 27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00" name="Arc 97"/>
                <p:cNvSpPr>
                  <a:spLocks/>
                </p:cNvSpPr>
                <p:nvPr/>
              </p:nvSpPr>
              <p:spPr bwMode="auto">
                <a:xfrm rot="5910393" flipH="1">
                  <a:off x="4485" y="1219"/>
                  <a:ext cx="231" cy="97"/>
                </a:xfrm>
                <a:custGeom>
                  <a:avLst/>
                  <a:gdLst>
                    <a:gd name="T0" fmla="*/ 0 w 21600"/>
                    <a:gd name="T1" fmla="*/ 0 h 27068"/>
                    <a:gd name="T2" fmla="*/ 0 w 21600"/>
                    <a:gd name="T3" fmla="*/ 0 h 27068"/>
                    <a:gd name="T4" fmla="*/ 0 w 21600"/>
                    <a:gd name="T5" fmla="*/ 0 h 270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7068"/>
                    <a:gd name="T11" fmla="*/ 21600 w 21600"/>
                    <a:gd name="T12" fmla="*/ 27068 h 270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6887" name="Freeform 98"/>
            <p:cNvSpPr>
              <a:spLocks/>
            </p:cNvSpPr>
            <p:nvPr/>
          </p:nvSpPr>
          <p:spPr bwMode="auto">
            <a:xfrm rot="-143199">
              <a:off x="4652" y="1284"/>
              <a:ext cx="66" cy="483"/>
            </a:xfrm>
            <a:custGeom>
              <a:avLst/>
              <a:gdLst>
                <a:gd name="T0" fmla="*/ 0 w 192"/>
                <a:gd name="T1" fmla="*/ 486 h 480"/>
                <a:gd name="T2" fmla="*/ 11 w 192"/>
                <a:gd name="T3" fmla="*/ 438 h 480"/>
                <a:gd name="T4" fmla="*/ 17 w 192"/>
                <a:gd name="T5" fmla="*/ 340 h 480"/>
                <a:gd name="T6" fmla="*/ 23 w 19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80"/>
                <a:gd name="T14" fmla="*/ 192 w 19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80">
                  <a:moveTo>
                    <a:pt x="0" y="480"/>
                  </a:moveTo>
                  <a:cubicBezTo>
                    <a:pt x="36" y="468"/>
                    <a:pt x="72" y="456"/>
                    <a:pt x="96" y="432"/>
                  </a:cubicBezTo>
                  <a:cubicBezTo>
                    <a:pt x="120" y="408"/>
                    <a:pt x="128" y="408"/>
                    <a:pt x="144" y="336"/>
                  </a:cubicBezTo>
                  <a:cubicBezTo>
                    <a:pt x="160" y="264"/>
                    <a:pt x="176" y="132"/>
                    <a:pt x="192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88" name="Freeform 99"/>
            <p:cNvSpPr>
              <a:spLocks/>
            </p:cNvSpPr>
            <p:nvPr/>
          </p:nvSpPr>
          <p:spPr bwMode="auto">
            <a:xfrm rot="2859523" flipH="1">
              <a:off x="4669" y="1229"/>
              <a:ext cx="98" cy="114"/>
            </a:xfrm>
            <a:custGeom>
              <a:avLst/>
              <a:gdLst>
                <a:gd name="T0" fmla="*/ 0 w 80"/>
                <a:gd name="T1" fmla="*/ 98 h 132"/>
                <a:gd name="T2" fmla="*/ 85 w 80"/>
                <a:gd name="T3" fmla="*/ 45 h 132"/>
                <a:gd name="T4" fmla="*/ 120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89" name="Arc 100"/>
            <p:cNvSpPr>
              <a:spLocks/>
            </p:cNvSpPr>
            <p:nvPr/>
          </p:nvSpPr>
          <p:spPr bwMode="auto">
            <a:xfrm rot="1213172">
              <a:off x="4688" y="1625"/>
              <a:ext cx="65" cy="151"/>
            </a:xfrm>
            <a:custGeom>
              <a:avLst/>
              <a:gdLst>
                <a:gd name="T0" fmla="*/ 0 w 27189"/>
                <a:gd name="T1" fmla="*/ 0 h 26531"/>
                <a:gd name="T2" fmla="*/ 0 w 27189"/>
                <a:gd name="T3" fmla="*/ 0 h 26531"/>
                <a:gd name="T4" fmla="*/ 0 w 27189"/>
                <a:gd name="T5" fmla="*/ 0 h 26531"/>
                <a:gd name="T6" fmla="*/ 0 60000 65536"/>
                <a:gd name="T7" fmla="*/ 0 60000 65536"/>
                <a:gd name="T8" fmla="*/ 0 60000 65536"/>
                <a:gd name="T9" fmla="*/ 0 w 27189"/>
                <a:gd name="T10" fmla="*/ 0 h 26531"/>
                <a:gd name="T11" fmla="*/ 27189 w 27189"/>
                <a:gd name="T12" fmla="*/ 26531 h 26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89" h="26531" fill="none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</a:path>
                <a:path w="27189" h="26531" stroke="0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  <a:lnTo>
                    <a:pt x="5589" y="4931"/>
                  </a:lnTo>
                  <a:lnTo>
                    <a:pt x="26618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90" name="Freeform 101"/>
            <p:cNvSpPr>
              <a:spLocks/>
            </p:cNvSpPr>
            <p:nvPr/>
          </p:nvSpPr>
          <p:spPr bwMode="auto">
            <a:xfrm rot="615711" flipH="1">
              <a:off x="4604" y="1260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91" name="Group 102"/>
            <p:cNvGrpSpPr>
              <a:grpSpLocks/>
            </p:cNvGrpSpPr>
            <p:nvPr/>
          </p:nvGrpSpPr>
          <p:grpSpPr bwMode="auto">
            <a:xfrm>
              <a:off x="4837" y="1216"/>
              <a:ext cx="119" cy="89"/>
              <a:chOff x="4837" y="1216"/>
              <a:chExt cx="119" cy="89"/>
            </a:xfrm>
          </p:grpSpPr>
          <p:sp>
            <p:nvSpPr>
              <p:cNvPr id="26895" name="Arc 103"/>
              <p:cNvSpPr>
                <a:spLocks/>
              </p:cNvSpPr>
              <p:nvPr/>
            </p:nvSpPr>
            <p:spPr bwMode="auto">
              <a:xfrm rot="7227494" flipH="1">
                <a:off x="4864" y="1211"/>
                <a:ext cx="88" cy="97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96" name="Arc 104"/>
              <p:cNvSpPr>
                <a:spLocks/>
              </p:cNvSpPr>
              <p:nvPr/>
            </p:nvSpPr>
            <p:spPr bwMode="auto">
              <a:xfrm rot="20863295" flipH="1">
                <a:off x="4837" y="1218"/>
                <a:ext cx="103" cy="8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892" name="Group 105"/>
            <p:cNvGrpSpPr>
              <a:grpSpLocks/>
            </p:cNvGrpSpPr>
            <p:nvPr/>
          </p:nvGrpSpPr>
          <p:grpSpPr bwMode="auto">
            <a:xfrm>
              <a:off x="4584" y="1385"/>
              <a:ext cx="230" cy="298"/>
              <a:chOff x="4584" y="1385"/>
              <a:chExt cx="230" cy="298"/>
            </a:xfrm>
          </p:grpSpPr>
          <p:sp>
            <p:nvSpPr>
              <p:cNvPr id="26893" name="Freeform 106"/>
              <p:cNvSpPr>
                <a:spLocks/>
              </p:cNvSpPr>
              <p:nvPr/>
            </p:nvSpPr>
            <p:spPr bwMode="auto">
              <a:xfrm rot="517400" flipH="1">
                <a:off x="4584" y="1385"/>
                <a:ext cx="230" cy="124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20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4" name="Arc 107"/>
              <p:cNvSpPr>
                <a:spLocks/>
              </p:cNvSpPr>
              <p:nvPr/>
            </p:nvSpPr>
            <p:spPr bwMode="auto">
              <a:xfrm rot="675542">
                <a:off x="4735" y="1509"/>
                <a:ext cx="56" cy="174"/>
              </a:xfrm>
              <a:custGeom>
                <a:avLst/>
                <a:gdLst>
                  <a:gd name="T0" fmla="*/ 0 w 21600"/>
                  <a:gd name="T1" fmla="*/ 0 h 20377"/>
                  <a:gd name="T2" fmla="*/ 0 w 21600"/>
                  <a:gd name="T3" fmla="*/ 0 h 20377"/>
                  <a:gd name="T4" fmla="*/ 0 w 21600"/>
                  <a:gd name="T5" fmla="*/ 0 h 203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77"/>
                  <a:gd name="T11" fmla="*/ 21600 w 21600"/>
                  <a:gd name="T12" fmla="*/ 20377 h 203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35" name="Rectangle 108"/>
          <p:cNvSpPr>
            <a:spLocks noChangeArrowheads="1"/>
          </p:cNvSpPr>
          <p:nvPr/>
        </p:nvSpPr>
        <p:spPr bwMode="auto">
          <a:xfrm>
            <a:off x="1143000" y="4435475"/>
            <a:ext cx="6381750" cy="7889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6636" name="Line 109"/>
          <p:cNvSpPr>
            <a:spLocks noChangeShapeType="1"/>
          </p:cNvSpPr>
          <p:nvPr/>
        </p:nvSpPr>
        <p:spPr bwMode="auto">
          <a:xfrm>
            <a:off x="1154113" y="4627563"/>
            <a:ext cx="638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10"/>
          <p:cNvSpPr>
            <a:spLocks noChangeShapeType="1"/>
          </p:cNvSpPr>
          <p:nvPr/>
        </p:nvSpPr>
        <p:spPr bwMode="auto">
          <a:xfrm>
            <a:off x="1143000" y="4824413"/>
            <a:ext cx="6381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11"/>
          <p:cNvSpPr>
            <a:spLocks noChangeShapeType="1"/>
          </p:cNvSpPr>
          <p:nvPr/>
        </p:nvSpPr>
        <p:spPr bwMode="auto">
          <a:xfrm>
            <a:off x="1162050" y="5016500"/>
            <a:ext cx="638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12"/>
          <p:cNvSpPr>
            <a:spLocks noChangeShapeType="1"/>
          </p:cNvSpPr>
          <p:nvPr/>
        </p:nvSpPr>
        <p:spPr bwMode="auto">
          <a:xfrm>
            <a:off x="1555750" y="44354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113"/>
          <p:cNvSpPr>
            <a:spLocks noChangeShapeType="1"/>
          </p:cNvSpPr>
          <p:nvPr/>
        </p:nvSpPr>
        <p:spPr bwMode="auto">
          <a:xfrm>
            <a:off x="2027238" y="44354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Line 114"/>
          <p:cNvSpPr>
            <a:spLocks noChangeShapeType="1"/>
          </p:cNvSpPr>
          <p:nvPr/>
        </p:nvSpPr>
        <p:spPr bwMode="auto">
          <a:xfrm>
            <a:off x="2498725" y="44354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Line 115"/>
          <p:cNvSpPr>
            <a:spLocks noChangeShapeType="1"/>
          </p:cNvSpPr>
          <p:nvPr/>
        </p:nvSpPr>
        <p:spPr bwMode="auto">
          <a:xfrm>
            <a:off x="2971800" y="44354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Line 116"/>
          <p:cNvSpPr>
            <a:spLocks noChangeShapeType="1"/>
          </p:cNvSpPr>
          <p:nvPr/>
        </p:nvSpPr>
        <p:spPr bwMode="auto">
          <a:xfrm>
            <a:off x="3430588" y="44354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Line 117"/>
          <p:cNvSpPr>
            <a:spLocks noChangeShapeType="1"/>
          </p:cNvSpPr>
          <p:nvPr/>
        </p:nvSpPr>
        <p:spPr bwMode="auto">
          <a:xfrm>
            <a:off x="4440238" y="44354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Line 118"/>
          <p:cNvSpPr>
            <a:spLocks noChangeShapeType="1"/>
          </p:cNvSpPr>
          <p:nvPr/>
        </p:nvSpPr>
        <p:spPr bwMode="auto">
          <a:xfrm>
            <a:off x="5902325" y="44354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Line 119"/>
          <p:cNvSpPr>
            <a:spLocks noChangeShapeType="1"/>
          </p:cNvSpPr>
          <p:nvPr/>
        </p:nvSpPr>
        <p:spPr bwMode="auto">
          <a:xfrm>
            <a:off x="6367463" y="44354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Freeform 120"/>
          <p:cNvSpPr>
            <a:spLocks/>
          </p:cNvSpPr>
          <p:nvPr/>
        </p:nvSpPr>
        <p:spPr bwMode="auto">
          <a:xfrm rot="-143199">
            <a:off x="1504950" y="47879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48" name="Group 121"/>
          <p:cNvGrpSpPr>
            <a:grpSpLocks/>
          </p:cNvGrpSpPr>
          <p:nvPr/>
        </p:nvGrpSpPr>
        <p:grpSpPr bwMode="auto">
          <a:xfrm>
            <a:off x="1362075" y="4673600"/>
            <a:ext cx="277813" cy="200025"/>
            <a:chOff x="858" y="2944"/>
            <a:chExt cx="175" cy="126"/>
          </a:xfrm>
        </p:grpSpPr>
        <p:sp>
          <p:nvSpPr>
            <p:cNvPr id="26831" name="Arc 122"/>
            <p:cNvSpPr>
              <a:spLocks/>
            </p:cNvSpPr>
            <p:nvPr/>
          </p:nvSpPr>
          <p:spPr bwMode="auto">
            <a:xfrm rot="20206454" flipH="1">
              <a:off x="858" y="2978"/>
              <a:ext cx="92" cy="75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2" name="Arc 123"/>
            <p:cNvSpPr>
              <a:spLocks/>
            </p:cNvSpPr>
            <p:nvPr/>
          </p:nvSpPr>
          <p:spPr bwMode="auto">
            <a:xfrm rot="18564040" flipH="1">
              <a:off x="937" y="2947"/>
              <a:ext cx="46" cy="61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3" name="Arc 124"/>
            <p:cNvSpPr>
              <a:spLocks/>
            </p:cNvSpPr>
            <p:nvPr/>
          </p:nvSpPr>
          <p:spPr bwMode="auto">
            <a:xfrm rot="5910393" flipH="1">
              <a:off x="849" y="2973"/>
              <a:ext cx="126" cy="67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4" name="Freeform 125"/>
            <p:cNvSpPr>
              <a:spLocks/>
            </p:cNvSpPr>
            <p:nvPr/>
          </p:nvSpPr>
          <p:spPr bwMode="auto">
            <a:xfrm rot="2859523" flipH="1">
              <a:off x="967" y="2977"/>
              <a:ext cx="54" cy="79"/>
            </a:xfrm>
            <a:custGeom>
              <a:avLst/>
              <a:gdLst>
                <a:gd name="T0" fmla="*/ 0 w 80"/>
                <a:gd name="T1" fmla="*/ 47 h 132"/>
                <a:gd name="T2" fmla="*/ 26 w 80"/>
                <a:gd name="T3" fmla="*/ 22 h 132"/>
                <a:gd name="T4" fmla="*/ 3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9" name="Arc 126"/>
          <p:cNvSpPr>
            <a:spLocks/>
          </p:cNvSpPr>
          <p:nvPr/>
        </p:nvSpPr>
        <p:spPr bwMode="auto">
          <a:xfrm rot="1213172">
            <a:off x="1544638" y="508158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Freeform 127"/>
          <p:cNvSpPr>
            <a:spLocks/>
          </p:cNvSpPr>
          <p:nvPr/>
        </p:nvSpPr>
        <p:spPr bwMode="auto">
          <a:xfrm rot="517400" flipH="1">
            <a:off x="1428750" y="487521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51" name="Group 128"/>
          <p:cNvGrpSpPr>
            <a:grpSpLocks/>
          </p:cNvGrpSpPr>
          <p:nvPr/>
        </p:nvGrpSpPr>
        <p:grpSpPr bwMode="auto">
          <a:xfrm>
            <a:off x="1450975" y="4729163"/>
            <a:ext cx="390525" cy="146050"/>
            <a:chOff x="914" y="2979"/>
            <a:chExt cx="246" cy="92"/>
          </a:xfrm>
        </p:grpSpPr>
        <p:sp>
          <p:nvSpPr>
            <p:cNvPr id="26827" name="Freeform 129"/>
            <p:cNvSpPr>
              <a:spLocks/>
            </p:cNvSpPr>
            <p:nvPr/>
          </p:nvSpPr>
          <p:spPr bwMode="auto">
            <a:xfrm rot="615711" flipH="1">
              <a:off x="914" y="3003"/>
              <a:ext cx="161" cy="6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28" name="Group 130"/>
            <p:cNvGrpSpPr>
              <a:grpSpLocks/>
            </p:cNvGrpSpPr>
            <p:nvPr/>
          </p:nvGrpSpPr>
          <p:grpSpPr bwMode="auto">
            <a:xfrm>
              <a:off x="1077" y="2979"/>
              <a:ext cx="83" cy="48"/>
              <a:chOff x="1077" y="2979"/>
              <a:chExt cx="83" cy="48"/>
            </a:xfrm>
          </p:grpSpPr>
          <p:sp>
            <p:nvSpPr>
              <p:cNvPr id="26829" name="Arc 131"/>
              <p:cNvSpPr>
                <a:spLocks/>
              </p:cNvSpPr>
              <p:nvPr/>
            </p:nvSpPr>
            <p:spPr bwMode="auto">
              <a:xfrm rot="7227494" flipH="1">
                <a:off x="1102" y="2969"/>
                <a:ext cx="48" cy="68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30" name="Arc 132"/>
              <p:cNvSpPr>
                <a:spLocks/>
              </p:cNvSpPr>
              <p:nvPr/>
            </p:nvSpPr>
            <p:spPr bwMode="auto">
              <a:xfrm rot="20863295" flipH="1">
                <a:off x="1077" y="2980"/>
                <a:ext cx="72" cy="4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52" name="Arc 133"/>
          <p:cNvSpPr>
            <a:spLocks/>
          </p:cNvSpPr>
          <p:nvPr/>
        </p:nvSpPr>
        <p:spPr bwMode="auto">
          <a:xfrm rot="675542">
            <a:off x="1595438" y="49831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Line 134"/>
          <p:cNvSpPr>
            <a:spLocks noChangeShapeType="1"/>
          </p:cNvSpPr>
          <p:nvPr/>
        </p:nvSpPr>
        <p:spPr bwMode="auto">
          <a:xfrm>
            <a:off x="3921125" y="441960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Line 135"/>
          <p:cNvSpPr>
            <a:spLocks noChangeShapeType="1"/>
          </p:cNvSpPr>
          <p:nvPr/>
        </p:nvSpPr>
        <p:spPr bwMode="auto">
          <a:xfrm>
            <a:off x="4905375" y="44354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Line 136"/>
          <p:cNvSpPr>
            <a:spLocks noChangeShapeType="1"/>
          </p:cNvSpPr>
          <p:nvPr/>
        </p:nvSpPr>
        <p:spPr bwMode="auto">
          <a:xfrm>
            <a:off x="5397500" y="44354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Line 137"/>
          <p:cNvSpPr>
            <a:spLocks noChangeShapeType="1"/>
          </p:cNvSpPr>
          <p:nvPr/>
        </p:nvSpPr>
        <p:spPr bwMode="auto">
          <a:xfrm>
            <a:off x="6846888" y="4435475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Rectangle 138"/>
          <p:cNvSpPr>
            <a:spLocks noChangeArrowheads="1"/>
          </p:cNvSpPr>
          <p:nvPr/>
        </p:nvSpPr>
        <p:spPr bwMode="auto">
          <a:xfrm>
            <a:off x="1143000" y="5230813"/>
            <a:ext cx="6381750" cy="7889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6658" name="Line 139"/>
          <p:cNvSpPr>
            <a:spLocks noChangeShapeType="1"/>
          </p:cNvSpPr>
          <p:nvPr/>
        </p:nvSpPr>
        <p:spPr bwMode="auto">
          <a:xfrm>
            <a:off x="1154113" y="5424488"/>
            <a:ext cx="638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Line 140"/>
          <p:cNvSpPr>
            <a:spLocks noChangeShapeType="1"/>
          </p:cNvSpPr>
          <p:nvPr/>
        </p:nvSpPr>
        <p:spPr bwMode="auto">
          <a:xfrm>
            <a:off x="1143000" y="5621338"/>
            <a:ext cx="6381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Line 141"/>
          <p:cNvSpPr>
            <a:spLocks noChangeShapeType="1"/>
          </p:cNvSpPr>
          <p:nvPr/>
        </p:nvSpPr>
        <p:spPr bwMode="auto">
          <a:xfrm>
            <a:off x="1162050" y="5811838"/>
            <a:ext cx="6381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Line 142"/>
          <p:cNvSpPr>
            <a:spLocks noChangeShapeType="1"/>
          </p:cNvSpPr>
          <p:nvPr/>
        </p:nvSpPr>
        <p:spPr bwMode="auto">
          <a:xfrm>
            <a:off x="1555750" y="52308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Line 143"/>
          <p:cNvSpPr>
            <a:spLocks noChangeShapeType="1"/>
          </p:cNvSpPr>
          <p:nvPr/>
        </p:nvSpPr>
        <p:spPr bwMode="auto">
          <a:xfrm>
            <a:off x="2027238" y="52308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3" name="Line 144"/>
          <p:cNvSpPr>
            <a:spLocks noChangeShapeType="1"/>
          </p:cNvSpPr>
          <p:nvPr/>
        </p:nvSpPr>
        <p:spPr bwMode="auto">
          <a:xfrm>
            <a:off x="2498725" y="52308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Line 145"/>
          <p:cNvSpPr>
            <a:spLocks noChangeShapeType="1"/>
          </p:cNvSpPr>
          <p:nvPr/>
        </p:nvSpPr>
        <p:spPr bwMode="auto">
          <a:xfrm>
            <a:off x="2971800" y="52308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5" name="Line 146"/>
          <p:cNvSpPr>
            <a:spLocks noChangeShapeType="1"/>
          </p:cNvSpPr>
          <p:nvPr/>
        </p:nvSpPr>
        <p:spPr bwMode="auto">
          <a:xfrm>
            <a:off x="3430588" y="52308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Line 147"/>
          <p:cNvSpPr>
            <a:spLocks noChangeShapeType="1"/>
          </p:cNvSpPr>
          <p:nvPr/>
        </p:nvSpPr>
        <p:spPr bwMode="auto">
          <a:xfrm>
            <a:off x="4440238" y="52308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Line 148"/>
          <p:cNvSpPr>
            <a:spLocks noChangeShapeType="1"/>
          </p:cNvSpPr>
          <p:nvPr/>
        </p:nvSpPr>
        <p:spPr bwMode="auto">
          <a:xfrm>
            <a:off x="5902325" y="52308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8" name="Line 149"/>
          <p:cNvSpPr>
            <a:spLocks noChangeShapeType="1"/>
          </p:cNvSpPr>
          <p:nvPr/>
        </p:nvSpPr>
        <p:spPr bwMode="auto">
          <a:xfrm>
            <a:off x="6367463" y="52308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9" name="Line 150"/>
          <p:cNvSpPr>
            <a:spLocks noChangeShapeType="1"/>
          </p:cNvSpPr>
          <p:nvPr/>
        </p:nvSpPr>
        <p:spPr bwMode="auto">
          <a:xfrm>
            <a:off x="3921125" y="5214938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0" name="Line 151"/>
          <p:cNvSpPr>
            <a:spLocks noChangeShapeType="1"/>
          </p:cNvSpPr>
          <p:nvPr/>
        </p:nvSpPr>
        <p:spPr bwMode="auto">
          <a:xfrm>
            <a:off x="4905375" y="52308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1" name="Line 152"/>
          <p:cNvSpPr>
            <a:spLocks noChangeShapeType="1"/>
          </p:cNvSpPr>
          <p:nvPr/>
        </p:nvSpPr>
        <p:spPr bwMode="auto">
          <a:xfrm>
            <a:off x="5397500" y="52308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2" name="Line 153"/>
          <p:cNvSpPr>
            <a:spLocks noChangeShapeType="1"/>
          </p:cNvSpPr>
          <p:nvPr/>
        </p:nvSpPr>
        <p:spPr bwMode="auto">
          <a:xfrm>
            <a:off x="6846888" y="5230813"/>
            <a:ext cx="0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3" name="Freeform 154"/>
          <p:cNvSpPr>
            <a:spLocks/>
          </p:cNvSpPr>
          <p:nvPr/>
        </p:nvSpPr>
        <p:spPr bwMode="auto">
          <a:xfrm rot="-143199">
            <a:off x="2438400" y="478155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74" name="Group 155"/>
          <p:cNvGrpSpPr>
            <a:grpSpLocks/>
          </p:cNvGrpSpPr>
          <p:nvPr/>
        </p:nvGrpSpPr>
        <p:grpSpPr bwMode="auto">
          <a:xfrm>
            <a:off x="2295525" y="4667250"/>
            <a:ext cx="277813" cy="200025"/>
            <a:chOff x="858" y="2944"/>
            <a:chExt cx="175" cy="126"/>
          </a:xfrm>
        </p:grpSpPr>
        <p:sp>
          <p:nvSpPr>
            <p:cNvPr id="26823" name="Arc 156"/>
            <p:cNvSpPr>
              <a:spLocks/>
            </p:cNvSpPr>
            <p:nvPr/>
          </p:nvSpPr>
          <p:spPr bwMode="auto">
            <a:xfrm rot="20206454" flipH="1">
              <a:off x="858" y="2978"/>
              <a:ext cx="92" cy="75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4" name="Arc 157"/>
            <p:cNvSpPr>
              <a:spLocks/>
            </p:cNvSpPr>
            <p:nvPr/>
          </p:nvSpPr>
          <p:spPr bwMode="auto">
            <a:xfrm rot="18564040" flipH="1">
              <a:off x="937" y="2947"/>
              <a:ext cx="46" cy="61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5" name="Arc 158"/>
            <p:cNvSpPr>
              <a:spLocks/>
            </p:cNvSpPr>
            <p:nvPr/>
          </p:nvSpPr>
          <p:spPr bwMode="auto">
            <a:xfrm rot="5910393" flipH="1">
              <a:off x="849" y="2973"/>
              <a:ext cx="126" cy="67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26" name="Freeform 159"/>
            <p:cNvSpPr>
              <a:spLocks/>
            </p:cNvSpPr>
            <p:nvPr/>
          </p:nvSpPr>
          <p:spPr bwMode="auto">
            <a:xfrm rot="2859523" flipH="1">
              <a:off x="967" y="2977"/>
              <a:ext cx="54" cy="79"/>
            </a:xfrm>
            <a:custGeom>
              <a:avLst/>
              <a:gdLst>
                <a:gd name="T0" fmla="*/ 0 w 80"/>
                <a:gd name="T1" fmla="*/ 47 h 132"/>
                <a:gd name="T2" fmla="*/ 26 w 80"/>
                <a:gd name="T3" fmla="*/ 22 h 132"/>
                <a:gd name="T4" fmla="*/ 3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75" name="Arc 160"/>
          <p:cNvSpPr>
            <a:spLocks/>
          </p:cNvSpPr>
          <p:nvPr/>
        </p:nvSpPr>
        <p:spPr bwMode="auto">
          <a:xfrm rot="1213172">
            <a:off x="2478088" y="507523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6" name="Freeform 161"/>
          <p:cNvSpPr>
            <a:spLocks/>
          </p:cNvSpPr>
          <p:nvPr/>
        </p:nvSpPr>
        <p:spPr bwMode="auto">
          <a:xfrm rot="517400" flipH="1">
            <a:off x="2362200" y="486886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77" name="Group 162"/>
          <p:cNvGrpSpPr>
            <a:grpSpLocks/>
          </p:cNvGrpSpPr>
          <p:nvPr/>
        </p:nvGrpSpPr>
        <p:grpSpPr bwMode="auto">
          <a:xfrm>
            <a:off x="2384425" y="4722813"/>
            <a:ext cx="390525" cy="146050"/>
            <a:chOff x="1502" y="2975"/>
            <a:chExt cx="246" cy="92"/>
          </a:xfrm>
        </p:grpSpPr>
        <p:sp>
          <p:nvSpPr>
            <p:cNvPr id="26819" name="Freeform 163"/>
            <p:cNvSpPr>
              <a:spLocks/>
            </p:cNvSpPr>
            <p:nvPr/>
          </p:nvSpPr>
          <p:spPr bwMode="auto">
            <a:xfrm rot="615711" flipH="1">
              <a:off x="1502" y="2999"/>
              <a:ext cx="161" cy="6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20" name="Group 164"/>
            <p:cNvGrpSpPr>
              <a:grpSpLocks/>
            </p:cNvGrpSpPr>
            <p:nvPr/>
          </p:nvGrpSpPr>
          <p:grpSpPr bwMode="auto">
            <a:xfrm>
              <a:off x="1665" y="2975"/>
              <a:ext cx="83" cy="48"/>
              <a:chOff x="1077" y="2979"/>
              <a:chExt cx="83" cy="48"/>
            </a:xfrm>
          </p:grpSpPr>
          <p:sp>
            <p:nvSpPr>
              <p:cNvPr id="26821" name="Arc 165"/>
              <p:cNvSpPr>
                <a:spLocks/>
              </p:cNvSpPr>
              <p:nvPr/>
            </p:nvSpPr>
            <p:spPr bwMode="auto">
              <a:xfrm rot="7227494" flipH="1">
                <a:off x="1102" y="2969"/>
                <a:ext cx="48" cy="68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22" name="Arc 166"/>
              <p:cNvSpPr>
                <a:spLocks/>
              </p:cNvSpPr>
              <p:nvPr/>
            </p:nvSpPr>
            <p:spPr bwMode="auto">
              <a:xfrm rot="20863295" flipH="1">
                <a:off x="1077" y="2980"/>
                <a:ext cx="72" cy="4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78" name="Arc 167"/>
          <p:cNvSpPr>
            <a:spLocks/>
          </p:cNvSpPr>
          <p:nvPr/>
        </p:nvSpPr>
        <p:spPr bwMode="auto">
          <a:xfrm rot="675542">
            <a:off x="2528888" y="497681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79" name="Freeform 168"/>
          <p:cNvSpPr>
            <a:spLocks/>
          </p:cNvSpPr>
          <p:nvPr/>
        </p:nvSpPr>
        <p:spPr bwMode="auto">
          <a:xfrm rot="-143199">
            <a:off x="3375025" y="47752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80" name="Group 169"/>
          <p:cNvGrpSpPr>
            <a:grpSpLocks/>
          </p:cNvGrpSpPr>
          <p:nvPr/>
        </p:nvGrpSpPr>
        <p:grpSpPr bwMode="auto">
          <a:xfrm>
            <a:off x="3232150" y="4660900"/>
            <a:ext cx="277813" cy="200025"/>
            <a:chOff x="858" y="2944"/>
            <a:chExt cx="175" cy="126"/>
          </a:xfrm>
        </p:grpSpPr>
        <p:sp>
          <p:nvSpPr>
            <p:cNvPr id="26815" name="Arc 170"/>
            <p:cNvSpPr>
              <a:spLocks/>
            </p:cNvSpPr>
            <p:nvPr/>
          </p:nvSpPr>
          <p:spPr bwMode="auto">
            <a:xfrm rot="20206454" flipH="1">
              <a:off x="858" y="2978"/>
              <a:ext cx="92" cy="75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6" name="Arc 171"/>
            <p:cNvSpPr>
              <a:spLocks/>
            </p:cNvSpPr>
            <p:nvPr/>
          </p:nvSpPr>
          <p:spPr bwMode="auto">
            <a:xfrm rot="18564040" flipH="1">
              <a:off x="937" y="2947"/>
              <a:ext cx="46" cy="61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7" name="Arc 172"/>
            <p:cNvSpPr>
              <a:spLocks/>
            </p:cNvSpPr>
            <p:nvPr/>
          </p:nvSpPr>
          <p:spPr bwMode="auto">
            <a:xfrm rot="5910393" flipH="1">
              <a:off x="849" y="2973"/>
              <a:ext cx="126" cy="67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8" name="Freeform 173"/>
            <p:cNvSpPr>
              <a:spLocks/>
            </p:cNvSpPr>
            <p:nvPr/>
          </p:nvSpPr>
          <p:spPr bwMode="auto">
            <a:xfrm rot="2859523" flipH="1">
              <a:off x="967" y="2977"/>
              <a:ext cx="54" cy="79"/>
            </a:xfrm>
            <a:custGeom>
              <a:avLst/>
              <a:gdLst>
                <a:gd name="T0" fmla="*/ 0 w 80"/>
                <a:gd name="T1" fmla="*/ 47 h 132"/>
                <a:gd name="T2" fmla="*/ 26 w 80"/>
                <a:gd name="T3" fmla="*/ 22 h 132"/>
                <a:gd name="T4" fmla="*/ 3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81" name="Arc 174"/>
          <p:cNvSpPr>
            <a:spLocks/>
          </p:cNvSpPr>
          <p:nvPr/>
        </p:nvSpPr>
        <p:spPr bwMode="auto">
          <a:xfrm rot="1213172">
            <a:off x="3414713" y="506888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2" name="Freeform 175"/>
          <p:cNvSpPr>
            <a:spLocks/>
          </p:cNvSpPr>
          <p:nvPr/>
        </p:nvSpPr>
        <p:spPr bwMode="auto">
          <a:xfrm rot="517400" flipH="1">
            <a:off x="3298825" y="486251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83" name="Group 176"/>
          <p:cNvGrpSpPr>
            <a:grpSpLocks/>
          </p:cNvGrpSpPr>
          <p:nvPr/>
        </p:nvGrpSpPr>
        <p:grpSpPr bwMode="auto">
          <a:xfrm>
            <a:off x="3321050" y="4716463"/>
            <a:ext cx="390525" cy="146050"/>
            <a:chOff x="1502" y="2975"/>
            <a:chExt cx="246" cy="92"/>
          </a:xfrm>
        </p:grpSpPr>
        <p:sp>
          <p:nvSpPr>
            <p:cNvPr id="26811" name="Freeform 177"/>
            <p:cNvSpPr>
              <a:spLocks/>
            </p:cNvSpPr>
            <p:nvPr/>
          </p:nvSpPr>
          <p:spPr bwMode="auto">
            <a:xfrm rot="615711" flipH="1">
              <a:off x="1502" y="2999"/>
              <a:ext cx="161" cy="6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12" name="Group 178"/>
            <p:cNvGrpSpPr>
              <a:grpSpLocks/>
            </p:cNvGrpSpPr>
            <p:nvPr/>
          </p:nvGrpSpPr>
          <p:grpSpPr bwMode="auto">
            <a:xfrm>
              <a:off x="1665" y="2975"/>
              <a:ext cx="83" cy="48"/>
              <a:chOff x="1077" y="2979"/>
              <a:chExt cx="83" cy="48"/>
            </a:xfrm>
          </p:grpSpPr>
          <p:sp>
            <p:nvSpPr>
              <p:cNvPr id="26813" name="Arc 179"/>
              <p:cNvSpPr>
                <a:spLocks/>
              </p:cNvSpPr>
              <p:nvPr/>
            </p:nvSpPr>
            <p:spPr bwMode="auto">
              <a:xfrm rot="7227494" flipH="1">
                <a:off x="1102" y="2969"/>
                <a:ext cx="48" cy="68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14" name="Arc 180"/>
              <p:cNvSpPr>
                <a:spLocks/>
              </p:cNvSpPr>
              <p:nvPr/>
            </p:nvSpPr>
            <p:spPr bwMode="auto">
              <a:xfrm rot="20863295" flipH="1">
                <a:off x="1077" y="2980"/>
                <a:ext cx="72" cy="4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84" name="Arc 181"/>
          <p:cNvSpPr>
            <a:spLocks/>
          </p:cNvSpPr>
          <p:nvPr/>
        </p:nvSpPr>
        <p:spPr bwMode="auto">
          <a:xfrm rot="675542">
            <a:off x="3465513" y="49704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5" name="Freeform 182"/>
          <p:cNvSpPr>
            <a:spLocks/>
          </p:cNvSpPr>
          <p:nvPr/>
        </p:nvSpPr>
        <p:spPr bwMode="auto">
          <a:xfrm rot="-143199">
            <a:off x="4394200" y="47879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86" name="Group 183"/>
          <p:cNvGrpSpPr>
            <a:grpSpLocks/>
          </p:cNvGrpSpPr>
          <p:nvPr/>
        </p:nvGrpSpPr>
        <p:grpSpPr bwMode="auto">
          <a:xfrm>
            <a:off x="4251325" y="4673600"/>
            <a:ext cx="277813" cy="200025"/>
            <a:chOff x="858" y="2944"/>
            <a:chExt cx="175" cy="126"/>
          </a:xfrm>
        </p:grpSpPr>
        <p:sp>
          <p:nvSpPr>
            <p:cNvPr id="26807" name="Arc 184"/>
            <p:cNvSpPr>
              <a:spLocks/>
            </p:cNvSpPr>
            <p:nvPr/>
          </p:nvSpPr>
          <p:spPr bwMode="auto">
            <a:xfrm rot="20206454" flipH="1">
              <a:off x="858" y="2978"/>
              <a:ext cx="92" cy="75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8" name="Arc 185"/>
            <p:cNvSpPr>
              <a:spLocks/>
            </p:cNvSpPr>
            <p:nvPr/>
          </p:nvSpPr>
          <p:spPr bwMode="auto">
            <a:xfrm rot="18564040" flipH="1">
              <a:off x="937" y="2947"/>
              <a:ext cx="46" cy="61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9" name="Arc 186"/>
            <p:cNvSpPr>
              <a:spLocks/>
            </p:cNvSpPr>
            <p:nvPr/>
          </p:nvSpPr>
          <p:spPr bwMode="auto">
            <a:xfrm rot="5910393" flipH="1">
              <a:off x="849" y="2973"/>
              <a:ext cx="126" cy="67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10" name="Freeform 187"/>
            <p:cNvSpPr>
              <a:spLocks/>
            </p:cNvSpPr>
            <p:nvPr/>
          </p:nvSpPr>
          <p:spPr bwMode="auto">
            <a:xfrm rot="2859523" flipH="1">
              <a:off x="967" y="2977"/>
              <a:ext cx="54" cy="79"/>
            </a:xfrm>
            <a:custGeom>
              <a:avLst/>
              <a:gdLst>
                <a:gd name="T0" fmla="*/ 0 w 80"/>
                <a:gd name="T1" fmla="*/ 47 h 132"/>
                <a:gd name="T2" fmla="*/ 26 w 80"/>
                <a:gd name="T3" fmla="*/ 22 h 132"/>
                <a:gd name="T4" fmla="*/ 3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87" name="Arc 188"/>
          <p:cNvSpPr>
            <a:spLocks/>
          </p:cNvSpPr>
          <p:nvPr/>
        </p:nvSpPr>
        <p:spPr bwMode="auto">
          <a:xfrm rot="1213172">
            <a:off x="4433888" y="508158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88" name="Freeform 189"/>
          <p:cNvSpPr>
            <a:spLocks/>
          </p:cNvSpPr>
          <p:nvPr/>
        </p:nvSpPr>
        <p:spPr bwMode="auto">
          <a:xfrm rot="517400" flipH="1">
            <a:off x="4318000" y="487521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89" name="Group 190"/>
          <p:cNvGrpSpPr>
            <a:grpSpLocks/>
          </p:cNvGrpSpPr>
          <p:nvPr/>
        </p:nvGrpSpPr>
        <p:grpSpPr bwMode="auto">
          <a:xfrm>
            <a:off x="4340225" y="4729163"/>
            <a:ext cx="390525" cy="146050"/>
            <a:chOff x="1502" y="2975"/>
            <a:chExt cx="246" cy="92"/>
          </a:xfrm>
        </p:grpSpPr>
        <p:sp>
          <p:nvSpPr>
            <p:cNvPr id="26803" name="Freeform 191"/>
            <p:cNvSpPr>
              <a:spLocks/>
            </p:cNvSpPr>
            <p:nvPr/>
          </p:nvSpPr>
          <p:spPr bwMode="auto">
            <a:xfrm rot="615711" flipH="1">
              <a:off x="1502" y="2999"/>
              <a:ext cx="161" cy="6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04" name="Group 192"/>
            <p:cNvGrpSpPr>
              <a:grpSpLocks/>
            </p:cNvGrpSpPr>
            <p:nvPr/>
          </p:nvGrpSpPr>
          <p:grpSpPr bwMode="auto">
            <a:xfrm>
              <a:off x="1665" y="2975"/>
              <a:ext cx="83" cy="48"/>
              <a:chOff x="1077" y="2979"/>
              <a:chExt cx="83" cy="48"/>
            </a:xfrm>
          </p:grpSpPr>
          <p:sp>
            <p:nvSpPr>
              <p:cNvPr id="26805" name="Arc 193"/>
              <p:cNvSpPr>
                <a:spLocks/>
              </p:cNvSpPr>
              <p:nvPr/>
            </p:nvSpPr>
            <p:spPr bwMode="auto">
              <a:xfrm rot="7227494" flipH="1">
                <a:off x="1102" y="2969"/>
                <a:ext cx="48" cy="68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06" name="Arc 194"/>
              <p:cNvSpPr>
                <a:spLocks/>
              </p:cNvSpPr>
              <p:nvPr/>
            </p:nvSpPr>
            <p:spPr bwMode="auto">
              <a:xfrm rot="20863295" flipH="1">
                <a:off x="1077" y="2980"/>
                <a:ext cx="72" cy="4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90" name="Arc 195"/>
          <p:cNvSpPr>
            <a:spLocks/>
          </p:cNvSpPr>
          <p:nvPr/>
        </p:nvSpPr>
        <p:spPr bwMode="auto">
          <a:xfrm rot="675542">
            <a:off x="4484688" y="49831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91" name="Freeform 196"/>
          <p:cNvSpPr>
            <a:spLocks/>
          </p:cNvSpPr>
          <p:nvPr/>
        </p:nvSpPr>
        <p:spPr bwMode="auto">
          <a:xfrm rot="-143199">
            <a:off x="5353050" y="47752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92" name="Group 197"/>
          <p:cNvGrpSpPr>
            <a:grpSpLocks/>
          </p:cNvGrpSpPr>
          <p:nvPr/>
        </p:nvGrpSpPr>
        <p:grpSpPr bwMode="auto">
          <a:xfrm>
            <a:off x="5210175" y="4660900"/>
            <a:ext cx="277813" cy="200025"/>
            <a:chOff x="858" y="2944"/>
            <a:chExt cx="175" cy="126"/>
          </a:xfrm>
        </p:grpSpPr>
        <p:sp>
          <p:nvSpPr>
            <p:cNvPr id="26799" name="Arc 198"/>
            <p:cNvSpPr>
              <a:spLocks/>
            </p:cNvSpPr>
            <p:nvPr/>
          </p:nvSpPr>
          <p:spPr bwMode="auto">
            <a:xfrm rot="20206454" flipH="1">
              <a:off x="858" y="2978"/>
              <a:ext cx="92" cy="75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0" name="Arc 199"/>
            <p:cNvSpPr>
              <a:spLocks/>
            </p:cNvSpPr>
            <p:nvPr/>
          </p:nvSpPr>
          <p:spPr bwMode="auto">
            <a:xfrm rot="18564040" flipH="1">
              <a:off x="937" y="2947"/>
              <a:ext cx="46" cy="61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1" name="Arc 200"/>
            <p:cNvSpPr>
              <a:spLocks/>
            </p:cNvSpPr>
            <p:nvPr/>
          </p:nvSpPr>
          <p:spPr bwMode="auto">
            <a:xfrm rot="5910393" flipH="1">
              <a:off x="849" y="2973"/>
              <a:ext cx="126" cy="67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02" name="Freeform 201"/>
            <p:cNvSpPr>
              <a:spLocks/>
            </p:cNvSpPr>
            <p:nvPr/>
          </p:nvSpPr>
          <p:spPr bwMode="auto">
            <a:xfrm rot="2859523" flipH="1">
              <a:off x="967" y="2977"/>
              <a:ext cx="54" cy="79"/>
            </a:xfrm>
            <a:custGeom>
              <a:avLst/>
              <a:gdLst>
                <a:gd name="T0" fmla="*/ 0 w 80"/>
                <a:gd name="T1" fmla="*/ 47 h 132"/>
                <a:gd name="T2" fmla="*/ 26 w 80"/>
                <a:gd name="T3" fmla="*/ 22 h 132"/>
                <a:gd name="T4" fmla="*/ 3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93" name="Arc 202"/>
          <p:cNvSpPr>
            <a:spLocks/>
          </p:cNvSpPr>
          <p:nvPr/>
        </p:nvSpPr>
        <p:spPr bwMode="auto">
          <a:xfrm rot="1213172">
            <a:off x="5392738" y="506888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94" name="Freeform 203"/>
          <p:cNvSpPr>
            <a:spLocks/>
          </p:cNvSpPr>
          <p:nvPr/>
        </p:nvSpPr>
        <p:spPr bwMode="auto">
          <a:xfrm rot="517400" flipH="1">
            <a:off x="5276850" y="486251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95" name="Group 204"/>
          <p:cNvGrpSpPr>
            <a:grpSpLocks/>
          </p:cNvGrpSpPr>
          <p:nvPr/>
        </p:nvGrpSpPr>
        <p:grpSpPr bwMode="auto">
          <a:xfrm>
            <a:off x="5299075" y="4716463"/>
            <a:ext cx="390525" cy="146050"/>
            <a:chOff x="1502" y="2975"/>
            <a:chExt cx="246" cy="92"/>
          </a:xfrm>
        </p:grpSpPr>
        <p:sp>
          <p:nvSpPr>
            <p:cNvPr id="26795" name="Freeform 205"/>
            <p:cNvSpPr>
              <a:spLocks/>
            </p:cNvSpPr>
            <p:nvPr/>
          </p:nvSpPr>
          <p:spPr bwMode="auto">
            <a:xfrm rot="615711" flipH="1">
              <a:off x="1502" y="2999"/>
              <a:ext cx="161" cy="6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96" name="Group 206"/>
            <p:cNvGrpSpPr>
              <a:grpSpLocks/>
            </p:cNvGrpSpPr>
            <p:nvPr/>
          </p:nvGrpSpPr>
          <p:grpSpPr bwMode="auto">
            <a:xfrm>
              <a:off x="1665" y="2975"/>
              <a:ext cx="83" cy="48"/>
              <a:chOff x="1077" y="2979"/>
              <a:chExt cx="83" cy="48"/>
            </a:xfrm>
          </p:grpSpPr>
          <p:sp>
            <p:nvSpPr>
              <p:cNvPr id="26797" name="Arc 207"/>
              <p:cNvSpPr>
                <a:spLocks/>
              </p:cNvSpPr>
              <p:nvPr/>
            </p:nvSpPr>
            <p:spPr bwMode="auto">
              <a:xfrm rot="7227494" flipH="1">
                <a:off x="1102" y="2969"/>
                <a:ext cx="48" cy="68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8" name="Arc 208"/>
              <p:cNvSpPr>
                <a:spLocks/>
              </p:cNvSpPr>
              <p:nvPr/>
            </p:nvSpPr>
            <p:spPr bwMode="auto">
              <a:xfrm rot="20863295" flipH="1">
                <a:off x="1077" y="2980"/>
                <a:ext cx="72" cy="4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96" name="Arc 209"/>
          <p:cNvSpPr>
            <a:spLocks/>
          </p:cNvSpPr>
          <p:nvPr/>
        </p:nvSpPr>
        <p:spPr bwMode="auto">
          <a:xfrm rot="675542">
            <a:off x="5443538" y="49704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97" name="Freeform 210"/>
          <p:cNvSpPr>
            <a:spLocks/>
          </p:cNvSpPr>
          <p:nvPr/>
        </p:nvSpPr>
        <p:spPr bwMode="auto">
          <a:xfrm rot="-143199">
            <a:off x="6318250" y="478155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98" name="Group 211"/>
          <p:cNvGrpSpPr>
            <a:grpSpLocks/>
          </p:cNvGrpSpPr>
          <p:nvPr/>
        </p:nvGrpSpPr>
        <p:grpSpPr bwMode="auto">
          <a:xfrm>
            <a:off x="6175375" y="4667250"/>
            <a:ext cx="277813" cy="200025"/>
            <a:chOff x="858" y="2944"/>
            <a:chExt cx="175" cy="126"/>
          </a:xfrm>
        </p:grpSpPr>
        <p:sp>
          <p:nvSpPr>
            <p:cNvPr id="26791" name="Arc 212"/>
            <p:cNvSpPr>
              <a:spLocks/>
            </p:cNvSpPr>
            <p:nvPr/>
          </p:nvSpPr>
          <p:spPr bwMode="auto">
            <a:xfrm rot="20206454" flipH="1">
              <a:off x="858" y="2978"/>
              <a:ext cx="92" cy="75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2" name="Arc 213"/>
            <p:cNvSpPr>
              <a:spLocks/>
            </p:cNvSpPr>
            <p:nvPr/>
          </p:nvSpPr>
          <p:spPr bwMode="auto">
            <a:xfrm rot="18564040" flipH="1">
              <a:off x="937" y="2947"/>
              <a:ext cx="46" cy="61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3" name="Arc 214"/>
            <p:cNvSpPr>
              <a:spLocks/>
            </p:cNvSpPr>
            <p:nvPr/>
          </p:nvSpPr>
          <p:spPr bwMode="auto">
            <a:xfrm rot="5910393" flipH="1">
              <a:off x="849" y="2973"/>
              <a:ext cx="126" cy="67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4" name="Freeform 215"/>
            <p:cNvSpPr>
              <a:spLocks/>
            </p:cNvSpPr>
            <p:nvPr/>
          </p:nvSpPr>
          <p:spPr bwMode="auto">
            <a:xfrm rot="2859523" flipH="1">
              <a:off x="967" y="2977"/>
              <a:ext cx="54" cy="79"/>
            </a:xfrm>
            <a:custGeom>
              <a:avLst/>
              <a:gdLst>
                <a:gd name="T0" fmla="*/ 0 w 80"/>
                <a:gd name="T1" fmla="*/ 47 h 132"/>
                <a:gd name="T2" fmla="*/ 26 w 80"/>
                <a:gd name="T3" fmla="*/ 22 h 132"/>
                <a:gd name="T4" fmla="*/ 3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99" name="Arc 216"/>
          <p:cNvSpPr>
            <a:spLocks/>
          </p:cNvSpPr>
          <p:nvPr/>
        </p:nvSpPr>
        <p:spPr bwMode="auto">
          <a:xfrm rot="1213172">
            <a:off x="6357938" y="507523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00" name="Freeform 217"/>
          <p:cNvSpPr>
            <a:spLocks/>
          </p:cNvSpPr>
          <p:nvPr/>
        </p:nvSpPr>
        <p:spPr bwMode="auto">
          <a:xfrm rot="517400" flipH="1">
            <a:off x="6242050" y="486886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701" name="Group 218"/>
          <p:cNvGrpSpPr>
            <a:grpSpLocks/>
          </p:cNvGrpSpPr>
          <p:nvPr/>
        </p:nvGrpSpPr>
        <p:grpSpPr bwMode="auto">
          <a:xfrm>
            <a:off x="6264275" y="4722813"/>
            <a:ext cx="390525" cy="146050"/>
            <a:chOff x="1502" y="2975"/>
            <a:chExt cx="246" cy="92"/>
          </a:xfrm>
        </p:grpSpPr>
        <p:sp>
          <p:nvSpPr>
            <p:cNvPr id="26787" name="Freeform 219"/>
            <p:cNvSpPr>
              <a:spLocks/>
            </p:cNvSpPr>
            <p:nvPr/>
          </p:nvSpPr>
          <p:spPr bwMode="auto">
            <a:xfrm rot="615711" flipH="1">
              <a:off x="1502" y="2999"/>
              <a:ext cx="161" cy="6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88" name="Group 220"/>
            <p:cNvGrpSpPr>
              <a:grpSpLocks/>
            </p:cNvGrpSpPr>
            <p:nvPr/>
          </p:nvGrpSpPr>
          <p:grpSpPr bwMode="auto">
            <a:xfrm>
              <a:off x="1665" y="2975"/>
              <a:ext cx="83" cy="48"/>
              <a:chOff x="1077" y="2979"/>
              <a:chExt cx="83" cy="48"/>
            </a:xfrm>
          </p:grpSpPr>
          <p:sp>
            <p:nvSpPr>
              <p:cNvPr id="26789" name="Arc 221"/>
              <p:cNvSpPr>
                <a:spLocks/>
              </p:cNvSpPr>
              <p:nvPr/>
            </p:nvSpPr>
            <p:spPr bwMode="auto">
              <a:xfrm rot="7227494" flipH="1">
                <a:off x="1102" y="2969"/>
                <a:ext cx="48" cy="68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90" name="Arc 222"/>
              <p:cNvSpPr>
                <a:spLocks/>
              </p:cNvSpPr>
              <p:nvPr/>
            </p:nvSpPr>
            <p:spPr bwMode="auto">
              <a:xfrm rot="20863295" flipH="1">
                <a:off x="1077" y="2980"/>
                <a:ext cx="72" cy="4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02" name="Arc 223"/>
          <p:cNvSpPr>
            <a:spLocks/>
          </p:cNvSpPr>
          <p:nvPr/>
        </p:nvSpPr>
        <p:spPr bwMode="auto">
          <a:xfrm rot="675542">
            <a:off x="6408738" y="497681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03" name="Freeform 224"/>
          <p:cNvSpPr>
            <a:spLocks/>
          </p:cNvSpPr>
          <p:nvPr/>
        </p:nvSpPr>
        <p:spPr bwMode="auto">
          <a:xfrm rot="-143199">
            <a:off x="6315075" y="55753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704" name="Group 225"/>
          <p:cNvGrpSpPr>
            <a:grpSpLocks/>
          </p:cNvGrpSpPr>
          <p:nvPr/>
        </p:nvGrpSpPr>
        <p:grpSpPr bwMode="auto">
          <a:xfrm>
            <a:off x="6172200" y="5461000"/>
            <a:ext cx="277813" cy="200025"/>
            <a:chOff x="858" y="2944"/>
            <a:chExt cx="175" cy="126"/>
          </a:xfrm>
        </p:grpSpPr>
        <p:sp>
          <p:nvSpPr>
            <p:cNvPr id="26783" name="Arc 226"/>
            <p:cNvSpPr>
              <a:spLocks/>
            </p:cNvSpPr>
            <p:nvPr/>
          </p:nvSpPr>
          <p:spPr bwMode="auto">
            <a:xfrm rot="20206454" flipH="1">
              <a:off x="858" y="2978"/>
              <a:ext cx="92" cy="75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4" name="Arc 227"/>
            <p:cNvSpPr>
              <a:spLocks/>
            </p:cNvSpPr>
            <p:nvPr/>
          </p:nvSpPr>
          <p:spPr bwMode="auto">
            <a:xfrm rot="18564040" flipH="1">
              <a:off x="937" y="2947"/>
              <a:ext cx="46" cy="61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5" name="Arc 228"/>
            <p:cNvSpPr>
              <a:spLocks/>
            </p:cNvSpPr>
            <p:nvPr/>
          </p:nvSpPr>
          <p:spPr bwMode="auto">
            <a:xfrm rot="5910393" flipH="1">
              <a:off x="849" y="2973"/>
              <a:ext cx="126" cy="67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6" name="Freeform 229"/>
            <p:cNvSpPr>
              <a:spLocks/>
            </p:cNvSpPr>
            <p:nvPr/>
          </p:nvSpPr>
          <p:spPr bwMode="auto">
            <a:xfrm rot="2859523" flipH="1">
              <a:off x="967" y="2977"/>
              <a:ext cx="54" cy="79"/>
            </a:xfrm>
            <a:custGeom>
              <a:avLst/>
              <a:gdLst>
                <a:gd name="T0" fmla="*/ 0 w 80"/>
                <a:gd name="T1" fmla="*/ 47 h 132"/>
                <a:gd name="T2" fmla="*/ 26 w 80"/>
                <a:gd name="T3" fmla="*/ 22 h 132"/>
                <a:gd name="T4" fmla="*/ 3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05" name="Arc 230"/>
          <p:cNvSpPr>
            <a:spLocks/>
          </p:cNvSpPr>
          <p:nvPr/>
        </p:nvSpPr>
        <p:spPr bwMode="auto">
          <a:xfrm rot="1213172">
            <a:off x="6354763" y="586898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06" name="Freeform 231"/>
          <p:cNvSpPr>
            <a:spLocks/>
          </p:cNvSpPr>
          <p:nvPr/>
        </p:nvSpPr>
        <p:spPr bwMode="auto">
          <a:xfrm rot="517400" flipH="1">
            <a:off x="6238875" y="566261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707" name="Group 232"/>
          <p:cNvGrpSpPr>
            <a:grpSpLocks/>
          </p:cNvGrpSpPr>
          <p:nvPr/>
        </p:nvGrpSpPr>
        <p:grpSpPr bwMode="auto">
          <a:xfrm>
            <a:off x="6261100" y="5516563"/>
            <a:ext cx="390525" cy="146050"/>
            <a:chOff x="1502" y="2975"/>
            <a:chExt cx="246" cy="92"/>
          </a:xfrm>
        </p:grpSpPr>
        <p:sp>
          <p:nvSpPr>
            <p:cNvPr id="26779" name="Freeform 233"/>
            <p:cNvSpPr>
              <a:spLocks/>
            </p:cNvSpPr>
            <p:nvPr/>
          </p:nvSpPr>
          <p:spPr bwMode="auto">
            <a:xfrm rot="615711" flipH="1">
              <a:off x="1502" y="2999"/>
              <a:ext cx="161" cy="6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80" name="Group 234"/>
            <p:cNvGrpSpPr>
              <a:grpSpLocks/>
            </p:cNvGrpSpPr>
            <p:nvPr/>
          </p:nvGrpSpPr>
          <p:grpSpPr bwMode="auto">
            <a:xfrm>
              <a:off x="1665" y="2975"/>
              <a:ext cx="83" cy="48"/>
              <a:chOff x="1077" y="2979"/>
              <a:chExt cx="83" cy="48"/>
            </a:xfrm>
          </p:grpSpPr>
          <p:sp>
            <p:nvSpPr>
              <p:cNvPr id="26781" name="Arc 235"/>
              <p:cNvSpPr>
                <a:spLocks/>
              </p:cNvSpPr>
              <p:nvPr/>
            </p:nvSpPr>
            <p:spPr bwMode="auto">
              <a:xfrm rot="7227494" flipH="1">
                <a:off x="1102" y="2969"/>
                <a:ext cx="48" cy="68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82" name="Arc 236"/>
              <p:cNvSpPr>
                <a:spLocks/>
              </p:cNvSpPr>
              <p:nvPr/>
            </p:nvSpPr>
            <p:spPr bwMode="auto">
              <a:xfrm rot="20863295" flipH="1">
                <a:off x="1077" y="2980"/>
                <a:ext cx="72" cy="4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08" name="Arc 237"/>
          <p:cNvSpPr>
            <a:spLocks/>
          </p:cNvSpPr>
          <p:nvPr/>
        </p:nvSpPr>
        <p:spPr bwMode="auto">
          <a:xfrm rot="675542">
            <a:off x="6405563" y="57705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09" name="Freeform 238"/>
          <p:cNvSpPr>
            <a:spLocks/>
          </p:cNvSpPr>
          <p:nvPr/>
        </p:nvSpPr>
        <p:spPr bwMode="auto">
          <a:xfrm rot="-143199">
            <a:off x="5349875" y="558165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710" name="Group 239"/>
          <p:cNvGrpSpPr>
            <a:grpSpLocks/>
          </p:cNvGrpSpPr>
          <p:nvPr/>
        </p:nvGrpSpPr>
        <p:grpSpPr bwMode="auto">
          <a:xfrm>
            <a:off x="5207000" y="5467350"/>
            <a:ext cx="277813" cy="200025"/>
            <a:chOff x="858" y="2944"/>
            <a:chExt cx="175" cy="126"/>
          </a:xfrm>
        </p:grpSpPr>
        <p:sp>
          <p:nvSpPr>
            <p:cNvPr id="26775" name="Arc 240"/>
            <p:cNvSpPr>
              <a:spLocks/>
            </p:cNvSpPr>
            <p:nvPr/>
          </p:nvSpPr>
          <p:spPr bwMode="auto">
            <a:xfrm rot="20206454" flipH="1">
              <a:off x="858" y="2978"/>
              <a:ext cx="92" cy="75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6" name="Arc 241"/>
            <p:cNvSpPr>
              <a:spLocks/>
            </p:cNvSpPr>
            <p:nvPr/>
          </p:nvSpPr>
          <p:spPr bwMode="auto">
            <a:xfrm rot="18564040" flipH="1">
              <a:off x="937" y="2947"/>
              <a:ext cx="46" cy="61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7" name="Arc 242"/>
            <p:cNvSpPr>
              <a:spLocks/>
            </p:cNvSpPr>
            <p:nvPr/>
          </p:nvSpPr>
          <p:spPr bwMode="auto">
            <a:xfrm rot="5910393" flipH="1">
              <a:off x="849" y="2973"/>
              <a:ext cx="126" cy="67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8" name="Freeform 243"/>
            <p:cNvSpPr>
              <a:spLocks/>
            </p:cNvSpPr>
            <p:nvPr/>
          </p:nvSpPr>
          <p:spPr bwMode="auto">
            <a:xfrm rot="2859523" flipH="1">
              <a:off x="967" y="2977"/>
              <a:ext cx="54" cy="79"/>
            </a:xfrm>
            <a:custGeom>
              <a:avLst/>
              <a:gdLst>
                <a:gd name="T0" fmla="*/ 0 w 80"/>
                <a:gd name="T1" fmla="*/ 47 h 132"/>
                <a:gd name="T2" fmla="*/ 26 w 80"/>
                <a:gd name="T3" fmla="*/ 22 h 132"/>
                <a:gd name="T4" fmla="*/ 3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11" name="Arc 244"/>
          <p:cNvSpPr>
            <a:spLocks/>
          </p:cNvSpPr>
          <p:nvPr/>
        </p:nvSpPr>
        <p:spPr bwMode="auto">
          <a:xfrm rot="1213172">
            <a:off x="5389563" y="587533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2" name="Freeform 245"/>
          <p:cNvSpPr>
            <a:spLocks/>
          </p:cNvSpPr>
          <p:nvPr/>
        </p:nvSpPr>
        <p:spPr bwMode="auto">
          <a:xfrm rot="517400" flipH="1">
            <a:off x="5273675" y="566896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713" name="Group 246"/>
          <p:cNvGrpSpPr>
            <a:grpSpLocks/>
          </p:cNvGrpSpPr>
          <p:nvPr/>
        </p:nvGrpSpPr>
        <p:grpSpPr bwMode="auto">
          <a:xfrm>
            <a:off x="5295900" y="5522913"/>
            <a:ext cx="390525" cy="146050"/>
            <a:chOff x="1502" y="2975"/>
            <a:chExt cx="246" cy="92"/>
          </a:xfrm>
        </p:grpSpPr>
        <p:sp>
          <p:nvSpPr>
            <p:cNvPr id="26771" name="Freeform 247"/>
            <p:cNvSpPr>
              <a:spLocks/>
            </p:cNvSpPr>
            <p:nvPr/>
          </p:nvSpPr>
          <p:spPr bwMode="auto">
            <a:xfrm rot="615711" flipH="1">
              <a:off x="1502" y="2999"/>
              <a:ext cx="161" cy="6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72" name="Group 248"/>
            <p:cNvGrpSpPr>
              <a:grpSpLocks/>
            </p:cNvGrpSpPr>
            <p:nvPr/>
          </p:nvGrpSpPr>
          <p:grpSpPr bwMode="auto">
            <a:xfrm>
              <a:off x="1665" y="2975"/>
              <a:ext cx="83" cy="48"/>
              <a:chOff x="1077" y="2979"/>
              <a:chExt cx="83" cy="48"/>
            </a:xfrm>
          </p:grpSpPr>
          <p:sp>
            <p:nvSpPr>
              <p:cNvPr id="26773" name="Arc 249"/>
              <p:cNvSpPr>
                <a:spLocks/>
              </p:cNvSpPr>
              <p:nvPr/>
            </p:nvSpPr>
            <p:spPr bwMode="auto">
              <a:xfrm rot="7227494" flipH="1">
                <a:off x="1102" y="2969"/>
                <a:ext cx="48" cy="68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74" name="Arc 250"/>
              <p:cNvSpPr>
                <a:spLocks/>
              </p:cNvSpPr>
              <p:nvPr/>
            </p:nvSpPr>
            <p:spPr bwMode="auto">
              <a:xfrm rot="20863295" flipH="1">
                <a:off x="1077" y="2980"/>
                <a:ext cx="72" cy="4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14" name="Arc 251"/>
          <p:cNvSpPr>
            <a:spLocks/>
          </p:cNvSpPr>
          <p:nvPr/>
        </p:nvSpPr>
        <p:spPr bwMode="auto">
          <a:xfrm rot="675542">
            <a:off x="5440363" y="577691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5" name="Freeform 252"/>
          <p:cNvSpPr>
            <a:spLocks/>
          </p:cNvSpPr>
          <p:nvPr/>
        </p:nvSpPr>
        <p:spPr bwMode="auto">
          <a:xfrm rot="-143199">
            <a:off x="4394200" y="558165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716" name="Group 253"/>
          <p:cNvGrpSpPr>
            <a:grpSpLocks/>
          </p:cNvGrpSpPr>
          <p:nvPr/>
        </p:nvGrpSpPr>
        <p:grpSpPr bwMode="auto">
          <a:xfrm>
            <a:off x="4251325" y="5467350"/>
            <a:ext cx="277813" cy="200025"/>
            <a:chOff x="858" y="2944"/>
            <a:chExt cx="175" cy="126"/>
          </a:xfrm>
        </p:grpSpPr>
        <p:sp>
          <p:nvSpPr>
            <p:cNvPr id="26767" name="Arc 254"/>
            <p:cNvSpPr>
              <a:spLocks/>
            </p:cNvSpPr>
            <p:nvPr/>
          </p:nvSpPr>
          <p:spPr bwMode="auto">
            <a:xfrm rot="20206454" flipH="1">
              <a:off x="858" y="2978"/>
              <a:ext cx="92" cy="75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8" name="Arc 255"/>
            <p:cNvSpPr>
              <a:spLocks/>
            </p:cNvSpPr>
            <p:nvPr/>
          </p:nvSpPr>
          <p:spPr bwMode="auto">
            <a:xfrm rot="18564040" flipH="1">
              <a:off x="937" y="2947"/>
              <a:ext cx="46" cy="61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9" name="Arc 256"/>
            <p:cNvSpPr>
              <a:spLocks/>
            </p:cNvSpPr>
            <p:nvPr/>
          </p:nvSpPr>
          <p:spPr bwMode="auto">
            <a:xfrm rot="5910393" flipH="1">
              <a:off x="849" y="2973"/>
              <a:ext cx="126" cy="67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0" name="Freeform 257"/>
            <p:cNvSpPr>
              <a:spLocks/>
            </p:cNvSpPr>
            <p:nvPr/>
          </p:nvSpPr>
          <p:spPr bwMode="auto">
            <a:xfrm rot="2859523" flipH="1">
              <a:off x="967" y="2977"/>
              <a:ext cx="54" cy="79"/>
            </a:xfrm>
            <a:custGeom>
              <a:avLst/>
              <a:gdLst>
                <a:gd name="T0" fmla="*/ 0 w 80"/>
                <a:gd name="T1" fmla="*/ 47 h 132"/>
                <a:gd name="T2" fmla="*/ 26 w 80"/>
                <a:gd name="T3" fmla="*/ 22 h 132"/>
                <a:gd name="T4" fmla="*/ 3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17" name="Arc 258"/>
          <p:cNvSpPr>
            <a:spLocks/>
          </p:cNvSpPr>
          <p:nvPr/>
        </p:nvSpPr>
        <p:spPr bwMode="auto">
          <a:xfrm rot="1213172">
            <a:off x="4433888" y="587533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8" name="Freeform 259"/>
          <p:cNvSpPr>
            <a:spLocks/>
          </p:cNvSpPr>
          <p:nvPr/>
        </p:nvSpPr>
        <p:spPr bwMode="auto">
          <a:xfrm rot="517400" flipH="1">
            <a:off x="4318000" y="566896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719" name="Group 260"/>
          <p:cNvGrpSpPr>
            <a:grpSpLocks/>
          </p:cNvGrpSpPr>
          <p:nvPr/>
        </p:nvGrpSpPr>
        <p:grpSpPr bwMode="auto">
          <a:xfrm>
            <a:off x="4340225" y="5522913"/>
            <a:ext cx="390525" cy="146050"/>
            <a:chOff x="1502" y="2975"/>
            <a:chExt cx="246" cy="92"/>
          </a:xfrm>
        </p:grpSpPr>
        <p:sp>
          <p:nvSpPr>
            <p:cNvPr id="26763" name="Freeform 261"/>
            <p:cNvSpPr>
              <a:spLocks/>
            </p:cNvSpPr>
            <p:nvPr/>
          </p:nvSpPr>
          <p:spPr bwMode="auto">
            <a:xfrm rot="615711" flipH="1">
              <a:off x="1502" y="2999"/>
              <a:ext cx="161" cy="6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64" name="Group 262"/>
            <p:cNvGrpSpPr>
              <a:grpSpLocks/>
            </p:cNvGrpSpPr>
            <p:nvPr/>
          </p:nvGrpSpPr>
          <p:grpSpPr bwMode="auto">
            <a:xfrm>
              <a:off x="1665" y="2975"/>
              <a:ext cx="83" cy="48"/>
              <a:chOff x="1077" y="2979"/>
              <a:chExt cx="83" cy="48"/>
            </a:xfrm>
          </p:grpSpPr>
          <p:sp>
            <p:nvSpPr>
              <p:cNvPr id="26765" name="Arc 263"/>
              <p:cNvSpPr>
                <a:spLocks/>
              </p:cNvSpPr>
              <p:nvPr/>
            </p:nvSpPr>
            <p:spPr bwMode="auto">
              <a:xfrm rot="7227494" flipH="1">
                <a:off x="1102" y="2969"/>
                <a:ext cx="48" cy="68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6" name="Arc 264"/>
              <p:cNvSpPr>
                <a:spLocks/>
              </p:cNvSpPr>
              <p:nvPr/>
            </p:nvSpPr>
            <p:spPr bwMode="auto">
              <a:xfrm rot="20863295" flipH="1">
                <a:off x="1077" y="2980"/>
                <a:ext cx="72" cy="4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20" name="Arc 265"/>
          <p:cNvSpPr>
            <a:spLocks/>
          </p:cNvSpPr>
          <p:nvPr/>
        </p:nvSpPr>
        <p:spPr bwMode="auto">
          <a:xfrm rot="675542">
            <a:off x="4484688" y="577691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21" name="Freeform 266"/>
          <p:cNvSpPr>
            <a:spLocks/>
          </p:cNvSpPr>
          <p:nvPr/>
        </p:nvSpPr>
        <p:spPr bwMode="auto">
          <a:xfrm rot="-143199">
            <a:off x="3378200" y="55880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722" name="Group 267"/>
          <p:cNvGrpSpPr>
            <a:grpSpLocks/>
          </p:cNvGrpSpPr>
          <p:nvPr/>
        </p:nvGrpSpPr>
        <p:grpSpPr bwMode="auto">
          <a:xfrm>
            <a:off x="3235325" y="5473700"/>
            <a:ext cx="277813" cy="200025"/>
            <a:chOff x="858" y="2944"/>
            <a:chExt cx="175" cy="126"/>
          </a:xfrm>
        </p:grpSpPr>
        <p:sp>
          <p:nvSpPr>
            <p:cNvPr id="26759" name="Arc 268"/>
            <p:cNvSpPr>
              <a:spLocks/>
            </p:cNvSpPr>
            <p:nvPr/>
          </p:nvSpPr>
          <p:spPr bwMode="auto">
            <a:xfrm rot="20206454" flipH="1">
              <a:off x="858" y="2978"/>
              <a:ext cx="92" cy="75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0" name="Arc 269"/>
            <p:cNvSpPr>
              <a:spLocks/>
            </p:cNvSpPr>
            <p:nvPr/>
          </p:nvSpPr>
          <p:spPr bwMode="auto">
            <a:xfrm rot="18564040" flipH="1">
              <a:off x="937" y="2947"/>
              <a:ext cx="46" cy="61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1" name="Arc 270"/>
            <p:cNvSpPr>
              <a:spLocks/>
            </p:cNvSpPr>
            <p:nvPr/>
          </p:nvSpPr>
          <p:spPr bwMode="auto">
            <a:xfrm rot="5910393" flipH="1">
              <a:off x="849" y="2973"/>
              <a:ext cx="126" cy="67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2" name="Freeform 271"/>
            <p:cNvSpPr>
              <a:spLocks/>
            </p:cNvSpPr>
            <p:nvPr/>
          </p:nvSpPr>
          <p:spPr bwMode="auto">
            <a:xfrm rot="2859523" flipH="1">
              <a:off x="967" y="2977"/>
              <a:ext cx="54" cy="79"/>
            </a:xfrm>
            <a:custGeom>
              <a:avLst/>
              <a:gdLst>
                <a:gd name="T0" fmla="*/ 0 w 80"/>
                <a:gd name="T1" fmla="*/ 47 h 132"/>
                <a:gd name="T2" fmla="*/ 26 w 80"/>
                <a:gd name="T3" fmla="*/ 22 h 132"/>
                <a:gd name="T4" fmla="*/ 3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23" name="Arc 272"/>
          <p:cNvSpPr>
            <a:spLocks/>
          </p:cNvSpPr>
          <p:nvPr/>
        </p:nvSpPr>
        <p:spPr bwMode="auto">
          <a:xfrm rot="1213172">
            <a:off x="3417888" y="588168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24" name="Freeform 273"/>
          <p:cNvSpPr>
            <a:spLocks/>
          </p:cNvSpPr>
          <p:nvPr/>
        </p:nvSpPr>
        <p:spPr bwMode="auto">
          <a:xfrm rot="517400" flipH="1">
            <a:off x="3302000" y="567531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725" name="Group 274"/>
          <p:cNvGrpSpPr>
            <a:grpSpLocks/>
          </p:cNvGrpSpPr>
          <p:nvPr/>
        </p:nvGrpSpPr>
        <p:grpSpPr bwMode="auto">
          <a:xfrm>
            <a:off x="3324225" y="5529263"/>
            <a:ext cx="390525" cy="146050"/>
            <a:chOff x="1502" y="2975"/>
            <a:chExt cx="246" cy="92"/>
          </a:xfrm>
        </p:grpSpPr>
        <p:sp>
          <p:nvSpPr>
            <p:cNvPr id="26755" name="Freeform 275"/>
            <p:cNvSpPr>
              <a:spLocks/>
            </p:cNvSpPr>
            <p:nvPr/>
          </p:nvSpPr>
          <p:spPr bwMode="auto">
            <a:xfrm rot="615711" flipH="1">
              <a:off x="1502" y="2999"/>
              <a:ext cx="161" cy="6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56" name="Group 276"/>
            <p:cNvGrpSpPr>
              <a:grpSpLocks/>
            </p:cNvGrpSpPr>
            <p:nvPr/>
          </p:nvGrpSpPr>
          <p:grpSpPr bwMode="auto">
            <a:xfrm>
              <a:off x="1665" y="2975"/>
              <a:ext cx="83" cy="48"/>
              <a:chOff x="1077" y="2979"/>
              <a:chExt cx="83" cy="48"/>
            </a:xfrm>
          </p:grpSpPr>
          <p:sp>
            <p:nvSpPr>
              <p:cNvPr id="26757" name="Arc 277"/>
              <p:cNvSpPr>
                <a:spLocks/>
              </p:cNvSpPr>
              <p:nvPr/>
            </p:nvSpPr>
            <p:spPr bwMode="auto">
              <a:xfrm rot="7227494" flipH="1">
                <a:off x="1102" y="2969"/>
                <a:ext cx="48" cy="68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8" name="Arc 278"/>
              <p:cNvSpPr>
                <a:spLocks/>
              </p:cNvSpPr>
              <p:nvPr/>
            </p:nvSpPr>
            <p:spPr bwMode="auto">
              <a:xfrm rot="20863295" flipH="1">
                <a:off x="1077" y="2980"/>
                <a:ext cx="72" cy="4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26" name="Arc 279"/>
          <p:cNvSpPr>
            <a:spLocks/>
          </p:cNvSpPr>
          <p:nvPr/>
        </p:nvSpPr>
        <p:spPr bwMode="auto">
          <a:xfrm rot="675542">
            <a:off x="3468688" y="57832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27" name="Freeform 280"/>
          <p:cNvSpPr>
            <a:spLocks/>
          </p:cNvSpPr>
          <p:nvPr/>
        </p:nvSpPr>
        <p:spPr bwMode="auto">
          <a:xfrm rot="-143199">
            <a:off x="2438400" y="557530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728" name="Group 281"/>
          <p:cNvGrpSpPr>
            <a:grpSpLocks/>
          </p:cNvGrpSpPr>
          <p:nvPr/>
        </p:nvGrpSpPr>
        <p:grpSpPr bwMode="auto">
          <a:xfrm>
            <a:off x="2295525" y="5461000"/>
            <a:ext cx="277813" cy="200025"/>
            <a:chOff x="858" y="2944"/>
            <a:chExt cx="175" cy="126"/>
          </a:xfrm>
        </p:grpSpPr>
        <p:sp>
          <p:nvSpPr>
            <p:cNvPr id="26751" name="Arc 282"/>
            <p:cNvSpPr>
              <a:spLocks/>
            </p:cNvSpPr>
            <p:nvPr/>
          </p:nvSpPr>
          <p:spPr bwMode="auto">
            <a:xfrm rot="20206454" flipH="1">
              <a:off x="858" y="2978"/>
              <a:ext cx="92" cy="75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2" name="Arc 283"/>
            <p:cNvSpPr>
              <a:spLocks/>
            </p:cNvSpPr>
            <p:nvPr/>
          </p:nvSpPr>
          <p:spPr bwMode="auto">
            <a:xfrm rot="18564040" flipH="1">
              <a:off x="937" y="2947"/>
              <a:ext cx="46" cy="61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3" name="Arc 284"/>
            <p:cNvSpPr>
              <a:spLocks/>
            </p:cNvSpPr>
            <p:nvPr/>
          </p:nvSpPr>
          <p:spPr bwMode="auto">
            <a:xfrm rot="5910393" flipH="1">
              <a:off x="849" y="2973"/>
              <a:ext cx="126" cy="67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4" name="Freeform 285"/>
            <p:cNvSpPr>
              <a:spLocks/>
            </p:cNvSpPr>
            <p:nvPr/>
          </p:nvSpPr>
          <p:spPr bwMode="auto">
            <a:xfrm rot="2859523" flipH="1">
              <a:off x="967" y="2977"/>
              <a:ext cx="54" cy="79"/>
            </a:xfrm>
            <a:custGeom>
              <a:avLst/>
              <a:gdLst>
                <a:gd name="T0" fmla="*/ 0 w 80"/>
                <a:gd name="T1" fmla="*/ 47 h 132"/>
                <a:gd name="T2" fmla="*/ 26 w 80"/>
                <a:gd name="T3" fmla="*/ 22 h 132"/>
                <a:gd name="T4" fmla="*/ 3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29" name="Arc 286"/>
          <p:cNvSpPr>
            <a:spLocks/>
          </p:cNvSpPr>
          <p:nvPr/>
        </p:nvSpPr>
        <p:spPr bwMode="auto">
          <a:xfrm rot="1213172">
            <a:off x="2478088" y="586898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30" name="Freeform 287"/>
          <p:cNvSpPr>
            <a:spLocks/>
          </p:cNvSpPr>
          <p:nvPr/>
        </p:nvSpPr>
        <p:spPr bwMode="auto">
          <a:xfrm rot="517400" flipH="1">
            <a:off x="2362200" y="566261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731" name="Group 288"/>
          <p:cNvGrpSpPr>
            <a:grpSpLocks/>
          </p:cNvGrpSpPr>
          <p:nvPr/>
        </p:nvGrpSpPr>
        <p:grpSpPr bwMode="auto">
          <a:xfrm>
            <a:off x="2384425" y="5516563"/>
            <a:ext cx="390525" cy="146050"/>
            <a:chOff x="1502" y="2975"/>
            <a:chExt cx="246" cy="92"/>
          </a:xfrm>
        </p:grpSpPr>
        <p:sp>
          <p:nvSpPr>
            <p:cNvPr id="26747" name="Freeform 289"/>
            <p:cNvSpPr>
              <a:spLocks/>
            </p:cNvSpPr>
            <p:nvPr/>
          </p:nvSpPr>
          <p:spPr bwMode="auto">
            <a:xfrm rot="615711" flipH="1">
              <a:off x="1502" y="2999"/>
              <a:ext cx="161" cy="6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48" name="Group 290"/>
            <p:cNvGrpSpPr>
              <a:grpSpLocks/>
            </p:cNvGrpSpPr>
            <p:nvPr/>
          </p:nvGrpSpPr>
          <p:grpSpPr bwMode="auto">
            <a:xfrm>
              <a:off x="1665" y="2975"/>
              <a:ext cx="83" cy="48"/>
              <a:chOff x="1077" y="2979"/>
              <a:chExt cx="83" cy="48"/>
            </a:xfrm>
          </p:grpSpPr>
          <p:sp>
            <p:nvSpPr>
              <p:cNvPr id="26749" name="Arc 291"/>
              <p:cNvSpPr>
                <a:spLocks/>
              </p:cNvSpPr>
              <p:nvPr/>
            </p:nvSpPr>
            <p:spPr bwMode="auto">
              <a:xfrm rot="7227494" flipH="1">
                <a:off x="1102" y="2969"/>
                <a:ext cx="48" cy="68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0" name="Arc 292"/>
              <p:cNvSpPr>
                <a:spLocks/>
              </p:cNvSpPr>
              <p:nvPr/>
            </p:nvSpPr>
            <p:spPr bwMode="auto">
              <a:xfrm rot="20863295" flipH="1">
                <a:off x="1077" y="2980"/>
                <a:ext cx="72" cy="4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32" name="Arc 293"/>
          <p:cNvSpPr>
            <a:spLocks/>
          </p:cNvSpPr>
          <p:nvPr/>
        </p:nvSpPr>
        <p:spPr bwMode="auto">
          <a:xfrm rot="675542">
            <a:off x="2528888" y="577056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33" name="Freeform 294"/>
          <p:cNvSpPr>
            <a:spLocks/>
          </p:cNvSpPr>
          <p:nvPr/>
        </p:nvSpPr>
        <p:spPr bwMode="auto">
          <a:xfrm rot="-143199">
            <a:off x="1508125" y="5581650"/>
            <a:ext cx="73025" cy="417513"/>
          </a:xfrm>
          <a:custGeom>
            <a:avLst/>
            <a:gdLst>
              <a:gd name="T0" fmla="*/ 0 w 192"/>
              <a:gd name="T1" fmla="*/ 363160652 h 480"/>
              <a:gd name="T2" fmla="*/ 13887303 w 192"/>
              <a:gd name="T3" fmla="*/ 326844859 h 480"/>
              <a:gd name="T4" fmla="*/ 20830761 w 192"/>
              <a:gd name="T5" fmla="*/ 254212402 h 480"/>
              <a:gd name="T6" fmla="*/ 277742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734" name="Group 295"/>
          <p:cNvGrpSpPr>
            <a:grpSpLocks/>
          </p:cNvGrpSpPr>
          <p:nvPr/>
        </p:nvGrpSpPr>
        <p:grpSpPr bwMode="auto">
          <a:xfrm>
            <a:off x="1365250" y="5467350"/>
            <a:ext cx="277813" cy="200025"/>
            <a:chOff x="858" y="2944"/>
            <a:chExt cx="175" cy="126"/>
          </a:xfrm>
        </p:grpSpPr>
        <p:sp>
          <p:nvSpPr>
            <p:cNvPr id="26743" name="Arc 296"/>
            <p:cNvSpPr>
              <a:spLocks/>
            </p:cNvSpPr>
            <p:nvPr/>
          </p:nvSpPr>
          <p:spPr bwMode="auto">
            <a:xfrm rot="20206454" flipH="1">
              <a:off x="858" y="2978"/>
              <a:ext cx="92" cy="75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4" name="Arc 297"/>
            <p:cNvSpPr>
              <a:spLocks/>
            </p:cNvSpPr>
            <p:nvPr/>
          </p:nvSpPr>
          <p:spPr bwMode="auto">
            <a:xfrm rot="18564040" flipH="1">
              <a:off x="937" y="2947"/>
              <a:ext cx="46" cy="61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5" name="Arc 298"/>
            <p:cNvSpPr>
              <a:spLocks/>
            </p:cNvSpPr>
            <p:nvPr/>
          </p:nvSpPr>
          <p:spPr bwMode="auto">
            <a:xfrm rot="5910393" flipH="1">
              <a:off x="849" y="2973"/>
              <a:ext cx="126" cy="67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6" name="Freeform 299"/>
            <p:cNvSpPr>
              <a:spLocks/>
            </p:cNvSpPr>
            <p:nvPr/>
          </p:nvSpPr>
          <p:spPr bwMode="auto">
            <a:xfrm rot="2859523" flipH="1">
              <a:off x="967" y="2977"/>
              <a:ext cx="54" cy="79"/>
            </a:xfrm>
            <a:custGeom>
              <a:avLst/>
              <a:gdLst>
                <a:gd name="T0" fmla="*/ 0 w 80"/>
                <a:gd name="T1" fmla="*/ 47 h 132"/>
                <a:gd name="T2" fmla="*/ 26 w 80"/>
                <a:gd name="T3" fmla="*/ 22 h 132"/>
                <a:gd name="T4" fmla="*/ 36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35" name="Arc 300"/>
          <p:cNvSpPr>
            <a:spLocks/>
          </p:cNvSpPr>
          <p:nvPr/>
        </p:nvSpPr>
        <p:spPr bwMode="auto">
          <a:xfrm rot="1213172">
            <a:off x="1547813" y="5875338"/>
            <a:ext cx="71437" cy="131762"/>
          </a:xfrm>
          <a:custGeom>
            <a:avLst/>
            <a:gdLst>
              <a:gd name="T0" fmla="*/ 482813 w 27189"/>
              <a:gd name="T1" fmla="*/ 0 h 26531"/>
              <a:gd name="T2" fmla="*/ 0 w 27189"/>
              <a:gd name="T3" fmla="*/ 3159701 h 26531"/>
              <a:gd name="T4" fmla="*/ 101376 w 27189"/>
              <a:gd name="T5" fmla="*/ 60401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36" name="Freeform 301"/>
          <p:cNvSpPr>
            <a:spLocks/>
          </p:cNvSpPr>
          <p:nvPr/>
        </p:nvSpPr>
        <p:spPr bwMode="auto">
          <a:xfrm rot="517400" flipH="1">
            <a:off x="1431925" y="5668963"/>
            <a:ext cx="255588" cy="107950"/>
          </a:xfrm>
          <a:custGeom>
            <a:avLst/>
            <a:gdLst>
              <a:gd name="T0" fmla="*/ 0 w 1"/>
              <a:gd name="T1" fmla="*/ 0 h 768"/>
              <a:gd name="T2" fmla="*/ 0 w 1"/>
              <a:gd name="T3" fmla="*/ 15173440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737" name="Group 302"/>
          <p:cNvGrpSpPr>
            <a:grpSpLocks/>
          </p:cNvGrpSpPr>
          <p:nvPr/>
        </p:nvGrpSpPr>
        <p:grpSpPr bwMode="auto">
          <a:xfrm>
            <a:off x="1454150" y="5522913"/>
            <a:ext cx="390525" cy="146050"/>
            <a:chOff x="1502" y="2975"/>
            <a:chExt cx="246" cy="92"/>
          </a:xfrm>
        </p:grpSpPr>
        <p:sp>
          <p:nvSpPr>
            <p:cNvPr id="26739" name="Freeform 303"/>
            <p:cNvSpPr>
              <a:spLocks/>
            </p:cNvSpPr>
            <p:nvPr/>
          </p:nvSpPr>
          <p:spPr bwMode="auto">
            <a:xfrm rot="615711" flipH="1">
              <a:off x="1502" y="2999"/>
              <a:ext cx="161" cy="68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40" name="Group 304"/>
            <p:cNvGrpSpPr>
              <a:grpSpLocks/>
            </p:cNvGrpSpPr>
            <p:nvPr/>
          </p:nvGrpSpPr>
          <p:grpSpPr bwMode="auto">
            <a:xfrm>
              <a:off x="1665" y="2975"/>
              <a:ext cx="83" cy="48"/>
              <a:chOff x="1077" y="2979"/>
              <a:chExt cx="83" cy="48"/>
            </a:xfrm>
          </p:grpSpPr>
          <p:sp>
            <p:nvSpPr>
              <p:cNvPr id="26741" name="Arc 305"/>
              <p:cNvSpPr>
                <a:spLocks/>
              </p:cNvSpPr>
              <p:nvPr/>
            </p:nvSpPr>
            <p:spPr bwMode="auto">
              <a:xfrm rot="7227494" flipH="1">
                <a:off x="1102" y="2969"/>
                <a:ext cx="48" cy="68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2" name="Arc 306"/>
              <p:cNvSpPr>
                <a:spLocks/>
              </p:cNvSpPr>
              <p:nvPr/>
            </p:nvSpPr>
            <p:spPr bwMode="auto">
              <a:xfrm rot="20863295" flipH="1">
                <a:off x="1077" y="2980"/>
                <a:ext cx="72" cy="47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38" name="Arc 307"/>
          <p:cNvSpPr>
            <a:spLocks/>
          </p:cNvSpPr>
          <p:nvPr/>
        </p:nvSpPr>
        <p:spPr bwMode="auto">
          <a:xfrm rot="675542">
            <a:off x="1598613" y="5776913"/>
            <a:ext cx="63500" cy="149225"/>
          </a:xfrm>
          <a:custGeom>
            <a:avLst/>
            <a:gdLst>
              <a:gd name="T0" fmla="*/ 530046 w 21600"/>
              <a:gd name="T1" fmla="*/ 0 h 20377"/>
              <a:gd name="T2" fmla="*/ 400244 w 21600"/>
              <a:gd name="T3" fmla="*/ 8002846 h 20377"/>
              <a:gd name="T4" fmla="*/ 0 w 21600"/>
              <a:gd name="T5" fmla="*/ 2198537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543050"/>
            <a:ext cx="9144000" cy="1447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15875" y="18970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22574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6988" y="26098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590550" y="15430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266825" y="15430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1943100" y="15430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2619375" y="15430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276600" y="15430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724400" y="15430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7486650" y="15430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Arc 14"/>
          <p:cNvSpPr>
            <a:spLocks/>
          </p:cNvSpPr>
          <p:nvPr/>
        </p:nvSpPr>
        <p:spPr bwMode="auto">
          <a:xfrm rot="4648667">
            <a:off x="700087" y="2601913"/>
            <a:ext cx="150813" cy="236538"/>
          </a:xfrm>
          <a:custGeom>
            <a:avLst/>
            <a:gdLst>
              <a:gd name="T0" fmla="*/ 1097198 w 20914"/>
              <a:gd name="T1" fmla="*/ 0 h 21401"/>
              <a:gd name="T2" fmla="*/ 7842277 w 20914"/>
              <a:gd name="T3" fmla="*/ 21606060 h 21401"/>
              <a:gd name="T4" fmla="*/ 0 w 20914"/>
              <a:gd name="T5" fmla="*/ 28895790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Arc 15"/>
          <p:cNvSpPr>
            <a:spLocks/>
          </p:cNvSpPr>
          <p:nvPr/>
        </p:nvSpPr>
        <p:spPr bwMode="auto">
          <a:xfrm rot="-4728917">
            <a:off x="851694" y="2734469"/>
            <a:ext cx="273050" cy="195262"/>
          </a:xfrm>
          <a:custGeom>
            <a:avLst/>
            <a:gdLst>
              <a:gd name="T0" fmla="*/ 16633271 w 21600"/>
              <a:gd name="T1" fmla="*/ 7158926 h 32248"/>
              <a:gd name="T2" fmla="*/ 12793112 w 21600"/>
              <a:gd name="T3" fmla="*/ 0 h 32248"/>
              <a:gd name="T4" fmla="*/ 43633387 w 21600"/>
              <a:gd name="T5" fmla="*/ 3392115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Freeform 16"/>
          <p:cNvSpPr>
            <a:spLocks/>
          </p:cNvSpPr>
          <p:nvPr/>
        </p:nvSpPr>
        <p:spPr bwMode="auto">
          <a:xfrm>
            <a:off x="1077913" y="2620963"/>
            <a:ext cx="141287" cy="379412"/>
          </a:xfrm>
          <a:custGeom>
            <a:avLst/>
            <a:gdLst>
              <a:gd name="T0" fmla="*/ 25461939 w 112"/>
              <a:gd name="T1" fmla="*/ 0 h 328"/>
              <a:gd name="T2" fmla="*/ 25461939 w 112"/>
              <a:gd name="T3" fmla="*/ 385359978 h 328"/>
              <a:gd name="T4" fmla="*/ 178232319 w 112"/>
              <a:gd name="T5" fmla="*/ 321134111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Freeform 17"/>
          <p:cNvSpPr>
            <a:spLocks/>
          </p:cNvSpPr>
          <p:nvPr/>
        </p:nvSpPr>
        <p:spPr bwMode="auto">
          <a:xfrm>
            <a:off x="1111250" y="2533650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Freeform 18"/>
          <p:cNvSpPr>
            <a:spLocks/>
          </p:cNvSpPr>
          <p:nvPr/>
        </p:nvSpPr>
        <p:spPr bwMode="auto">
          <a:xfrm rot="-1069940">
            <a:off x="1092200" y="2860675"/>
            <a:ext cx="214313" cy="100013"/>
          </a:xfrm>
          <a:custGeom>
            <a:avLst/>
            <a:gdLst>
              <a:gd name="T0" fmla="*/ 0 w 48"/>
              <a:gd name="T1" fmla="*/ 52096876 h 192"/>
              <a:gd name="T2" fmla="*/ 95687626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Arc 20"/>
          <p:cNvSpPr>
            <a:spLocks/>
          </p:cNvSpPr>
          <p:nvPr/>
        </p:nvSpPr>
        <p:spPr bwMode="auto">
          <a:xfrm flipH="1">
            <a:off x="1290638" y="2609850"/>
            <a:ext cx="247650" cy="184150"/>
          </a:xfrm>
          <a:custGeom>
            <a:avLst/>
            <a:gdLst>
              <a:gd name="T0" fmla="*/ 0 w 37898"/>
              <a:gd name="T1" fmla="*/ 4856275 h 21600"/>
              <a:gd name="T2" fmla="*/ 10575049 w 37898"/>
              <a:gd name="T3" fmla="*/ 10989092 h 21600"/>
              <a:gd name="T4" fmla="*/ 4645166 w 37898"/>
              <a:gd name="T5" fmla="*/ 1338466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Arc 21"/>
          <p:cNvSpPr>
            <a:spLocks/>
          </p:cNvSpPr>
          <p:nvPr/>
        </p:nvSpPr>
        <p:spPr bwMode="auto">
          <a:xfrm flipH="1">
            <a:off x="1435100" y="2681288"/>
            <a:ext cx="141288" cy="309562"/>
          </a:xfrm>
          <a:custGeom>
            <a:avLst/>
            <a:gdLst>
              <a:gd name="T0" fmla="*/ 6044869 w 21600"/>
              <a:gd name="T1" fmla="*/ 22420066 h 36375"/>
              <a:gd name="T2" fmla="*/ 1635546 w 21600"/>
              <a:gd name="T3" fmla="*/ 0 h 36375"/>
              <a:gd name="T4" fmla="*/ 6045170 w 21600"/>
              <a:gd name="T5" fmla="*/ 9106740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Arc 22"/>
          <p:cNvSpPr>
            <a:spLocks/>
          </p:cNvSpPr>
          <p:nvPr/>
        </p:nvSpPr>
        <p:spPr bwMode="auto">
          <a:xfrm flipH="1">
            <a:off x="1289050" y="2759075"/>
            <a:ext cx="152400" cy="231775"/>
          </a:xfrm>
          <a:custGeom>
            <a:avLst/>
            <a:gdLst>
              <a:gd name="T0" fmla="*/ 6367612 w 23199"/>
              <a:gd name="T1" fmla="*/ 0 h 27198"/>
              <a:gd name="T2" fmla="*/ 0 w 23199"/>
              <a:gd name="T3" fmla="*/ 16795088 h 27198"/>
              <a:gd name="T4" fmla="*/ 453298 w 23199"/>
              <a:gd name="T5" fmla="*/ 3464362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1516063" y="2552700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1619250" y="2609850"/>
            <a:ext cx="149225" cy="114300"/>
          </a:xfrm>
          <a:custGeom>
            <a:avLst/>
            <a:gdLst>
              <a:gd name="T0" fmla="*/ 0 w 80"/>
              <a:gd name="T1" fmla="*/ 98973390 h 132"/>
              <a:gd name="T2" fmla="*/ 194846797 w 80"/>
              <a:gd name="T3" fmla="*/ 44988300 h 132"/>
              <a:gd name="T4" fmla="*/ 2783512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5" name="Freeform 25"/>
          <p:cNvSpPr>
            <a:spLocks/>
          </p:cNvSpPr>
          <p:nvPr/>
        </p:nvSpPr>
        <p:spPr bwMode="auto">
          <a:xfrm>
            <a:off x="1747838" y="2457450"/>
            <a:ext cx="106362" cy="514350"/>
          </a:xfrm>
          <a:custGeom>
            <a:avLst/>
            <a:gdLst>
              <a:gd name="T0" fmla="*/ 5121218 w 94"/>
              <a:gd name="T1" fmla="*/ 0 h 443"/>
              <a:gd name="T2" fmla="*/ 2560609 w 94"/>
              <a:gd name="T3" fmla="*/ 436772576 h 443"/>
              <a:gd name="T4" fmla="*/ 17924259 w 94"/>
              <a:gd name="T5" fmla="*/ 571578682 h 443"/>
              <a:gd name="T6" fmla="*/ 79380007 w 94"/>
              <a:gd name="T7" fmla="*/ 587755739 h 443"/>
              <a:gd name="T8" fmla="*/ 120349731 w 94"/>
              <a:gd name="T9" fmla="*/ 566186716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flipV="1">
            <a:off x="1647825" y="2609850"/>
            <a:ext cx="206375" cy="79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01775" y="2657475"/>
            <a:ext cx="128588" cy="95250"/>
            <a:chOff x="373" y="2688"/>
            <a:chExt cx="89" cy="96"/>
          </a:xfrm>
        </p:grpSpPr>
        <p:sp>
          <p:nvSpPr>
            <p:cNvPr id="27791" name="Freeform 28"/>
            <p:cNvSpPr>
              <a:spLocks/>
            </p:cNvSpPr>
            <p:nvPr/>
          </p:nvSpPr>
          <p:spPr bwMode="auto">
            <a:xfrm rot="9222466" flipH="1">
              <a:off x="373" y="2688"/>
              <a:ext cx="47" cy="64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4 h 113"/>
                <a:gd name="T4" fmla="*/ 1 w 152"/>
                <a:gd name="T5" fmla="*/ 19 h 113"/>
                <a:gd name="T6" fmla="*/ 5 w 152"/>
                <a:gd name="T7" fmla="*/ 35 h 113"/>
                <a:gd name="T8" fmla="*/ 11 w 152"/>
                <a:gd name="T9" fmla="*/ 30 h 113"/>
                <a:gd name="T10" fmla="*/ 15 w 152"/>
                <a:gd name="T11" fmla="*/ 19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Freeform 29"/>
            <p:cNvSpPr>
              <a:spLocks/>
            </p:cNvSpPr>
            <p:nvPr/>
          </p:nvSpPr>
          <p:spPr bwMode="auto">
            <a:xfrm rot="1673837">
              <a:off x="403" y="2722"/>
              <a:ext cx="59" cy="62"/>
            </a:xfrm>
            <a:custGeom>
              <a:avLst/>
              <a:gdLst>
                <a:gd name="T0" fmla="*/ 0 w 80"/>
                <a:gd name="T1" fmla="*/ 29 h 132"/>
                <a:gd name="T2" fmla="*/ 30 w 80"/>
                <a:gd name="T3" fmla="*/ 13 h 132"/>
                <a:gd name="T4" fmla="*/ 44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0" name="AutoShape 30"/>
          <p:cNvSpPr>
            <a:spLocks noChangeArrowheads="1"/>
          </p:cNvSpPr>
          <p:nvPr/>
        </p:nvSpPr>
        <p:spPr bwMode="auto">
          <a:xfrm>
            <a:off x="1385888" y="3105150"/>
            <a:ext cx="84137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0751" name="Arc 31"/>
          <p:cNvSpPr>
            <a:spLocks/>
          </p:cNvSpPr>
          <p:nvPr/>
        </p:nvSpPr>
        <p:spPr bwMode="auto">
          <a:xfrm rot="668040">
            <a:off x="1820863" y="2789238"/>
            <a:ext cx="84137" cy="179387"/>
          </a:xfrm>
          <a:custGeom>
            <a:avLst/>
            <a:gdLst>
              <a:gd name="T0" fmla="*/ 1172936 w 21600"/>
              <a:gd name="T1" fmla="*/ 0 h 30122"/>
              <a:gd name="T2" fmla="*/ 28603 w 21600"/>
              <a:gd name="T3" fmla="*/ 6362171 h 30122"/>
              <a:gd name="T4" fmla="*/ 0 w 21600"/>
              <a:gd name="T5" fmla="*/ 1801011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Arc 33"/>
          <p:cNvSpPr>
            <a:spLocks/>
          </p:cNvSpPr>
          <p:nvPr/>
        </p:nvSpPr>
        <p:spPr bwMode="auto">
          <a:xfrm rot="20206454" flipH="1">
            <a:off x="314325" y="2081213"/>
            <a:ext cx="207963" cy="219075"/>
          </a:xfrm>
          <a:custGeom>
            <a:avLst/>
            <a:gdLst>
              <a:gd name="T0" fmla="*/ 0 w 37898"/>
              <a:gd name="T1" fmla="*/ 8176528 h 21600"/>
              <a:gd name="T2" fmla="*/ 6262179 w 37898"/>
              <a:gd name="T3" fmla="*/ 18502261 h 21600"/>
              <a:gd name="T4" fmla="*/ 2750700 w 37898"/>
              <a:gd name="T5" fmla="*/ 2253570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Arc 34"/>
          <p:cNvSpPr>
            <a:spLocks/>
          </p:cNvSpPr>
          <p:nvPr/>
        </p:nvSpPr>
        <p:spPr bwMode="auto">
          <a:xfrm rot="18564040" flipH="1">
            <a:off x="478632" y="2010569"/>
            <a:ext cx="131762" cy="139700"/>
          </a:xfrm>
          <a:custGeom>
            <a:avLst/>
            <a:gdLst>
              <a:gd name="T0" fmla="*/ 4115196 w 23199"/>
              <a:gd name="T1" fmla="*/ 0 h 27198"/>
              <a:gd name="T2" fmla="*/ 0 w 23199"/>
              <a:gd name="T3" fmla="*/ 3677668 h 27198"/>
              <a:gd name="T4" fmla="*/ 292973 w 23199"/>
              <a:gd name="T5" fmla="*/ 7586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Arc 35"/>
          <p:cNvSpPr>
            <a:spLocks/>
          </p:cNvSpPr>
          <p:nvPr/>
        </p:nvSpPr>
        <p:spPr bwMode="auto">
          <a:xfrm rot="5910393" flipH="1">
            <a:off x="252412" y="2087563"/>
            <a:ext cx="366713" cy="153988"/>
          </a:xfrm>
          <a:custGeom>
            <a:avLst/>
            <a:gdLst>
              <a:gd name="T0" fmla="*/ 17127142 w 21600"/>
              <a:gd name="T1" fmla="*/ 4983658 h 27068"/>
              <a:gd name="T2" fmla="*/ 30990336 w 21600"/>
              <a:gd name="T3" fmla="*/ 0 h 27068"/>
              <a:gd name="T4" fmla="*/ 105699110 w 21600"/>
              <a:gd name="T5" fmla="*/ 281330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Freeform 36"/>
          <p:cNvSpPr>
            <a:spLocks/>
          </p:cNvSpPr>
          <p:nvPr/>
        </p:nvSpPr>
        <p:spPr bwMode="auto">
          <a:xfrm rot="-143199">
            <a:off x="517525" y="2190750"/>
            <a:ext cx="104775" cy="766763"/>
          </a:xfrm>
          <a:custGeom>
            <a:avLst/>
            <a:gdLst>
              <a:gd name="T0" fmla="*/ 0 w 192"/>
              <a:gd name="T1" fmla="*/ 1224844876 h 480"/>
              <a:gd name="T2" fmla="*/ 28588295 w 192"/>
              <a:gd name="T3" fmla="*/ 1102360907 h 480"/>
              <a:gd name="T4" fmla="*/ 42881901 w 192"/>
              <a:gd name="T5" fmla="*/ 857391373 h 480"/>
              <a:gd name="T6" fmla="*/ 57176044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7" name="Freeform 37"/>
          <p:cNvSpPr>
            <a:spLocks/>
          </p:cNvSpPr>
          <p:nvPr/>
        </p:nvSpPr>
        <p:spPr bwMode="auto">
          <a:xfrm rot="2859523" flipH="1">
            <a:off x="544513" y="2103438"/>
            <a:ext cx="155575" cy="180975"/>
          </a:xfrm>
          <a:custGeom>
            <a:avLst/>
            <a:gdLst>
              <a:gd name="T0" fmla="*/ 0 w 80"/>
              <a:gd name="T1" fmla="*/ 248120809 h 132"/>
              <a:gd name="T2" fmla="*/ 211782283 w 80"/>
              <a:gd name="T3" fmla="*/ 112781691 h 132"/>
              <a:gd name="T4" fmla="*/ 30254476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8" name="Arc 38"/>
          <p:cNvSpPr>
            <a:spLocks/>
          </p:cNvSpPr>
          <p:nvPr/>
        </p:nvSpPr>
        <p:spPr bwMode="auto">
          <a:xfrm rot="7227494" flipH="1">
            <a:off x="853282" y="2075656"/>
            <a:ext cx="139700" cy="153987"/>
          </a:xfrm>
          <a:custGeom>
            <a:avLst/>
            <a:gdLst>
              <a:gd name="T0" fmla="*/ 0 w 29764"/>
              <a:gd name="T1" fmla="*/ 1244557 h 21600"/>
              <a:gd name="T2" fmla="*/ 3077559 w 29764"/>
              <a:gd name="T3" fmla="*/ 3541651 h 21600"/>
              <a:gd name="T4" fmla="*/ 1208534 w 29764"/>
              <a:gd name="T5" fmla="*/ 782609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Arc 39"/>
          <p:cNvSpPr>
            <a:spLocks/>
          </p:cNvSpPr>
          <p:nvPr/>
        </p:nvSpPr>
        <p:spPr bwMode="auto">
          <a:xfrm rot="1213172">
            <a:off x="574675" y="2732088"/>
            <a:ext cx="103188" cy="239712"/>
          </a:xfrm>
          <a:custGeom>
            <a:avLst/>
            <a:gdLst>
              <a:gd name="T0" fmla="*/ 1455126 w 27189"/>
              <a:gd name="T1" fmla="*/ 0 h 26531"/>
              <a:gd name="T2" fmla="*/ 0 w 27189"/>
              <a:gd name="T3" fmla="*/ 19025841 h 26531"/>
              <a:gd name="T4" fmla="*/ 305515 w 27189"/>
              <a:gd name="T5" fmla="*/ 363697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41325" y="2085975"/>
            <a:ext cx="533400" cy="265113"/>
            <a:chOff x="278" y="1314"/>
            <a:chExt cx="336" cy="167"/>
          </a:xfrm>
        </p:grpSpPr>
        <p:sp>
          <p:nvSpPr>
            <p:cNvPr id="27789" name="Freeform 41"/>
            <p:cNvSpPr>
              <a:spLocks/>
            </p:cNvSpPr>
            <p:nvPr/>
          </p:nvSpPr>
          <p:spPr bwMode="auto">
            <a:xfrm rot="615711" flipH="1">
              <a:off x="278" y="1356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Arc 42"/>
            <p:cNvSpPr>
              <a:spLocks/>
            </p:cNvSpPr>
            <p:nvPr/>
          </p:nvSpPr>
          <p:spPr bwMode="auto">
            <a:xfrm rot="20863295" flipH="1">
              <a:off x="511" y="1314"/>
              <a:ext cx="103" cy="87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409575" y="2351088"/>
            <a:ext cx="365125" cy="473075"/>
            <a:chOff x="258" y="1481"/>
            <a:chExt cx="230" cy="298"/>
          </a:xfrm>
        </p:grpSpPr>
        <p:sp>
          <p:nvSpPr>
            <p:cNvPr id="27787" name="Freeform 44"/>
            <p:cNvSpPr>
              <a:spLocks/>
            </p:cNvSpPr>
            <p:nvPr/>
          </p:nvSpPr>
          <p:spPr bwMode="auto">
            <a:xfrm rot="517400" flipH="1">
              <a:off x="258" y="1481"/>
              <a:ext cx="230" cy="12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Arc 45"/>
            <p:cNvSpPr>
              <a:spLocks/>
            </p:cNvSpPr>
            <p:nvPr/>
          </p:nvSpPr>
          <p:spPr bwMode="auto">
            <a:xfrm rot="675542">
              <a:off x="409" y="1605"/>
              <a:ext cx="56" cy="174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66" name="Line 46"/>
          <p:cNvSpPr>
            <a:spLocks noChangeShapeType="1"/>
          </p:cNvSpPr>
          <p:nvPr/>
        </p:nvSpPr>
        <p:spPr bwMode="auto">
          <a:xfrm>
            <a:off x="885825" y="2609850"/>
            <a:ext cx="0" cy="304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6" name="Line 47"/>
          <p:cNvSpPr>
            <a:spLocks noChangeShapeType="1"/>
          </p:cNvSpPr>
          <p:nvPr/>
        </p:nvSpPr>
        <p:spPr bwMode="auto">
          <a:xfrm>
            <a:off x="-3175" y="1714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7" name="Line 48"/>
          <p:cNvSpPr>
            <a:spLocks noChangeShapeType="1"/>
          </p:cNvSpPr>
          <p:nvPr/>
        </p:nvSpPr>
        <p:spPr bwMode="auto">
          <a:xfrm>
            <a:off x="0" y="20685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8" name="Line 49"/>
          <p:cNvSpPr>
            <a:spLocks noChangeShapeType="1"/>
          </p:cNvSpPr>
          <p:nvPr/>
        </p:nvSpPr>
        <p:spPr bwMode="auto">
          <a:xfrm>
            <a:off x="0" y="24288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9" name="Line 50"/>
          <p:cNvSpPr>
            <a:spLocks noChangeShapeType="1"/>
          </p:cNvSpPr>
          <p:nvPr/>
        </p:nvSpPr>
        <p:spPr bwMode="auto">
          <a:xfrm>
            <a:off x="19050" y="28003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0" name="Line 83"/>
          <p:cNvSpPr>
            <a:spLocks noChangeShapeType="1"/>
          </p:cNvSpPr>
          <p:nvPr/>
        </p:nvSpPr>
        <p:spPr bwMode="auto">
          <a:xfrm>
            <a:off x="3981450" y="151447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1" name="Line 116"/>
          <p:cNvSpPr>
            <a:spLocks noChangeShapeType="1"/>
          </p:cNvSpPr>
          <p:nvPr/>
        </p:nvSpPr>
        <p:spPr bwMode="auto">
          <a:xfrm>
            <a:off x="5391150" y="15430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2" name="Line 117"/>
          <p:cNvSpPr>
            <a:spLocks noChangeShapeType="1"/>
          </p:cNvSpPr>
          <p:nvPr/>
        </p:nvSpPr>
        <p:spPr bwMode="auto">
          <a:xfrm>
            <a:off x="6096000" y="15430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3" name="Line 118"/>
          <p:cNvSpPr>
            <a:spLocks noChangeShapeType="1"/>
          </p:cNvSpPr>
          <p:nvPr/>
        </p:nvSpPr>
        <p:spPr bwMode="auto">
          <a:xfrm>
            <a:off x="8172450" y="15430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9" name="Arc 199"/>
          <p:cNvSpPr>
            <a:spLocks/>
          </p:cNvSpPr>
          <p:nvPr/>
        </p:nvSpPr>
        <p:spPr bwMode="auto">
          <a:xfrm rot="4648667">
            <a:off x="2732087" y="2598738"/>
            <a:ext cx="150813" cy="236538"/>
          </a:xfrm>
          <a:custGeom>
            <a:avLst/>
            <a:gdLst>
              <a:gd name="T0" fmla="*/ 1097198 w 20914"/>
              <a:gd name="T1" fmla="*/ 0 h 21401"/>
              <a:gd name="T2" fmla="*/ 7842277 w 20914"/>
              <a:gd name="T3" fmla="*/ 21606060 h 21401"/>
              <a:gd name="T4" fmla="*/ 0 w 20914"/>
              <a:gd name="T5" fmla="*/ 28895790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0" name="Arc 200"/>
          <p:cNvSpPr>
            <a:spLocks/>
          </p:cNvSpPr>
          <p:nvPr/>
        </p:nvSpPr>
        <p:spPr bwMode="auto">
          <a:xfrm rot="-4728917">
            <a:off x="2883694" y="2731294"/>
            <a:ext cx="273050" cy="195262"/>
          </a:xfrm>
          <a:custGeom>
            <a:avLst/>
            <a:gdLst>
              <a:gd name="T0" fmla="*/ 16633271 w 21600"/>
              <a:gd name="T1" fmla="*/ 7158926 h 32248"/>
              <a:gd name="T2" fmla="*/ 12793112 w 21600"/>
              <a:gd name="T3" fmla="*/ 0 h 32248"/>
              <a:gd name="T4" fmla="*/ 43633387 w 21600"/>
              <a:gd name="T5" fmla="*/ 3392115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1" name="Freeform 201"/>
          <p:cNvSpPr>
            <a:spLocks/>
          </p:cNvSpPr>
          <p:nvPr/>
        </p:nvSpPr>
        <p:spPr bwMode="auto">
          <a:xfrm>
            <a:off x="3109913" y="2617788"/>
            <a:ext cx="141287" cy="379412"/>
          </a:xfrm>
          <a:custGeom>
            <a:avLst/>
            <a:gdLst>
              <a:gd name="T0" fmla="*/ 25461939 w 112"/>
              <a:gd name="T1" fmla="*/ 0 h 328"/>
              <a:gd name="T2" fmla="*/ 25461939 w 112"/>
              <a:gd name="T3" fmla="*/ 385359978 h 328"/>
              <a:gd name="T4" fmla="*/ 178232319 w 112"/>
              <a:gd name="T5" fmla="*/ 321134111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2" name="Freeform 202"/>
          <p:cNvSpPr>
            <a:spLocks/>
          </p:cNvSpPr>
          <p:nvPr/>
        </p:nvSpPr>
        <p:spPr bwMode="auto">
          <a:xfrm>
            <a:off x="3143250" y="2530475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3" name="Freeform 203"/>
          <p:cNvSpPr>
            <a:spLocks/>
          </p:cNvSpPr>
          <p:nvPr/>
        </p:nvSpPr>
        <p:spPr bwMode="auto">
          <a:xfrm rot="-1069940">
            <a:off x="3124200" y="2857500"/>
            <a:ext cx="214313" cy="100013"/>
          </a:xfrm>
          <a:custGeom>
            <a:avLst/>
            <a:gdLst>
              <a:gd name="T0" fmla="*/ 0 w 48"/>
              <a:gd name="T1" fmla="*/ 52096876 h 192"/>
              <a:gd name="T2" fmla="*/ 95687626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4" name="Arc 204"/>
          <p:cNvSpPr>
            <a:spLocks/>
          </p:cNvSpPr>
          <p:nvPr/>
        </p:nvSpPr>
        <p:spPr bwMode="auto">
          <a:xfrm flipH="1">
            <a:off x="3322638" y="2606675"/>
            <a:ext cx="247650" cy="184150"/>
          </a:xfrm>
          <a:custGeom>
            <a:avLst/>
            <a:gdLst>
              <a:gd name="T0" fmla="*/ 0 w 37898"/>
              <a:gd name="T1" fmla="*/ 4856275 h 21600"/>
              <a:gd name="T2" fmla="*/ 10575049 w 37898"/>
              <a:gd name="T3" fmla="*/ 10989092 h 21600"/>
              <a:gd name="T4" fmla="*/ 4645166 w 37898"/>
              <a:gd name="T5" fmla="*/ 1338466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5" name="Arc 205"/>
          <p:cNvSpPr>
            <a:spLocks/>
          </p:cNvSpPr>
          <p:nvPr/>
        </p:nvSpPr>
        <p:spPr bwMode="auto">
          <a:xfrm flipH="1">
            <a:off x="3467100" y="2678113"/>
            <a:ext cx="141288" cy="309562"/>
          </a:xfrm>
          <a:custGeom>
            <a:avLst/>
            <a:gdLst>
              <a:gd name="T0" fmla="*/ 6044869 w 21600"/>
              <a:gd name="T1" fmla="*/ 22420066 h 36375"/>
              <a:gd name="T2" fmla="*/ 1635546 w 21600"/>
              <a:gd name="T3" fmla="*/ 0 h 36375"/>
              <a:gd name="T4" fmla="*/ 6045170 w 21600"/>
              <a:gd name="T5" fmla="*/ 9106740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6" name="Arc 206"/>
          <p:cNvSpPr>
            <a:spLocks/>
          </p:cNvSpPr>
          <p:nvPr/>
        </p:nvSpPr>
        <p:spPr bwMode="auto">
          <a:xfrm flipH="1">
            <a:off x="3321050" y="2755900"/>
            <a:ext cx="152400" cy="231775"/>
          </a:xfrm>
          <a:custGeom>
            <a:avLst/>
            <a:gdLst>
              <a:gd name="T0" fmla="*/ 6367612 w 23199"/>
              <a:gd name="T1" fmla="*/ 0 h 27198"/>
              <a:gd name="T2" fmla="*/ 0 w 23199"/>
              <a:gd name="T3" fmla="*/ 16795088 h 27198"/>
              <a:gd name="T4" fmla="*/ 453298 w 23199"/>
              <a:gd name="T5" fmla="*/ 3464362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7" name="Freeform 207"/>
          <p:cNvSpPr>
            <a:spLocks/>
          </p:cNvSpPr>
          <p:nvPr/>
        </p:nvSpPr>
        <p:spPr bwMode="auto">
          <a:xfrm>
            <a:off x="3548063" y="2549525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8" name="Freeform 208"/>
          <p:cNvSpPr>
            <a:spLocks/>
          </p:cNvSpPr>
          <p:nvPr/>
        </p:nvSpPr>
        <p:spPr bwMode="auto">
          <a:xfrm>
            <a:off x="3651250" y="2606675"/>
            <a:ext cx="149225" cy="114300"/>
          </a:xfrm>
          <a:custGeom>
            <a:avLst/>
            <a:gdLst>
              <a:gd name="T0" fmla="*/ 0 w 80"/>
              <a:gd name="T1" fmla="*/ 98973390 h 132"/>
              <a:gd name="T2" fmla="*/ 194846797 w 80"/>
              <a:gd name="T3" fmla="*/ 44988300 h 132"/>
              <a:gd name="T4" fmla="*/ 2783512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9" name="Freeform 209"/>
          <p:cNvSpPr>
            <a:spLocks/>
          </p:cNvSpPr>
          <p:nvPr/>
        </p:nvSpPr>
        <p:spPr bwMode="auto">
          <a:xfrm>
            <a:off x="3779838" y="2454275"/>
            <a:ext cx="106362" cy="514350"/>
          </a:xfrm>
          <a:custGeom>
            <a:avLst/>
            <a:gdLst>
              <a:gd name="T0" fmla="*/ 5121218 w 94"/>
              <a:gd name="T1" fmla="*/ 0 h 443"/>
              <a:gd name="T2" fmla="*/ 2560609 w 94"/>
              <a:gd name="T3" fmla="*/ 436772576 h 443"/>
              <a:gd name="T4" fmla="*/ 17924259 w 94"/>
              <a:gd name="T5" fmla="*/ 571578682 h 443"/>
              <a:gd name="T6" fmla="*/ 79380007 w 94"/>
              <a:gd name="T7" fmla="*/ 587755739 h 443"/>
              <a:gd name="T8" fmla="*/ 120349731 w 94"/>
              <a:gd name="T9" fmla="*/ 566186716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0" name="Line 210"/>
          <p:cNvSpPr>
            <a:spLocks noChangeShapeType="1"/>
          </p:cNvSpPr>
          <p:nvPr/>
        </p:nvSpPr>
        <p:spPr bwMode="auto">
          <a:xfrm flipV="1">
            <a:off x="3679825" y="2606675"/>
            <a:ext cx="206375" cy="79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11"/>
          <p:cNvGrpSpPr>
            <a:grpSpLocks/>
          </p:cNvGrpSpPr>
          <p:nvPr/>
        </p:nvGrpSpPr>
        <p:grpSpPr bwMode="auto">
          <a:xfrm>
            <a:off x="3533775" y="2654300"/>
            <a:ext cx="128588" cy="95250"/>
            <a:chOff x="373" y="2688"/>
            <a:chExt cx="89" cy="96"/>
          </a:xfrm>
        </p:grpSpPr>
        <p:sp>
          <p:nvSpPr>
            <p:cNvPr id="27785" name="Freeform 212"/>
            <p:cNvSpPr>
              <a:spLocks/>
            </p:cNvSpPr>
            <p:nvPr/>
          </p:nvSpPr>
          <p:spPr bwMode="auto">
            <a:xfrm rot="9222466" flipH="1">
              <a:off x="373" y="2688"/>
              <a:ext cx="47" cy="64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4 h 113"/>
                <a:gd name="T4" fmla="*/ 1 w 152"/>
                <a:gd name="T5" fmla="*/ 19 h 113"/>
                <a:gd name="T6" fmla="*/ 5 w 152"/>
                <a:gd name="T7" fmla="*/ 35 h 113"/>
                <a:gd name="T8" fmla="*/ 11 w 152"/>
                <a:gd name="T9" fmla="*/ 30 h 113"/>
                <a:gd name="T10" fmla="*/ 15 w 152"/>
                <a:gd name="T11" fmla="*/ 19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Freeform 213"/>
            <p:cNvSpPr>
              <a:spLocks/>
            </p:cNvSpPr>
            <p:nvPr/>
          </p:nvSpPr>
          <p:spPr bwMode="auto">
            <a:xfrm rot="1673837">
              <a:off x="403" y="2722"/>
              <a:ext cx="59" cy="62"/>
            </a:xfrm>
            <a:custGeom>
              <a:avLst/>
              <a:gdLst>
                <a:gd name="T0" fmla="*/ 0 w 80"/>
                <a:gd name="T1" fmla="*/ 29 h 132"/>
                <a:gd name="T2" fmla="*/ 30 w 80"/>
                <a:gd name="T3" fmla="*/ 13 h 132"/>
                <a:gd name="T4" fmla="*/ 44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34" name="AutoShape 214"/>
          <p:cNvSpPr>
            <a:spLocks noChangeArrowheads="1"/>
          </p:cNvSpPr>
          <p:nvPr/>
        </p:nvSpPr>
        <p:spPr bwMode="auto">
          <a:xfrm>
            <a:off x="3417888" y="3101975"/>
            <a:ext cx="84137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0935" name="Arc 215"/>
          <p:cNvSpPr>
            <a:spLocks/>
          </p:cNvSpPr>
          <p:nvPr/>
        </p:nvSpPr>
        <p:spPr bwMode="auto">
          <a:xfrm rot="668040">
            <a:off x="3852863" y="2786063"/>
            <a:ext cx="84137" cy="179387"/>
          </a:xfrm>
          <a:custGeom>
            <a:avLst/>
            <a:gdLst>
              <a:gd name="T0" fmla="*/ 1172936 w 21600"/>
              <a:gd name="T1" fmla="*/ 0 h 30122"/>
              <a:gd name="T2" fmla="*/ 28603 w 21600"/>
              <a:gd name="T3" fmla="*/ 6362171 h 30122"/>
              <a:gd name="T4" fmla="*/ 0 w 21600"/>
              <a:gd name="T5" fmla="*/ 1801011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6" name="Arc 216"/>
          <p:cNvSpPr>
            <a:spLocks/>
          </p:cNvSpPr>
          <p:nvPr/>
        </p:nvSpPr>
        <p:spPr bwMode="auto">
          <a:xfrm rot="20206454" flipH="1">
            <a:off x="2346325" y="2078038"/>
            <a:ext cx="207963" cy="219075"/>
          </a:xfrm>
          <a:custGeom>
            <a:avLst/>
            <a:gdLst>
              <a:gd name="T0" fmla="*/ 0 w 37898"/>
              <a:gd name="T1" fmla="*/ 8176528 h 21600"/>
              <a:gd name="T2" fmla="*/ 6262179 w 37898"/>
              <a:gd name="T3" fmla="*/ 18502261 h 21600"/>
              <a:gd name="T4" fmla="*/ 2750700 w 37898"/>
              <a:gd name="T5" fmla="*/ 2253570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7" name="Arc 217"/>
          <p:cNvSpPr>
            <a:spLocks/>
          </p:cNvSpPr>
          <p:nvPr/>
        </p:nvSpPr>
        <p:spPr bwMode="auto">
          <a:xfrm rot="18564040" flipH="1">
            <a:off x="2510632" y="2007394"/>
            <a:ext cx="131762" cy="139700"/>
          </a:xfrm>
          <a:custGeom>
            <a:avLst/>
            <a:gdLst>
              <a:gd name="T0" fmla="*/ 4115196 w 23199"/>
              <a:gd name="T1" fmla="*/ 0 h 27198"/>
              <a:gd name="T2" fmla="*/ 0 w 23199"/>
              <a:gd name="T3" fmla="*/ 3677668 h 27198"/>
              <a:gd name="T4" fmla="*/ 292973 w 23199"/>
              <a:gd name="T5" fmla="*/ 7586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8" name="Arc 218"/>
          <p:cNvSpPr>
            <a:spLocks/>
          </p:cNvSpPr>
          <p:nvPr/>
        </p:nvSpPr>
        <p:spPr bwMode="auto">
          <a:xfrm rot="5910393" flipH="1">
            <a:off x="2284412" y="2084388"/>
            <a:ext cx="366713" cy="153988"/>
          </a:xfrm>
          <a:custGeom>
            <a:avLst/>
            <a:gdLst>
              <a:gd name="T0" fmla="*/ 17127142 w 21600"/>
              <a:gd name="T1" fmla="*/ 4983658 h 27068"/>
              <a:gd name="T2" fmla="*/ 30990336 w 21600"/>
              <a:gd name="T3" fmla="*/ 0 h 27068"/>
              <a:gd name="T4" fmla="*/ 105699110 w 21600"/>
              <a:gd name="T5" fmla="*/ 281330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9" name="Freeform 219"/>
          <p:cNvSpPr>
            <a:spLocks/>
          </p:cNvSpPr>
          <p:nvPr/>
        </p:nvSpPr>
        <p:spPr bwMode="auto">
          <a:xfrm rot="-143199">
            <a:off x="2549525" y="2187575"/>
            <a:ext cx="104775" cy="766763"/>
          </a:xfrm>
          <a:custGeom>
            <a:avLst/>
            <a:gdLst>
              <a:gd name="T0" fmla="*/ 0 w 192"/>
              <a:gd name="T1" fmla="*/ 1224844876 h 480"/>
              <a:gd name="T2" fmla="*/ 28588295 w 192"/>
              <a:gd name="T3" fmla="*/ 1102360907 h 480"/>
              <a:gd name="T4" fmla="*/ 42881901 w 192"/>
              <a:gd name="T5" fmla="*/ 857391373 h 480"/>
              <a:gd name="T6" fmla="*/ 57176044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0" name="Freeform 220"/>
          <p:cNvSpPr>
            <a:spLocks/>
          </p:cNvSpPr>
          <p:nvPr/>
        </p:nvSpPr>
        <p:spPr bwMode="auto">
          <a:xfrm rot="2859523" flipH="1">
            <a:off x="2576513" y="2100263"/>
            <a:ext cx="155575" cy="180975"/>
          </a:xfrm>
          <a:custGeom>
            <a:avLst/>
            <a:gdLst>
              <a:gd name="T0" fmla="*/ 0 w 80"/>
              <a:gd name="T1" fmla="*/ 248120809 h 132"/>
              <a:gd name="T2" fmla="*/ 211782283 w 80"/>
              <a:gd name="T3" fmla="*/ 112781691 h 132"/>
              <a:gd name="T4" fmla="*/ 30254476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1" name="Arc 221"/>
          <p:cNvSpPr>
            <a:spLocks/>
          </p:cNvSpPr>
          <p:nvPr/>
        </p:nvSpPr>
        <p:spPr bwMode="auto">
          <a:xfrm rot="7227494" flipH="1">
            <a:off x="2885282" y="2072481"/>
            <a:ext cx="139700" cy="153987"/>
          </a:xfrm>
          <a:custGeom>
            <a:avLst/>
            <a:gdLst>
              <a:gd name="T0" fmla="*/ 0 w 29764"/>
              <a:gd name="T1" fmla="*/ 1244557 h 21600"/>
              <a:gd name="T2" fmla="*/ 3077559 w 29764"/>
              <a:gd name="T3" fmla="*/ 3541651 h 21600"/>
              <a:gd name="T4" fmla="*/ 1208534 w 29764"/>
              <a:gd name="T5" fmla="*/ 782609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2" name="Arc 222"/>
          <p:cNvSpPr>
            <a:spLocks/>
          </p:cNvSpPr>
          <p:nvPr/>
        </p:nvSpPr>
        <p:spPr bwMode="auto">
          <a:xfrm rot="1213172">
            <a:off x="2606675" y="2728913"/>
            <a:ext cx="103188" cy="239712"/>
          </a:xfrm>
          <a:custGeom>
            <a:avLst/>
            <a:gdLst>
              <a:gd name="T0" fmla="*/ 1455126 w 27189"/>
              <a:gd name="T1" fmla="*/ 0 h 26531"/>
              <a:gd name="T2" fmla="*/ 0 w 27189"/>
              <a:gd name="T3" fmla="*/ 19025841 h 26531"/>
              <a:gd name="T4" fmla="*/ 305515 w 27189"/>
              <a:gd name="T5" fmla="*/ 3636971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23"/>
          <p:cNvGrpSpPr>
            <a:grpSpLocks/>
          </p:cNvGrpSpPr>
          <p:nvPr/>
        </p:nvGrpSpPr>
        <p:grpSpPr bwMode="auto">
          <a:xfrm>
            <a:off x="2473325" y="2082800"/>
            <a:ext cx="533400" cy="265113"/>
            <a:chOff x="278" y="1314"/>
            <a:chExt cx="336" cy="167"/>
          </a:xfrm>
        </p:grpSpPr>
        <p:sp>
          <p:nvSpPr>
            <p:cNvPr id="27783" name="Freeform 224"/>
            <p:cNvSpPr>
              <a:spLocks/>
            </p:cNvSpPr>
            <p:nvPr/>
          </p:nvSpPr>
          <p:spPr bwMode="auto">
            <a:xfrm rot="615711" flipH="1">
              <a:off x="278" y="1356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Arc 225"/>
            <p:cNvSpPr>
              <a:spLocks/>
            </p:cNvSpPr>
            <p:nvPr/>
          </p:nvSpPr>
          <p:spPr bwMode="auto">
            <a:xfrm rot="20863295" flipH="1">
              <a:off x="511" y="1314"/>
              <a:ext cx="103" cy="87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26"/>
          <p:cNvGrpSpPr>
            <a:grpSpLocks/>
          </p:cNvGrpSpPr>
          <p:nvPr/>
        </p:nvGrpSpPr>
        <p:grpSpPr bwMode="auto">
          <a:xfrm>
            <a:off x="2441575" y="2347913"/>
            <a:ext cx="365125" cy="473075"/>
            <a:chOff x="258" y="1481"/>
            <a:chExt cx="230" cy="298"/>
          </a:xfrm>
        </p:grpSpPr>
        <p:sp>
          <p:nvSpPr>
            <p:cNvPr id="27781" name="Freeform 227"/>
            <p:cNvSpPr>
              <a:spLocks/>
            </p:cNvSpPr>
            <p:nvPr/>
          </p:nvSpPr>
          <p:spPr bwMode="auto">
            <a:xfrm rot="517400" flipH="1">
              <a:off x="258" y="1481"/>
              <a:ext cx="230" cy="12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Arc 228"/>
            <p:cNvSpPr>
              <a:spLocks/>
            </p:cNvSpPr>
            <p:nvPr/>
          </p:nvSpPr>
          <p:spPr bwMode="auto">
            <a:xfrm rot="675542">
              <a:off x="409" y="1605"/>
              <a:ext cx="56" cy="174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49" name="Line 229"/>
          <p:cNvSpPr>
            <a:spLocks noChangeShapeType="1"/>
          </p:cNvSpPr>
          <p:nvPr/>
        </p:nvSpPr>
        <p:spPr bwMode="auto">
          <a:xfrm>
            <a:off x="2917825" y="2606675"/>
            <a:ext cx="0" cy="304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1" name="Arc 231"/>
          <p:cNvSpPr>
            <a:spLocks/>
          </p:cNvSpPr>
          <p:nvPr/>
        </p:nvSpPr>
        <p:spPr bwMode="auto">
          <a:xfrm rot="4648667">
            <a:off x="4852988" y="2587625"/>
            <a:ext cx="150812" cy="236538"/>
          </a:xfrm>
          <a:custGeom>
            <a:avLst/>
            <a:gdLst>
              <a:gd name="T0" fmla="*/ 1097184 w 20914"/>
              <a:gd name="T1" fmla="*/ 0 h 21401"/>
              <a:gd name="T2" fmla="*/ 7842124 w 20914"/>
              <a:gd name="T3" fmla="*/ 21606060 h 21401"/>
              <a:gd name="T4" fmla="*/ 0 w 20914"/>
              <a:gd name="T5" fmla="*/ 28895790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2" name="Arc 232"/>
          <p:cNvSpPr>
            <a:spLocks/>
          </p:cNvSpPr>
          <p:nvPr/>
        </p:nvSpPr>
        <p:spPr bwMode="auto">
          <a:xfrm rot="-4728917">
            <a:off x="5004594" y="2720182"/>
            <a:ext cx="273050" cy="195262"/>
          </a:xfrm>
          <a:custGeom>
            <a:avLst/>
            <a:gdLst>
              <a:gd name="T0" fmla="*/ 16633271 w 21600"/>
              <a:gd name="T1" fmla="*/ 7158926 h 32248"/>
              <a:gd name="T2" fmla="*/ 12793112 w 21600"/>
              <a:gd name="T3" fmla="*/ 0 h 32248"/>
              <a:gd name="T4" fmla="*/ 43633387 w 21600"/>
              <a:gd name="T5" fmla="*/ 3392115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3" name="Freeform 233"/>
          <p:cNvSpPr>
            <a:spLocks/>
          </p:cNvSpPr>
          <p:nvPr/>
        </p:nvSpPr>
        <p:spPr bwMode="auto">
          <a:xfrm>
            <a:off x="5230813" y="2606675"/>
            <a:ext cx="141287" cy="379413"/>
          </a:xfrm>
          <a:custGeom>
            <a:avLst/>
            <a:gdLst>
              <a:gd name="T0" fmla="*/ 25461939 w 112"/>
              <a:gd name="T1" fmla="*/ 0 h 328"/>
              <a:gd name="T2" fmla="*/ 25461939 w 112"/>
              <a:gd name="T3" fmla="*/ 385362151 h 328"/>
              <a:gd name="T4" fmla="*/ 178232319 w 112"/>
              <a:gd name="T5" fmla="*/ 32113495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4" name="Freeform 234"/>
          <p:cNvSpPr>
            <a:spLocks/>
          </p:cNvSpPr>
          <p:nvPr/>
        </p:nvSpPr>
        <p:spPr bwMode="auto">
          <a:xfrm>
            <a:off x="5264150" y="2519363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5" name="Freeform 235"/>
          <p:cNvSpPr>
            <a:spLocks/>
          </p:cNvSpPr>
          <p:nvPr/>
        </p:nvSpPr>
        <p:spPr bwMode="auto">
          <a:xfrm rot="-1069940">
            <a:off x="5245100" y="2846388"/>
            <a:ext cx="214313" cy="100012"/>
          </a:xfrm>
          <a:custGeom>
            <a:avLst/>
            <a:gdLst>
              <a:gd name="T0" fmla="*/ 0 w 48"/>
              <a:gd name="T1" fmla="*/ 52095834 h 192"/>
              <a:gd name="T2" fmla="*/ 95687626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6" name="Arc 236"/>
          <p:cNvSpPr>
            <a:spLocks/>
          </p:cNvSpPr>
          <p:nvPr/>
        </p:nvSpPr>
        <p:spPr bwMode="auto">
          <a:xfrm flipH="1">
            <a:off x="5443538" y="2595563"/>
            <a:ext cx="247650" cy="184150"/>
          </a:xfrm>
          <a:custGeom>
            <a:avLst/>
            <a:gdLst>
              <a:gd name="T0" fmla="*/ 0 w 37898"/>
              <a:gd name="T1" fmla="*/ 4856275 h 21600"/>
              <a:gd name="T2" fmla="*/ 10575049 w 37898"/>
              <a:gd name="T3" fmla="*/ 10989092 h 21600"/>
              <a:gd name="T4" fmla="*/ 4645166 w 37898"/>
              <a:gd name="T5" fmla="*/ 1338466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7" name="Arc 237"/>
          <p:cNvSpPr>
            <a:spLocks/>
          </p:cNvSpPr>
          <p:nvPr/>
        </p:nvSpPr>
        <p:spPr bwMode="auto">
          <a:xfrm flipH="1">
            <a:off x="5588000" y="2667000"/>
            <a:ext cx="141288" cy="309563"/>
          </a:xfrm>
          <a:custGeom>
            <a:avLst/>
            <a:gdLst>
              <a:gd name="T0" fmla="*/ 6044869 w 21600"/>
              <a:gd name="T1" fmla="*/ 22420275 h 36375"/>
              <a:gd name="T2" fmla="*/ 1635546 w 21600"/>
              <a:gd name="T3" fmla="*/ 0 h 36375"/>
              <a:gd name="T4" fmla="*/ 6045170 w 21600"/>
              <a:gd name="T5" fmla="*/ 9106795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8" name="Arc 238"/>
          <p:cNvSpPr>
            <a:spLocks/>
          </p:cNvSpPr>
          <p:nvPr/>
        </p:nvSpPr>
        <p:spPr bwMode="auto">
          <a:xfrm flipH="1">
            <a:off x="5441950" y="2744788"/>
            <a:ext cx="152400" cy="231775"/>
          </a:xfrm>
          <a:custGeom>
            <a:avLst/>
            <a:gdLst>
              <a:gd name="T0" fmla="*/ 6367612 w 23199"/>
              <a:gd name="T1" fmla="*/ 0 h 27198"/>
              <a:gd name="T2" fmla="*/ 0 w 23199"/>
              <a:gd name="T3" fmla="*/ 16795088 h 27198"/>
              <a:gd name="T4" fmla="*/ 453298 w 23199"/>
              <a:gd name="T5" fmla="*/ 3464362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9" name="Freeform 239"/>
          <p:cNvSpPr>
            <a:spLocks/>
          </p:cNvSpPr>
          <p:nvPr/>
        </p:nvSpPr>
        <p:spPr bwMode="auto">
          <a:xfrm>
            <a:off x="5668963" y="2538413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0" name="Freeform 240"/>
          <p:cNvSpPr>
            <a:spLocks/>
          </p:cNvSpPr>
          <p:nvPr/>
        </p:nvSpPr>
        <p:spPr bwMode="auto">
          <a:xfrm>
            <a:off x="5772150" y="2595563"/>
            <a:ext cx="149225" cy="114300"/>
          </a:xfrm>
          <a:custGeom>
            <a:avLst/>
            <a:gdLst>
              <a:gd name="T0" fmla="*/ 0 w 80"/>
              <a:gd name="T1" fmla="*/ 98973390 h 132"/>
              <a:gd name="T2" fmla="*/ 194846797 w 80"/>
              <a:gd name="T3" fmla="*/ 44988300 h 132"/>
              <a:gd name="T4" fmla="*/ 2783512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1" name="Freeform 241"/>
          <p:cNvSpPr>
            <a:spLocks/>
          </p:cNvSpPr>
          <p:nvPr/>
        </p:nvSpPr>
        <p:spPr bwMode="auto">
          <a:xfrm>
            <a:off x="5900738" y="2443163"/>
            <a:ext cx="106362" cy="514350"/>
          </a:xfrm>
          <a:custGeom>
            <a:avLst/>
            <a:gdLst>
              <a:gd name="T0" fmla="*/ 5121218 w 94"/>
              <a:gd name="T1" fmla="*/ 0 h 443"/>
              <a:gd name="T2" fmla="*/ 2560609 w 94"/>
              <a:gd name="T3" fmla="*/ 436772576 h 443"/>
              <a:gd name="T4" fmla="*/ 17924259 w 94"/>
              <a:gd name="T5" fmla="*/ 571578682 h 443"/>
              <a:gd name="T6" fmla="*/ 79380007 w 94"/>
              <a:gd name="T7" fmla="*/ 587755739 h 443"/>
              <a:gd name="T8" fmla="*/ 120349731 w 94"/>
              <a:gd name="T9" fmla="*/ 566186716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2" name="Line 242"/>
          <p:cNvSpPr>
            <a:spLocks noChangeShapeType="1"/>
          </p:cNvSpPr>
          <p:nvPr/>
        </p:nvSpPr>
        <p:spPr bwMode="auto">
          <a:xfrm flipV="1">
            <a:off x="5800725" y="2595563"/>
            <a:ext cx="206375" cy="793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243"/>
          <p:cNvGrpSpPr>
            <a:grpSpLocks/>
          </p:cNvGrpSpPr>
          <p:nvPr/>
        </p:nvGrpSpPr>
        <p:grpSpPr bwMode="auto">
          <a:xfrm>
            <a:off x="5654675" y="2643188"/>
            <a:ext cx="128588" cy="95250"/>
            <a:chOff x="373" y="2688"/>
            <a:chExt cx="89" cy="96"/>
          </a:xfrm>
        </p:grpSpPr>
        <p:sp>
          <p:nvSpPr>
            <p:cNvPr id="27779" name="Freeform 244"/>
            <p:cNvSpPr>
              <a:spLocks/>
            </p:cNvSpPr>
            <p:nvPr/>
          </p:nvSpPr>
          <p:spPr bwMode="auto">
            <a:xfrm rot="9222466" flipH="1">
              <a:off x="373" y="2688"/>
              <a:ext cx="47" cy="64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4 h 113"/>
                <a:gd name="T4" fmla="*/ 1 w 152"/>
                <a:gd name="T5" fmla="*/ 19 h 113"/>
                <a:gd name="T6" fmla="*/ 5 w 152"/>
                <a:gd name="T7" fmla="*/ 35 h 113"/>
                <a:gd name="T8" fmla="*/ 11 w 152"/>
                <a:gd name="T9" fmla="*/ 30 h 113"/>
                <a:gd name="T10" fmla="*/ 15 w 152"/>
                <a:gd name="T11" fmla="*/ 19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Freeform 245"/>
            <p:cNvSpPr>
              <a:spLocks/>
            </p:cNvSpPr>
            <p:nvPr/>
          </p:nvSpPr>
          <p:spPr bwMode="auto">
            <a:xfrm rot="1673837">
              <a:off x="403" y="2722"/>
              <a:ext cx="59" cy="62"/>
            </a:xfrm>
            <a:custGeom>
              <a:avLst/>
              <a:gdLst>
                <a:gd name="T0" fmla="*/ 0 w 80"/>
                <a:gd name="T1" fmla="*/ 29 h 132"/>
                <a:gd name="T2" fmla="*/ 30 w 80"/>
                <a:gd name="T3" fmla="*/ 13 h 132"/>
                <a:gd name="T4" fmla="*/ 44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66" name="AutoShape 246"/>
          <p:cNvSpPr>
            <a:spLocks noChangeArrowheads="1"/>
          </p:cNvSpPr>
          <p:nvPr/>
        </p:nvSpPr>
        <p:spPr bwMode="auto">
          <a:xfrm>
            <a:off x="5538788" y="3090863"/>
            <a:ext cx="84137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0967" name="Arc 247"/>
          <p:cNvSpPr>
            <a:spLocks/>
          </p:cNvSpPr>
          <p:nvPr/>
        </p:nvSpPr>
        <p:spPr bwMode="auto">
          <a:xfrm rot="668040">
            <a:off x="5973763" y="2774950"/>
            <a:ext cx="84137" cy="179388"/>
          </a:xfrm>
          <a:custGeom>
            <a:avLst/>
            <a:gdLst>
              <a:gd name="T0" fmla="*/ 1172936 w 21600"/>
              <a:gd name="T1" fmla="*/ 0 h 30122"/>
              <a:gd name="T2" fmla="*/ 28603 w 21600"/>
              <a:gd name="T3" fmla="*/ 6362278 h 30122"/>
              <a:gd name="T4" fmla="*/ 0 w 21600"/>
              <a:gd name="T5" fmla="*/ 1801062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8" name="Arc 248"/>
          <p:cNvSpPr>
            <a:spLocks/>
          </p:cNvSpPr>
          <p:nvPr/>
        </p:nvSpPr>
        <p:spPr bwMode="auto">
          <a:xfrm rot="20206454" flipH="1">
            <a:off x="4467225" y="2066925"/>
            <a:ext cx="207963" cy="219075"/>
          </a:xfrm>
          <a:custGeom>
            <a:avLst/>
            <a:gdLst>
              <a:gd name="T0" fmla="*/ 0 w 37898"/>
              <a:gd name="T1" fmla="*/ 8176528 h 21600"/>
              <a:gd name="T2" fmla="*/ 6262179 w 37898"/>
              <a:gd name="T3" fmla="*/ 18502261 h 21600"/>
              <a:gd name="T4" fmla="*/ 2750700 w 37898"/>
              <a:gd name="T5" fmla="*/ 2253570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9" name="Arc 249"/>
          <p:cNvSpPr>
            <a:spLocks/>
          </p:cNvSpPr>
          <p:nvPr/>
        </p:nvSpPr>
        <p:spPr bwMode="auto">
          <a:xfrm rot="18564040" flipH="1">
            <a:off x="4631531" y="1996282"/>
            <a:ext cx="131763" cy="139700"/>
          </a:xfrm>
          <a:custGeom>
            <a:avLst/>
            <a:gdLst>
              <a:gd name="T0" fmla="*/ 4115289 w 23199"/>
              <a:gd name="T1" fmla="*/ 0 h 27198"/>
              <a:gd name="T2" fmla="*/ 0 w 23199"/>
              <a:gd name="T3" fmla="*/ 3677668 h 27198"/>
              <a:gd name="T4" fmla="*/ 292975 w 23199"/>
              <a:gd name="T5" fmla="*/ 7586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0" name="Arc 250"/>
          <p:cNvSpPr>
            <a:spLocks/>
          </p:cNvSpPr>
          <p:nvPr/>
        </p:nvSpPr>
        <p:spPr bwMode="auto">
          <a:xfrm rot="5910393" flipH="1">
            <a:off x="4405313" y="2073275"/>
            <a:ext cx="366712" cy="153988"/>
          </a:xfrm>
          <a:custGeom>
            <a:avLst/>
            <a:gdLst>
              <a:gd name="T0" fmla="*/ 17127061 w 21600"/>
              <a:gd name="T1" fmla="*/ 4983658 h 27068"/>
              <a:gd name="T2" fmla="*/ 30990166 w 21600"/>
              <a:gd name="T3" fmla="*/ 0 h 27068"/>
              <a:gd name="T4" fmla="*/ 105698210 w 21600"/>
              <a:gd name="T5" fmla="*/ 281330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1" name="Freeform 251"/>
          <p:cNvSpPr>
            <a:spLocks/>
          </p:cNvSpPr>
          <p:nvPr/>
        </p:nvSpPr>
        <p:spPr bwMode="auto">
          <a:xfrm rot="-143199">
            <a:off x="4670425" y="2176463"/>
            <a:ext cx="104775" cy="766762"/>
          </a:xfrm>
          <a:custGeom>
            <a:avLst/>
            <a:gdLst>
              <a:gd name="T0" fmla="*/ 0 w 192"/>
              <a:gd name="T1" fmla="*/ 1224841681 h 480"/>
              <a:gd name="T2" fmla="*/ 28588295 w 192"/>
              <a:gd name="T3" fmla="*/ 1102357872 h 480"/>
              <a:gd name="T4" fmla="*/ 42881901 w 192"/>
              <a:gd name="T5" fmla="*/ 857388657 h 480"/>
              <a:gd name="T6" fmla="*/ 57176044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2" name="Freeform 252"/>
          <p:cNvSpPr>
            <a:spLocks/>
          </p:cNvSpPr>
          <p:nvPr/>
        </p:nvSpPr>
        <p:spPr bwMode="auto">
          <a:xfrm rot="2859523" flipH="1">
            <a:off x="4697413" y="2089150"/>
            <a:ext cx="155575" cy="180975"/>
          </a:xfrm>
          <a:custGeom>
            <a:avLst/>
            <a:gdLst>
              <a:gd name="T0" fmla="*/ 0 w 80"/>
              <a:gd name="T1" fmla="*/ 248120809 h 132"/>
              <a:gd name="T2" fmla="*/ 211782283 w 80"/>
              <a:gd name="T3" fmla="*/ 112781691 h 132"/>
              <a:gd name="T4" fmla="*/ 30254476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3" name="Arc 253"/>
          <p:cNvSpPr>
            <a:spLocks/>
          </p:cNvSpPr>
          <p:nvPr/>
        </p:nvSpPr>
        <p:spPr bwMode="auto">
          <a:xfrm rot="7227494" flipH="1">
            <a:off x="5006182" y="2061369"/>
            <a:ext cx="139700" cy="153987"/>
          </a:xfrm>
          <a:custGeom>
            <a:avLst/>
            <a:gdLst>
              <a:gd name="T0" fmla="*/ 0 w 29764"/>
              <a:gd name="T1" fmla="*/ 1244557 h 21600"/>
              <a:gd name="T2" fmla="*/ 3077559 w 29764"/>
              <a:gd name="T3" fmla="*/ 3541651 h 21600"/>
              <a:gd name="T4" fmla="*/ 1208534 w 29764"/>
              <a:gd name="T5" fmla="*/ 782609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4" name="Arc 254"/>
          <p:cNvSpPr>
            <a:spLocks/>
          </p:cNvSpPr>
          <p:nvPr/>
        </p:nvSpPr>
        <p:spPr bwMode="auto">
          <a:xfrm rot="1213172">
            <a:off x="4727575" y="2717800"/>
            <a:ext cx="103188" cy="239713"/>
          </a:xfrm>
          <a:custGeom>
            <a:avLst/>
            <a:gdLst>
              <a:gd name="T0" fmla="*/ 1455126 w 27189"/>
              <a:gd name="T1" fmla="*/ 0 h 26531"/>
              <a:gd name="T2" fmla="*/ 0 w 27189"/>
              <a:gd name="T3" fmla="*/ 19026083 h 26531"/>
              <a:gd name="T4" fmla="*/ 305515 w 27189"/>
              <a:gd name="T5" fmla="*/ 3637076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255"/>
          <p:cNvGrpSpPr>
            <a:grpSpLocks/>
          </p:cNvGrpSpPr>
          <p:nvPr/>
        </p:nvGrpSpPr>
        <p:grpSpPr bwMode="auto">
          <a:xfrm>
            <a:off x="4594225" y="2071688"/>
            <a:ext cx="533400" cy="265112"/>
            <a:chOff x="278" y="1314"/>
            <a:chExt cx="336" cy="167"/>
          </a:xfrm>
        </p:grpSpPr>
        <p:sp>
          <p:nvSpPr>
            <p:cNvPr id="27777" name="Freeform 256"/>
            <p:cNvSpPr>
              <a:spLocks/>
            </p:cNvSpPr>
            <p:nvPr/>
          </p:nvSpPr>
          <p:spPr bwMode="auto">
            <a:xfrm rot="615711" flipH="1">
              <a:off x="278" y="1356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Arc 257"/>
            <p:cNvSpPr>
              <a:spLocks/>
            </p:cNvSpPr>
            <p:nvPr/>
          </p:nvSpPr>
          <p:spPr bwMode="auto">
            <a:xfrm rot="20863295" flipH="1">
              <a:off x="511" y="1314"/>
              <a:ext cx="103" cy="87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58"/>
          <p:cNvGrpSpPr>
            <a:grpSpLocks/>
          </p:cNvGrpSpPr>
          <p:nvPr/>
        </p:nvGrpSpPr>
        <p:grpSpPr bwMode="auto">
          <a:xfrm>
            <a:off x="4562475" y="2336800"/>
            <a:ext cx="365125" cy="473075"/>
            <a:chOff x="258" y="1481"/>
            <a:chExt cx="230" cy="298"/>
          </a:xfrm>
        </p:grpSpPr>
        <p:sp>
          <p:nvSpPr>
            <p:cNvPr id="27775" name="Freeform 259"/>
            <p:cNvSpPr>
              <a:spLocks/>
            </p:cNvSpPr>
            <p:nvPr/>
          </p:nvSpPr>
          <p:spPr bwMode="auto">
            <a:xfrm rot="517400" flipH="1">
              <a:off x="258" y="1481"/>
              <a:ext cx="230" cy="12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Arc 260"/>
            <p:cNvSpPr>
              <a:spLocks/>
            </p:cNvSpPr>
            <p:nvPr/>
          </p:nvSpPr>
          <p:spPr bwMode="auto">
            <a:xfrm rot="675542">
              <a:off x="409" y="1605"/>
              <a:ext cx="56" cy="174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81" name="Line 261"/>
          <p:cNvSpPr>
            <a:spLocks noChangeShapeType="1"/>
          </p:cNvSpPr>
          <p:nvPr/>
        </p:nvSpPr>
        <p:spPr bwMode="auto">
          <a:xfrm>
            <a:off x="5038725" y="2595563"/>
            <a:ext cx="0" cy="304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2" name="Arc 262"/>
          <p:cNvSpPr>
            <a:spLocks/>
          </p:cNvSpPr>
          <p:nvPr/>
        </p:nvSpPr>
        <p:spPr bwMode="auto">
          <a:xfrm rot="4648667">
            <a:off x="7580313" y="2613025"/>
            <a:ext cx="150812" cy="236538"/>
          </a:xfrm>
          <a:custGeom>
            <a:avLst/>
            <a:gdLst>
              <a:gd name="T0" fmla="*/ 1097184 w 20914"/>
              <a:gd name="T1" fmla="*/ 0 h 21401"/>
              <a:gd name="T2" fmla="*/ 7842124 w 20914"/>
              <a:gd name="T3" fmla="*/ 21606060 h 21401"/>
              <a:gd name="T4" fmla="*/ 0 w 20914"/>
              <a:gd name="T5" fmla="*/ 28895790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3" name="Arc 263"/>
          <p:cNvSpPr>
            <a:spLocks/>
          </p:cNvSpPr>
          <p:nvPr/>
        </p:nvSpPr>
        <p:spPr bwMode="auto">
          <a:xfrm rot="-4728917">
            <a:off x="7731919" y="2745582"/>
            <a:ext cx="273050" cy="195262"/>
          </a:xfrm>
          <a:custGeom>
            <a:avLst/>
            <a:gdLst>
              <a:gd name="T0" fmla="*/ 16633271 w 21600"/>
              <a:gd name="T1" fmla="*/ 7158926 h 32248"/>
              <a:gd name="T2" fmla="*/ 12793112 w 21600"/>
              <a:gd name="T3" fmla="*/ 0 h 32248"/>
              <a:gd name="T4" fmla="*/ 43633387 w 21600"/>
              <a:gd name="T5" fmla="*/ 3392115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4" name="Freeform 264"/>
          <p:cNvSpPr>
            <a:spLocks/>
          </p:cNvSpPr>
          <p:nvPr/>
        </p:nvSpPr>
        <p:spPr bwMode="auto">
          <a:xfrm>
            <a:off x="7958138" y="2632075"/>
            <a:ext cx="141287" cy="379413"/>
          </a:xfrm>
          <a:custGeom>
            <a:avLst/>
            <a:gdLst>
              <a:gd name="T0" fmla="*/ 25461939 w 112"/>
              <a:gd name="T1" fmla="*/ 0 h 328"/>
              <a:gd name="T2" fmla="*/ 25461939 w 112"/>
              <a:gd name="T3" fmla="*/ 385362151 h 328"/>
              <a:gd name="T4" fmla="*/ 178232319 w 112"/>
              <a:gd name="T5" fmla="*/ 32113495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5" name="Freeform 265"/>
          <p:cNvSpPr>
            <a:spLocks/>
          </p:cNvSpPr>
          <p:nvPr/>
        </p:nvSpPr>
        <p:spPr bwMode="auto">
          <a:xfrm>
            <a:off x="7991475" y="2544763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6" name="Freeform 266"/>
          <p:cNvSpPr>
            <a:spLocks/>
          </p:cNvSpPr>
          <p:nvPr/>
        </p:nvSpPr>
        <p:spPr bwMode="auto">
          <a:xfrm rot="-1069940">
            <a:off x="7972425" y="2871788"/>
            <a:ext cx="214313" cy="100012"/>
          </a:xfrm>
          <a:custGeom>
            <a:avLst/>
            <a:gdLst>
              <a:gd name="T0" fmla="*/ 0 w 48"/>
              <a:gd name="T1" fmla="*/ 52095834 h 192"/>
              <a:gd name="T2" fmla="*/ 95687626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7" name="Arc 267"/>
          <p:cNvSpPr>
            <a:spLocks/>
          </p:cNvSpPr>
          <p:nvPr/>
        </p:nvSpPr>
        <p:spPr bwMode="auto">
          <a:xfrm flipH="1">
            <a:off x="8170863" y="2620963"/>
            <a:ext cx="247650" cy="184150"/>
          </a:xfrm>
          <a:custGeom>
            <a:avLst/>
            <a:gdLst>
              <a:gd name="T0" fmla="*/ 0 w 37898"/>
              <a:gd name="T1" fmla="*/ 4856275 h 21600"/>
              <a:gd name="T2" fmla="*/ 10575049 w 37898"/>
              <a:gd name="T3" fmla="*/ 10989092 h 21600"/>
              <a:gd name="T4" fmla="*/ 4645166 w 37898"/>
              <a:gd name="T5" fmla="*/ 1338466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8" name="Arc 268"/>
          <p:cNvSpPr>
            <a:spLocks/>
          </p:cNvSpPr>
          <p:nvPr/>
        </p:nvSpPr>
        <p:spPr bwMode="auto">
          <a:xfrm flipH="1">
            <a:off x="8315325" y="2692400"/>
            <a:ext cx="141288" cy="309563"/>
          </a:xfrm>
          <a:custGeom>
            <a:avLst/>
            <a:gdLst>
              <a:gd name="T0" fmla="*/ 6044869 w 21600"/>
              <a:gd name="T1" fmla="*/ 22420275 h 36375"/>
              <a:gd name="T2" fmla="*/ 1635546 w 21600"/>
              <a:gd name="T3" fmla="*/ 0 h 36375"/>
              <a:gd name="T4" fmla="*/ 6045170 w 21600"/>
              <a:gd name="T5" fmla="*/ 9106795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9" name="Arc 269"/>
          <p:cNvSpPr>
            <a:spLocks/>
          </p:cNvSpPr>
          <p:nvPr/>
        </p:nvSpPr>
        <p:spPr bwMode="auto">
          <a:xfrm flipH="1">
            <a:off x="8169275" y="2770188"/>
            <a:ext cx="152400" cy="231775"/>
          </a:xfrm>
          <a:custGeom>
            <a:avLst/>
            <a:gdLst>
              <a:gd name="T0" fmla="*/ 6367612 w 23199"/>
              <a:gd name="T1" fmla="*/ 0 h 27198"/>
              <a:gd name="T2" fmla="*/ 0 w 23199"/>
              <a:gd name="T3" fmla="*/ 16795088 h 27198"/>
              <a:gd name="T4" fmla="*/ 453298 w 23199"/>
              <a:gd name="T5" fmla="*/ 3464362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90" name="Freeform 270"/>
          <p:cNvSpPr>
            <a:spLocks/>
          </p:cNvSpPr>
          <p:nvPr/>
        </p:nvSpPr>
        <p:spPr bwMode="auto">
          <a:xfrm>
            <a:off x="8396288" y="2563813"/>
            <a:ext cx="92075" cy="117475"/>
          </a:xfrm>
          <a:custGeom>
            <a:avLst/>
            <a:gdLst>
              <a:gd name="T0" fmla="*/ 0 w 56"/>
              <a:gd name="T1" fmla="*/ 10207901 h 104"/>
              <a:gd name="T2" fmla="*/ 129761642 w 56"/>
              <a:gd name="T3" fmla="*/ 10207901 h 104"/>
              <a:gd name="T4" fmla="*/ 129761642 w 56"/>
              <a:gd name="T5" fmla="*/ 71451906 h 104"/>
              <a:gd name="T6" fmla="*/ 0 w 56"/>
              <a:gd name="T7" fmla="*/ 132695916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1" name="Freeform 271"/>
          <p:cNvSpPr>
            <a:spLocks/>
          </p:cNvSpPr>
          <p:nvPr/>
        </p:nvSpPr>
        <p:spPr bwMode="auto">
          <a:xfrm>
            <a:off x="8499475" y="2620963"/>
            <a:ext cx="149225" cy="114300"/>
          </a:xfrm>
          <a:custGeom>
            <a:avLst/>
            <a:gdLst>
              <a:gd name="T0" fmla="*/ 0 w 80"/>
              <a:gd name="T1" fmla="*/ 98973390 h 132"/>
              <a:gd name="T2" fmla="*/ 194846797 w 80"/>
              <a:gd name="T3" fmla="*/ 44988300 h 132"/>
              <a:gd name="T4" fmla="*/ 2783512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2" name="Freeform 272"/>
          <p:cNvSpPr>
            <a:spLocks/>
          </p:cNvSpPr>
          <p:nvPr/>
        </p:nvSpPr>
        <p:spPr bwMode="auto">
          <a:xfrm>
            <a:off x="8628063" y="2468563"/>
            <a:ext cx="106362" cy="514350"/>
          </a:xfrm>
          <a:custGeom>
            <a:avLst/>
            <a:gdLst>
              <a:gd name="T0" fmla="*/ 5121218 w 94"/>
              <a:gd name="T1" fmla="*/ 0 h 443"/>
              <a:gd name="T2" fmla="*/ 2560609 w 94"/>
              <a:gd name="T3" fmla="*/ 436772576 h 443"/>
              <a:gd name="T4" fmla="*/ 17924259 w 94"/>
              <a:gd name="T5" fmla="*/ 571578682 h 443"/>
              <a:gd name="T6" fmla="*/ 79380007 w 94"/>
              <a:gd name="T7" fmla="*/ 587755739 h 443"/>
              <a:gd name="T8" fmla="*/ 120349731 w 94"/>
              <a:gd name="T9" fmla="*/ 566186716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3" name="Line 273"/>
          <p:cNvSpPr>
            <a:spLocks noChangeShapeType="1"/>
          </p:cNvSpPr>
          <p:nvPr/>
        </p:nvSpPr>
        <p:spPr bwMode="auto">
          <a:xfrm flipV="1">
            <a:off x="8528050" y="2620963"/>
            <a:ext cx="206375" cy="793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274"/>
          <p:cNvGrpSpPr>
            <a:grpSpLocks/>
          </p:cNvGrpSpPr>
          <p:nvPr/>
        </p:nvGrpSpPr>
        <p:grpSpPr bwMode="auto">
          <a:xfrm>
            <a:off x="8382000" y="2668588"/>
            <a:ext cx="128588" cy="95250"/>
            <a:chOff x="373" y="2688"/>
            <a:chExt cx="89" cy="96"/>
          </a:xfrm>
        </p:grpSpPr>
        <p:sp>
          <p:nvSpPr>
            <p:cNvPr id="27773" name="Freeform 275"/>
            <p:cNvSpPr>
              <a:spLocks/>
            </p:cNvSpPr>
            <p:nvPr/>
          </p:nvSpPr>
          <p:spPr bwMode="auto">
            <a:xfrm rot="9222466" flipH="1">
              <a:off x="373" y="2688"/>
              <a:ext cx="47" cy="64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4 h 113"/>
                <a:gd name="T4" fmla="*/ 1 w 152"/>
                <a:gd name="T5" fmla="*/ 19 h 113"/>
                <a:gd name="T6" fmla="*/ 5 w 152"/>
                <a:gd name="T7" fmla="*/ 35 h 113"/>
                <a:gd name="T8" fmla="*/ 11 w 152"/>
                <a:gd name="T9" fmla="*/ 30 h 113"/>
                <a:gd name="T10" fmla="*/ 15 w 152"/>
                <a:gd name="T11" fmla="*/ 19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Freeform 276"/>
            <p:cNvSpPr>
              <a:spLocks/>
            </p:cNvSpPr>
            <p:nvPr/>
          </p:nvSpPr>
          <p:spPr bwMode="auto">
            <a:xfrm rot="1673837">
              <a:off x="403" y="2722"/>
              <a:ext cx="59" cy="62"/>
            </a:xfrm>
            <a:custGeom>
              <a:avLst/>
              <a:gdLst>
                <a:gd name="T0" fmla="*/ 0 w 80"/>
                <a:gd name="T1" fmla="*/ 29 h 132"/>
                <a:gd name="T2" fmla="*/ 30 w 80"/>
                <a:gd name="T3" fmla="*/ 13 h 132"/>
                <a:gd name="T4" fmla="*/ 44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97" name="AutoShape 277"/>
          <p:cNvSpPr>
            <a:spLocks noChangeArrowheads="1"/>
          </p:cNvSpPr>
          <p:nvPr/>
        </p:nvSpPr>
        <p:spPr bwMode="auto">
          <a:xfrm>
            <a:off x="8266113" y="3116263"/>
            <a:ext cx="84137" cy="76200"/>
          </a:xfrm>
          <a:prstGeom prst="flowChartConnector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0998" name="Arc 278"/>
          <p:cNvSpPr>
            <a:spLocks/>
          </p:cNvSpPr>
          <p:nvPr/>
        </p:nvSpPr>
        <p:spPr bwMode="auto">
          <a:xfrm rot="668040">
            <a:off x="8701088" y="2800350"/>
            <a:ext cx="84137" cy="179388"/>
          </a:xfrm>
          <a:custGeom>
            <a:avLst/>
            <a:gdLst>
              <a:gd name="T0" fmla="*/ 1172936 w 21600"/>
              <a:gd name="T1" fmla="*/ 0 h 30122"/>
              <a:gd name="T2" fmla="*/ 28603 w 21600"/>
              <a:gd name="T3" fmla="*/ 6362278 h 30122"/>
              <a:gd name="T4" fmla="*/ 0 w 21600"/>
              <a:gd name="T5" fmla="*/ 1801062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99" name="Arc 279"/>
          <p:cNvSpPr>
            <a:spLocks/>
          </p:cNvSpPr>
          <p:nvPr/>
        </p:nvSpPr>
        <p:spPr bwMode="auto">
          <a:xfrm rot="20206454" flipH="1">
            <a:off x="7194550" y="2092325"/>
            <a:ext cx="207963" cy="219075"/>
          </a:xfrm>
          <a:custGeom>
            <a:avLst/>
            <a:gdLst>
              <a:gd name="T0" fmla="*/ 0 w 37898"/>
              <a:gd name="T1" fmla="*/ 8176528 h 21600"/>
              <a:gd name="T2" fmla="*/ 6262179 w 37898"/>
              <a:gd name="T3" fmla="*/ 18502261 h 21600"/>
              <a:gd name="T4" fmla="*/ 2750700 w 37898"/>
              <a:gd name="T5" fmla="*/ 2253570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00" name="Arc 280"/>
          <p:cNvSpPr>
            <a:spLocks/>
          </p:cNvSpPr>
          <p:nvPr/>
        </p:nvSpPr>
        <p:spPr bwMode="auto">
          <a:xfrm rot="18564040" flipH="1">
            <a:off x="7358856" y="2021682"/>
            <a:ext cx="131763" cy="139700"/>
          </a:xfrm>
          <a:custGeom>
            <a:avLst/>
            <a:gdLst>
              <a:gd name="T0" fmla="*/ 4115289 w 23199"/>
              <a:gd name="T1" fmla="*/ 0 h 27198"/>
              <a:gd name="T2" fmla="*/ 0 w 23199"/>
              <a:gd name="T3" fmla="*/ 3677668 h 27198"/>
              <a:gd name="T4" fmla="*/ 292975 w 23199"/>
              <a:gd name="T5" fmla="*/ 7586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01" name="Arc 281"/>
          <p:cNvSpPr>
            <a:spLocks/>
          </p:cNvSpPr>
          <p:nvPr/>
        </p:nvSpPr>
        <p:spPr bwMode="auto">
          <a:xfrm rot="5910393" flipH="1">
            <a:off x="7132638" y="2098675"/>
            <a:ext cx="366712" cy="153988"/>
          </a:xfrm>
          <a:custGeom>
            <a:avLst/>
            <a:gdLst>
              <a:gd name="T0" fmla="*/ 17127061 w 21600"/>
              <a:gd name="T1" fmla="*/ 4983658 h 27068"/>
              <a:gd name="T2" fmla="*/ 30990166 w 21600"/>
              <a:gd name="T3" fmla="*/ 0 h 27068"/>
              <a:gd name="T4" fmla="*/ 105698210 w 21600"/>
              <a:gd name="T5" fmla="*/ 2813302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02" name="Freeform 282"/>
          <p:cNvSpPr>
            <a:spLocks/>
          </p:cNvSpPr>
          <p:nvPr/>
        </p:nvSpPr>
        <p:spPr bwMode="auto">
          <a:xfrm rot="-143199">
            <a:off x="7397750" y="2201863"/>
            <a:ext cx="104775" cy="766762"/>
          </a:xfrm>
          <a:custGeom>
            <a:avLst/>
            <a:gdLst>
              <a:gd name="T0" fmla="*/ 0 w 192"/>
              <a:gd name="T1" fmla="*/ 1224841681 h 480"/>
              <a:gd name="T2" fmla="*/ 28588295 w 192"/>
              <a:gd name="T3" fmla="*/ 1102357872 h 480"/>
              <a:gd name="T4" fmla="*/ 42881901 w 192"/>
              <a:gd name="T5" fmla="*/ 857388657 h 480"/>
              <a:gd name="T6" fmla="*/ 57176044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3" name="Freeform 283"/>
          <p:cNvSpPr>
            <a:spLocks/>
          </p:cNvSpPr>
          <p:nvPr/>
        </p:nvSpPr>
        <p:spPr bwMode="auto">
          <a:xfrm rot="2859523" flipH="1">
            <a:off x="7424738" y="2114550"/>
            <a:ext cx="155575" cy="180975"/>
          </a:xfrm>
          <a:custGeom>
            <a:avLst/>
            <a:gdLst>
              <a:gd name="T0" fmla="*/ 0 w 80"/>
              <a:gd name="T1" fmla="*/ 248120809 h 132"/>
              <a:gd name="T2" fmla="*/ 211782283 w 80"/>
              <a:gd name="T3" fmla="*/ 112781691 h 132"/>
              <a:gd name="T4" fmla="*/ 302544764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4" name="Arc 284"/>
          <p:cNvSpPr>
            <a:spLocks/>
          </p:cNvSpPr>
          <p:nvPr/>
        </p:nvSpPr>
        <p:spPr bwMode="auto">
          <a:xfrm rot="7227494" flipH="1">
            <a:off x="7733507" y="2086769"/>
            <a:ext cx="139700" cy="153987"/>
          </a:xfrm>
          <a:custGeom>
            <a:avLst/>
            <a:gdLst>
              <a:gd name="T0" fmla="*/ 0 w 29764"/>
              <a:gd name="T1" fmla="*/ 1244557 h 21600"/>
              <a:gd name="T2" fmla="*/ 3077559 w 29764"/>
              <a:gd name="T3" fmla="*/ 3541651 h 21600"/>
              <a:gd name="T4" fmla="*/ 1208534 w 29764"/>
              <a:gd name="T5" fmla="*/ 782609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05" name="Arc 285"/>
          <p:cNvSpPr>
            <a:spLocks/>
          </p:cNvSpPr>
          <p:nvPr/>
        </p:nvSpPr>
        <p:spPr bwMode="auto">
          <a:xfrm rot="1213172">
            <a:off x="7454900" y="2743200"/>
            <a:ext cx="103188" cy="239713"/>
          </a:xfrm>
          <a:custGeom>
            <a:avLst/>
            <a:gdLst>
              <a:gd name="T0" fmla="*/ 1455126 w 27189"/>
              <a:gd name="T1" fmla="*/ 0 h 26531"/>
              <a:gd name="T2" fmla="*/ 0 w 27189"/>
              <a:gd name="T3" fmla="*/ 19026083 h 26531"/>
              <a:gd name="T4" fmla="*/ 305515 w 27189"/>
              <a:gd name="T5" fmla="*/ 3637076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286"/>
          <p:cNvGrpSpPr>
            <a:grpSpLocks/>
          </p:cNvGrpSpPr>
          <p:nvPr/>
        </p:nvGrpSpPr>
        <p:grpSpPr bwMode="auto">
          <a:xfrm>
            <a:off x="7321550" y="2097088"/>
            <a:ext cx="533400" cy="265112"/>
            <a:chOff x="278" y="1314"/>
            <a:chExt cx="336" cy="167"/>
          </a:xfrm>
        </p:grpSpPr>
        <p:sp>
          <p:nvSpPr>
            <p:cNvPr id="27771" name="Freeform 287"/>
            <p:cNvSpPr>
              <a:spLocks/>
            </p:cNvSpPr>
            <p:nvPr/>
          </p:nvSpPr>
          <p:spPr bwMode="auto">
            <a:xfrm rot="615711" flipH="1">
              <a:off x="278" y="1356"/>
              <a:ext cx="230" cy="125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Arc 288"/>
            <p:cNvSpPr>
              <a:spLocks/>
            </p:cNvSpPr>
            <p:nvPr/>
          </p:nvSpPr>
          <p:spPr bwMode="auto">
            <a:xfrm rot="20863295" flipH="1">
              <a:off x="511" y="1314"/>
              <a:ext cx="103" cy="87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289"/>
          <p:cNvGrpSpPr>
            <a:grpSpLocks/>
          </p:cNvGrpSpPr>
          <p:nvPr/>
        </p:nvGrpSpPr>
        <p:grpSpPr bwMode="auto">
          <a:xfrm>
            <a:off x="7289800" y="2362200"/>
            <a:ext cx="365125" cy="473075"/>
            <a:chOff x="258" y="1481"/>
            <a:chExt cx="230" cy="298"/>
          </a:xfrm>
        </p:grpSpPr>
        <p:sp>
          <p:nvSpPr>
            <p:cNvPr id="27769" name="Freeform 290"/>
            <p:cNvSpPr>
              <a:spLocks/>
            </p:cNvSpPr>
            <p:nvPr/>
          </p:nvSpPr>
          <p:spPr bwMode="auto">
            <a:xfrm rot="517400" flipH="1">
              <a:off x="258" y="1481"/>
              <a:ext cx="230" cy="124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Arc 291"/>
            <p:cNvSpPr>
              <a:spLocks/>
            </p:cNvSpPr>
            <p:nvPr/>
          </p:nvSpPr>
          <p:spPr bwMode="auto">
            <a:xfrm rot="675542">
              <a:off x="409" y="1605"/>
              <a:ext cx="56" cy="174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012" name="Line 292"/>
          <p:cNvSpPr>
            <a:spLocks noChangeShapeType="1"/>
          </p:cNvSpPr>
          <p:nvPr/>
        </p:nvSpPr>
        <p:spPr bwMode="auto">
          <a:xfrm>
            <a:off x="7766050" y="2620963"/>
            <a:ext cx="0" cy="304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3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3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3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3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3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3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3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3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3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3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3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3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3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3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3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3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3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3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3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5" dur="500"/>
                                        <p:tgtEl>
                                          <p:spTgt spid="3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3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3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3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3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3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3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3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1" dur="500"/>
                                        <p:tgtEl>
                                          <p:spTgt spid="3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3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0" dur="500"/>
                                        <p:tgtEl>
                                          <p:spTgt spid="3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500"/>
                                        <p:tgtEl>
                                          <p:spTgt spid="3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3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3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6" dur="500"/>
                                        <p:tgtEl>
                                          <p:spTgt spid="3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3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3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500"/>
                                        <p:tgtEl>
                                          <p:spTgt spid="3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0" dur="500"/>
                                        <p:tgtEl>
                                          <p:spTgt spid="3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3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8" dur="500"/>
                                        <p:tgtEl>
                                          <p:spTgt spid="3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3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6" dur="500"/>
                                        <p:tgtEl>
                                          <p:spTgt spid="3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0" dur="500"/>
                                        <p:tgtEl>
                                          <p:spTgt spid="3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500"/>
                                        <p:tgtEl>
                                          <p:spTgt spid="3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3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6" dur="500"/>
                                        <p:tgtEl>
                                          <p:spTgt spid="3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3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3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8" dur="500"/>
                                        <p:tgtEl>
                                          <p:spTgt spid="3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2" dur="500"/>
                                        <p:tgtEl>
                                          <p:spTgt spid="3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6" dur="500"/>
                                        <p:tgtEl>
                                          <p:spTgt spid="3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nimBg="1"/>
      <p:bldP spid="30735" grpId="0" animBg="1"/>
      <p:bldP spid="30736" grpId="0" animBg="1"/>
      <p:bldP spid="30737" grpId="0" animBg="1"/>
      <p:bldP spid="30738" grpId="0" animBg="1"/>
      <p:bldP spid="30740" grpId="0" animBg="1"/>
      <p:bldP spid="30741" grpId="0" animBg="1"/>
      <p:bldP spid="30742" grpId="0" animBg="1"/>
      <p:bldP spid="30743" grpId="0" animBg="1"/>
      <p:bldP spid="30744" grpId="0" animBg="1"/>
      <p:bldP spid="30745" grpId="0" animBg="1"/>
      <p:bldP spid="30746" grpId="0" animBg="1"/>
      <p:bldP spid="30750" grpId="0" animBg="1"/>
      <p:bldP spid="30751" grpId="0" animBg="1"/>
      <p:bldP spid="30753" grpId="0" animBg="1"/>
      <p:bldP spid="30754" grpId="0" animBg="1"/>
      <p:bldP spid="30755" grpId="0" animBg="1"/>
      <p:bldP spid="30756" grpId="0" animBg="1"/>
      <p:bldP spid="30757" grpId="0" animBg="1"/>
      <p:bldP spid="30758" grpId="0" animBg="1"/>
      <p:bldP spid="30759" grpId="0" animBg="1"/>
      <p:bldP spid="30766" grpId="0" animBg="1"/>
      <p:bldP spid="30919" grpId="0" animBg="1"/>
      <p:bldP spid="30920" grpId="0" animBg="1"/>
      <p:bldP spid="30921" grpId="0" animBg="1"/>
      <p:bldP spid="30922" grpId="0" animBg="1"/>
      <p:bldP spid="30923" grpId="0" animBg="1"/>
      <p:bldP spid="30924" grpId="0" animBg="1"/>
      <p:bldP spid="30925" grpId="0" animBg="1"/>
      <p:bldP spid="30926" grpId="0" animBg="1"/>
      <p:bldP spid="30927" grpId="0" animBg="1"/>
      <p:bldP spid="30928" grpId="0" animBg="1"/>
      <p:bldP spid="30929" grpId="0" animBg="1"/>
      <p:bldP spid="30930" grpId="0" animBg="1"/>
      <p:bldP spid="30934" grpId="0" animBg="1"/>
      <p:bldP spid="30935" grpId="0" animBg="1"/>
      <p:bldP spid="30936" grpId="0" animBg="1"/>
      <p:bldP spid="30937" grpId="0" animBg="1"/>
      <p:bldP spid="30938" grpId="0" animBg="1"/>
      <p:bldP spid="30939" grpId="0" animBg="1"/>
      <p:bldP spid="30940" grpId="0" animBg="1"/>
      <p:bldP spid="30941" grpId="0" animBg="1"/>
      <p:bldP spid="30942" grpId="0" animBg="1"/>
      <p:bldP spid="30949" grpId="0" animBg="1"/>
      <p:bldP spid="30951" grpId="0" animBg="1"/>
      <p:bldP spid="30952" grpId="0" animBg="1"/>
      <p:bldP spid="30953" grpId="0" animBg="1"/>
      <p:bldP spid="30954" grpId="0" animBg="1"/>
      <p:bldP spid="30955" grpId="0" animBg="1"/>
      <p:bldP spid="30956" grpId="0" animBg="1"/>
      <p:bldP spid="30957" grpId="0" animBg="1"/>
      <p:bldP spid="30958" grpId="0" animBg="1"/>
      <p:bldP spid="30959" grpId="0" animBg="1"/>
      <p:bldP spid="30960" grpId="0" animBg="1"/>
      <p:bldP spid="30961" grpId="0" animBg="1"/>
      <p:bldP spid="30962" grpId="0" animBg="1"/>
      <p:bldP spid="30966" grpId="0" animBg="1"/>
      <p:bldP spid="30967" grpId="0" animBg="1"/>
      <p:bldP spid="30968" grpId="0" animBg="1"/>
      <p:bldP spid="30969" grpId="0" animBg="1"/>
      <p:bldP spid="30970" grpId="0" animBg="1"/>
      <p:bldP spid="30971" grpId="0" animBg="1"/>
      <p:bldP spid="30972" grpId="0" animBg="1"/>
      <p:bldP spid="30973" grpId="0" animBg="1"/>
      <p:bldP spid="30974" grpId="0" animBg="1"/>
      <p:bldP spid="30981" grpId="0" animBg="1"/>
      <p:bldP spid="30982" grpId="0" animBg="1"/>
      <p:bldP spid="30983" grpId="0" animBg="1"/>
      <p:bldP spid="30984" grpId="0" animBg="1"/>
      <p:bldP spid="30985" grpId="0" animBg="1"/>
      <p:bldP spid="30986" grpId="0" animBg="1"/>
      <p:bldP spid="30987" grpId="0" animBg="1"/>
      <p:bldP spid="30988" grpId="0" animBg="1"/>
      <p:bldP spid="30989" grpId="0" animBg="1"/>
      <p:bldP spid="30990" grpId="0" animBg="1"/>
      <p:bldP spid="30991" grpId="0" animBg="1"/>
      <p:bldP spid="30992" grpId="0" animBg="1"/>
      <p:bldP spid="30993" grpId="0" animBg="1"/>
      <p:bldP spid="30997" grpId="0" animBg="1"/>
      <p:bldP spid="30998" grpId="0" animBg="1"/>
      <p:bldP spid="30999" grpId="0" animBg="1"/>
      <p:bldP spid="31000" grpId="0" animBg="1"/>
      <p:bldP spid="31001" grpId="0" animBg="1"/>
      <p:bldP spid="31002" grpId="0" animBg="1"/>
      <p:bldP spid="31003" grpId="0" animBg="1"/>
      <p:bldP spid="31004" grpId="0" animBg="1"/>
      <p:bldP spid="31005" grpId="0" animBg="1"/>
      <p:bldP spid="310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19200" y="2667000"/>
            <a:ext cx="6154738" cy="7477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230313" y="2878138"/>
            <a:ext cx="6154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219200" y="3063875"/>
            <a:ext cx="6154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236663" y="3244850"/>
            <a:ext cx="6154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617663" y="2667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071688" y="26812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2527300" y="26812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982913" y="2667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3424238" y="26812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398963" y="26812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808663" y="2667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257925" y="2667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3898900" y="26797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4840288" y="26812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311775" y="2667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6719888" y="2667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1219200" y="1933575"/>
            <a:ext cx="6154738" cy="7493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230313" y="2117725"/>
            <a:ext cx="6153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219200" y="2303463"/>
            <a:ext cx="6154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1236663" y="2486025"/>
            <a:ext cx="6154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616075" y="1933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2071688" y="1933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2527300" y="1933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2981325" y="1933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3424238" y="1933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4389438" y="1933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5808663" y="1933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6257925" y="1933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4" name="Arc 30"/>
          <p:cNvSpPr>
            <a:spLocks/>
          </p:cNvSpPr>
          <p:nvPr/>
        </p:nvSpPr>
        <p:spPr bwMode="auto">
          <a:xfrm rot="4648667">
            <a:off x="1702594" y="4179094"/>
            <a:ext cx="77788" cy="158750"/>
          </a:xfrm>
          <a:custGeom>
            <a:avLst/>
            <a:gdLst>
              <a:gd name="T0" fmla="*/ 150555 w 20914"/>
              <a:gd name="T1" fmla="*/ 0 h 21401"/>
              <a:gd name="T2" fmla="*/ 1076126 w 20914"/>
              <a:gd name="T3" fmla="*/ 6531508 h 21401"/>
              <a:gd name="T4" fmla="*/ 0 w 20914"/>
              <a:gd name="T5" fmla="*/ 873520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Arc 31"/>
          <p:cNvSpPr>
            <a:spLocks/>
          </p:cNvSpPr>
          <p:nvPr/>
        </p:nvSpPr>
        <p:spPr bwMode="auto">
          <a:xfrm rot="-4728917">
            <a:off x="1813719" y="4252119"/>
            <a:ext cx="141287" cy="130175"/>
          </a:xfrm>
          <a:custGeom>
            <a:avLst/>
            <a:gdLst>
              <a:gd name="T0" fmla="*/ 2304384 w 21600"/>
              <a:gd name="T1" fmla="*/ 2121177 h 32248"/>
              <a:gd name="T2" fmla="*/ 1772393 w 21600"/>
              <a:gd name="T3" fmla="*/ 0 h 32248"/>
              <a:gd name="T4" fmla="*/ 6045036 w 21600"/>
              <a:gd name="T5" fmla="*/ 1005082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Freeform 32"/>
          <p:cNvSpPr>
            <a:spLocks/>
          </p:cNvSpPr>
          <p:nvPr/>
        </p:nvSpPr>
        <p:spPr bwMode="auto">
          <a:xfrm>
            <a:off x="1944688" y="4206875"/>
            <a:ext cx="103187" cy="196850"/>
          </a:xfrm>
          <a:custGeom>
            <a:avLst/>
            <a:gdLst>
              <a:gd name="T0" fmla="*/ 13581067 w 112"/>
              <a:gd name="T1" fmla="*/ 0 h 328"/>
              <a:gd name="T2" fmla="*/ 13581067 w 112"/>
              <a:gd name="T3" fmla="*/ 103732747 h 328"/>
              <a:gd name="T4" fmla="*/ 95067476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Freeform 33"/>
          <p:cNvSpPr>
            <a:spLocks/>
          </p:cNvSpPr>
          <p:nvPr/>
        </p:nvSpPr>
        <p:spPr bwMode="auto">
          <a:xfrm>
            <a:off x="1966913" y="4162425"/>
            <a:ext cx="61912" cy="60325"/>
          </a:xfrm>
          <a:custGeom>
            <a:avLst/>
            <a:gdLst>
              <a:gd name="T0" fmla="*/ 0 w 56"/>
              <a:gd name="T1" fmla="*/ 2691423 h 104"/>
              <a:gd name="T2" fmla="*/ 58669360 w 56"/>
              <a:gd name="T3" fmla="*/ 2691423 h 104"/>
              <a:gd name="T4" fmla="*/ 58669360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8" name="Freeform 34"/>
          <p:cNvSpPr>
            <a:spLocks/>
          </p:cNvSpPr>
          <p:nvPr/>
        </p:nvSpPr>
        <p:spPr bwMode="auto">
          <a:xfrm>
            <a:off x="2006600" y="4306888"/>
            <a:ext cx="88900" cy="74612"/>
          </a:xfrm>
          <a:custGeom>
            <a:avLst/>
            <a:gdLst>
              <a:gd name="T0" fmla="*/ 0 w 48"/>
              <a:gd name="T1" fmla="*/ 28994537 h 192"/>
              <a:gd name="T2" fmla="*/ 164650214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0" name="Arc 36"/>
          <p:cNvSpPr>
            <a:spLocks/>
          </p:cNvSpPr>
          <p:nvPr/>
        </p:nvSpPr>
        <p:spPr bwMode="auto">
          <a:xfrm flipH="1">
            <a:off x="2087563" y="4202113"/>
            <a:ext cx="166687" cy="95250"/>
          </a:xfrm>
          <a:custGeom>
            <a:avLst/>
            <a:gdLst>
              <a:gd name="T0" fmla="*/ 0 w 37898"/>
              <a:gd name="T1" fmla="*/ 672024 h 21600"/>
              <a:gd name="T2" fmla="*/ 3224574 w 37898"/>
              <a:gd name="T3" fmla="*/ 1520688 h 21600"/>
              <a:gd name="T4" fmla="*/ 1416430 w 37898"/>
              <a:gd name="T5" fmla="*/ 185219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Arc 37"/>
          <p:cNvSpPr>
            <a:spLocks/>
          </p:cNvSpPr>
          <p:nvPr/>
        </p:nvSpPr>
        <p:spPr bwMode="auto">
          <a:xfrm flipH="1">
            <a:off x="2184400" y="4238625"/>
            <a:ext cx="95250" cy="160338"/>
          </a:xfrm>
          <a:custGeom>
            <a:avLst/>
            <a:gdLst>
              <a:gd name="T0" fmla="*/ 1852118 w 21600"/>
              <a:gd name="T1" fmla="*/ 3115326 h 36375"/>
              <a:gd name="T2" fmla="*/ 501116 w 21600"/>
              <a:gd name="T3" fmla="*/ 0 h 36375"/>
              <a:gd name="T4" fmla="*/ 1852198 w 21600"/>
              <a:gd name="T5" fmla="*/ 1265399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Arc 38"/>
          <p:cNvSpPr>
            <a:spLocks/>
          </p:cNvSpPr>
          <p:nvPr/>
        </p:nvSpPr>
        <p:spPr bwMode="auto">
          <a:xfrm flipH="1">
            <a:off x="2085975" y="4279900"/>
            <a:ext cx="101600" cy="119063"/>
          </a:xfrm>
          <a:custGeom>
            <a:avLst/>
            <a:gdLst>
              <a:gd name="T0" fmla="*/ 1886701 w 23199"/>
              <a:gd name="T1" fmla="*/ 0 h 27198"/>
              <a:gd name="T2" fmla="*/ 0 w 23199"/>
              <a:gd name="T3" fmla="*/ 2276744 h 27198"/>
              <a:gd name="T4" fmla="*/ 134319 w 23199"/>
              <a:gd name="T5" fmla="*/ 469624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Freeform 39"/>
          <p:cNvSpPr>
            <a:spLocks/>
          </p:cNvSpPr>
          <p:nvPr/>
        </p:nvSpPr>
        <p:spPr bwMode="auto">
          <a:xfrm>
            <a:off x="2239963" y="4171950"/>
            <a:ext cx="61912" cy="60325"/>
          </a:xfrm>
          <a:custGeom>
            <a:avLst/>
            <a:gdLst>
              <a:gd name="T0" fmla="*/ 0 w 56"/>
              <a:gd name="T1" fmla="*/ 2691423 h 104"/>
              <a:gd name="T2" fmla="*/ 58669360 w 56"/>
              <a:gd name="T3" fmla="*/ 2691423 h 104"/>
              <a:gd name="T4" fmla="*/ 58669360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4" name="Freeform 40"/>
          <p:cNvSpPr>
            <a:spLocks/>
          </p:cNvSpPr>
          <p:nvPr/>
        </p:nvSpPr>
        <p:spPr bwMode="auto">
          <a:xfrm>
            <a:off x="2308225" y="4202113"/>
            <a:ext cx="101600" cy="58737"/>
          </a:xfrm>
          <a:custGeom>
            <a:avLst/>
            <a:gdLst>
              <a:gd name="T0" fmla="*/ 0 w 80"/>
              <a:gd name="T1" fmla="*/ 26136625 h 132"/>
              <a:gd name="T2" fmla="*/ 90322405 w 80"/>
              <a:gd name="T3" fmla="*/ 11880446 h 132"/>
              <a:gd name="T4" fmla="*/ 12903199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5" name="Freeform 41"/>
          <p:cNvSpPr>
            <a:spLocks/>
          </p:cNvSpPr>
          <p:nvPr/>
        </p:nvSpPr>
        <p:spPr bwMode="auto">
          <a:xfrm>
            <a:off x="2395538" y="4122738"/>
            <a:ext cx="71437" cy="266700"/>
          </a:xfrm>
          <a:custGeom>
            <a:avLst/>
            <a:gdLst>
              <a:gd name="T0" fmla="*/ 2310303 w 94"/>
              <a:gd name="T1" fmla="*/ 0 h 443"/>
              <a:gd name="T2" fmla="*/ 1155151 w 94"/>
              <a:gd name="T3" fmla="*/ 117431086 h 443"/>
              <a:gd name="T4" fmla="*/ 8086061 w 94"/>
              <a:gd name="T5" fmla="*/ 153675184 h 443"/>
              <a:gd name="T6" fmla="*/ 35808176 w 94"/>
              <a:gd name="T7" fmla="*/ 158024899 h 443"/>
              <a:gd name="T8" fmla="*/ 54289846 w 94"/>
              <a:gd name="T9" fmla="*/ 152225493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flipV="1">
            <a:off x="2328863" y="4202113"/>
            <a:ext cx="138112" cy="3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8" name="Freeform 44"/>
          <p:cNvSpPr>
            <a:spLocks/>
          </p:cNvSpPr>
          <p:nvPr/>
        </p:nvSpPr>
        <p:spPr bwMode="auto">
          <a:xfrm rot="9222466" flipH="1">
            <a:off x="2238375" y="4225925"/>
            <a:ext cx="46038" cy="33338"/>
          </a:xfrm>
          <a:custGeom>
            <a:avLst/>
            <a:gdLst>
              <a:gd name="T0" fmla="*/ 2660512 w 152"/>
              <a:gd name="T1" fmla="*/ 0 h 113"/>
              <a:gd name="T2" fmla="*/ 733882 w 152"/>
              <a:gd name="T3" fmla="*/ 1044394 h 113"/>
              <a:gd name="T4" fmla="*/ 733882 w 152"/>
              <a:gd name="T5" fmla="*/ 5222561 h 113"/>
              <a:gd name="T6" fmla="*/ 5137175 w 152"/>
              <a:gd name="T7" fmla="*/ 9400431 h 113"/>
              <a:gd name="T8" fmla="*/ 10366425 w 152"/>
              <a:gd name="T9" fmla="*/ 8094644 h 113"/>
              <a:gd name="T10" fmla="*/ 13944061 w 152"/>
              <a:gd name="T11" fmla="*/ 5222561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9" name="Freeform 45"/>
          <p:cNvSpPr>
            <a:spLocks/>
          </p:cNvSpPr>
          <p:nvPr/>
        </p:nvSpPr>
        <p:spPr bwMode="auto">
          <a:xfrm rot="1673837">
            <a:off x="2265363" y="4205288"/>
            <a:ext cx="93662" cy="84137"/>
          </a:xfrm>
          <a:custGeom>
            <a:avLst/>
            <a:gdLst>
              <a:gd name="T0" fmla="*/ 0 w 80"/>
              <a:gd name="T1" fmla="*/ 53629046 h 132"/>
              <a:gd name="T2" fmla="*/ 76759529 w 80"/>
              <a:gd name="T3" fmla="*/ 24376782 h 132"/>
              <a:gd name="T4" fmla="*/ 10965712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0" name="Arc 46"/>
          <p:cNvSpPr>
            <a:spLocks/>
          </p:cNvSpPr>
          <p:nvPr/>
        </p:nvSpPr>
        <p:spPr bwMode="auto">
          <a:xfrm rot="668040">
            <a:off x="2444750" y="4294188"/>
            <a:ext cx="57150" cy="93662"/>
          </a:xfrm>
          <a:custGeom>
            <a:avLst/>
            <a:gdLst>
              <a:gd name="T0" fmla="*/ 367586 w 21600"/>
              <a:gd name="T1" fmla="*/ 0 h 30122"/>
              <a:gd name="T2" fmla="*/ 8967 w 21600"/>
              <a:gd name="T3" fmla="*/ 905573 h 30122"/>
              <a:gd name="T4" fmla="*/ 0 w 21600"/>
              <a:gd name="T5" fmla="*/ 256350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Arc 47"/>
          <p:cNvSpPr>
            <a:spLocks/>
          </p:cNvSpPr>
          <p:nvPr/>
        </p:nvSpPr>
        <p:spPr bwMode="auto">
          <a:xfrm rot="20206454" flipH="1">
            <a:off x="1430338" y="3929063"/>
            <a:ext cx="139700" cy="112712"/>
          </a:xfrm>
          <a:custGeom>
            <a:avLst/>
            <a:gdLst>
              <a:gd name="T0" fmla="*/ 0 w 37898"/>
              <a:gd name="T1" fmla="*/ 1113532 h 21600"/>
              <a:gd name="T2" fmla="*/ 1898265 w 37898"/>
              <a:gd name="T3" fmla="*/ 2519750 h 21600"/>
              <a:gd name="T4" fmla="*/ 833824 w 37898"/>
              <a:gd name="T5" fmla="*/ 3069044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3" name="Arc 49"/>
          <p:cNvSpPr>
            <a:spLocks/>
          </p:cNvSpPr>
          <p:nvPr/>
        </p:nvSpPr>
        <p:spPr bwMode="auto">
          <a:xfrm rot="18564040" flipH="1">
            <a:off x="1550988" y="3881438"/>
            <a:ext cx="68262" cy="93662"/>
          </a:xfrm>
          <a:custGeom>
            <a:avLst/>
            <a:gdLst>
              <a:gd name="T0" fmla="*/ 572210 w 23199"/>
              <a:gd name="T1" fmla="*/ 0 h 27198"/>
              <a:gd name="T2" fmla="*/ 0 w 23199"/>
              <a:gd name="T3" fmla="*/ 1108344 h 27198"/>
              <a:gd name="T4" fmla="*/ 40735 w 23199"/>
              <a:gd name="T5" fmla="*/ 22862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4" name="Arc 50"/>
          <p:cNvSpPr>
            <a:spLocks/>
          </p:cNvSpPr>
          <p:nvPr/>
        </p:nvSpPr>
        <p:spPr bwMode="auto">
          <a:xfrm rot="5910393" flipH="1">
            <a:off x="1416844" y="3920331"/>
            <a:ext cx="190500" cy="103188"/>
          </a:xfrm>
          <a:custGeom>
            <a:avLst/>
            <a:gdLst>
              <a:gd name="T0" fmla="*/ 2400997 w 21600"/>
              <a:gd name="T1" fmla="*/ 1499600 h 27068"/>
              <a:gd name="T2" fmla="*/ 4344467 w 21600"/>
              <a:gd name="T3" fmla="*/ 0 h 27068"/>
              <a:gd name="T4" fmla="*/ 14817583 w 21600"/>
              <a:gd name="T5" fmla="*/ 846528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5" name="Freeform 51"/>
          <p:cNvSpPr>
            <a:spLocks/>
          </p:cNvSpPr>
          <p:nvPr/>
        </p:nvSpPr>
        <p:spPr bwMode="auto">
          <a:xfrm rot="-143199">
            <a:off x="1566863" y="3984625"/>
            <a:ext cx="69850" cy="396875"/>
          </a:xfrm>
          <a:custGeom>
            <a:avLst/>
            <a:gdLst>
              <a:gd name="T0" fmla="*/ 0 w 192"/>
              <a:gd name="T1" fmla="*/ 328145365 h 480"/>
              <a:gd name="T2" fmla="*/ 12705789 w 192"/>
              <a:gd name="T3" fmla="*/ 295331252 h 480"/>
              <a:gd name="T4" fmla="*/ 19058863 w 192"/>
              <a:gd name="T5" fmla="*/ 229702200 h 480"/>
              <a:gd name="T6" fmla="*/ 25411579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6" name="Freeform 52"/>
          <p:cNvSpPr>
            <a:spLocks/>
          </p:cNvSpPr>
          <p:nvPr/>
        </p:nvSpPr>
        <p:spPr bwMode="auto">
          <a:xfrm rot="2859523" flipH="1">
            <a:off x="1597025" y="3925888"/>
            <a:ext cx="80963" cy="122237"/>
          </a:xfrm>
          <a:custGeom>
            <a:avLst/>
            <a:gdLst>
              <a:gd name="T0" fmla="*/ 0 w 80"/>
              <a:gd name="T1" fmla="*/ 113196069 h 132"/>
              <a:gd name="T2" fmla="*/ 57356207 w 80"/>
              <a:gd name="T3" fmla="*/ 51452507 h 132"/>
              <a:gd name="T4" fmla="*/ 81937592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7" name="Arc 53"/>
          <p:cNvSpPr>
            <a:spLocks/>
          </p:cNvSpPr>
          <p:nvPr/>
        </p:nvSpPr>
        <p:spPr bwMode="auto">
          <a:xfrm rot="7227494" flipH="1">
            <a:off x="1785144" y="3910807"/>
            <a:ext cx="73025" cy="103187"/>
          </a:xfrm>
          <a:custGeom>
            <a:avLst/>
            <a:gdLst>
              <a:gd name="T0" fmla="*/ 0 w 29764"/>
              <a:gd name="T1" fmla="*/ 374497 h 21600"/>
              <a:gd name="T2" fmla="*/ 439573 w 29764"/>
              <a:gd name="T3" fmla="*/ 1065692 h 21600"/>
              <a:gd name="T4" fmla="*/ 172616 w 29764"/>
              <a:gd name="T5" fmla="*/ 2354870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8" name="Arc 54"/>
          <p:cNvSpPr>
            <a:spLocks/>
          </p:cNvSpPr>
          <p:nvPr/>
        </p:nvSpPr>
        <p:spPr bwMode="auto">
          <a:xfrm rot="1213172">
            <a:off x="1606550" y="4265613"/>
            <a:ext cx="68263" cy="123825"/>
          </a:xfrm>
          <a:custGeom>
            <a:avLst/>
            <a:gdLst>
              <a:gd name="T0" fmla="*/ 421278 w 27189"/>
              <a:gd name="T1" fmla="*/ 0 h 26531"/>
              <a:gd name="T2" fmla="*/ 0 w 27189"/>
              <a:gd name="T3" fmla="*/ 2622406 h 26531"/>
              <a:gd name="T4" fmla="*/ 88451 w 27189"/>
              <a:gd name="T5" fmla="*/ 501307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9" name="Freeform 55"/>
          <p:cNvSpPr>
            <a:spLocks/>
          </p:cNvSpPr>
          <p:nvPr/>
        </p:nvSpPr>
        <p:spPr bwMode="auto">
          <a:xfrm rot="517400" flipH="1">
            <a:off x="1493838" y="4067175"/>
            <a:ext cx="246062" cy="103188"/>
          </a:xfrm>
          <a:custGeom>
            <a:avLst/>
            <a:gdLst>
              <a:gd name="T0" fmla="*/ 0 w 1"/>
              <a:gd name="T1" fmla="*/ 0 h 768"/>
              <a:gd name="T2" fmla="*/ 0 w 1"/>
              <a:gd name="T3" fmla="*/ 13864275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0" name="Freeform 56"/>
          <p:cNvSpPr>
            <a:spLocks/>
          </p:cNvSpPr>
          <p:nvPr/>
        </p:nvSpPr>
        <p:spPr bwMode="auto">
          <a:xfrm rot="615711" flipH="1">
            <a:off x="1516063" y="3965575"/>
            <a:ext cx="246062" cy="101600"/>
          </a:xfrm>
          <a:custGeom>
            <a:avLst/>
            <a:gdLst>
              <a:gd name="T0" fmla="*/ 0 w 1"/>
              <a:gd name="T1" fmla="*/ 0 h 768"/>
              <a:gd name="T2" fmla="*/ 0 w 1"/>
              <a:gd name="T3" fmla="*/ 13440833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1" name="Arc 57"/>
          <p:cNvSpPr>
            <a:spLocks/>
          </p:cNvSpPr>
          <p:nvPr/>
        </p:nvSpPr>
        <p:spPr bwMode="auto">
          <a:xfrm rot="20863295" flipH="1">
            <a:off x="1765300" y="3932238"/>
            <a:ext cx="84138" cy="71437"/>
          </a:xfrm>
          <a:custGeom>
            <a:avLst/>
            <a:gdLst>
              <a:gd name="T0" fmla="*/ 0 w 33055"/>
              <a:gd name="T1" fmla="*/ 127012 h 21600"/>
              <a:gd name="T2" fmla="*/ 545132 w 33055"/>
              <a:gd name="T3" fmla="*/ 641527 h 21600"/>
              <a:gd name="T4" fmla="*/ 194669 w 33055"/>
              <a:gd name="T5" fmla="*/ 781378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02" name="Arc 58"/>
          <p:cNvSpPr>
            <a:spLocks/>
          </p:cNvSpPr>
          <p:nvPr/>
        </p:nvSpPr>
        <p:spPr bwMode="auto">
          <a:xfrm rot="675542">
            <a:off x="1655763" y="4170363"/>
            <a:ext cx="60325" cy="142875"/>
          </a:xfrm>
          <a:custGeom>
            <a:avLst/>
            <a:gdLst>
              <a:gd name="T0" fmla="*/ 454451 w 21600"/>
              <a:gd name="T1" fmla="*/ 0 h 20377"/>
              <a:gd name="T2" fmla="*/ 343154 w 21600"/>
              <a:gd name="T3" fmla="*/ 7024061 h 20377"/>
              <a:gd name="T4" fmla="*/ 0 w 21600"/>
              <a:gd name="T5" fmla="*/ 1929672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03" name="Line 59"/>
          <p:cNvSpPr>
            <a:spLocks noChangeShapeType="1"/>
          </p:cNvSpPr>
          <p:nvPr/>
        </p:nvSpPr>
        <p:spPr bwMode="auto">
          <a:xfrm>
            <a:off x="1816100" y="4202113"/>
            <a:ext cx="1588" cy="1571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9" name="Line 90"/>
          <p:cNvSpPr>
            <a:spLocks noChangeShapeType="1"/>
          </p:cNvSpPr>
          <p:nvPr/>
        </p:nvSpPr>
        <p:spPr bwMode="auto">
          <a:xfrm>
            <a:off x="3898900" y="19192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0" name="Line 121"/>
          <p:cNvSpPr>
            <a:spLocks noChangeShapeType="1"/>
          </p:cNvSpPr>
          <p:nvPr/>
        </p:nvSpPr>
        <p:spPr bwMode="auto">
          <a:xfrm>
            <a:off x="4838700" y="1933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1" name="Line 122"/>
          <p:cNvSpPr>
            <a:spLocks noChangeShapeType="1"/>
          </p:cNvSpPr>
          <p:nvPr/>
        </p:nvSpPr>
        <p:spPr bwMode="auto">
          <a:xfrm>
            <a:off x="5311775" y="1933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2" name="Line 123"/>
          <p:cNvSpPr>
            <a:spLocks noChangeShapeType="1"/>
          </p:cNvSpPr>
          <p:nvPr/>
        </p:nvSpPr>
        <p:spPr bwMode="auto">
          <a:xfrm>
            <a:off x="6719888" y="1933575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3" name="Arc 124"/>
          <p:cNvSpPr>
            <a:spLocks/>
          </p:cNvSpPr>
          <p:nvPr/>
        </p:nvSpPr>
        <p:spPr bwMode="auto">
          <a:xfrm rot="4648667">
            <a:off x="5895181" y="4183857"/>
            <a:ext cx="77787" cy="158750"/>
          </a:xfrm>
          <a:custGeom>
            <a:avLst/>
            <a:gdLst>
              <a:gd name="T0" fmla="*/ 150553 w 20914"/>
              <a:gd name="T1" fmla="*/ 0 h 21401"/>
              <a:gd name="T2" fmla="*/ 1076086 w 20914"/>
              <a:gd name="T3" fmla="*/ 6531508 h 21401"/>
              <a:gd name="T4" fmla="*/ 0 w 20914"/>
              <a:gd name="T5" fmla="*/ 8735204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34" name="Arc 125"/>
          <p:cNvSpPr>
            <a:spLocks/>
          </p:cNvSpPr>
          <p:nvPr/>
        </p:nvSpPr>
        <p:spPr bwMode="auto">
          <a:xfrm rot="-4728917">
            <a:off x="6005513" y="4256087"/>
            <a:ext cx="141288" cy="131763"/>
          </a:xfrm>
          <a:custGeom>
            <a:avLst/>
            <a:gdLst>
              <a:gd name="T0" fmla="*/ 2304460 w 21600"/>
              <a:gd name="T1" fmla="*/ 2199758 h 32248"/>
              <a:gd name="T2" fmla="*/ 1772419 w 21600"/>
              <a:gd name="T3" fmla="*/ 0 h 32248"/>
              <a:gd name="T4" fmla="*/ 6045170 w 21600"/>
              <a:gd name="T5" fmla="*/ 1042308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35" name="Freeform 126"/>
          <p:cNvSpPr>
            <a:spLocks/>
          </p:cNvSpPr>
          <p:nvPr/>
        </p:nvSpPr>
        <p:spPr bwMode="auto">
          <a:xfrm>
            <a:off x="6137275" y="4211638"/>
            <a:ext cx="101600" cy="196850"/>
          </a:xfrm>
          <a:custGeom>
            <a:avLst/>
            <a:gdLst>
              <a:gd name="T0" fmla="*/ 13166271 w 112"/>
              <a:gd name="T1" fmla="*/ 0 h 328"/>
              <a:gd name="T2" fmla="*/ 13166271 w 112"/>
              <a:gd name="T3" fmla="*/ 103732747 h 328"/>
              <a:gd name="T4" fmla="*/ 92165718 w 112"/>
              <a:gd name="T5" fmla="*/ 86444162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6" name="Freeform 127"/>
          <p:cNvSpPr>
            <a:spLocks/>
          </p:cNvSpPr>
          <p:nvPr/>
        </p:nvSpPr>
        <p:spPr bwMode="auto">
          <a:xfrm>
            <a:off x="6159500" y="4167188"/>
            <a:ext cx="61913" cy="60325"/>
          </a:xfrm>
          <a:custGeom>
            <a:avLst/>
            <a:gdLst>
              <a:gd name="T0" fmla="*/ 0 w 56"/>
              <a:gd name="T1" fmla="*/ 2691423 h 104"/>
              <a:gd name="T2" fmla="*/ 58671414 w 56"/>
              <a:gd name="T3" fmla="*/ 2691423 h 104"/>
              <a:gd name="T4" fmla="*/ 58671414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7" name="Freeform 128"/>
          <p:cNvSpPr>
            <a:spLocks/>
          </p:cNvSpPr>
          <p:nvPr/>
        </p:nvSpPr>
        <p:spPr bwMode="auto">
          <a:xfrm rot="-1391916">
            <a:off x="6183313" y="4305300"/>
            <a:ext cx="131762" cy="61913"/>
          </a:xfrm>
          <a:custGeom>
            <a:avLst/>
            <a:gdLst>
              <a:gd name="T0" fmla="*/ 0 w 48"/>
              <a:gd name="T1" fmla="*/ 19964684 h 192"/>
              <a:gd name="T2" fmla="*/ 361692237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738" name="Group 129"/>
          <p:cNvGrpSpPr>
            <a:grpSpLocks/>
          </p:cNvGrpSpPr>
          <p:nvPr/>
        </p:nvGrpSpPr>
        <p:grpSpPr bwMode="auto">
          <a:xfrm>
            <a:off x="6278563" y="4206875"/>
            <a:ext cx="193675" cy="196850"/>
            <a:chOff x="96" y="2216"/>
            <a:chExt cx="212" cy="290"/>
          </a:xfrm>
        </p:grpSpPr>
        <p:sp>
          <p:nvSpPr>
            <p:cNvPr id="28795" name="Arc 130"/>
            <p:cNvSpPr>
              <a:spLocks/>
            </p:cNvSpPr>
            <p:nvPr/>
          </p:nvSpPr>
          <p:spPr bwMode="auto">
            <a:xfrm flipH="1">
              <a:off x="97" y="2216"/>
              <a:ext cx="183" cy="140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6" name="Arc 131"/>
            <p:cNvSpPr>
              <a:spLocks/>
            </p:cNvSpPr>
            <p:nvPr/>
          </p:nvSpPr>
          <p:spPr bwMode="auto">
            <a:xfrm flipH="1">
              <a:off x="204" y="2270"/>
              <a:ext cx="104" cy="236"/>
            </a:xfrm>
            <a:custGeom>
              <a:avLst/>
              <a:gdLst>
                <a:gd name="T0" fmla="*/ 0 w 21600"/>
                <a:gd name="T1" fmla="*/ 0 h 36375"/>
                <a:gd name="T2" fmla="*/ 0 w 21600"/>
                <a:gd name="T3" fmla="*/ 0 h 36375"/>
                <a:gd name="T4" fmla="*/ 0 w 21600"/>
                <a:gd name="T5" fmla="*/ 0 h 363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375"/>
                <a:gd name="T11" fmla="*/ 21600 w 21600"/>
                <a:gd name="T12" fmla="*/ 36375 h 363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375" fill="none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</a:path>
                <a:path w="21600" h="36375" stroke="0" extrusionOk="0">
                  <a:moveTo>
                    <a:pt x="21599" y="36374"/>
                  </a:moveTo>
                  <a:cubicBezTo>
                    <a:pt x="9670" y="36374"/>
                    <a:pt x="0" y="26703"/>
                    <a:pt x="0" y="14775"/>
                  </a:cubicBezTo>
                  <a:cubicBezTo>
                    <a:pt x="-1" y="9286"/>
                    <a:pt x="2089" y="4003"/>
                    <a:pt x="5843" y="-1"/>
                  </a:cubicBezTo>
                  <a:lnTo>
                    <a:pt x="21600" y="14775"/>
                  </a:lnTo>
                  <a:lnTo>
                    <a:pt x="21599" y="36374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7" name="Arc 132"/>
            <p:cNvSpPr>
              <a:spLocks/>
            </p:cNvSpPr>
            <p:nvPr/>
          </p:nvSpPr>
          <p:spPr bwMode="auto">
            <a:xfrm flipH="1">
              <a:off x="96" y="2330"/>
              <a:ext cx="112" cy="176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39" name="Freeform 133"/>
          <p:cNvSpPr>
            <a:spLocks/>
          </p:cNvSpPr>
          <p:nvPr/>
        </p:nvSpPr>
        <p:spPr bwMode="auto">
          <a:xfrm>
            <a:off x="6432550" y="4176713"/>
            <a:ext cx="61913" cy="60325"/>
          </a:xfrm>
          <a:custGeom>
            <a:avLst/>
            <a:gdLst>
              <a:gd name="T0" fmla="*/ 0 w 56"/>
              <a:gd name="T1" fmla="*/ 2691423 h 104"/>
              <a:gd name="T2" fmla="*/ 58671414 w 56"/>
              <a:gd name="T3" fmla="*/ 2691423 h 104"/>
              <a:gd name="T4" fmla="*/ 58671414 w 56"/>
              <a:gd name="T5" fmla="*/ 18841701 h 104"/>
              <a:gd name="T6" fmla="*/ 0 w 56"/>
              <a:gd name="T7" fmla="*/ 3499139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0" name="Freeform 134"/>
          <p:cNvSpPr>
            <a:spLocks/>
          </p:cNvSpPr>
          <p:nvPr/>
        </p:nvSpPr>
        <p:spPr bwMode="auto">
          <a:xfrm>
            <a:off x="6500813" y="4206875"/>
            <a:ext cx="101600" cy="58738"/>
          </a:xfrm>
          <a:custGeom>
            <a:avLst/>
            <a:gdLst>
              <a:gd name="T0" fmla="*/ 0 w 80"/>
              <a:gd name="T1" fmla="*/ 26137515 h 132"/>
              <a:gd name="T2" fmla="*/ 90322405 w 80"/>
              <a:gd name="T3" fmla="*/ 11880648 h 132"/>
              <a:gd name="T4" fmla="*/ 12903199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1" name="Freeform 135"/>
          <p:cNvSpPr>
            <a:spLocks/>
          </p:cNvSpPr>
          <p:nvPr/>
        </p:nvSpPr>
        <p:spPr bwMode="auto">
          <a:xfrm>
            <a:off x="6588125" y="4108450"/>
            <a:ext cx="73025" cy="274638"/>
          </a:xfrm>
          <a:custGeom>
            <a:avLst/>
            <a:gdLst>
              <a:gd name="T0" fmla="*/ 2413709 w 94"/>
              <a:gd name="T1" fmla="*/ 0 h 443"/>
              <a:gd name="T2" fmla="*/ 1207243 w 94"/>
              <a:gd name="T3" fmla="*/ 124525709 h 443"/>
              <a:gd name="T4" fmla="*/ 8449148 w 94"/>
              <a:gd name="T5" fmla="*/ 162959559 h 443"/>
              <a:gd name="T6" fmla="*/ 37417544 w 94"/>
              <a:gd name="T7" fmla="*/ 167571368 h 443"/>
              <a:gd name="T8" fmla="*/ 56730332 w 94"/>
              <a:gd name="T9" fmla="*/ 161422043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2" name="Line 136"/>
          <p:cNvSpPr>
            <a:spLocks noChangeShapeType="1"/>
          </p:cNvSpPr>
          <p:nvPr/>
        </p:nvSpPr>
        <p:spPr bwMode="auto">
          <a:xfrm flipV="1">
            <a:off x="6519863" y="4206875"/>
            <a:ext cx="139700" cy="31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743" name="Group 137"/>
          <p:cNvGrpSpPr>
            <a:grpSpLocks/>
          </p:cNvGrpSpPr>
          <p:nvPr/>
        </p:nvGrpSpPr>
        <p:grpSpPr bwMode="auto">
          <a:xfrm>
            <a:off x="6423025" y="4230688"/>
            <a:ext cx="85725" cy="49212"/>
            <a:chOff x="373" y="2688"/>
            <a:chExt cx="89" cy="96"/>
          </a:xfrm>
        </p:grpSpPr>
        <p:sp>
          <p:nvSpPr>
            <p:cNvPr id="28793" name="Freeform 138"/>
            <p:cNvSpPr>
              <a:spLocks/>
            </p:cNvSpPr>
            <p:nvPr/>
          </p:nvSpPr>
          <p:spPr bwMode="auto">
            <a:xfrm rot="9222466" flipH="1">
              <a:off x="373" y="2688"/>
              <a:ext cx="47" cy="64"/>
            </a:xfrm>
            <a:custGeom>
              <a:avLst/>
              <a:gdLst>
                <a:gd name="T0" fmla="*/ 3 w 152"/>
                <a:gd name="T1" fmla="*/ 0 h 113"/>
                <a:gd name="T2" fmla="*/ 1 w 152"/>
                <a:gd name="T3" fmla="*/ 4 h 113"/>
                <a:gd name="T4" fmla="*/ 1 w 152"/>
                <a:gd name="T5" fmla="*/ 19 h 113"/>
                <a:gd name="T6" fmla="*/ 5 w 152"/>
                <a:gd name="T7" fmla="*/ 35 h 113"/>
                <a:gd name="T8" fmla="*/ 11 w 152"/>
                <a:gd name="T9" fmla="*/ 30 h 113"/>
                <a:gd name="T10" fmla="*/ 15 w 152"/>
                <a:gd name="T11" fmla="*/ 19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Freeform 139"/>
            <p:cNvSpPr>
              <a:spLocks/>
            </p:cNvSpPr>
            <p:nvPr/>
          </p:nvSpPr>
          <p:spPr bwMode="auto">
            <a:xfrm rot="1673837">
              <a:off x="403" y="2722"/>
              <a:ext cx="59" cy="62"/>
            </a:xfrm>
            <a:custGeom>
              <a:avLst/>
              <a:gdLst>
                <a:gd name="T0" fmla="*/ 0 w 80"/>
                <a:gd name="T1" fmla="*/ 29 h 132"/>
                <a:gd name="T2" fmla="*/ 30 w 80"/>
                <a:gd name="T3" fmla="*/ 13 h 132"/>
                <a:gd name="T4" fmla="*/ 44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44" name="Arc 140"/>
          <p:cNvSpPr>
            <a:spLocks/>
          </p:cNvSpPr>
          <p:nvPr/>
        </p:nvSpPr>
        <p:spPr bwMode="auto">
          <a:xfrm rot="668040">
            <a:off x="6637338" y="4289425"/>
            <a:ext cx="57150" cy="92075"/>
          </a:xfrm>
          <a:custGeom>
            <a:avLst/>
            <a:gdLst>
              <a:gd name="T0" fmla="*/ 367586 w 21600"/>
              <a:gd name="T1" fmla="*/ 0 h 30122"/>
              <a:gd name="T2" fmla="*/ 8967 w 21600"/>
              <a:gd name="T3" fmla="*/ 860315 h 30122"/>
              <a:gd name="T4" fmla="*/ 0 w 21600"/>
              <a:gd name="T5" fmla="*/ 243542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45" name="Group 141"/>
          <p:cNvGrpSpPr>
            <a:grpSpLocks/>
          </p:cNvGrpSpPr>
          <p:nvPr/>
        </p:nvGrpSpPr>
        <p:grpSpPr bwMode="auto">
          <a:xfrm>
            <a:off x="5622925" y="3881438"/>
            <a:ext cx="201613" cy="190500"/>
            <a:chOff x="3542" y="1163"/>
            <a:chExt cx="127" cy="120"/>
          </a:xfrm>
        </p:grpSpPr>
        <p:sp>
          <p:nvSpPr>
            <p:cNvPr id="28790" name="Arc 142"/>
            <p:cNvSpPr>
              <a:spLocks/>
            </p:cNvSpPr>
            <p:nvPr/>
          </p:nvSpPr>
          <p:spPr bwMode="auto">
            <a:xfrm rot="20206454" flipH="1">
              <a:off x="3542" y="1196"/>
              <a:ext cx="88" cy="71"/>
            </a:xfrm>
            <a:custGeom>
              <a:avLst/>
              <a:gdLst>
                <a:gd name="T0" fmla="*/ 0 w 37898"/>
                <a:gd name="T1" fmla="*/ 0 h 21600"/>
                <a:gd name="T2" fmla="*/ 0 w 37898"/>
                <a:gd name="T3" fmla="*/ 0 h 21600"/>
                <a:gd name="T4" fmla="*/ 0 w 37898"/>
                <a:gd name="T5" fmla="*/ 0 h 21600"/>
                <a:gd name="T6" fmla="*/ 0 60000 65536"/>
                <a:gd name="T7" fmla="*/ 0 60000 65536"/>
                <a:gd name="T8" fmla="*/ 0 60000 65536"/>
                <a:gd name="T9" fmla="*/ 0 w 37898"/>
                <a:gd name="T10" fmla="*/ 0 h 21600"/>
                <a:gd name="T11" fmla="*/ 37898 w 378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98" h="21600" fill="none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</a:path>
                <a:path w="37898" h="21600" stroke="0" extrusionOk="0">
                  <a:moveTo>
                    <a:pt x="-1" y="7836"/>
                  </a:moveTo>
                  <a:cubicBezTo>
                    <a:pt x="4103" y="2873"/>
                    <a:pt x="10207" y="-1"/>
                    <a:pt x="16647" y="0"/>
                  </a:cubicBezTo>
                  <a:cubicBezTo>
                    <a:pt x="27085" y="0"/>
                    <a:pt x="36029" y="7464"/>
                    <a:pt x="37898" y="17733"/>
                  </a:cubicBezTo>
                  <a:lnTo>
                    <a:pt x="16647" y="21600"/>
                  </a:lnTo>
                  <a:lnTo>
                    <a:pt x="-1" y="7836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1" name="Arc 143"/>
            <p:cNvSpPr>
              <a:spLocks/>
            </p:cNvSpPr>
            <p:nvPr/>
          </p:nvSpPr>
          <p:spPr bwMode="auto">
            <a:xfrm rot="18564040" flipH="1">
              <a:off x="3618" y="1166"/>
              <a:ext cx="43" cy="59"/>
            </a:xfrm>
            <a:custGeom>
              <a:avLst/>
              <a:gdLst>
                <a:gd name="T0" fmla="*/ 0 w 23199"/>
                <a:gd name="T1" fmla="*/ 0 h 27198"/>
                <a:gd name="T2" fmla="*/ 0 w 23199"/>
                <a:gd name="T3" fmla="*/ 0 h 27198"/>
                <a:gd name="T4" fmla="*/ 0 w 23199"/>
                <a:gd name="T5" fmla="*/ 0 h 27198"/>
                <a:gd name="T6" fmla="*/ 0 60000 65536"/>
                <a:gd name="T7" fmla="*/ 0 60000 65536"/>
                <a:gd name="T8" fmla="*/ 0 60000 65536"/>
                <a:gd name="T9" fmla="*/ 0 w 23199"/>
                <a:gd name="T10" fmla="*/ 0 h 27198"/>
                <a:gd name="T11" fmla="*/ 23199 w 23199"/>
                <a:gd name="T12" fmla="*/ 27198 h 27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199" h="27198" fill="none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</a:path>
                <a:path w="23199" h="27198" stroke="0" extrusionOk="0">
                  <a:moveTo>
                    <a:pt x="22460" y="0"/>
                  </a:moveTo>
                  <a:cubicBezTo>
                    <a:pt x="22950" y="1825"/>
                    <a:pt x="23199" y="3707"/>
                    <a:pt x="23199" y="5598"/>
                  </a:cubicBezTo>
                  <a:cubicBezTo>
                    <a:pt x="23199" y="17527"/>
                    <a:pt x="13528" y="27198"/>
                    <a:pt x="1599" y="27198"/>
                  </a:cubicBezTo>
                  <a:cubicBezTo>
                    <a:pt x="1065" y="27198"/>
                    <a:pt x="532" y="27178"/>
                    <a:pt x="0" y="27138"/>
                  </a:cubicBezTo>
                  <a:lnTo>
                    <a:pt x="1599" y="5598"/>
                  </a:lnTo>
                  <a:lnTo>
                    <a:pt x="22460" y="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2" name="Arc 144"/>
            <p:cNvSpPr>
              <a:spLocks/>
            </p:cNvSpPr>
            <p:nvPr/>
          </p:nvSpPr>
          <p:spPr bwMode="auto">
            <a:xfrm rot="5910393" flipH="1">
              <a:off x="3534" y="1190"/>
              <a:ext cx="120" cy="65"/>
            </a:xfrm>
            <a:custGeom>
              <a:avLst/>
              <a:gdLst>
                <a:gd name="T0" fmla="*/ 0 w 21600"/>
                <a:gd name="T1" fmla="*/ 0 h 27068"/>
                <a:gd name="T2" fmla="*/ 0 w 21600"/>
                <a:gd name="T3" fmla="*/ 0 h 27068"/>
                <a:gd name="T4" fmla="*/ 0 w 21600"/>
                <a:gd name="T5" fmla="*/ 0 h 270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068"/>
                <a:gd name="T11" fmla="*/ 21600 w 21600"/>
                <a:gd name="T12" fmla="*/ 27068 h 270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068" fill="none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27068" stroke="0" extrusionOk="0">
                  <a:moveTo>
                    <a:pt x="3500" y="27067"/>
                  </a:moveTo>
                  <a:cubicBezTo>
                    <a:pt x="1215" y="23560"/>
                    <a:pt x="0" y="19465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3500" y="27067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46" name="Freeform 145"/>
          <p:cNvSpPr>
            <a:spLocks/>
          </p:cNvSpPr>
          <p:nvPr/>
        </p:nvSpPr>
        <p:spPr bwMode="auto">
          <a:xfrm rot="-143199">
            <a:off x="5759450" y="3989388"/>
            <a:ext cx="69850" cy="396875"/>
          </a:xfrm>
          <a:custGeom>
            <a:avLst/>
            <a:gdLst>
              <a:gd name="T0" fmla="*/ 0 w 192"/>
              <a:gd name="T1" fmla="*/ 328145365 h 480"/>
              <a:gd name="T2" fmla="*/ 12705789 w 192"/>
              <a:gd name="T3" fmla="*/ 295331252 h 480"/>
              <a:gd name="T4" fmla="*/ 19058863 w 192"/>
              <a:gd name="T5" fmla="*/ 229702200 h 480"/>
              <a:gd name="T6" fmla="*/ 25411579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7" name="Freeform 146"/>
          <p:cNvSpPr>
            <a:spLocks/>
          </p:cNvSpPr>
          <p:nvPr/>
        </p:nvSpPr>
        <p:spPr bwMode="auto">
          <a:xfrm rot="2859523" flipH="1">
            <a:off x="5789613" y="3930650"/>
            <a:ext cx="80962" cy="122238"/>
          </a:xfrm>
          <a:custGeom>
            <a:avLst/>
            <a:gdLst>
              <a:gd name="T0" fmla="*/ 0 w 80"/>
              <a:gd name="T1" fmla="*/ 113197921 h 132"/>
              <a:gd name="T2" fmla="*/ 57354487 w 80"/>
              <a:gd name="T3" fmla="*/ 51453854 h 132"/>
              <a:gd name="T4" fmla="*/ 8193556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48" name="Arc 147"/>
          <p:cNvSpPr>
            <a:spLocks/>
          </p:cNvSpPr>
          <p:nvPr/>
        </p:nvSpPr>
        <p:spPr bwMode="auto">
          <a:xfrm rot="7227494" flipH="1">
            <a:off x="5996781" y="3918744"/>
            <a:ext cx="73025" cy="103188"/>
          </a:xfrm>
          <a:custGeom>
            <a:avLst/>
            <a:gdLst>
              <a:gd name="T0" fmla="*/ 0 w 29764"/>
              <a:gd name="T1" fmla="*/ 374506 h 21600"/>
              <a:gd name="T2" fmla="*/ 439573 w 29764"/>
              <a:gd name="T3" fmla="*/ 1065712 h 21600"/>
              <a:gd name="T4" fmla="*/ 172616 w 29764"/>
              <a:gd name="T5" fmla="*/ 2354941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49" name="Arc 148"/>
          <p:cNvSpPr>
            <a:spLocks/>
          </p:cNvSpPr>
          <p:nvPr/>
        </p:nvSpPr>
        <p:spPr bwMode="auto">
          <a:xfrm rot="1213172">
            <a:off x="5799138" y="4270375"/>
            <a:ext cx="68262" cy="123825"/>
          </a:xfrm>
          <a:custGeom>
            <a:avLst/>
            <a:gdLst>
              <a:gd name="T0" fmla="*/ 421259 w 27189"/>
              <a:gd name="T1" fmla="*/ 0 h 26531"/>
              <a:gd name="T2" fmla="*/ 0 w 27189"/>
              <a:gd name="T3" fmla="*/ 2622406 h 26531"/>
              <a:gd name="T4" fmla="*/ 88448 w 27189"/>
              <a:gd name="T5" fmla="*/ 501307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50" name="Freeform 149"/>
          <p:cNvSpPr>
            <a:spLocks/>
          </p:cNvSpPr>
          <p:nvPr/>
        </p:nvSpPr>
        <p:spPr bwMode="auto">
          <a:xfrm rot="517400" flipH="1">
            <a:off x="5686425" y="4071938"/>
            <a:ext cx="246063" cy="103187"/>
          </a:xfrm>
          <a:custGeom>
            <a:avLst/>
            <a:gdLst>
              <a:gd name="T0" fmla="*/ 0 w 1"/>
              <a:gd name="T1" fmla="*/ 0 h 768"/>
              <a:gd name="T2" fmla="*/ 0 w 1"/>
              <a:gd name="T3" fmla="*/ 13864006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51" name="Freeform 150"/>
          <p:cNvSpPr>
            <a:spLocks/>
          </p:cNvSpPr>
          <p:nvPr/>
        </p:nvSpPr>
        <p:spPr bwMode="auto">
          <a:xfrm rot="615711" flipH="1">
            <a:off x="5708650" y="3970338"/>
            <a:ext cx="246063" cy="101600"/>
          </a:xfrm>
          <a:custGeom>
            <a:avLst/>
            <a:gdLst>
              <a:gd name="T0" fmla="*/ 0 w 1"/>
              <a:gd name="T1" fmla="*/ 0 h 768"/>
              <a:gd name="T2" fmla="*/ 0 w 1"/>
              <a:gd name="T3" fmla="*/ 13440833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52" name="Arc 151"/>
          <p:cNvSpPr>
            <a:spLocks/>
          </p:cNvSpPr>
          <p:nvPr/>
        </p:nvSpPr>
        <p:spPr bwMode="auto">
          <a:xfrm rot="20863295" flipH="1">
            <a:off x="5957888" y="3935413"/>
            <a:ext cx="109537" cy="71437"/>
          </a:xfrm>
          <a:custGeom>
            <a:avLst/>
            <a:gdLst>
              <a:gd name="T0" fmla="*/ 0 w 33055"/>
              <a:gd name="T1" fmla="*/ 127012 h 21600"/>
              <a:gd name="T2" fmla="*/ 1202842 w 33055"/>
              <a:gd name="T3" fmla="*/ 641527 h 21600"/>
              <a:gd name="T4" fmla="*/ 429539 w 33055"/>
              <a:gd name="T5" fmla="*/ 781378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53" name="Arc 152"/>
          <p:cNvSpPr>
            <a:spLocks/>
          </p:cNvSpPr>
          <p:nvPr/>
        </p:nvSpPr>
        <p:spPr bwMode="auto">
          <a:xfrm rot="675542">
            <a:off x="5848350" y="4175125"/>
            <a:ext cx="60325" cy="142875"/>
          </a:xfrm>
          <a:custGeom>
            <a:avLst/>
            <a:gdLst>
              <a:gd name="T0" fmla="*/ 454451 w 21600"/>
              <a:gd name="T1" fmla="*/ 0 h 20377"/>
              <a:gd name="T2" fmla="*/ 343154 w 21600"/>
              <a:gd name="T3" fmla="*/ 7024061 h 20377"/>
              <a:gd name="T4" fmla="*/ 0 w 21600"/>
              <a:gd name="T5" fmla="*/ 1929672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54" name="Line 153"/>
          <p:cNvSpPr>
            <a:spLocks noChangeShapeType="1"/>
          </p:cNvSpPr>
          <p:nvPr/>
        </p:nvSpPr>
        <p:spPr bwMode="auto">
          <a:xfrm>
            <a:off x="6007100" y="4206875"/>
            <a:ext cx="0" cy="1571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755" name="Group 161"/>
          <p:cNvGrpSpPr>
            <a:grpSpLocks/>
          </p:cNvGrpSpPr>
          <p:nvPr/>
        </p:nvGrpSpPr>
        <p:grpSpPr bwMode="auto">
          <a:xfrm>
            <a:off x="1498600" y="2171700"/>
            <a:ext cx="273050" cy="495300"/>
            <a:chOff x="1488" y="2848"/>
            <a:chExt cx="172" cy="254"/>
          </a:xfrm>
        </p:grpSpPr>
        <p:grpSp>
          <p:nvGrpSpPr>
            <p:cNvPr id="28778" name="Group 108"/>
            <p:cNvGrpSpPr>
              <a:grpSpLocks/>
            </p:cNvGrpSpPr>
            <p:nvPr/>
          </p:nvGrpSpPr>
          <p:grpSpPr bwMode="auto">
            <a:xfrm>
              <a:off x="1488" y="2848"/>
              <a:ext cx="75" cy="95"/>
              <a:chOff x="2650" y="1160"/>
              <a:chExt cx="127" cy="120"/>
            </a:xfrm>
          </p:grpSpPr>
          <p:sp>
            <p:nvSpPr>
              <p:cNvPr id="28787" name="Arc 109"/>
              <p:cNvSpPr>
                <a:spLocks/>
              </p:cNvSpPr>
              <p:nvPr/>
            </p:nvSpPr>
            <p:spPr bwMode="auto">
              <a:xfrm rot="20206454" flipH="1">
                <a:off x="2650" y="1193"/>
                <a:ext cx="88" cy="71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8" name="Arc 110"/>
              <p:cNvSpPr>
                <a:spLocks/>
              </p:cNvSpPr>
              <p:nvPr/>
            </p:nvSpPr>
            <p:spPr bwMode="auto">
              <a:xfrm rot="18564040" flipH="1">
                <a:off x="2726" y="1163"/>
                <a:ext cx="43" cy="59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9" name="Arc 111"/>
              <p:cNvSpPr>
                <a:spLocks/>
              </p:cNvSpPr>
              <p:nvPr/>
            </p:nvSpPr>
            <p:spPr bwMode="auto">
              <a:xfrm rot="5910393" flipH="1">
                <a:off x="2642" y="1187"/>
                <a:ext cx="120" cy="6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79" name="Freeform 112"/>
            <p:cNvSpPr>
              <a:spLocks/>
            </p:cNvSpPr>
            <p:nvPr/>
          </p:nvSpPr>
          <p:spPr bwMode="auto">
            <a:xfrm rot="-143199">
              <a:off x="1539" y="2902"/>
              <a:ext cx="26" cy="197"/>
            </a:xfrm>
            <a:custGeom>
              <a:avLst/>
              <a:gdLst>
                <a:gd name="T0" fmla="*/ 0 w 192"/>
                <a:gd name="T1" fmla="*/ 81 h 480"/>
                <a:gd name="T2" fmla="*/ 2 w 192"/>
                <a:gd name="T3" fmla="*/ 73 h 480"/>
                <a:gd name="T4" fmla="*/ 3 w 192"/>
                <a:gd name="T5" fmla="*/ 57 h 480"/>
                <a:gd name="T6" fmla="*/ 4 w 19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80"/>
                <a:gd name="T14" fmla="*/ 192 w 19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80">
                  <a:moveTo>
                    <a:pt x="0" y="480"/>
                  </a:moveTo>
                  <a:cubicBezTo>
                    <a:pt x="36" y="468"/>
                    <a:pt x="72" y="456"/>
                    <a:pt x="96" y="432"/>
                  </a:cubicBezTo>
                  <a:cubicBezTo>
                    <a:pt x="120" y="408"/>
                    <a:pt x="128" y="408"/>
                    <a:pt x="144" y="336"/>
                  </a:cubicBezTo>
                  <a:cubicBezTo>
                    <a:pt x="160" y="264"/>
                    <a:pt x="176" y="132"/>
                    <a:pt x="192" y="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Freeform 113"/>
            <p:cNvSpPr>
              <a:spLocks/>
            </p:cNvSpPr>
            <p:nvPr/>
          </p:nvSpPr>
          <p:spPr bwMode="auto">
            <a:xfrm rot="2859523" flipH="1">
              <a:off x="1545" y="2880"/>
              <a:ext cx="40" cy="46"/>
            </a:xfrm>
            <a:custGeom>
              <a:avLst/>
              <a:gdLst>
                <a:gd name="T0" fmla="*/ 0 w 80"/>
                <a:gd name="T1" fmla="*/ 16 h 132"/>
                <a:gd name="T2" fmla="*/ 14 w 80"/>
                <a:gd name="T3" fmla="*/ 7 h 132"/>
                <a:gd name="T4" fmla="*/ 20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Arc 114"/>
            <p:cNvSpPr>
              <a:spLocks/>
            </p:cNvSpPr>
            <p:nvPr/>
          </p:nvSpPr>
          <p:spPr bwMode="auto">
            <a:xfrm rot="7227494" flipH="1">
              <a:off x="1623" y="2872"/>
              <a:ext cx="36" cy="39"/>
            </a:xfrm>
            <a:custGeom>
              <a:avLst/>
              <a:gdLst>
                <a:gd name="T0" fmla="*/ 0 w 29764"/>
                <a:gd name="T1" fmla="*/ 0 h 21600"/>
                <a:gd name="T2" fmla="*/ 0 w 29764"/>
                <a:gd name="T3" fmla="*/ 0 h 21600"/>
                <a:gd name="T4" fmla="*/ 0 w 297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9764"/>
                <a:gd name="T10" fmla="*/ 0 h 21600"/>
                <a:gd name="T11" fmla="*/ 29764 w 297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764" h="21600" fill="none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</a:path>
                <a:path w="29764" h="21600" stroke="0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  <a:lnTo>
                    <a:pt x="11688" y="21600"/>
                  </a:lnTo>
                  <a:lnTo>
                    <a:pt x="0" y="3435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2" name="Arc 115"/>
            <p:cNvSpPr>
              <a:spLocks/>
            </p:cNvSpPr>
            <p:nvPr/>
          </p:nvSpPr>
          <p:spPr bwMode="auto">
            <a:xfrm rot="1213172">
              <a:off x="1553" y="3041"/>
              <a:ext cx="26" cy="61"/>
            </a:xfrm>
            <a:custGeom>
              <a:avLst/>
              <a:gdLst>
                <a:gd name="T0" fmla="*/ 0 w 27189"/>
                <a:gd name="T1" fmla="*/ 0 h 26531"/>
                <a:gd name="T2" fmla="*/ 0 w 27189"/>
                <a:gd name="T3" fmla="*/ 0 h 26531"/>
                <a:gd name="T4" fmla="*/ 0 w 27189"/>
                <a:gd name="T5" fmla="*/ 0 h 26531"/>
                <a:gd name="T6" fmla="*/ 0 60000 65536"/>
                <a:gd name="T7" fmla="*/ 0 60000 65536"/>
                <a:gd name="T8" fmla="*/ 0 60000 65536"/>
                <a:gd name="T9" fmla="*/ 0 w 27189"/>
                <a:gd name="T10" fmla="*/ 0 h 26531"/>
                <a:gd name="T11" fmla="*/ 27189 w 27189"/>
                <a:gd name="T12" fmla="*/ 26531 h 26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89" h="26531" fill="none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</a:path>
                <a:path w="27189" h="26531" stroke="0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  <a:lnTo>
                    <a:pt x="5589" y="4931"/>
                  </a:lnTo>
                  <a:lnTo>
                    <a:pt x="26618" y="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3" name="Freeform 116"/>
            <p:cNvSpPr>
              <a:spLocks/>
            </p:cNvSpPr>
            <p:nvPr/>
          </p:nvSpPr>
          <p:spPr bwMode="auto">
            <a:xfrm rot="517400" flipH="1">
              <a:off x="1512" y="2943"/>
              <a:ext cx="91" cy="51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3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Freeform 117"/>
            <p:cNvSpPr>
              <a:spLocks/>
            </p:cNvSpPr>
            <p:nvPr/>
          </p:nvSpPr>
          <p:spPr bwMode="auto">
            <a:xfrm rot="615711" flipH="1">
              <a:off x="1520" y="2892"/>
              <a:ext cx="91" cy="51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3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Arc 118"/>
            <p:cNvSpPr>
              <a:spLocks/>
            </p:cNvSpPr>
            <p:nvPr/>
          </p:nvSpPr>
          <p:spPr bwMode="auto">
            <a:xfrm rot="20863295" flipH="1">
              <a:off x="1612" y="2875"/>
              <a:ext cx="41" cy="35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6" name="Arc 119"/>
            <p:cNvSpPr>
              <a:spLocks/>
            </p:cNvSpPr>
            <p:nvPr/>
          </p:nvSpPr>
          <p:spPr bwMode="auto">
            <a:xfrm rot="675542">
              <a:off x="1572" y="2994"/>
              <a:ext cx="22" cy="71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56" name="Group 162"/>
          <p:cNvGrpSpPr>
            <a:grpSpLocks/>
          </p:cNvGrpSpPr>
          <p:nvPr/>
        </p:nvGrpSpPr>
        <p:grpSpPr bwMode="auto">
          <a:xfrm>
            <a:off x="1628775" y="2428875"/>
            <a:ext cx="457200" cy="228600"/>
            <a:chOff x="2042" y="2965"/>
            <a:chExt cx="310" cy="145"/>
          </a:xfrm>
        </p:grpSpPr>
        <p:sp>
          <p:nvSpPr>
            <p:cNvPr id="28760" name="Arc 91"/>
            <p:cNvSpPr>
              <a:spLocks/>
            </p:cNvSpPr>
            <p:nvPr/>
          </p:nvSpPr>
          <p:spPr bwMode="auto">
            <a:xfrm rot="4648667">
              <a:off x="2052" y="3008"/>
              <a:ext cx="39" cy="60"/>
            </a:xfrm>
            <a:custGeom>
              <a:avLst/>
              <a:gdLst>
                <a:gd name="T0" fmla="*/ 0 w 20914"/>
                <a:gd name="T1" fmla="*/ 0 h 21401"/>
                <a:gd name="T2" fmla="*/ 0 w 20914"/>
                <a:gd name="T3" fmla="*/ 0 h 21401"/>
                <a:gd name="T4" fmla="*/ 0 w 20914"/>
                <a:gd name="T5" fmla="*/ 0 h 21401"/>
                <a:gd name="T6" fmla="*/ 0 60000 65536"/>
                <a:gd name="T7" fmla="*/ 0 60000 65536"/>
                <a:gd name="T8" fmla="*/ 0 60000 65536"/>
                <a:gd name="T9" fmla="*/ 0 w 20914"/>
                <a:gd name="T10" fmla="*/ 0 h 21401"/>
                <a:gd name="T11" fmla="*/ 20914 w 20914"/>
                <a:gd name="T12" fmla="*/ 21401 h 21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14" h="21401" fill="none" extrusionOk="0">
                  <a:moveTo>
                    <a:pt x="2925" y="0"/>
                  </a:moveTo>
                  <a:cubicBezTo>
                    <a:pt x="11614" y="1188"/>
                    <a:pt x="18722" y="7510"/>
                    <a:pt x="20914" y="16001"/>
                  </a:cubicBezTo>
                </a:path>
                <a:path w="20914" h="21401" stroke="0" extrusionOk="0">
                  <a:moveTo>
                    <a:pt x="2925" y="0"/>
                  </a:moveTo>
                  <a:cubicBezTo>
                    <a:pt x="11614" y="1188"/>
                    <a:pt x="18722" y="7510"/>
                    <a:pt x="20914" y="16001"/>
                  </a:cubicBezTo>
                  <a:lnTo>
                    <a:pt x="0" y="21401"/>
                  </a:lnTo>
                  <a:lnTo>
                    <a:pt x="2925" y="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1" name="Arc 92"/>
            <p:cNvSpPr>
              <a:spLocks/>
            </p:cNvSpPr>
            <p:nvPr/>
          </p:nvSpPr>
          <p:spPr bwMode="auto">
            <a:xfrm rot="-4728917">
              <a:off x="2091" y="3042"/>
              <a:ext cx="70" cy="49"/>
            </a:xfrm>
            <a:custGeom>
              <a:avLst/>
              <a:gdLst>
                <a:gd name="T0" fmla="*/ 0 w 21600"/>
                <a:gd name="T1" fmla="*/ 0 h 32248"/>
                <a:gd name="T2" fmla="*/ 0 w 21600"/>
                <a:gd name="T3" fmla="*/ 0 h 32248"/>
                <a:gd name="T4" fmla="*/ 0 w 21600"/>
                <a:gd name="T5" fmla="*/ 0 h 322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248"/>
                <a:gd name="T11" fmla="*/ 21600 w 21600"/>
                <a:gd name="T12" fmla="*/ 32248 h 32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248" fill="none" extrusionOk="0">
                  <a:moveTo>
                    <a:pt x="8234" y="32247"/>
                  </a:moveTo>
                  <a:cubicBezTo>
                    <a:pt x="3034" y="28152"/>
                    <a:pt x="0" y="21898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32248" stroke="0" extrusionOk="0">
                  <a:moveTo>
                    <a:pt x="8234" y="32247"/>
                  </a:moveTo>
                  <a:cubicBezTo>
                    <a:pt x="3034" y="28152"/>
                    <a:pt x="0" y="21898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8234" y="32247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2" name="Freeform 93"/>
            <p:cNvSpPr>
              <a:spLocks/>
            </p:cNvSpPr>
            <p:nvPr/>
          </p:nvSpPr>
          <p:spPr bwMode="auto">
            <a:xfrm>
              <a:off x="2148" y="3012"/>
              <a:ext cx="38" cy="98"/>
            </a:xfrm>
            <a:custGeom>
              <a:avLst/>
              <a:gdLst>
                <a:gd name="T0" fmla="*/ 2 w 112"/>
                <a:gd name="T1" fmla="*/ 0 h 328"/>
                <a:gd name="T2" fmla="*/ 2 w 112"/>
                <a:gd name="T3" fmla="*/ 26 h 328"/>
                <a:gd name="T4" fmla="*/ 13 w 112"/>
                <a:gd name="T5" fmla="*/ 22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94"/>
            <p:cNvSpPr>
              <a:spLocks/>
            </p:cNvSpPr>
            <p:nvPr/>
          </p:nvSpPr>
          <p:spPr bwMode="auto">
            <a:xfrm>
              <a:off x="2156" y="2990"/>
              <a:ext cx="23" cy="30"/>
            </a:xfrm>
            <a:custGeom>
              <a:avLst/>
              <a:gdLst>
                <a:gd name="T0" fmla="*/ 0 w 56"/>
                <a:gd name="T1" fmla="*/ 1 h 104"/>
                <a:gd name="T2" fmla="*/ 8 w 56"/>
                <a:gd name="T3" fmla="*/ 1 h 104"/>
                <a:gd name="T4" fmla="*/ 8 w 56"/>
                <a:gd name="T5" fmla="*/ 5 h 104"/>
                <a:gd name="T6" fmla="*/ 0 w 56"/>
                <a:gd name="T7" fmla="*/ 9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95"/>
            <p:cNvSpPr>
              <a:spLocks/>
            </p:cNvSpPr>
            <p:nvPr/>
          </p:nvSpPr>
          <p:spPr bwMode="auto">
            <a:xfrm rot="-1391916">
              <a:off x="2165" y="3058"/>
              <a:ext cx="48" cy="31"/>
            </a:xfrm>
            <a:custGeom>
              <a:avLst/>
              <a:gdLst>
                <a:gd name="T0" fmla="*/ 0 w 48"/>
                <a:gd name="T1" fmla="*/ 5 h 192"/>
                <a:gd name="T2" fmla="*/ 48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65" name="Group 96"/>
            <p:cNvGrpSpPr>
              <a:grpSpLocks/>
            </p:cNvGrpSpPr>
            <p:nvPr/>
          </p:nvGrpSpPr>
          <p:grpSpPr bwMode="auto">
            <a:xfrm>
              <a:off x="2200" y="3009"/>
              <a:ext cx="72" cy="98"/>
              <a:chOff x="96" y="2216"/>
              <a:chExt cx="212" cy="290"/>
            </a:xfrm>
          </p:grpSpPr>
          <p:sp>
            <p:nvSpPr>
              <p:cNvPr id="28775" name="Arc 97"/>
              <p:cNvSpPr>
                <a:spLocks/>
              </p:cNvSpPr>
              <p:nvPr/>
            </p:nvSpPr>
            <p:spPr bwMode="auto">
              <a:xfrm flipH="1">
                <a:off x="97" y="2216"/>
                <a:ext cx="183" cy="140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6" name="Arc 98"/>
              <p:cNvSpPr>
                <a:spLocks/>
              </p:cNvSpPr>
              <p:nvPr/>
            </p:nvSpPr>
            <p:spPr bwMode="auto">
              <a:xfrm flipH="1">
                <a:off x="204" y="2270"/>
                <a:ext cx="104" cy="236"/>
              </a:xfrm>
              <a:custGeom>
                <a:avLst/>
                <a:gdLst>
                  <a:gd name="T0" fmla="*/ 0 w 21600"/>
                  <a:gd name="T1" fmla="*/ 0 h 36375"/>
                  <a:gd name="T2" fmla="*/ 0 w 21600"/>
                  <a:gd name="T3" fmla="*/ 0 h 36375"/>
                  <a:gd name="T4" fmla="*/ 0 w 21600"/>
                  <a:gd name="T5" fmla="*/ 0 h 3637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375"/>
                  <a:gd name="T11" fmla="*/ 21600 w 21600"/>
                  <a:gd name="T12" fmla="*/ 36375 h 363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375" fill="none" extrusionOk="0">
                    <a:moveTo>
                      <a:pt x="21599" y="36374"/>
                    </a:moveTo>
                    <a:cubicBezTo>
                      <a:pt x="9670" y="36374"/>
                      <a:pt x="0" y="26703"/>
                      <a:pt x="0" y="14775"/>
                    </a:cubicBezTo>
                    <a:cubicBezTo>
                      <a:pt x="-1" y="9286"/>
                      <a:pt x="2089" y="4003"/>
                      <a:pt x="5843" y="-1"/>
                    </a:cubicBezTo>
                  </a:path>
                  <a:path w="21600" h="36375" stroke="0" extrusionOk="0">
                    <a:moveTo>
                      <a:pt x="21599" y="36374"/>
                    </a:moveTo>
                    <a:cubicBezTo>
                      <a:pt x="9670" y="36374"/>
                      <a:pt x="0" y="26703"/>
                      <a:pt x="0" y="14775"/>
                    </a:cubicBezTo>
                    <a:cubicBezTo>
                      <a:pt x="-1" y="9286"/>
                      <a:pt x="2089" y="4003"/>
                      <a:pt x="5843" y="-1"/>
                    </a:cubicBezTo>
                    <a:lnTo>
                      <a:pt x="21600" y="14775"/>
                    </a:lnTo>
                    <a:lnTo>
                      <a:pt x="21599" y="36374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7" name="Arc 99"/>
              <p:cNvSpPr>
                <a:spLocks/>
              </p:cNvSpPr>
              <p:nvPr/>
            </p:nvSpPr>
            <p:spPr bwMode="auto">
              <a:xfrm flipH="1">
                <a:off x="96" y="2330"/>
                <a:ext cx="112" cy="176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66" name="Freeform 100"/>
            <p:cNvSpPr>
              <a:spLocks/>
            </p:cNvSpPr>
            <p:nvPr/>
          </p:nvSpPr>
          <p:spPr bwMode="auto">
            <a:xfrm>
              <a:off x="2257" y="2995"/>
              <a:ext cx="23" cy="29"/>
            </a:xfrm>
            <a:custGeom>
              <a:avLst/>
              <a:gdLst>
                <a:gd name="T0" fmla="*/ 0 w 56"/>
                <a:gd name="T1" fmla="*/ 1 h 104"/>
                <a:gd name="T2" fmla="*/ 8 w 56"/>
                <a:gd name="T3" fmla="*/ 1 h 104"/>
                <a:gd name="T4" fmla="*/ 8 w 56"/>
                <a:gd name="T5" fmla="*/ 4 h 104"/>
                <a:gd name="T6" fmla="*/ 0 w 56"/>
                <a:gd name="T7" fmla="*/ 8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101"/>
            <p:cNvSpPr>
              <a:spLocks/>
            </p:cNvSpPr>
            <p:nvPr/>
          </p:nvSpPr>
          <p:spPr bwMode="auto">
            <a:xfrm>
              <a:off x="2283" y="3009"/>
              <a:ext cx="37" cy="30"/>
            </a:xfrm>
            <a:custGeom>
              <a:avLst/>
              <a:gdLst>
                <a:gd name="T0" fmla="*/ 0 w 80"/>
                <a:gd name="T1" fmla="*/ 7 h 132"/>
                <a:gd name="T2" fmla="*/ 12 w 80"/>
                <a:gd name="T3" fmla="*/ 3 h 132"/>
                <a:gd name="T4" fmla="*/ 17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Freeform 102"/>
            <p:cNvSpPr>
              <a:spLocks/>
            </p:cNvSpPr>
            <p:nvPr/>
          </p:nvSpPr>
          <p:spPr bwMode="auto">
            <a:xfrm>
              <a:off x="2315" y="2965"/>
              <a:ext cx="30" cy="132"/>
            </a:xfrm>
            <a:custGeom>
              <a:avLst/>
              <a:gdLst>
                <a:gd name="T0" fmla="*/ 0 w 94"/>
                <a:gd name="T1" fmla="*/ 0 h 443"/>
                <a:gd name="T2" fmla="*/ 0 w 94"/>
                <a:gd name="T3" fmla="*/ 29 h 443"/>
                <a:gd name="T4" fmla="*/ 1 w 94"/>
                <a:gd name="T5" fmla="*/ 38 h 443"/>
                <a:gd name="T6" fmla="*/ 6 w 94"/>
                <a:gd name="T7" fmla="*/ 39 h 443"/>
                <a:gd name="T8" fmla="*/ 10 w 94"/>
                <a:gd name="T9" fmla="*/ 37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443"/>
                <a:gd name="T17" fmla="*/ 94 w 94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443">
                  <a:moveTo>
                    <a:pt x="4" y="0"/>
                  </a:moveTo>
                  <a:cubicBezTo>
                    <a:pt x="4" y="54"/>
                    <a:pt x="0" y="253"/>
                    <a:pt x="2" y="324"/>
                  </a:cubicBezTo>
                  <a:cubicBezTo>
                    <a:pt x="4" y="395"/>
                    <a:pt x="4" y="405"/>
                    <a:pt x="14" y="424"/>
                  </a:cubicBezTo>
                  <a:cubicBezTo>
                    <a:pt x="24" y="443"/>
                    <a:pt x="49" y="437"/>
                    <a:pt x="62" y="436"/>
                  </a:cubicBezTo>
                  <a:cubicBezTo>
                    <a:pt x="75" y="435"/>
                    <a:pt x="87" y="423"/>
                    <a:pt x="94" y="420"/>
                  </a:cubicBezTo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Line 103"/>
            <p:cNvSpPr>
              <a:spLocks noChangeShapeType="1"/>
            </p:cNvSpPr>
            <p:nvPr/>
          </p:nvSpPr>
          <p:spPr bwMode="auto">
            <a:xfrm flipV="1">
              <a:off x="2290" y="3009"/>
              <a:ext cx="52" cy="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70" name="Group 104"/>
            <p:cNvGrpSpPr>
              <a:grpSpLocks/>
            </p:cNvGrpSpPr>
            <p:nvPr/>
          </p:nvGrpSpPr>
          <p:grpSpPr bwMode="auto">
            <a:xfrm>
              <a:off x="2253" y="3021"/>
              <a:ext cx="33" cy="25"/>
              <a:chOff x="373" y="2688"/>
              <a:chExt cx="89" cy="96"/>
            </a:xfrm>
          </p:grpSpPr>
          <p:sp>
            <p:nvSpPr>
              <p:cNvPr id="28773" name="Freeform 105"/>
              <p:cNvSpPr>
                <a:spLocks/>
              </p:cNvSpPr>
              <p:nvPr/>
            </p:nvSpPr>
            <p:spPr bwMode="auto">
              <a:xfrm rot="9222466" flipH="1">
                <a:off x="373" y="2688"/>
                <a:ext cx="47" cy="64"/>
              </a:xfrm>
              <a:custGeom>
                <a:avLst/>
                <a:gdLst>
                  <a:gd name="T0" fmla="*/ 3 w 152"/>
                  <a:gd name="T1" fmla="*/ 0 h 113"/>
                  <a:gd name="T2" fmla="*/ 1 w 152"/>
                  <a:gd name="T3" fmla="*/ 4 h 113"/>
                  <a:gd name="T4" fmla="*/ 1 w 152"/>
                  <a:gd name="T5" fmla="*/ 19 h 113"/>
                  <a:gd name="T6" fmla="*/ 5 w 152"/>
                  <a:gd name="T7" fmla="*/ 35 h 113"/>
                  <a:gd name="T8" fmla="*/ 11 w 152"/>
                  <a:gd name="T9" fmla="*/ 30 h 113"/>
                  <a:gd name="T10" fmla="*/ 15 w 152"/>
                  <a:gd name="T11" fmla="*/ 19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13"/>
                  <a:gd name="T20" fmla="*/ 152 w 15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13">
                    <a:moveTo>
                      <a:pt x="29" y="0"/>
                    </a:moveTo>
                    <a:cubicBezTo>
                      <a:pt x="25" y="2"/>
                      <a:pt x="11" y="2"/>
                      <a:pt x="8" y="12"/>
                    </a:cubicBezTo>
                    <a:cubicBezTo>
                      <a:pt x="5" y="22"/>
                      <a:pt x="0" y="44"/>
                      <a:pt x="8" y="60"/>
                    </a:cubicBezTo>
                    <a:cubicBezTo>
                      <a:pt x="16" y="76"/>
                      <a:pt x="39" y="103"/>
                      <a:pt x="56" y="108"/>
                    </a:cubicBezTo>
                    <a:cubicBezTo>
                      <a:pt x="73" y="113"/>
                      <a:pt x="97" y="101"/>
                      <a:pt x="113" y="93"/>
                    </a:cubicBezTo>
                    <a:cubicBezTo>
                      <a:pt x="129" y="85"/>
                      <a:pt x="144" y="67"/>
                      <a:pt x="152" y="60"/>
                    </a:cubicBez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4" name="Freeform 106"/>
              <p:cNvSpPr>
                <a:spLocks/>
              </p:cNvSpPr>
              <p:nvPr/>
            </p:nvSpPr>
            <p:spPr bwMode="auto">
              <a:xfrm rot="1673837">
                <a:off x="403" y="2722"/>
                <a:ext cx="59" cy="62"/>
              </a:xfrm>
              <a:custGeom>
                <a:avLst/>
                <a:gdLst>
                  <a:gd name="T0" fmla="*/ 0 w 80"/>
                  <a:gd name="T1" fmla="*/ 29 h 132"/>
                  <a:gd name="T2" fmla="*/ 30 w 80"/>
                  <a:gd name="T3" fmla="*/ 13 h 132"/>
                  <a:gd name="T4" fmla="*/ 4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71" name="Arc 107"/>
            <p:cNvSpPr>
              <a:spLocks/>
            </p:cNvSpPr>
            <p:nvPr/>
          </p:nvSpPr>
          <p:spPr bwMode="auto">
            <a:xfrm rot="668040">
              <a:off x="2331" y="3052"/>
              <a:ext cx="21" cy="47"/>
            </a:xfrm>
            <a:custGeom>
              <a:avLst/>
              <a:gdLst>
                <a:gd name="T0" fmla="*/ 0 w 21600"/>
                <a:gd name="T1" fmla="*/ 0 h 30122"/>
                <a:gd name="T2" fmla="*/ 0 w 21600"/>
                <a:gd name="T3" fmla="*/ 0 h 30122"/>
                <a:gd name="T4" fmla="*/ 0 w 21600"/>
                <a:gd name="T5" fmla="*/ 0 h 30122"/>
                <a:gd name="T6" fmla="*/ 0 60000 65536"/>
                <a:gd name="T7" fmla="*/ 0 60000 65536"/>
                <a:gd name="T8" fmla="*/ 0 60000 65536"/>
                <a:gd name="T9" fmla="*/ 0 w 21600"/>
                <a:gd name="T10" fmla="*/ 0 h 30122"/>
                <a:gd name="T11" fmla="*/ 21600 w 21600"/>
                <a:gd name="T12" fmla="*/ 30122 h 30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0122" fill="none" extrusionOk="0">
                  <a:moveTo>
                    <a:pt x="19845" y="0"/>
                  </a:moveTo>
                  <a:cubicBezTo>
                    <a:pt x="21003" y="2693"/>
                    <a:pt x="21600" y="5595"/>
                    <a:pt x="21600" y="8527"/>
                  </a:cubicBezTo>
                  <a:cubicBezTo>
                    <a:pt x="21600" y="20267"/>
                    <a:pt x="12221" y="29858"/>
                    <a:pt x="483" y="30121"/>
                  </a:cubicBezTo>
                </a:path>
                <a:path w="21600" h="30122" stroke="0" extrusionOk="0">
                  <a:moveTo>
                    <a:pt x="19845" y="0"/>
                  </a:moveTo>
                  <a:cubicBezTo>
                    <a:pt x="21003" y="2693"/>
                    <a:pt x="21600" y="5595"/>
                    <a:pt x="21600" y="8527"/>
                  </a:cubicBezTo>
                  <a:cubicBezTo>
                    <a:pt x="21600" y="20267"/>
                    <a:pt x="12221" y="29858"/>
                    <a:pt x="483" y="30121"/>
                  </a:cubicBezTo>
                  <a:lnTo>
                    <a:pt x="0" y="8527"/>
                  </a:lnTo>
                  <a:lnTo>
                    <a:pt x="19845" y="0"/>
                  </a:ln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2" name="Line 120"/>
            <p:cNvSpPr>
              <a:spLocks noChangeShapeType="1"/>
            </p:cNvSpPr>
            <p:nvPr/>
          </p:nvSpPr>
          <p:spPr bwMode="auto">
            <a:xfrm>
              <a:off x="2100" y="3009"/>
              <a:ext cx="0" cy="7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57" name="Text Box 156"/>
          <p:cNvSpPr txBox="1">
            <a:spLocks noChangeArrowheads="1"/>
          </p:cNvSpPr>
          <p:nvPr/>
        </p:nvSpPr>
        <p:spPr bwMode="auto">
          <a:xfrm>
            <a:off x="2717800" y="4616450"/>
            <a:ext cx="31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FF"/>
                </a:solidFill>
                <a:latin typeface="Arial" charset="0"/>
              </a:rPr>
              <a:t>.</a:t>
            </a:r>
          </a:p>
        </p:txBody>
      </p:sp>
      <p:sp>
        <p:nvSpPr>
          <p:cNvPr id="28758" name="Text Box 157"/>
          <p:cNvSpPr txBox="1">
            <a:spLocks noChangeArrowheads="1"/>
          </p:cNvSpPr>
          <p:nvPr/>
        </p:nvSpPr>
        <p:spPr bwMode="auto">
          <a:xfrm>
            <a:off x="6238875" y="400685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FF"/>
                </a:solidFill>
                <a:latin typeface="Arial" charset="0"/>
              </a:rPr>
              <a:t>.</a:t>
            </a:r>
          </a:p>
        </p:txBody>
      </p:sp>
      <p:sp>
        <p:nvSpPr>
          <p:cNvPr id="31903" name="Text Box 159"/>
          <p:cNvSpPr txBox="1">
            <a:spLocks noChangeArrowheads="1"/>
          </p:cNvSpPr>
          <p:nvPr/>
        </p:nvSpPr>
        <p:spPr bwMode="auto">
          <a:xfrm>
            <a:off x="2066925" y="4343400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00FF"/>
                </a:solidFill>
                <a:latin typeface="Arial" charset="0"/>
                <a:sym typeface="Wingdings 2" pitchFamily="18" charset="2"/>
              </a:rPr>
              <a:t>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4" grpId="0" animBg="1"/>
      <p:bldP spid="31775" grpId="0" animBg="1"/>
      <p:bldP spid="31776" grpId="0" animBg="1"/>
      <p:bldP spid="31777" grpId="0" animBg="1"/>
      <p:bldP spid="31778" grpId="0" animBg="1"/>
      <p:bldP spid="31780" grpId="0" animBg="1"/>
      <p:bldP spid="31781" grpId="0" animBg="1"/>
      <p:bldP spid="31782" grpId="0" animBg="1"/>
      <p:bldP spid="31783" grpId="0" animBg="1"/>
      <p:bldP spid="31784" grpId="0" animBg="1"/>
      <p:bldP spid="31785" grpId="0" animBg="1"/>
      <p:bldP spid="31786" grpId="0" animBg="1"/>
      <p:bldP spid="31788" grpId="0" animBg="1"/>
      <p:bldP spid="31789" grpId="0" animBg="1"/>
      <p:bldP spid="31790" grpId="0" animBg="1"/>
      <p:bldP spid="31791" grpId="0" animBg="1"/>
      <p:bldP spid="31793" grpId="0" animBg="1"/>
      <p:bldP spid="31794" grpId="0" animBg="1"/>
      <p:bldP spid="31795" grpId="0" animBg="1"/>
      <p:bldP spid="31796" grpId="0" animBg="1"/>
      <p:bldP spid="31797" grpId="0" animBg="1"/>
      <p:bldP spid="31798" grpId="0" animBg="1"/>
      <p:bldP spid="31799" grpId="0" animBg="1"/>
      <p:bldP spid="31800" grpId="0" animBg="1"/>
      <p:bldP spid="31801" grpId="0" animBg="1"/>
      <p:bldP spid="31802" grpId="0" animBg="1"/>
      <p:bldP spid="31803" grpId="0" animBg="1"/>
      <p:bldP spid="319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20"/>
          <p:cNvGrpSpPr>
            <a:grpSpLocks/>
          </p:cNvGrpSpPr>
          <p:nvPr/>
        </p:nvGrpSpPr>
        <p:grpSpPr bwMode="auto">
          <a:xfrm>
            <a:off x="1143000" y="1143000"/>
            <a:ext cx="6934200" cy="2114550"/>
            <a:chOff x="720" y="912"/>
            <a:chExt cx="4368" cy="1332"/>
          </a:xfrm>
        </p:grpSpPr>
        <p:sp>
          <p:nvSpPr>
            <p:cNvPr id="29699" name="Rectangle 2"/>
            <p:cNvSpPr>
              <a:spLocks noChangeArrowheads="1"/>
            </p:cNvSpPr>
            <p:nvPr/>
          </p:nvSpPr>
          <p:spPr bwMode="auto">
            <a:xfrm>
              <a:off x="720" y="1560"/>
              <a:ext cx="4355" cy="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700" name="Line 3"/>
            <p:cNvSpPr>
              <a:spLocks noChangeShapeType="1"/>
            </p:cNvSpPr>
            <p:nvPr/>
          </p:nvSpPr>
          <p:spPr bwMode="auto">
            <a:xfrm>
              <a:off x="728" y="1729"/>
              <a:ext cx="4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Line 4"/>
            <p:cNvSpPr>
              <a:spLocks noChangeShapeType="1"/>
            </p:cNvSpPr>
            <p:nvPr/>
          </p:nvSpPr>
          <p:spPr bwMode="auto">
            <a:xfrm>
              <a:off x="720" y="1895"/>
              <a:ext cx="43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Line 5"/>
            <p:cNvSpPr>
              <a:spLocks noChangeShapeType="1"/>
            </p:cNvSpPr>
            <p:nvPr/>
          </p:nvSpPr>
          <p:spPr bwMode="auto">
            <a:xfrm>
              <a:off x="733" y="2057"/>
              <a:ext cx="4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720" y="936"/>
              <a:ext cx="4355" cy="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704" name="Line 7"/>
            <p:cNvSpPr>
              <a:spLocks noChangeShapeType="1"/>
            </p:cNvSpPr>
            <p:nvPr/>
          </p:nvSpPr>
          <p:spPr bwMode="auto">
            <a:xfrm>
              <a:off x="728" y="1099"/>
              <a:ext cx="4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8"/>
            <p:cNvSpPr>
              <a:spLocks noChangeShapeType="1"/>
            </p:cNvSpPr>
            <p:nvPr/>
          </p:nvSpPr>
          <p:spPr bwMode="auto">
            <a:xfrm>
              <a:off x="720" y="1264"/>
              <a:ext cx="43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Line 9"/>
            <p:cNvSpPr>
              <a:spLocks noChangeShapeType="1"/>
            </p:cNvSpPr>
            <p:nvPr/>
          </p:nvSpPr>
          <p:spPr bwMode="auto">
            <a:xfrm>
              <a:off x="733" y="1426"/>
              <a:ext cx="43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Freeform 10"/>
            <p:cNvSpPr>
              <a:spLocks/>
            </p:cNvSpPr>
            <p:nvPr/>
          </p:nvSpPr>
          <p:spPr bwMode="auto">
            <a:xfrm>
              <a:off x="2251" y="1259"/>
              <a:ext cx="49" cy="89"/>
            </a:xfrm>
            <a:custGeom>
              <a:avLst/>
              <a:gdLst>
                <a:gd name="T0" fmla="*/ 0 w 48"/>
                <a:gd name="T1" fmla="*/ 41 h 192"/>
                <a:gd name="T2" fmla="*/ 50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08" name="Group 11"/>
            <p:cNvGrpSpPr>
              <a:grpSpLocks/>
            </p:cNvGrpSpPr>
            <p:nvPr/>
          </p:nvGrpSpPr>
          <p:grpSpPr bwMode="auto">
            <a:xfrm>
              <a:off x="3768" y="1343"/>
              <a:ext cx="151" cy="256"/>
              <a:chOff x="2928" y="1824"/>
              <a:chExt cx="278" cy="489"/>
            </a:xfrm>
          </p:grpSpPr>
          <p:sp>
            <p:nvSpPr>
              <p:cNvPr id="29812" name="Freeform 12"/>
              <p:cNvSpPr>
                <a:spLocks/>
              </p:cNvSpPr>
              <p:nvPr/>
            </p:nvSpPr>
            <p:spPr bwMode="auto">
              <a:xfrm>
                <a:off x="2970" y="2173"/>
                <a:ext cx="118" cy="122"/>
              </a:xfrm>
              <a:custGeom>
                <a:avLst/>
                <a:gdLst>
                  <a:gd name="T0" fmla="*/ 0 w 48"/>
                  <a:gd name="T1" fmla="*/ 78 h 192"/>
                  <a:gd name="T2" fmla="*/ 290 w 48"/>
                  <a:gd name="T3" fmla="*/ 0 h 192"/>
                  <a:gd name="T4" fmla="*/ 0 60000 65536"/>
                  <a:gd name="T5" fmla="*/ 0 60000 65536"/>
                  <a:gd name="T6" fmla="*/ 0 w 48"/>
                  <a:gd name="T7" fmla="*/ 0 h 192"/>
                  <a:gd name="T8" fmla="*/ 48 w 48"/>
                  <a:gd name="T9" fmla="*/ 192 h 1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192">
                    <a:moveTo>
                      <a:pt x="0" y="192"/>
                    </a:moveTo>
                    <a:cubicBezTo>
                      <a:pt x="20" y="112"/>
                      <a:pt x="40" y="32"/>
                      <a:pt x="48" y="0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3" name="Freeform 13"/>
              <p:cNvSpPr>
                <a:spLocks/>
              </p:cNvSpPr>
              <p:nvPr/>
            </p:nvSpPr>
            <p:spPr bwMode="auto">
              <a:xfrm>
                <a:off x="2928" y="1985"/>
                <a:ext cx="112" cy="328"/>
              </a:xfrm>
              <a:custGeom>
                <a:avLst/>
                <a:gdLst>
                  <a:gd name="T0" fmla="*/ 16 w 112"/>
                  <a:gd name="T1" fmla="*/ 0 h 328"/>
                  <a:gd name="T2" fmla="*/ 16 w 112"/>
                  <a:gd name="T3" fmla="*/ 288 h 328"/>
                  <a:gd name="T4" fmla="*/ 112 w 112"/>
                  <a:gd name="T5" fmla="*/ 240 h 328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328"/>
                  <a:gd name="T11" fmla="*/ 112 w 112"/>
                  <a:gd name="T12" fmla="*/ 328 h 3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328">
                    <a:moveTo>
                      <a:pt x="16" y="0"/>
                    </a:moveTo>
                    <a:cubicBezTo>
                      <a:pt x="8" y="124"/>
                      <a:pt x="0" y="248"/>
                      <a:pt x="16" y="288"/>
                    </a:cubicBezTo>
                    <a:cubicBezTo>
                      <a:pt x="32" y="328"/>
                      <a:pt x="72" y="284"/>
                      <a:pt x="112" y="240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4" name="Freeform 14"/>
              <p:cNvSpPr>
                <a:spLocks/>
              </p:cNvSpPr>
              <p:nvPr/>
            </p:nvSpPr>
            <p:spPr bwMode="auto">
              <a:xfrm>
                <a:off x="3094" y="1980"/>
                <a:ext cx="112" cy="328"/>
              </a:xfrm>
              <a:custGeom>
                <a:avLst/>
                <a:gdLst>
                  <a:gd name="T0" fmla="*/ 16 w 112"/>
                  <a:gd name="T1" fmla="*/ 0 h 328"/>
                  <a:gd name="T2" fmla="*/ 16 w 112"/>
                  <a:gd name="T3" fmla="*/ 288 h 328"/>
                  <a:gd name="T4" fmla="*/ 112 w 112"/>
                  <a:gd name="T5" fmla="*/ 240 h 328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328"/>
                  <a:gd name="T11" fmla="*/ 112 w 112"/>
                  <a:gd name="T12" fmla="*/ 328 h 3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328">
                    <a:moveTo>
                      <a:pt x="16" y="0"/>
                    </a:moveTo>
                    <a:cubicBezTo>
                      <a:pt x="8" y="124"/>
                      <a:pt x="0" y="248"/>
                      <a:pt x="16" y="288"/>
                    </a:cubicBezTo>
                    <a:cubicBezTo>
                      <a:pt x="32" y="328"/>
                      <a:pt x="72" y="284"/>
                      <a:pt x="112" y="240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5" name="Freeform 15"/>
              <p:cNvSpPr>
                <a:spLocks/>
              </p:cNvSpPr>
              <p:nvPr/>
            </p:nvSpPr>
            <p:spPr bwMode="auto">
              <a:xfrm>
                <a:off x="3120" y="1894"/>
                <a:ext cx="56" cy="104"/>
              </a:xfrm>
              <a:custGeom>
                <a:avLst/>
                <a:gdLst>
                  <a:gd name="T0" fmla="*/ 0 w 56"/>
                  <a:gd name="T1" fmla="*/ 8 h 104"/>
                  <a:gd name="T2" fmla="*/ 48 w 56"/>
                  <a:gd name="T3" fmla="*/ 8 h 104"/>
                  <a:gd name="T4" fmla="*/ 48 w 56"/>
                  <a:gd name="T5" fmla="*/ 56 h 104"/>
                  <a:gd name="T6" fmla="*/ 0 w 56"/>
                  <a:gd name="T7" fmla="*/ 104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104"/>
                  <a:gd name="T14" fmla="*/ 56 w 56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104">
                    <a:moveTo>
                      <a:pt x="0" y="8"/>
                    </a:moveTo>
                    <a:cubicBezTo>
                      <a:pt x="20" y="4"/>
                      <a:pt x="40" y="0"/>
                      <a:pt x="48" y="8"/>
                    </a:cubicBezTo>
                    <a:cubicBezTo>
                      <a:pt x="56" y="16"/>
                      <a:pt x="56" y="40"/>
                      <a:pt x="48" y="56"/>
                    </a:cubicBezTo>
                    <a:cubicBezTo>
                      <a:pt x="40" y="72"/>
                      <a:pt x="20" y="88"/>
                      <a:pt x="0" y="104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6" name="Line 16"/>
              <p:cNvSpPr>
                <a:spLocks noChangeShapeType="1"/>
              </p:cNvSpPr>
              <p:nvPr/>
            </p:nvSpPr>
            <p:spPr bwMode="auto">
              <a:xfrm flipH="1" flipV="1">
                <a:off x="2976" y="1824"/>
                <a:ext cx="82" cy="10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09" name="Freeform 17"/>
            <p:cNvSpPr>
              <a:spLocks/>
            </p:cNvSpPr>
            <p:nvPr/>
          </p:nvSpPr>
          <p:spPr bwMode="auto">
            <a:xfrm>
              <a:off x="3560" y="1405"/>
              <a:ext cx="41" cy="197"/>
            </a:xfrm>
            <a:custGeom>
              <a:avLst/>
              <a:gdLst>
                <a:gd name="T0" fmla="*/ 0 w 80"/>
                <a:gd name="T1" fmla="*/ 294 h 132"/>
                <a:gd name="T2" fmla="*/ 15 w 80"/>
                <a:gd name="T3" fmla="*/ 134 h 132"/>
                <a:gd name="T4" fmla="*/ 21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Freeform 18"/>
            <p:cNvSpPr>
              <a:spLocks/>
            </p:cNvSpPr>
            <p:nvPr/>
          </p:nvSpPr>
          <p:spPr bwMode="auto">
            <a:xfrm>
              <a:off x="3621" y="1440"/>
              <a:ext cx="112" cy="162"/>
            </a:xfrm>
            <a:custGeom>
              <a:avLst/>
              <a:gdLst>
                <a:gd name="T0" fmla="*/ 0 w 192"/>
                <a:gd name="T1" fmla="*/ 0 h 328"/>
                <a:gd name="T2" fmla="*/ 33 w 192"/>
                <a:gd name="T3" fmla="*/ 12 h 328"/>
                <a:gd name="T4" fmla="*/ 33 w 192"/>
                <a:gd name="T5" fmla="*/ 70 h 328"/>
                <a:gd name="T6" fmla="*/ 65 w 192"/>
                <a:gd name="T7" fmla="*/ 70 h 3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328"/>
                <a:gd name="T14" fmla="*/ 192 w 192"/>
                <a:gd name="T15" fmla="*/ 328 h 3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328">
                  <a:moveTo>
                    <a:pt x="0" y="0"/>
                  </a:moveTo>
                  <a:cubicBezTo>
                    <a:pt x="40" y="0"/>
                    <a:pt x="80" y="0"/>
                    <a:pt x="96" y="48"/>
                  </a:cubicBezTo>
                  <a:cubicBezTo>
                    <a:pt x="112" y="96"/>
                    <a:pt x="80" y="248"/>
                    <a:pt x="96" y="288"/>
                  </a:cubicBezTo>
                  <a:cubicBezTo>
                    <a:pt x="112" y="328"/>
                    <a:pt x="152" y="308"/>
                    <a:pt x="192" y="288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1" name="Group 19"/>
            <p:cNvGrpSpPr>
              <a:grpSpLocks/>
            </p:cNvGrpSpPr>
            <p:nvPr/>
          </p:nvGrpSpPr>
          <p:grpSpPr bwMode="auto">
            <a:xfrm>
              <a:off x="3571" y="1391"/>
              <a:ext cx="67" cy="84"/>
              <a:chOff x="3571" y="1391"/>
              <a:chExt cx="67" cy="84"/>
            </a:xfrm>
          </p:grpSpPr>
          <p:sp>
            <p:nvSpPr>
              <p:cNvPr id="29810" name="Freeform 20"/>
              <p:cNvSpPr>
                <a:spLocks/>
              </p:cNvSpPr>
              <p:nvPr/>
            </p:nvSpPr>
            <p:spPr bwMode="auto">
              <a:xfrm rot="9222466" flipH="1">
                <a:off x="3571" y="1391"/>
                <a:ext cx="29" cy="56"/>
              </a:xfrm>
              <a:custGeom>
                <a:avLst/>
                <a:gdLst>
                  <a:gd name="T0" fmla="*/ 1 w 152"/>
                  <a:gd name="T1" fmla="*/ 0 h 113"/>
                  <a:gd name="T2" fmla="*/ 0 w 152"/>
                  <a:gd name="T3" fmla="*/ 3 h 113"/>
                  <a:gd name="T4" fmla="*/ 0 w 152"/>
                  <a:gd name="T5" fmla="*/ 15 h 113"/>
                  <a:gd name="T6" fmla="*/ 2 w 152"/>
                  <a:gd name="T7" fmla="*/ 27 h 113"/>
                  <a:gd name="T8" fmla="*/ 4 w 152"/>
                  <a:gd name="T9" fmla="*/ 23 h 113"/>
                  <a:gd name="T10" fmla="*/ 6 w 152"/>
                  <a:gd name="T11" fmla="*/ 15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13"/>
                  <a:gd name="T20" fmla="*/ 152 w 15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13">
                    <a:moveTo>
                      <a:pt x="29" y="0"/>
                    </a:moveTo>
                    <a:cubicBezTo>
                      <a:pt x="25" y="2"/>
                      <a:pt x="11" y="2"/>
                      <a:pt x="8" y="12"/>
                    </a:cubicBezTo>
                    <a:cubicBezTo>
                      <a:pt x="5" y="22"/>
                      <a:pt x="0" y="44"/>
                      <a:pt x="8" y="60"/>
                    </a:cubicBezTo>
                    <a:cubicBezTo>
                      <a:pt x="16" y="76"/>
                      <a:pt x="39" y="103"/>
                      <a:pt x="56" y="108"/>
                    </a:cubicBezTo>
                    <a:cubicBezTo>
                      <a:pt x="73" y="113"/>
                      <a:pt x="97" y="101"/>
                      <a:pt x="113" y="93"/>
                    </a:cubicBezTo>
                    <a:cubicBezTo>
                      <a:pt x="129" y="85"/>
                      <a:pt x="144" y="67"/>
                      <a:pt x="152" y="60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1" name="Freeform 21"/>
              <p:cNvSpPr>
                <a:spLocks/>
              </p:cNvSpPr>
              <p:nvPr/>
            </p:nvSpPr>
            <p:spPr bwMode="auto">
              <a:xfrm rot="1673837">
                <a:off x="3601" y="1421"/>
                <a:ext cx="37" cy="54"/>
              </a:xfrm>
              <a:custGeom>
                <a:avLst/>
                <a:gdLst>
                  <a:gd name="T0" fmla="*/ 0 w 80"/>
                  <a:gd name="T1" fmla="*/ 22 h 132"/>
                  <a:gd name="T2" fmla="*/ 12 w 80"/>
                  <a:gd name="T3" fmla="*/ 10 h 132"/>
                  <a:gd name="T4" fmla="*/ 17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2" name="Freeform 22"/>
            <p:cNvSpPr>
              <a:spLocks/>
            </p:cNvSpPr>
            <p:nvPr/>
          </p:nvSpPr>
          <p:spPr bwMode="auto">
            <a:xfrm>
              <a:off x="3014" y="1429"/>
              <a:ext cx="109" cy="152"/>
            </a:xfrm>
            <a:custGeom>
              <a:avLst/>
              <a:gdLst>
                <a:gd name="T0" fmla="*/ 0 w 192"/>
                <a:gd name="T1" fmla="*/ 138 h 168"/>
                <a:gd name="T2" fmla="*/ 31 w 192"/>
                <a:gd name="T3" fmla="*/ 20 h 168"/>
                <a:gd name="T4" fmla="*/ 62 w 192"/>
                <a:gd name="T5" fmla="*/ 20 h 168"/>
                <a:gd name="T6" fmla="*/ 0 60000 65536"/>
                <a:gd name="T7" fmla="*/ 0 60000 65536"/>
                <a:gd name="T8" fmla="*/ 0 60000 65536"/>
                <a:gd name="T9" fmla="*/ 0 w 192"/>
                <a:gd name="T10" fmla="*/ 0 h 168"/>
                <a:gd name="T11" fmla="*/ 192 w 192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68">
                  <a:moveTo>
                    <a:pt x="0" y="168"/>
                  </a:moveTo>
                  <a:cubicBezTo>
                    <a:pt x="32" y="108"/>
                    <a:pt x="64" y="48"/>
                    <a:pt x="96" y="24"/>
                  </a:cubicBezTo>
                  <a:cubicBezTo>
                    <a:pt x="128" y="0"/>
                    <a:pt x="160" y="12"/>
                    <a:pt x="192" y="24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23"/>
            <p:cNvSpPr>
              <a:spLocks/>
            </p:cNvSpPr>
            <p:nvPr/>
          </p:nvSpPr>
          <p:spPr bwMode="auto">
            <a:xfrm>
              <a:off x="3086" y="1429"/>
              <a:ext cx="38" cy="143"/>
            </a:xfrm>
            <a:custGeom>
              <a:avLst/>
              <a:gdLst>
                <a:gd name="T0" fmla="*/ 0 w 144"/>
                <a:gd name="T1" fmla="*/ 10 h 280"/>
                <a:gd name="T2" fmla="*/ 7 w 144"/>
                <a:gd name="T3" fmla="*/ 10 h 280"/>
                <a:gd name="T4" fmla="*/ 10 w 144"/>
                <a:gd name="T5" fmla="*/ 73 h 280"/>
                <a:gd name="T6" fmla="*/ 0 60000 65536"/>
                <a:gd name="T7" fmla="*/ 0 60000 65536"/>
                <a:gd name="T8" fmla="*/ 0 60000 65536"/>
                <a:gd name="T9" fmla="*/ 0 w 144"/>
                <a:gd name="T10" fmla="*/ 0 h 280"/>
                <a:gd name="T11" fmla="*/ 144 w 144"/>
                <a:gd name="T12" fmla="*/ 280 h 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80">
                  <a:moveTo>
                    <a:pt x="0" y="40"/>
                  </a:moveTo>
                  <a:cubicBezTo>
                    <a:pt x="36" y="20"/>
                    <a:pt x="72" y="0"/>
                    <a:pt x="96" y="40"/>
                  </a:cubicBezTo>
                  <a:cubicBezTo>
                    <a:pt x="120" y="80"/>
                    <a:pt x="128" y="240"/>
                    <a:pt x="144" y="28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Arc 24"/>
            <p:cNvSpPr>
              <a:spLocks/>
            </p:cNvSpPr>
            <p:nvPr/>
          </p:nvSpPr>
          <p:spPr bwMode="auto">
            <a:xfrm rot="6747118" flipV="1">
              <a:off x="3074" y="1471"/>
              <a:ext cx="211" cy="51"/>
            </a:xfrm>
            <a:custGeom>
              <a:avLst/>
              <a:gdLst>
                <a:gd name="T0" fmla="*/ 0 w 21600"/>
                <a:gd name="T1" fmla="*/ 0 h 26689"/>
                <a:gd name="T2" fmla="*/ 0 w 21600"/>
                <a:gd name="T3" fmla="*/ 0 h 26689"/>
                <a:gd name="T4" fmla="*/ 0 w 21600"/>
                <a:gd name="T5" fmla="*/ 0 h 2668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689"/>
                <a:gd name="T11" fmla="*/ 21600 w 21600"/>
                <a:gd name="T12" fmla="*/ 26689 h 266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689" fill="none" extrusionOk="0">
                  <a:moveTo>
                    <a:pt x="19068" y="-1"/>
                  </a:moveTo>
                  <a:cubicBezTo>
                    <a:pt x="20730" y="3123"/>
                    <a:pt x="21600" y="6608"/>
                    <a:pt x="21600" y="10147"/>
                  </a:cubicBezTo>
                  <a:cubicBezTo>
                    <a:pt x="21600" y="16529"/>
                    <a:pt x="18777" y="22584"/>
                    <a:pt x="13889" y="26688"/>
                  </a:cubicBezTo>
                </a:path>
                <a:path w="21600" h="26689" stroke="0" extrusionOk="0">
                  <a:moveTo>
                    <a:pt x="19068" y="-1"/>
                  </a:moveTo>
                  <a:cubicBezTo>
                    <a:pt x="20730" y="3123"/>
                    <a:pt x="21600" y="6608"/>
                    <a:pt x="21600" y="10147"/>
                  </a:cubicBezTo>
                  <a:cubicBezTo>
                    <a:pt x="21600" y="16529"/>
                    <a:pt x="18777" y="22584"/>
                    <a:pt x="13889" y="26688"/>
                  </a:cubicBezTo>
                  <a:lnTo>
                    <a:pt x="0" y="10147"/>
                  </a:lnTo>
                  <a:lnTo>
                    <a:pt x="19068" y="-1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Arc 25"/>
            <p:cNvSpPr>
              <a:spLocks/>
            </p:cNvSpPr>
            <p:nvPr/>
          </p:nvSpPr>
          <p:spPr bwMode="auto">
            <a:xfrm rot="4648667">
              <a:off x="947" y="1420"/>
              <a:ext cx="70" cy="113"/>
            </a:xfrm>
            <a:custGeom>
              <a:avLst/>
              <a:gdLst>
                <a:gd name="T0" fmla="*/ 0 w 20914"/>
                <a:gd name="T1" fmla="*/ 0 h 21401"/>
                <a:gd name="T2" fmla="*/ 0 w 20914"/>
                <a:gd name="T3" fmla="*/ 0 h 21401"/>
                <a:gd name="T4" fmla="*/ 0 w 20914"/>
                <a:gd name="T5" fmla="*/ 0 h 21401"/>
                <a:gd name="T6" fmla="*/ 0 60000 65536"/>
                <a:gd name="T7" fmla="*/ 0 60000 65536"/>
                <a:gd name="T8" fmla="*/ 0 60000 65536"/>
                <a:gd name="T9" fmla="*/ 0 w 20914"/>
                <a:gd name="T10" fmla="*/ 0 h 21401"/>
                <a:gd name="T11" fmla="*/ 20914 w 20914"/>
                <a:gd name="T12" fmla="*/ 21401 h 214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14" h="21401" fill="none" extrusionOk="0">
                  <a:moveTo>
                    <a:pt x="2925" y="0"/>
                  </a:moveTo>
                  <a:cubicBezTo>
                    <a:pt x="11614" y="1188"/>
                    <a:pt x="18722" y="7510"/>
                    <a:pt x="20914" y="16001"/>
                  </a:cubicBezTo>
                </a:path>
                <a:path w="20914" h="21401" stroke="0" extrusionOk="0">
                  <a:moveTo>
                    <a:pt x="2925" y="0"/>
                  </a:moveTo>
                  <a:cubicBezTo>
                    <a:pt x="11614" y="1188"/>
                    <a:pt x="18722" y="7510"/>
                    <a:pt x="20914" y="16001"/>
                  </a:cubicBezTo>
                  <a:lnTo>
                    <a:pt x="0" y="21401"/>
                  </a:lnTo>
                  <a:lnTo>
                    <a:pt x="2925" y="0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Arc 26"/>
            <p:cNvSpPr>
              <a:spLocks/>
            </p:cNvSpPr>
            <p:nvPr/>
          </p:nvSpPr>
          <p:spPr bwMode="auto">
            <a:xfrm rot="-4728917">
              <a:off x="1020" y="1482"/>
              <a:ext cx="125" cy="93"/>
            </a:xfrm>
            <a:custGeom>
              <a:avLst/>
              <a:gdLst>
                <a:gd name="T0" fmla="*/ 0 w 21600"/>
                <a:gd name="T1" fmla="*/ 0 h 32248"/>
                <a:gd name="T2" fmla="*/ 0 w 21600"/>
                <a:gd name="T3" fmla="*/ 0 h 32248"/>
                <a:gd name="T4" fmla="*/ 0 w 21600"/>
                <a:gd name="T5" fmla="*/ 0 h 3224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248"/>
                <a:gd name="T11" fmla="*/ 21600 w 21600"/>
                <a:gd name="T12" fmla="*/ 32248 h 32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248" fill="none" extrusionOk="0">
                  <a:moveTo>
                    <a:pt x="8234" y="32247"/>
                  </a:moveTo>
                  <a:cubicBezTo>
                    <a:pt x="3034" y="28152"/>
                    <a:pt x="0" y="21898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</a:path>
                <a:path w="21600" h="32248" stroke="0" extrusionOk="0">
                  <a:moveTo>
                    <a:pt x="8234" y="32247"/>
                  </a:moveTo>
                  <a:cubicBezTo>
                    <a:pt x="3034" y="28152"/>
                    <a:pt x="0" y="21898"/>
                    <a:pt x="0" y="15280"/>
                  </a:cubicBezTo>
                  <a:cubicBezTo>
                    <a:pt x="-1" y="9548"/>
                    <a:pt x="2278" y="4051"/>
                    <a:pt x="6332" y="-1"/>
                  </a:cubicBezTo>
                  <a:lnTo>
                    <a:pt x="21600" y="15280"/>
                  </a:lnTo>
                  <a:lnTo>
                    <a:pt x="8234" y="32247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Freeform 27"/>
            <p:cNvSpPr>
              <a:spLocks/>
            </p:cNvSpPr>
            <p:nvPr/>
          </p:nvSpPr>
          <p:spPr bwMode="auto">
            <a:xfrm>
              <a:off x="1125" y="1431"/>
              <a:ext cx="73" cy="175"/>
            </a:xfrm>
            <a:custGeom>
              <a:avLst/>
              <a:gdLst>
                <a:gd name="T0" fmla="*/ 7 w 112"/>
                <a:gd name="T1" fmla="*/ 0 h 328"/>
                <a:gd name="T2" fmla="*/ 7 w 112"/>
                <a:gd name="T3" fmla="*/ 82 h 328"/>
                <a:gd name="T4" fmla="*/ 48 w 112"/>
                <a:gd name="T5" fmla="*/ 68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28"/>
            <p:cNvSpPr>
              <a:spLocks/>
            </p:cNvSpPr>
            <p:nvPr/>
          </p:nvSpPr>
          <p:spPr bwMode="auto">
            <a:xfrm>
              <a:off x="1141" y="1391"/>
              <a:ext cx="44" cy="54"/>
            </a:xfrm>
            <a:custGeom>
              <a:avLst/>
              <a:gdLst>
                <a:gd name="T0" fmla="*/ 0 w 56"/>
                <a:gd name="T1" fmla="*/ 2 h 104"/>
                <a:gd name="T2" fmla="*/ 30 w 56"/>
                <a:gd name="T3" fmla="*/ 2 h 104"/>
                <a:gd name="T4" fmla="*/ 30 w 56"/>
                <a:gd name="T5" fmla="*/ 15 h 104"/>
                <a:gd name="T6" fmla="*/ 0 w 56"/>
                <a:gd name="T7" fmla="*/ 28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29"/>
            <p:cNvSpPr>
              <a:spLocks/>
            </p:cNvSpPr>
            <p:nvPr/>
          </p:nvSpPr>
          <p:spPr bwMode="auto">
            <a:xfrm rot="-1391916">
              <a:off x="1159" y="1515"/>
              <a:ext cx="92" cy="54"/>
            </a:xfrm>
            <a:custGeom>
              <a:avLst/>
              <a:gdLst>
                <a:gd name="T0" fmla="*/ 0 w 48"/>
                <a:gd name="T1" fmla="*/ 15 h 192"/>
                <a:gd name="T2" fmla="*/ 176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20" name="Group 30"/>
            <p:cNvGrpSpPr>
              <a:grpSpLocks/>
            </p:cNvGrpSpPr>
            <p:nvPr/>
          </p:nvGrpSpPr>
          <p:grpSpPr bwMode="auto">
            <a:xfrm>
              <a:off x="1226" y="1426"/>
              <a:ext cx="137" cy="176"/>
              <a:chOff x="96" y="2216"/>
              <a:chExt cx="212" cy="290"/>
            </a:xfrm>
          </p:grpSpPr>
          <p:sp>
            <p:nvSpPr>
              <p:cNvPr id="29807" name="Arc 31"/>
              <p:cNvSpPr>
                <a:spLocks/>
              </p:cNvSpPr>
              <p:nvPr/>
            </p:nvSpPr>
            <p:spPr bwMode="auto">
              <a:xfrm flipH="1">
                <a:off x="97" y="2216"/>
                <a:ext cx="183" cy="140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8" name="Arc 32"/>
              <p:cNvSpPr>
                <a:spLocks/>
              </p:cNvSpPr>
              <p:nvPr/>
            </p:nvSpPr>
            <p:spPr bwMode="auto">
              <a:xfrm flipH="1">
                <a:off x="204" y="2270"/>
                <a:ext cx="104" cy="236"/>
              </a:xfrm>
              <a:custGeom>
                <a:avLst/>
                <a:gdLst>
                  <a:gd name="T0" fmla="*/ 0 w 21600"/>
                  <a:gd name="T1" fmla="*/ 0 h 36375"/>
                  <a:gd name="T2" fmla="*/ 0 w 21600"/>
                  <a:gd name="T3" fmla="*/ 0 h 36375"/>
                  <a:gd name="T4" fmla="*/ 0 w 21600"/>
                  <a:gd name="T5" fmla="*/ 0 h 3637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375"/>
                  <a:gd name="T11" fmla="*/ 21600 w 21600"/>
                  <a:gd name="T12" fmla="*/ 36375 h 363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375" fill="none" extrusionOk="0">
                    <a:moveTo>
                      <a:pt x="21599" y="36374"/>
                    </a:moveTo>
                    <a:cubicBezTo>
                      <a:pt x="9670" y="36374"/>
                      <a:pt x="0" y="26703"/>
                      <a:pt x="0" y="14775"/>
                    </a:cubicBezTo>
                    <a:cubicBezTo>
                      <a:pt x="-1" y="9286"/>
                      <a:pt x="2089" y="4003"/>
                      <a:pt x="5843" y="-1"/>
                    </a:cubicBezTo>
                  </a:path>
                  <a:path w="21600" h="36375" stroke="0" extrusionOk="0">
                    <a:moveTo>
                      <a:pt x="21599" y="36374"/>
                    </a:moveTo>
                    <a:cubicBezTo>
                      <a:pt x="9670" y="36374"/>
                      <a:pt x="0" y="26703"/>
                      <a:pt x="0" y="14775"/>
                    </a:cubicBezTo>
                    <a:cubicBezTo>
                      <a:pt x="-1" y="9286"/>
                      <a:pt x="2089" y="4003"/>
                      <a:pt x="5843" y="-1"/>
                    </a:cubicBezTo>
                    <a:lnTo>
                      <a:pt x="21600" y="14775"/>
                    </a:lnTo>
                    <a:lnTo>
                      <a:pt x="21599" y="36374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9" name="Arc 33"/>
              <p:cNvSpPr>
                <a:spLocks/>
              </p:cNvSpPr>
              <p:nvPr/>
            </p:nvSpPr>
            <p:spPr bwMode="auto">
              <a:xfrm flipH="1">
                <a:off x="96" y="2330"/>
                <a:ext cx="112" cy="176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21" name="Freeform 34"/>
            <p:cNvSpPr>
              <a:spLocks/>
            </p:cNvSpPr>
            <p:nvPr/>
          </p:nvSpPr>
          <p:spPr bwMode="auto">
            <a:xfrm>
              <a:off x="1334" y="1400"/>
              <a:ext cx="44" cy="54"/>
            </a:xfrm>
            <a:custGeom>
              <a:avLst/>
              <a:gdLst>
                <a:gd name="T0" fmla="*/ 0 w 56"/>
                <a:gd name="T1" fmla="*/ 2 h 104"/>
                <a:gd name="T2" fmla="*/ 30 w 56"/>
                <a:gd name="T3" fmla="*/ 2 h 104"/>
                <a:gd name="T4" fmla="*/ 30 w 56"/>
                <a:gd name="T5" fmla="*/ 15 h 104"/>
                <a:gd name="T6" fmla="*/ 0 w 56"/>
                <a:gd name="T7" fmla="*/ 28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104"/>
                <a:gd name="T14" fmla="*/ 56 w 5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10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56" y="40"/>
                    <a:pt x="48" y="56"/>
                  </a:cubicBezTo>
                  <a:cubicBezTo>
                    <a:pt x="40" y="72"/>
                    <a:pt x="20" y="88"/>
                    <a:pt x="0" y="104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35"/>
            <p:cNvSpPr>
              <a:spLocks/>
            </p:cNvSpPr>
            <p:nvPr/>
          </p:nvSpPr>
          <p:spPr bwMode="auto">
            <a:xfrm>
              <a:off x="1383" y="1426"/>
              <a:ext cx="71" cy="53"/>
            </a:xfrm>
            <a:custGeom>
              <a:avLst/>
              <a:gdLst>
                <a:gd name="T0" fmla="*/ 0 w 80"/>
                <a:gd name="T1" fmla="*/ 21 h 132"/>
                <a:gd name="T2" fmla="*/ 44 w 80"/>
                <a:gd name="T3" fmla="*/ 10 h 132"/>
                <a:gd name="T4" fmla="*/ 63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36"/>
            <p:cNvSpPr>
              <a:spLocks/>
            </p:cNvSpPr>
            <p:nvPr/>
          </p:nvSpPr>
          <p:spPr bwMode="auto">
            <a:xfrm>
              <a:off x="1444" y="1356"/>
              <a:ext cx="51" cy="237"/>
            </a:xfrm>
            <a:custGeom>
              <a:avLst/>
              <a:gdLst>
                <a:gd name="T0" fmla="*/ 1 w 94"/>
                <a:gd name="T1" fmla="*/ 0 h 443"/>
                <a:gd name="T2" fmla="*/ 1 w 94"/>
                <a:gd name="T3" fmla="*/ 93 h 443"/>
                <a:gd name="T4" fmla="*/ 4 w 94"/>
                <a:gd name="T5" fmla="*/ 121 h 443"/>
                <a:gd name="T6" fmla="*/ 18 w 94"/>
                <a:gd name="T7" fmla="*/ 125 h 443"/>
                <a:gd name="T8" fmla="*/ 28 w 94"/>
                <a:gd name="T9" fmla="*/ 1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443"/>
                <a:gd name="T17" fmla="*/ 94 w 94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443">
                  <a:moveTo>
                    <a:pt x="4" y="0"/>
                  </a:moveTo>
                  <a:cubicBezTo>
                    <a:pt x="4" y="54"/>
                    <a:pt x="0" y="253"/>
                    <a:pt x="2" y="324"/>
                  </a:cubicBezTo>
                  <a:cubicBezTo>
                    <a:pt x="4" y="395"/>
                    <a:pt x="4" y="405"/>
                    <a:pt x="14" y="424"/>
                  </a:cubicBezTo>
                  <a:cubicBezTo>
                    <a:pt x="24" y="443"/>
                    <a:pt x="49" y="437"/>
                    <a:pt x="62" y="436"/>
                  </a:cubicBezTo>
                  <a:cubicBezTo>
                    <a:pt x="75" y="435"/>
                    <a:pt x="87" y="423"/>
                    <a:pt x="94" y="42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37"/>
            <p:cNvSpPr>
              <a:spLocks noChangeShapeType="1"/>
            </p:cNvSpPr>
            <p:nvPr/>
          </p:nvSpPr>
          <p:spPr bwMode="auto">
            <a:xfrm flipV="1">
              <a:off x="1397" y="1426"/>
              <a:ext cx="98" cy="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25" name="Group 38"/>
            <p:cNvGrpSpPr>
              <a:grpSpLocks/>
            </p:cNvGrpSpPr>
            <p:nvPr/>
          </p:nvGrpSpPr>
          <p:grpSpPr bwMode="auto">
            <a:xfrm>
              <a:off x="1327" y="1448"/>
              <a:ext cx="62" cy="44"/>
              <a:chOff x="373" y="2688"/>
              <a:chExt cx="89" cy="96"/>
            </a:xfrm>
          </p:grpSpPr>
          <p:sp>
            <p:nvSpPr>
              <p:cNvPr id="29805" name="Freeform 39"/>
              <p:cNvSpPr>
                <a:spLocks/>
              </p:cNvSpPr>
              <p:nvPr/>
            </p:nvSpPr>
            <p:spPr bwMode="auto">
              <a:xfrm rot="9222466" flipH="1">
                <a:off x="373" y="2688"/>
                <a:ext cx="47" cy="64"/>
              </a:xfrm>
              <a:custGeom>
                <a:avLst/>
                <a:gdLst>
                  <a:gd name="T0" fmla="*/ 3 w 152"/>
                  <a:gd name="T1" fmla="*/ 0 h 113"/>
                  <a:gd name="T2" fmla="*/ 1 w 152"/>
                  <a:gd name="T3" fmla="*/ 4 h 113"/>
                  <a:gd name="T4" fmla="*/ 1 w 152"/>
                  <a:gd name="T5" fmla="*/ 19 h 113"/>
                  <a:gd name="T6" fmla="*/ 5 w 152"/>
                  <a:gd name="T7" fmla="*/ 35 h 113"/>
                  <a:gd name="T8" fmla="*/ 11 w 152"/>
                  <a:gd name="T9" fmla="*/ 30 h 113"/>
                  <a:gd name="T10" fmla="*/ 15 w 152"/>
                  <a:gd name="T11" fmla="*/ 19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13"/>
                  <a:gd name="T20" fmla="*/ 152 w 15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13">
                    <a:moveTo>
                      <a:pt x="29" y="0"/>
                    </a:moveTo>
                    <a:cubicBezTo>
                      <a:pt x="25" y="2"/>
                      <a:pt x="11" y="2"/>
                      <a:pt x="8" y="12"/>
                    </a:cubicBezTo>
                    <a:cubicBezTo>
                      <a:pt x="5" y="22"/>
                      <a:pt x="0" y="44"/>
                      <a:pt x="8" y="60"/>
                    </a:cubicBezTo>
                    <a:cubicBezTo>
                      <a:pt x="16" y="76"/>
                      <a:pt x="39" y="103"/>
                      <a:pt x="56" y="108"/>
                    </a:cubicBezTo>
                    <a:cubicBezTo>
                      <a:pt x="73" y="113"/>
                      <a:pt x="97" y="101"/>
                      <a:pt x="113" y="93"/>
                    </a:cubicBezTo>
                    <a:cubicBezTo>
                      <a:pt x="129" y="85"/>
                      <a:pt x="144" y="67"/>
                      <a:pt x="152" y="60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6" name="Freeform 40"/>
              <p:cNvSpPr>
                <a:spLocks/>
              </p:cNvSpPr>
              <p:nvPr/>
            </p:nvSpPr>
            <p:spPr bwMode="auto">
              <a:xfrm rot="1673837">
                <a:off x="403" y="2722"/>
                <a:ext cx="59" cy="62"/>
              </a:xfrm>
              <a:custGeom>
                <a:avLst/>
                <a:gdLst>
                  <a:gd name="T0" fmla="*/ 0 w 80"/>
                  <a:gd name="T1" fmla="*/ 29 h 132"/>
                  <a:gd name="T2" fmla="*/ 30 w 80"/>
                  <a:gd name="T3" fmla="*/ 13 h 132"/>
                  <a:gd name="T4" fmla="*/ 4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26" name="AutoShape 41"/>
            <p:cNvSpPr>
              <a:spLocks noChangeArrowheads="1"/>
            </p:cNvSpPr>
            <p:nvPr/>
          </p:nvSpPr>
          <p:spPr bwMode="auto">
            <a:xfrm>
              <a:off x="1272" y="1654"/>
              <a:ext cx="40" cy="35"/>
            </a:xfrm>
            <a:prstGeom prst="flowChartConnector">
              <a:avLst/>
            </a:prstGeom>
            <a:solidFill>
              <a:srgbClr val="FF00FF"/>
            </a:solidFill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rgbClr val="FF00FF"/>
                </a:solidFill>
                <a:latin typeface="Arial" charset="0"/>
              </a:endParaRPr>
            </a:p>
          </p:txBody>
        </p:sp>
        <p:sp>
          <p:nvSpPr>
            <p:cNvPr id="29727" name="Arc 42"/>
            <p:cNvSpPr>
              <a:spLocks/>
            </p:cNvSpPr>
            <p:nvPr/>
          </p:nvSpPr>
          <p:spPr bwMode="auto">
            <a:xfrm rot="668040">
              <a:off x="1479" y="1509"/>
              <a:ext cx="40" cy="82"/>
            </a:xfrm>
            <a:custGeom>
              <a:avLst/>
              <a:gdLst>
                <a:gd name="T0" fmla="*/ 0 w 21600"/>
                <a:gd name="T1" fmla="*/ 0 h 30122"/>
                <a:gd name="T2" fmla="*/ 0 w 21600"/>
                <a:gd name="T3" fmla="*/ 0 h 30122"/>
                <a:gd name="T4" fmla="*/ 0 w 21600"/>
                <a:gd name="T5" fmla="*/ 0 h 30122"/>
                <a:gd name="T6" fmla="*/ 0 60000 65536"/>
                <a:gd name="T7" fmla="*/ 0 60000 65536"/>
                <a:gd name="T8" fmla="*/ 0 60000 65536"/>
                <a:gd name="T9" fmla="*/ 0 w 21600"/>
                <a:gd name="T10" fmla="*/ 0 h 30122"/>
                <a:gd name="T11" fmla="*/ 21600 w 21600"/>
                <a:gd name="T12" fmla="*/ 30122 h 30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0122" fill="none" extrusionOk="0">
                  <a:moveTo>
                    <a:pt x="19845" y="0"/>
                  </a:moveTo>
                  <a:cubicBezTo>
                    <a:pt x="21003" y="2693"/>
                    <a:pt x="21600" y="5595"/>
                    <a:pt x="21600" y="8527"/>
                  </a:cubicBezTo>
                  <a:cubicBezTo>
                    <a:pt x="21600" y="20267"/>
                    <a:pt x="12221" y="29858"/>
                    <a:pt x="483" y="30121"/>
                  </a:cubicBezTo>
                </a:path>
                <a:path w="21600" h="30122" stroke="0" extrusionOk="0">
                  <a:moveTo>
                    <a:pt x="19845" y="0"/>
                  </a:moveTo>
                  <a:cubicBezTo>
                    <a:pt x="21003" y="2693"/>
                    <a:pt x="21600" y="5595"/>
                    <a:pt x="21600" y="8527"/>
                  </a:cubicBezTo>
                  <a:cubicBezTo>
                    <a:pt x="21600" y="20267"/>
                    <a:pt x="12221" y="29858"/>
                    <a:pt x="483" y="30121"/>
                  </a:cubicBezTo>
                  <a:lnTo>
                    <a:pt x="0" y="8527"/>
                  </a:lnTo>
                  <a:lnTo>
                    <a:pt x="19845" y="0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Freeform 43"/>
            <p:cNvSpPr>
              <a:spLocks/>
            </p:cNvSpPr>
            <p:nvPr/>
          </p:nvSpPr>
          <p:spPr bwMode="auto">
            <a:xfrm>
              <a:off x="1745" y="1391"/>
              <a:ext cx="74" cy="211"/>
            </a:xfrm>
            <a:custGeom>
              <a:avLst/>
              <a:gdLst>
                <a:gd name="T0" fmla="*/ 0 w 242"/>
                <a:gd name="T1" fmla="*/ 157 h 283"/>
                <a:gd name="T2" fmla="*/ 7 w 242"/>
                <a:gd name="T3" fmla="*/ 128 h 283"/>
                <a:gd name="T4" fmla="*/ 14 w 242"/>
                <a:gd name="T5" fmla="*/ 103 h 283"/>
                <a:gd name="T6" fmla="*/ 18 w 242"/>
                <a:gd name="T7" fmla="*/ 81 h 283"/>
                <a:gd name="T8" fmla="*/ 22 w 242"/>
                <a:gd name="T9" fmla="*/ 45 h 283"/>
                <a:gd name="T10" fmla="*/ 22 w 242"/>
                <a:gd name="T11" fmla="*/ 15 h 283"/>
                <a:gd name="T12" fmla="*/ 20 w 242"/>
                <a:gd name="T13" fmla="*/ 5 h 283"/>
                <a:gd name="T14" fmla="*/ 18 w 242"/>
                <a:gd name="T15" fmla="*/ 1 h 283"/>
                <a:gd name="T16" fmla="*/ 16 w 242"/>
                <a:gd name="T17" fmla="*/ 1 h 2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2"/>
                <a:gd name="T28" fmla="*/ 0 h 283"/>
                <a:gd name="T29" fmla="*/ 242 w 242"/>
                <a:gd name="T30" fmla="*/ 283 h 2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2" h="283">
                  <a:moveTo>
                    <a:pt x="0" y="283"/>
                  </a:moveTo>
                  <a:cubicBezTo>
                    <a:pt x="12" y="274"/>
                    <a:pt x="49" y="247"/>
                    <a:pt x="74" y="231"/>
                  </a:cubicBezTo>
                  <a:cubicBezTo>
                    <a:pt x="99" y="215"/>
                    <a:pt x="128" y="199"/>
                    <a:pt x="148" y="185"/>
                  </a:cubicBezTo>
                  <a:cubicBezTo>
                    <a:pt x="168" y="171"/>
                    <a:pt x="181" y="162"/>
                    <a:pt x="196" y="145"/>
                  </a:cubicBezTo>
                  <a:cubicBezTo>
                    <a:pt x="211" y="128"/>
                    <a:pt x="230" y="101"/>
                    <a:pt x="236" y="81"/>
                  </a:cubicBezTo>
                  <a:cubicBezTo>
                    <a:pt x="242" y="61"/>
                    <a:pt x="237" y="39"/>
                    <a:pt x="234" y="27"/>
                  </a:cubicBezTo>
                  <a:cubicBezTo>
                    <a:pt x="231" y="15"/>
                    <a:pt x="227" y="13"/>
                    <a:pt x="220" y="9"/>
                  </a:cubicBezTo>
                  <a:cubicBezTo>
                    <a:pt x="213" y="5"/>
                    <a:pt x="202" y="2"/>
                    <a:pt x="194" y="1"/>
                  </a:cubicBezTo>
                  <a:cubicBezTo>
                    <a:pt x="186" y="0"/>
                    <a:pt x="178" y="1"/>
                    <a:pt x="174" y="1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29" name="Group 44"/>
            <p:cNvGrpSpPr>
              <a:grpSpLocks/>
            </p:cNvGrpSpPr>
            <p:nvPr/>
          </p:nvGrpSpPr>
          <p:grpSpPr bwMode="auto">
            <a:xfrm>
              <a:off x="1737" y="1450"/>
              <a:ext cx="183" cy="136"/>
              <a:chOff x="1737" y="1450"/>
              <a:chExt cx="183" cy="136"/>
            </a:xfrm>
          </p:grpSpPr>
          <p:sp>
            <p:nvSpPr>
              <p:cNvPr id="29803" name="Arc 45"/>
              <p:cNvSpPr>
                <a:spLocks/>
              </p:cNvSpPr>
              <p:nvPr/>
            </p:nvSpPr>
            <p:spPr bwMode="auto">
              <a:xfrm rot="2265330" flipV="1">
                <a:off x="1832" y="1553"/>
                <a:ext cx="58" cy="3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4" name="Arc 46"/>
              <p:cNvSpPr>
                <a:spLocks/>
              </p:cNvSpPr>
              <p:nvPr/>
            </p:nvSpPr>
            <p:spPr bwMode="auto">
              <a:xfrm rot="36600" flipH="1">
                <a:off x="1737" y="1450"/>
                <a:ext cx="183" cy="130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30" name="Group 47"/>
            <p:cNvGrpSpPr>
              <a:grpSpLocks/>
            </p:cNvGrpSpPr>
            <p:nvPr/>
          </p:nvGrpSpPr>
          <p:grpSpPr bwMode="auto">
            <a:xfrm>
              <a:off x="1778" y="1391"/>
              <a:ext cx="101" cy="64"/>
              <a:chOff x="1778" y="1391"/>
              <a:chExt cx="101" cy="64"/>
            </a:xfrm>
          </p:grpSpPr>
          <p:sp>
            <p:nvSpPr>
              <p:cNvPr id="29801" name="Line 48"/>
              <p:cNvSpPr>
                <a:spLocks noChangeShapeType="1"/>
              </p:cNvSpPr>
              <p:nvPr/>
            </p:nvSpPr>
            <p:spPr bwMode="auto">
              <a:xfrm flipH="1" flipV="1">
                <a:off x="1795" y="1417"/>
                <a:ext cx="84" cy="38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2" name="Freeform 49"/>
              <p:cNvSpPr>
                <a:spLocks/>
              </p:cNvSpPr>
              <p:nvPr/>
            </p:nvSpPr>
            <p:spPr bwMode="auto">
              <a:xfrm rot="8079858" flipH="1">
                <a:off x="1789" y="1380"/>
                <a:ext cx="37" cy="59"/>
              </a:xfrm>
              <a:custGeom>
                <a:avLst/>
                <a:gdLst>
                  <a:gd name="T0" fmla="*/ 2 w 152"/>
                  <a:gd name="T1" fmla="*/ 0 h 113"/>
                  <a:gd name="T2" fmla="*/ 0 w 152"/>
                  <a:gd name="T3" fmla="*/ 3 h 113"/>
                  <a:gd name="T4" fmla="*/ 0 w 152"/>
                  <a:gd name="T5" fmla="*/ 16 h 113"/>
                  <a:gd name="T6" fmla="*/ 3 w 152"/>
                  <a:gd name="T7" fmla="*/ 29 h 113"/>
                  <a:gd name="T8" fmla="*/ 7 w 152"/>
                  <a:gd name="T9" fmla="*/ 26 h 113"/>
                  <a:gd name="T10" fmla="*/ 9 w 152"/>
                  <a:gd name="T11" fmla="*/ 16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13"/>
                  <a:gd name="T20" fmla="*/ 152 w 15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13">
                    <a:moveTo>
                      <a:pt x="29" y="0"/>
                    </a:moveTo>
                    <a:cubicBezTo>
                      <a:pt x="25" y="2"/>
                      <a:pt x="11" y="2"/>
                      <a:pt x="8" y="12"/>
                    </a:cubicBezTo>
                    <a:cubicBezTo>
                      <a:pt x="5" y="22"/>
                      <a:pt x="0" y="44"/>
                      <a:pt x="8" y="60"/>
                    </a:cubicBezTo>
                    <a:cubicBezTo>
                      <a:pt x="16" y="76"/>
                      <a:pt x="39" y="103"/>
                      <a:pt x="56" y="108"/>
                    </a:cubicBezTo>
                    <a:cubicBezTo>
                      <a:pt x="73" y="113"/>
                      <a:pt x="97" y="101"/>
                      <a:pt x="113" y="93"/>
                    </a:cubicBezTo>
                    <a:cubicBezTo>
                      <a:pt x="129" y="85"/>
                      <a:pt x="144" y="67"/>
                      <a:pt x="152" y="60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31" name="Group 50"/>
            <p:cNvGrpSpPr>
              <a:grpSpLocks/>
            </p:cNvGrpSpPr>
            <p:nvPr/>
          </p:nvGrpSpPr>
          <p:grpSpPr bwMode="auto">
            <a:xfrm>
              <a:off x="2133" y="1434"/>
              <a:ext cx="123" cy="163"/>
              <a:chOff x="2133" y="1434"/>
              <a:chExt cx="123" cy="163"/>
            </a:xfrm>
          </p:grpSpPr>
          <p:sp>
            <p:nvSpPr>
              <p:cNvPr id="29798" name="Arc 51"/>
              <p:cNvSpPr>
                <a:spLocks/>
              </p:cNvSpPr>
              <p:nvPr/>
            </p:nvSpPr>
            <p:spPr bwMode="auto">
              <a:xfrm flipH="1">
                <a:off x="2133" y="1434"/>
                <a:ext cx="112" cy="80"/>
              </a:xfrm>
              <a:custGeom>
                <a:avLst/>
                <a:gdLst>
                  <a:gd name="T0" fmla="*/ 0 w 39875"/>
                  <a:gd name="T1" fmla="*/ 0 h 21600"/>
                  <a:gd name="T2" fmla="*/ 0 w 39875"/>
                  <a:gd name="T3" fmla="*/ 0 h 21600"/>
                  <a:gd name="T4" fmla="*/ 0 w 3987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875"/>
                  <a:gd name="T10" fmla="*/ 0 h 21600"/>
                  <a:gd name="T11" fmla="*/ 39875 w 3987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875" h="21600" fill="none" extrusionOk="0">
                    <a:moveTo>
                      <a:pt x="-1" y="10384"/>
                    </a:moveTo>
                    <a:cubicBezTo>
                      <a:pt x="3917" y="3936"/>
                      <a:pt x="10915" y="-1"/>
                      <a:pt x="18460" y="0"/>
                    </a:cubicBezTo>
                    <a:cubicBezTo>
                      <a:pt x="29298" y="0"/>
                      <a:pt x="38458" y="8031"/>
                      <a:pt x="39874" y="18777"/>
                    </a:cubicBezTo>
                  </a:path>
                  <a:path w="39875" h="21600" stroke="0" extrusionOk="0">
                    <a:moveTo>
                      <a:pt x="-1" y="10384"/>
                    </a:moveTo>
                    <a:cubicBezTo>
                      <a:pt x="3917" y="3936"/>
                      <a:pt x="10915" y="-1"/>
                      <a:pt x="18460" y="0"/>
                    </a:cubicBezTo>
                    <a:cubicBezTo>
                      <a:pt x="29298" y="0"/>
                      <a:pt x="38458" y="8031"/>
                      <a:pt x="39874" y="18777"/>
                    </a:cubicBezTo>
                    <a:lnTo>
                      <a:pt x="18460" y="21600"/>
                    </a:lnTo>
                    <a:lnTo>
                      <a:pt x="-1" y="10384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9" name="Arc 52"/>
              <p:cNvSpPr>
                <a:spLocks/>
              </p:cNvSpPr>
              <p:nvPr/>
            </p:nvSpPr>
            <p:spPr bwMode="auto">
              <a:xfrm flipH="1">
                <a:off x="2133" y="1501"/>
                <a:ext cx="66" cy="95"/>
              </a:xfrm>
              <a:custGeom>
                <a:avLst/>
                <a:gdLst>
                  <a:gd name="T0" fmla="*/ 0 w 23853"/>
                  <a:gd name="T1" fmla="*/ 0 h 25811"/>
                  <a:gd name="T2" fmla="*/ 0 w 23853"/>
                  <a:gd name="T3" fmla="*/ 0 h 25811"/>
                  <a:gd name="T4" fmla="*/ 0 w 23853"/>
                  <a:gd name="T5" fmla="*/ 0 h 25811"/>
                  <a:gd name="T6" fmla="*/ 0 60000 65536"/>
                  <a:gd name="T7" fmla="*/ 0 60000 65536"/>
                  <a:gd name="T8" fmla="*/ 0 60000 65536"/>
                  <a:gd name="T9" fmla="*/ 0 w 23853"/>
                  <a:gd name="T10" fmla="*/ 0 h 25811"/>
                  <a:gd name="T11" fmla="*/ 23853 w 23853"/>
                  <a:gd name="T12" fmla="*/ 25811 h 258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853" h="25811" fill="none" extrusionOk="0">
                    <a:moveTo>
                      <a:pt x="23438" y="-1"/>
                    </a:moveTo>
                    <a:cubicBezTo>
                      <a:pt x="23714" y="1386"/>
                      <a:pt x="23853" y="2797"/>
                      <a:pt x="23853" y="4211"/>
                    </a:cubicBezTo>
                    <a:cubicBezTo>
                      <a:pt x="23853" y="16140"/>
                      <a:pt x="14182" y="25811"/>
                      <a:pt x="2253" y="25811"/>
                    </a:cubicBezTo>
                    <a:cubicBezTo>
                      <a:pt x="1500" y="25811"/>
                      <a:pt x="748" y="25771"/>
                      <a:pt x="-1" y="25693"/>
                    </a:cubicBezTo>
                  </a:path>
                  <a:path w="23853" h="25811" stroke="0" extrusionOk="0">
                    <a:moveTo>
                      <a:pt x="23438" y="-1"/>
                    </a:moveTo>
                    <a:cubicBezTo>
                      <a:pt x="23714" y="1386"/>
                      <a:pt x="23853" y="2797"/>
                      <a:pt x="23853" y="4211"/>
                    </a:cubicBezTo>
                    <a:cubicBezTo>
                      <a:pt x="23853" y="16140"/>
                      <a:pt x="14182" y="25811"/>
                      <a:pt x="2253" y="25811"/>
                    </a:cubicBezTo>
                    <a:cubicBezTo>
                      <a:pt x="1500" y="25811"/>
                      <a:pt x="748" y="25771"/>
                      <a:pt x="-1" y="25693"/>
                    </a:cubicBezTo>
                    <a:lnTo>
                      <a:pt x="2253" y="4211"/>
                    </a:lnTo>
                    <a:lnTo>
                      <a:pt x="23438" y="-1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0" name="Arc 53"/>
              <p:cNvSpPr>
                <a:spLocks/>
              </p:cNvSpPr>
              <p:nvPr/>
            </p:nvSpPr>
            <p:spPr bwMode="auto">
              <a:xfrm flipH="1">
                <a:off x="2195" y="1475"/>
                <a:ext cx="61" cy="122"/>
              </a:xfrm>
              <a:custGeom>
                <a:avLst/>
                <a:gdLst>
                  <a:gd name="T0" fmla="*/ 0 w 21600"/>
                  <a:gd name="T1" fmla="*/ 0 h 33172"/>
                  <a:gd name="T2" fmla="*/ 0 w 21600"/>
                  <a:gd name="T3" fmla="*/ 0 h 33172"/>
                  <a:gd name="T4" fmla="*/ 0 w 21600"/>
                  <a:gd name="T5" fmla="*/ 0 h 3317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3172"/>
                  <a:gd name="T11" fmla="*/ 21600 w 21600"/>
                  <a:gd name="T12" fmla="*/ 33172 h 331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3172" fill="none" extrusionOk="0">
                    <a:moveTo>
                      <a:pt x="21172" y="33171"/>
                    </a:moveTo>
                    <a:cubicBezTo>
                      <a:pt x="9411" y="32938"/>
                      <a:pt x="0" y="23338"/>
                      <a:pt x="0" y="11576"/>
                    </a:cubicBezTo>
                    <a:cubicBezTo>
                      <a:pt x="-1" y="7476"/>
                      <a:pt x="1166" y="3461"/>
                      <a:pt x="3363" y="-1"/>
                    </a:cubicBezTo>
                  </a:path>
                  <a:path w="21600" h="33172" stroke="0" extrusionOk="0">
                    <a:moveTo>
                      <a:pt x="21172" y="33171"/>
                    </a:moveTo>
                    <a:cubicBezTo>
                      <a:pt x="9411" y="32938"/>
                      <a:pt x="0" y="23338"/>
                      <a:pt x="0" y="11576"/>
                    </a:cubicBezTo>
                    <a:cubicBezTo>
                      <a:pt x="-1" y="7476"/>
                      <a:pt x="1166" y="3461"/>
                      <a:pt x="3363" y="-1"/>
                    </a:cubicBezTo>
                    <a:lnTo>
                      <a:pt x="21600" y="11576"/>
                    </a:lnTo>
                    <a:lnTo>
                      <a:pt x="21172" y="33171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32" name="Group 54"/>
            <p:cNvGrpSpPr>
              <a:grpSpLocks/>
            </p:cNvGrpSpPr>
            <p:nvPr/>
          </p:nvGrpSpPr>
          <p:grpSpPr bwMode="auto">
            <a:xfrm>
              <a:off x="2156" y="1356"/>
              <a:ext cx="90" cy="40"/>
              <a:chOff x="3315" y="792"/>
              <a:chExt cx="150" cy="69"/>
            </a:xfrm>
          </p:grpSpPr>
          <p:sp>
            <p:nvSpPr>
              <p:cNvPr id="29796" name="Line 55"/>
              <p:cNvSpPr>
                <a:spLocks noChangeShapeType="1"/>
              </p:cNvSpPr>
              <p:nvPr/>
            </p:nvSpPr>
            <p:spPr bwMode="auto">
              <a:xfrm flipV="1">
                <a:off x="3315" y="798"/>
                <a:ext cx="90" cy="55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7" name="Line 56"/>
              <p:cNvSpPr>
                <a:spLocks noChangeShapeType="1"/>
              </p:cNvSpPr>
              <p:nvPr/>
            </p:nvSpPr>
            <p:spPr bwMode="auto">
              <a:xfrm flipH="1" flipV="1">
                <a:off x="3387" y="792"/>
                <a:ext cx="78" cy="69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33" name="Freeform 57"/>
            <p:cNvSpPr>
              <a:spLocks/>
            </p:cNvSpPr>
            <p:nvPr/>
          </p:nvSpPr>
          <p:spPr bwMode="auto">
            <a:xfrm>
              <a:off x="1996" y="1521"/>
              <a:ext cx="70" cy="70"/>
            </a:xfrm>
            <a:custGeom>
              <a:avLst/>
              <a:gdLst>
                <a:gd name="T0" fmla="*/ 0 w 48"/>
                <a:gd name="T1" fmla="*/ 26 h 192"/>
                <a:gd name="T2" fmla="*/ 102 w 48"/>
                <a:gd name="T3" fmla="*/ 0 h 192"/>
                <a:gd name="T4" fmla="*/ 0 60000 65536"/>
                <a:gd name="T5" fmla="*/ 0 60000 65536"/>
                <a:gd name="T6" fmla="*/ 0 w 48"/>
                <a:gd name="T7" fmla="*/ 0 h 192"/>
                <a:gd name="T8" fmla="*/ 48 w 48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92">
                  <a:moveTo>
                    <a:pt x="0" y="192"/>
                  </a:moveTo>
                  <a:cubicBezTo>
                    <a:pt x="20" y="112"/>
                    <a:pt x="40" y="32"/>
                    <a:pt x="48" y="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58"/>
            <p:cNvSpPr>
              <a:spLocks/>
            </p:cNvSpPr>
            <p:nvPr/>
          </p:nvSpPr>
          <p:spPr bwMode="auto">
            <a:xfrm>
              <a:off x="1965" y="1426"/>
              <a:ext cx="68" cy="173"/>
            </a:xfrm>
            <a:custGeom>
              <a:avLst/>
              <a:gdLst>
                <a:gd name="T0" fmla="*/ 6 w 112"/>
                <a:gd name="T1" fmla="*/ 0 h 328"/>
                <a:gd name="T2" fmla="*/ 6 w 112"/>
                <a:gd name="T3" fmla="*/ 80 h 328"/>
                <a:gd name="T4" fmla="*/ 41 w 112"/>
                <a:gd name="T5" fmla="*/ 67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59"/>
            <p:cNvSpPr>
              <a:spLocks/>
            </p:cNvSpPr>
            <p:nvPr/>
          </p:nvSpPr>
          <p:spPr bwMode="auto">
            <a:xfrm>
              <a:off x="2065" y="1425"/>
              <a:ext cx="61" cy="177"/>
            </a:xfrm>
            <a:custGeom>
              <a:avLst/>
              <a:gdLst>
                <a:gd name="T0" fmla="*/ 5 w 112"/>
                <a:gd name="T1" fmla="*/ 0 h 328"/>
                <a:gd name="T2" fmla="*/ 5 w 112"/>
                <a:gd name="T3" fmla="*/ 84 h 328"/>
                <a:gd name="T4" fmla="*/ 33 w 112"/>
                <a:gd name="T5" fmla="*/ 70 h 328"/>
                <a:gd name="T6" fmla="*/ 0 60000 65536"/>
                <a:gd name="T7" fmla="*/ 0 60000 65536"/>
                <a:gd name="T8" fmla="*/ 0 60000 65536"/>
                <a:gd name="T9" fmla="*/ 0 w 112"/>
                <a:gd name="T10" fmla="*/ 0 h 328"/>
                <a:gd name="T11" fmla="*/ 112 w 11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328">
                  <a:moveTo>
                    <a:pt x="16" y="0"/>
                  </a:moveTo>
                  <a:cubicBezTo>
                    <a:pt x="8" y="124"/>
                    <a:pt x="0" y="248"/>
                    <a:pt x="16" y="288"/>
                  </a:cubicBezTo>
                  <a:cubicBezTo>
                    <a:pt x="32" y="328"/>
                    <a:pt x="72" y="284"/>
                    <a:pt x="112" y="24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60"/>
            <p:cNvSpPr>
              <a:spLocks/>
            </p:cNvSpPr>
            <p:nvPr/>
          </p:nvSpPr>
          <p:spPr bwMode="auto">
            <a:xfrm>
              <a:off x="1925" y="1426"/>
              <a:ext cx="40" cy="88"/>
            </a:xfrm>
            <a:custGeom>
              <a:avLst/>
              <a:gdLst>
                <a:gd name="T0" fmla="*/ 0 w 80"/>
                <a:gd name="T1" fmla="*/ 59 h 132"/>
                <a:gd name="T2" fmla="*/ 14 w 80"/>
                <a:gd name="T3" fmla="*/ 27 h 132"/>
                <a:gd name="T4" fmla="*/ 20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37" name="Group 61"/>
            <p:cNvGrpSpPr>
              <a:grpSpLocks/>
            </p:cNvGrpSpPr>
            <p:nvPr/>
          </p:nvGrpSpPr>
          <p:grpSpPr bwMode="auto">
            <a:xfrm>
              <a:off x="2288" y="1378"/>
              <a:ext cx="66" cy="219"/>
              <a:chOff x="2024" y="960"/>
              <a:chExt cx="118" cy="424"/>
            </a:xfrm>
          </p:grpSpPr>
          <p:sp>
            <p:nvSpPr>
              <p:cNvPr id="29794" name="Freeform 62"/>
              <p:cNvSpPr>
                <a:spLocks/>
              </p:cNvSpPr>
              <p:nvPr/>
            </p:nvSpPr>
            <p:spPr bwMode="auto">
              <a:xfrm>
                <a:off x="2030" y="1056"/>
                <a:ext cx="112" cy="328"/>
              </a:xfrm>
              <a:custGeom>
                <a:avLst/>
                <a:gdLst>
                  <a:gd name="T0" fmla="*/ 16 w 112"/>
                  <a:gd name="T1" fmla="*/ 0 h 328"/>
                  <a:gd name="T2" fmla="*/ 16 w 112"/>
                  <a:gd name="T3" fmla="*/ 288 h 328"/>
                  <a:gd name="T4" fmla="*/ 112 w 112"/>
                  <a:gd name="T5" fmla="*/ 240 h 328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328"/>
                  <a:gd name="T11" fmla="*/ 112 w 112"/>
                  <a:gd name="T12" fmla="*/ 328 h 3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328">
                    <a:moveTo>
                      <a:pt x="16" y="0"/>
                    </a:moveTo>
                    <a:cubicBezTo>
                      <a:pt x="8" y="124"/>
                      <a:pt x="0" y="248"/>
                      <a:pt x="16" y="288"/>
                    </a:cubicBezTo>
                    <a:cubicBezTo>
                      <a:pt x="32" y="328"/>
                      <a:pt x="72" y="284"/>
                      <a:pt x="112" y="240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5" name="AutoShape 63"/>
              <p:cNvSpPr>
                <a:spLocks noChangeArrowheads="1"/>
              </p:cNvSpPr>
              <p:nvPr/>
            </p:nvSpPr>
            <p:spPr bwMode="auto">
              <a:xfrm>
                <a:off x="2024" y="960"/>
                <a:ext cx="48" cy="48"/>
              </a:xfrm>
              <a:prstGeom prst="flowChartConnector">
                <a:avLst/>
              </a:prstGeom>
              <a:solidFill>
                <a:srgbClr val="FF00FF"/>
              </a:solidFill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>
                  <a:solidFill>
                    <a:srgbClr val="FF00FF"/>
                  </a:solidFill>
                  <a:latin typeface="Arial" charset="0"/>
                </a:endParaRPr>
              </a:p>
            </p:txBody>
          </p:sp>
        </p:grpSp>
        <p:sp>
          <p:nvSpPr>
            <p:cNvPr id="29738" name="Freeform 64"/>
            <p:cNvSpPr>
              <a:spLocks/>
            </p:cNvSpPr>
            <p:nvPr/>
          </p:nvSpPr>
          <p:spPr bwMode="auto">
            <a:xfrm>
              <a:off x="2238" y="1426"/>
              <a:ext cx="63" cy="53"/>
            </a:xfrm>
            <a:custGeom>
              <a:avLst/>
              <a:gdLst>
                <a:gd name="T0" fmla="*/ 0 w 80"/>
                <a:gd name="T1" fmla="*/ 21 h 132"/>
                <a:gd name="T2" fmla="*/ 35 w 80"/>
                <a:gd name="T3" fmla="*/ 10 h 132"/>
                <a:gd name="T4" fmla="*/ 50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39" name="Group 65"/>
            <p:cNvGrpSpPr>
              <a:grpSpLocks/>
            </p:cNvGrpSpPr>
            <p:nvPr/>
          </p:nvGrpSpPr>
          <p:grpSpPr bwMode="auto">
            <a:xfrm>
              <a:off x="2206" y="1448"/>
              <a:ext cx="54" cy="44"/>
              <a:chOff x="373" y="2688"/>
              <a:chExt cx="89" cy="96"/>
            </a:xfrm>
          </p:grpSpPr>
          <p:sp>
            <p:nvSpPr>
              <p:cNvPr id="29792" name="Freeform 66"/>
              <p:cNvSpPr>
                <a:spLocks/>
              </p:cNvSpPr>
              <p:nvPr/>
            </p:nvSpPr>
            <p:spPr bwMode="auto">
              <a:xfrm rot="9222466" flipH="1">
                <a:off x="373" y="2688"/>
                <a:ext cx="47" cy="64"/>
              </a:xfrm>
              <a:custGeom>
                <a:avLst/>
                <a:gdLst>
                  <a:gd name="T0" fmla="*/ 3 w 152"/>
                  <a:gd name="T1" fmla="*/ 0 h 113"/>
                  <a:gd name="T2" fmla="*/ 1 w 152"/>
                  <a:gd name="T3" fmla="*/ 4 h 113"/>
                  <a:gd name="T4" fmla="*/ 1 w 152"/>
                  <a:gd name="T5" fmla="*/ 19 h 113"/>
                  <a:gd name="T6" fmla="*/ 5 w 152"/>
                  <a:gd name="T7" fmla="*/ 35 h 113"/>
                  <a:gd name="T8" fmla="*/ 11 w 152"/>
                  <a:gd name="T9" fmla="*/ 30 h 113"/>
                  <a:gd name="T10" fmla="*/ 15 w 152"/>
                  <a:gd name="T11" fmla="*/ 19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13"/>
                  <a:gd name="T20" fmla="*/ 152 w 152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13">
                    <a:moveTo>
                      <a:pt x="29" y="0"/>
                    </a:moveTo>
                    <a:cubicBezTo>
                      <a:pt x="25" y="2"/>
                      <a:pt x="11" y="2"/>
                      <a:pt x="8" y="12"/>
                    </a:cubicBezTo>
                    <a:cubicBezTo>
                      <a:pt x="5" y="22"/>
                      <a:pt x="0" y="44"/>
                      <a:pt x="8" y="60"/>
                    </a:cubicBezTo>
                    <a:cubicBezTo>
                      <a:pt x="16" y="76"/>
                      <a:pt x="39" y="103"/>
                      <a:pt x="56" y="108"/>
                    </a:cubicBezTo>
                    <a:cubicBezTo>
                      <a:pt x="73" y="113"/>
                      <a:pt x="97" y="101"/>
                      <a:pt x="113" y="93"/>
                    </a:cubicBezTo>
                    <a:cubicBezTo>
                      <a:pt x="129" y="85"/>
                      <a:pt x="144" y="67"/>
                      <a:pt x="152" y="60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3" name="Freeform 67"/>
              <p:cNvSpPr>
                <a:spLocks/>
              </p:cNvSpPr>
              <p:nvPr/>
            </p:nvSpPr>
            <p:spPr bwMode="auto">
              <a:xfrm rot="1673837">
                <a:off x="403" y="2722"/>
                <a:ext cx="59" cy="62"/>
              </a:xfrm>
              <a:custGeom>
                <a:avLst/>
                <a:gdLst>
                  <a:gd name="T0" fmla="*/ 0 w 80"/>
                  <a:gd name="T1" fmla="*/ 29 h 132"/>
                  <a:gd name="T2" fmla="*/ 30 w 80"/>
                  <a:gd name="T3" fmla="*/ 13 h 132"/>
                  <a:gd name="T4" fmla="*/ 4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40" name="Line 68"/>
            <p:cNvSpPr>
              <a:spLocks noChangeShapeType="1"/>
            </p:cNvSpPr>
            <p:nvPr/>
          </p:nvSpPr>
          <p:spPr bwMode="auto">
            <a:xfrm flipV="1">
              <a:off x="3747" y="1426"/>
              <a:ext cx="22" cy="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41" name="Group 69"/>
            <p:cNvGrpSpPr>
              <a:grpSpLocks/>
            </p:cNvGrpSpPr>
            <p:nvPr/>
          </p:nvGrpSpPr>
          <p:grpSpPr bwMode="auto">
            <a:xfrm>
              <a:off x="3184" y="1439"/>
              <a:ext cx="135" cy="146"/>
              <a:chOff x="3184" y="1447"/>
              <a:chExt cx="135" cy="146"/>
            </a:xfrm>
          </p:grpSpPr>
          <p:sp>
            <p:nvSpPr>
              <p:cNvPr id="29789" name="Arc 70"/>
              <p:cNvSpPr>
                <a:spLocks/>
              </p:cNvSpPr>
              <p:nvPr/>
            </p:nvSpPr>
            <p:spPr bwMode="auto">
              <a:xfrm flipH="1">
                <a:off x="3185" y="1447"/>
                <a:ext cx="118" cy="72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0" name="Arc 71"/>
              <p:cNvSpPr>
                <a:spLocks/>
              </p:cNvSpPr>
              <p:nvPr/>
            </p:nvSpPr>
            <p:spPr bwMode="auto">
              <a:xfrm flipH="1">
                <a:off x="3252" y="1472"/>
                <a:ext cx="67" cy="121"/>
              </a:xfrm>
              <a:custGeom>
                <a:avLst/>
                <a:gdLst>
                  <a:gd name="T0" fmla="*/ 0 w 21600"/>
                  <a:gd name="T1" fmla="*/ 0 h 36375"/>
                  <a:gd name="T2" fmla="*/ 0 w 21600"/>
                  <a:gd name="T3" fmla="*/ 0 h 36375"/>
                  <a:gd name="T4" fmla="*/ 0 w 21600"/>
                  <a:gd name="T5" fmla="*/ 0 h 3637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375"/>
                  <a:gd name="T11" fmla="*/ 21600 w 21600"/>
                  <a:gd name="T12" fmla="*/ 36375 h 363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375" fill="none" extrusionOk="0">
                    <a:moveTo>
                      <a:pt x="21599" y="36374"/>
                    </a:moveTo>
                    <a:cubicBezTo>
                      <a:pt x="9670" y="36374"/>
                      <a:pt x="0" y="26703"/>
                      <a:pt x="0" y="14775"/>
                    </a:cubicBezTo>
                    <a:cubicBezTo>
                      <a:pt x="-1" y="9286"/>
                      <a:pt x="2089" y="4003"/>
                      <a:pt x="5843" y="-1"/>
                    </a:cubicBezTo>
                  </a:path>
                  <a:path w="21600" h="36375" stroke="0" extrusionOk="0">
                    <a:moveTo>
                      <a:pt x="21599" y="36374"/>
                    </a:moveTo>
                    <a:cubicBezTo>
                      <a:pt x="9670" y="36374"/>
                      <a:pt x="0" y="26703"/>
                      <a:pt x="0" y="14775"/>
                    </a:cubicBezTo>
                    <a:cubicBezTo>
                      <a:pt x="-1" y="9286"/>
                      <a:pt x="2089" y="4003"/>
                      <a:pt x="5843" y="-1"/>
                    </a:cubicBezTo>
                    <a:lnTo>
                      <a:pt x="21600" y="14775"/>
                    </a:lnTo>
                    <a:lnTo>
                      <a:pt x="21599" y="36374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1" name="Arc 72"/>
              <p:cNvSpPr>
                <a:spLocks/>
              </p:cNvSpPr>
              <p:nvPr/>
            </p:nvSpPr>
            <p:spPr bwMode="auto">
              <a:xfrm flipH="1">
                <a:off x="3184" y="1502"/>
                <a:ext cx="72" cy="91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42" name="Freeform 73"/>
            <p:cNvSpPr>
              <a:spLocks/>
            </p:cNvSpPr>
            <p:nvPr/>
          </p:nvSpPr>
          <p:spPr bwMode="auto">
            <a:xfrm rot="10530301">
              <a:off x="3250" y="1521"/>
              <a:ext cx="146" cy="313"/>
            </a:xfrm>
            <a:custGeom>
              <a:avLst/>
              <a:gdLst>
                <a:gd name="T0" fmla="*/ 0 w 208"/>
                <a:gd name="T1" fmla="*/ 144 h 680"/>
                <a:gd name="T2" fmla="*/ 95 w 208"/>
                <a:gd name="T3" fmla="*/ 22 h 680"/>
                <a:gd name="T4" fmla="*/ 47 w 208"/>
                <a:gd name="T5" fmla="*/ 12 h 680"/>
                <a:gd name="T6" fmla="*/ 0 60000 65536"/>
                <a:gd name="T7" fmla="*/ 0 60000 65536"/>
                <a:gd name="T8" fmla="*/ 0 60000 65536"/>
                <a:gd name="T9" fmla="*/ 0 w 208"/>
                <a:gd name="T10" fmla="*/ 0 h 680"/>
                <a:gd name="T11" fmla="*/ 208 w 208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" h="680">
                  <a:moveTo>
                    <a:pt x="0" y="680"/>
                  </a:moveTo>
                  <a:cubicBezTo>
                    <a:pt x="88" y="444"/>
                    <a:pt x="176" y="208"/>
                    <a:pt x="192" y="104"/>
                  </a:cubicBezTo>
                  <a:cubicBezTo>
                    <a:pt x="208" y="0"/>
                    <a:pt x="104" y="64"/>
                    <a:pt x="96" y="56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Freeform 74"/>
            <p:cNvSpPr>
              <a:spLocks/>
            </p:cNvSpPr>
            <p:nvPr/>
          </p:nvSpPr>
          <p:spPr bwMode="auto">
            <a:xfrm>
              <a:off x="3330" y="1426"/>
              <a:ext cx="1" cy="397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5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75"/>
            <p:cNvSpPr>
              <a:spLocks/>
            </p:cNvSpPr>
            <p:nvPr/>
          </p:nvSpPr>
          <p:spPr bwMode="auto">
            <a:xfrm rot="-1432516">
              <a:off x="3686" y="1493"/>
              <a:ext cx="91" cy="96"/>
            </a:xfrm>
            <a:custGeom>
              <a:avLst/>
              <a:gdLst>
                <a:gd name="T0" fmla="*/ 0 w 80"/>
                <a:gd name="T1" fmla="*/ 70 h 132"/>
                <a:gd name="T2" fmla="*/ 73 w 80"/>
                <a:gd name="T3" fmla="*/ 32 h 132"/>
                <a:gd name="T4" fmla="*/ 104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Arc 76"/>
            <p:cNvSpPr>
              <a:spLocks/>
            </p:cNvSpPr>
            <p:nvPr/>
          </p:nvSpPr>
          <p:spPr bwMode="auto">
            <a:xfrm rot="21592133" flipV="1">
              <a:off x="2592" y="1445"/>
              <a:ext cx="139" cy="135"/>
            </a:xfrm>
            <a:custGeom>
              <a:avLst/>
              <a:gdLst>
                <a:gd name="T0" fmla="*/ 0 w 42187"/>
                <a:gd name="T1" fmla="*/ 0 h 21600"/>
                <a:gd name="T2" fmla="*/ 0 w 42187"/>
                <a:gd name="T3" fmla="*/ 0 h 21600"/>
                <a:gd name="T4" fmla="*/ 0 w 42187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87"/>
                <a:gd name="T10" fmla="*/ 0 h 21600"/>
                <a:gd name="T11" fmla="*/ 42187 w 421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87" h="21600" fill="none" extrusionOk="0">
                  <a:moveTo>
                    <a:pt x="0" y="15072"/>
                  </a:moveTo>
                  <a:cubicBezTo>
                    <a:pt x="2845" y="6097"/>
                    <a:pt x="11175" y="-1"/>
                    <a:pt x="20590" y="0"/>
                  </a:cubicBezTo>
                  <a:cubicBezTo>
                    <a:pt x="32377" y="0"/>
                    <a:pt x="41987" y="9449"/>
                    <a:pt x="42186" y="21235"/>
                  </a:cubicBezTo>
                </a:path>
                <a:path w="42187" h="21600" stroke="0" extrusionOk="0">
                  <a:moveTo>
                    <a:pt x="0" y="15072"/>
                  </a:moveTo>
                  <a:cubicBezTo>
                    <a:pt x="2845" y="6097"/>
                    <a:pt x="11175" y="-1"/>
                    <a:pt x="20590" y="0"/>
                  </a:cubicBezTo>
                  <a:cubicBezTo>
                    <a:pt x="32377" y="0"/>
                    <a:pt x="41987" y="9449"/>
                    <a:pt x="42186" y="21235"/>
                  </a:cubicBezTo>
                  <a:lnTo>
                    <a:pt x="20590" y="21600"/>
                  </a:lnTo>
                  <a:lnTo>
                    <a:pt x="0" y="15072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Freeform 77"/>
            <p:cNvSpPr>
              <a:spLocks/>
            </p:cNvSpPr>
            <p:nvPr/>
          </p:nvSpPr>
          <p:spPr bwMode="auto">
            <a:xfrm>
              <a:off x="2536" y="1164"/>
              <a:ext cx="120" cy="359"/>
            </a:xfrm>
            <a:custGeom>
              <a:avLst/>
              <a:gdLst>
                <a:gd name="T0" fmla="*/ 0 w 208"/>
                <a:gd name="T1" fmla="*/ 190 h 680"/>
                <a:gd name="T2" fmla="*/ 64 w 208"/>
                <a:gd name="T3" fmla="*/ 29 h 680"/>
                <a:gd name="T4" fmla="*/ 32 w 208"/>
                <a:gd name="T5" fmla="*/ 16 h 680"/>
                <a:gd name="T6" fmla="*/ 0 60000 65536"/>
                <a:gd name="T7" fmla="*/ 0 60000 65536"/>
                <a:gd name="T8" fmla="*/ 0 60000 65536"/>
                <a:gd name="T9" fmla="*/ 0 w 208"/>
                <a:gd name="T10" fmla="*/ 0 h 680"/>
                <a:gd name="T11" fmla="*/ 208 w 208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" h="680">
                  <a:moveTo>
                    <a:pt x="0" y="680"/>
                  </a:moveTo>
                  <a:cubicBezTo>
                    <a:pt x="88" y="444"/>
                    <a:pt x="176" y="208"/>
                    <a:pt x="192" y="104"/>
                  </a:cubicBezTo>
                  <a:cubicBezTo>
                    <a:pt x="208" y="0"/>
                    <a:pt x="104" y="64"/>
                    <a:pt x="96" y="56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Freeform 78"/>
            <p:cNvSpPr>
              <a:spLocks/>
            </p:cNvSpPr>
            <p:nvPr/>
          </p:nvSpPr>
          <p:spPr bwMode="auto">
            <a:xfrm>
              <a:off x="2598" y="1194"/>
              <a:ext cx="28" cy="332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144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Freeform 79"/>
            <p:cNvSpPr>
              <a:spLocks/>
            </p:cNvSpPr>
            <p:nvPr/>
          </p:nvSpPr>
          <p:spPr bwMode="auto">
            <a:xfrm rot="20232284" flipV="1">
              <a:off x="2702" y="1425"/>
              <a:ext cx="29" cy="71"/>
            </a:xfrm>
            <a:custGeom>
              <a:avLst/>
              <a:gdLst>
                <a:gd name="T0" fmla="*/ 1 w 152"/>
                <a:gd name="T1" fmla="*/ 0 h 113"/>
                <a:gd name="T2" fmla="*/ 0 w 152"/>
                <a:gd name="T3" fmla="*/ 5 h 113"/>
                <a:gd name="T4" fmla="*/ 0 w 152"/>
                <a:gd name="T5" fmla="*/ 24 h 113"/>
                <a:gd name="T6" fmla="*/ 2 w 152"/>
                <a:gd name="T7" fmla="*/ 43 h 113"/>
                <a:gd name="T8" fmla="*/ 4 w 152"/>
                <a:gd name="T9" fmla="*/ 36 h 113"/>
                <a:gd name="T10" fmla="*/ 6 w 152"/>
                <a:gd name="T11" fmla="*/ 24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Freeform 80"/>
            <p:cNvSpPr>
              <a:spLocks/>
            </p:cNvSpPr>
            <p:nvPr/>
          </p:nvSpPr>
          <p:spPr bwMode="auto">
            <a:xfrm rot="-1367716">
              <a:off x="2703" y="1425"/>
              <a:ext cx="83" cy="67"/>
            </a:xfrm>
            <a:custGeom>
              <a:avLst/>
              <a:gdLst>
                <a:gd name="T0" fmla="*/ 9 w 152"/>
                <a:gd name="T1" fmla="*/ 0 h 113"/>
                <a:gd name="T2" fmla="*/ 2 w 152"/>
                <a:gd name="T3" fmla="*/ 4 h 113"/>
                <a:gd name="T4" fmla="*/ 2 w 152"/>
                <a:gd name="T5" fmla="*/ 21 h 113"/>
                <a:gd name="T6" fmla="*/ 17 w 152"/>
                <a:gd name="T7" fmla="*/ 38 h 113"/>
                <a:gd name="T8" fmla="*/ 34 w 152"/>
                <a:gd name="T9" fmla="*/ 33 h 113"/>
                <a:gd name="T10" fmla="*/ 45 w 152"/>
                <a:gd name="T11" fmla="*/ 21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13"/>
                <a:gd name="T20" fmla="*/ 152 w 152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13">
                  <a:moveTo>
                    <a:pt x="29" y="0"/>
                  </a:moveTo>
                  <a:cubicBezTo>
                    <a:pt x="25" y="2"/>
                    <a:pt x="11" y="2"/>
                    <a:pt x="8" y="12"/>
                  </a:cubicBezTo>
                  <a:cubicBezTo>
                    <a:pt x="5" y="22"/>
                    <a:pt x="0" y="44"/>
                    <a:pt x="8" y="60"/>
                  </a:cubicBezTo>
                  <a:cubicBezTo>
                    <a:pt x="16" y="76"/>
                    <a:pt x="39" y="103"/>
                    <a:pt x="56" y="108"/>
                  </a:cubicBezTo>
                  <a:cubicBezTo>
                    <a:pt x="73" y="113"/>
                    <a:pt x="97" y="101"/>
                    <a:pt x="113" y="93"/>
                  </a:cubicBezTo>
                  <a:cubicBezTo>
                    <a:pt x="129" y="85"/>
                    <a:pt x="144" y="67"/>
                    <a:pt x="152" y="6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50" name="Group 81"/>
            <p:cNvGrpSpPr>
              <a:grpSpLocks/>
            </p:cNvGrpSpPr>
            <p:nvPr/>
          </p:nvGrpSpPr>
          <p:grpSpPr bwMode="auto">
            <a:xfrm>
              <a:off x="2777" y="1431"/>
              <a:ext cx="120" cy="153"/>
              <a:chOff x="2777" y="1431"/>
              <a:chExt cx="120" cy="153"/>
            </a:xfrm>
          </p:grpSpPr>
          <p:sp>
            <p:nvSpPr>
              <p:cNvPr id="29784" name="Arc 82"/>
              <p:cNvSpPr>
                <a:spLocks/>
              </p:cNvSpPr>
              <p:nvPr/>
            </p:nvSpPr>
            <p:spPr bwMode="auto">
              <a:xfrm flipH="1">
                <a:off x="2836" y="1458"/>
                <a:ext cx="60" cy="125"/>
              </a:xfrm>
              <a:custGeom>
                <a:avLst/>
                <a:gdLst>
                  <a:gd name="T0" fmla="*/ 0 w 21600"/>
                  <a:gd name="T1" fmla="*/ 0 h 36375"/>
                  <a:gd name="T2" fmla="*/ 0 w 21600"/>
                  <a:gd name="T3" fmla="*/ 0 h 36375"/>
                  <a:gd name="T4" fmla="*/ 0 w 21600"/>
                  <a:gd name="T5" fmla="*/ 0 h 3637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375"/>
                  <a:gd name="T11" fmla="*/ 21600 w 21600"/>
                  <a:gd name="T12" fmla="*/ 36375 h 363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375" fill="none" extrusionOk="0">
                    <a:moveTo>
                      <a:pt x="21599" y="36374"/>
                    </a:moveTo>
                    <a:cubicBezTo>
                      <a:pt x="9670" y="36374"/>
                      <a:pt x="0" y="26703"/>
                      <a:pt x="0" y="14775"/>
                    </a:cubicBezTo>
                    <a:cubicBezTo>
                      <a:pt x="-1" y="9286"/>
                      <a:pt x="2089" y="4003"/>
                      <a:pt x="5843" y="-1"/>
                    </a:cubicBezTo>
                  </a:path>
                  <a:path w="21600" h="36375" stroke="0" extrusionOk="0">
                    <a:moveTo>
                      <a:pt x="21599" y="36374"/>
                    </a:moveTo>
                    <a:cubicBezTo>
                      <a:pt x="9670" y="36374"/>
                      <a:pt x="0" y="26703"/>
                      <a:pt x="0" y="14775"/>
                    </a:cubicBezTo>
                    <a:cubicBezTo>
                      <a:pt x="-1" y="9286"/>
                      <a:pt x="2089" y="4003"/>
                      <a:pt x="5843" y="-1"/>
                    </a:cubicBezTo>
                    <a:lnTo>
                      <a:pt x="21600" y="14775"/>
                    </a:lnTo>
                    <a:lnTo>
                      <a:pt x="21599" y="36374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785" name="Group 83"/>
              <p:cNvGrpSpPr>
                <a:grpSpLocks/>
              </p:cNvGrpSpPr>
              <p:nvPr/>
            </p:nvGrpSpPr>
            <p:grpSpPr bwMode="auto">
              <a:xfrm>
                <a:off x="2777" y="1431"/>
                <a:ext cx="120" cy="153"/>
                <a:chOff x="2777" y="1431"/>
                <a:chExt cx="120" cy="153"/>
              </a:xfrm>
            </p:grpSpPr>
            <p:sp>
              <p:nvSpPr>
                <p:cNvPr id="29786" name="Arc 84"/>
                <p:cNvSpPr>
                  <a:spLocks/>
                </p:cNvSpPr>
                <p:nvPr/>
              </p:nvSpPr>
              <p:spPr bwMode="auto">
                <a:xfrm flipH="1">
                  <a:off x="2778" y="1434"/>
                  <a:ext cx="107" cy="75"/>
                </a:xfrm>
                <a:custGeom>
                  <a:avLst/>
                  <a:gdLst>
                    <a:gd name="T0" fmla="*/ 0 w 37898"/>
                    <a:gd name="T1" fmla="*/ 0 h 21600"/>
                    <a:gd name="T2" fmla="*/ 0 w 37898"/>
                    <a:gd name="T3" fmla="*/ 0 h 21600"/>
                    <a:gd name="T4" fmla="*/ 0 w 3789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898"/>
                    <a:gd name="T10" fmla="*/ 0 h 21600"/>
                    <a:gd name="T11" fmla="*/ 37898 w 3789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87" name="Arc 85"/>
                <p:cNvSpPr>
                  <a:spLocks/>
                </p:cNvSpPr>
                <p:nvPr/>
              </p:nvSpPr>
              <p:spPr bwMode="auto">
                <a:xfrm flipH="1">
                  <a:off x="2777" y="1491"/>
                  <a:ext cx="65" cy="93"/>
                </a:xfrm>
                <a:custGeom>
                  <a:avLst/>
                  <a:gdLst>
                    <a:gd name="T0" fmla="*/ 0 w 23199"/>
                    <a:gd name="T1" fmla="*/ 0 h 27198"/>
                    <a:gd name="T2" fmla="*/ 0 w 23199"/>
                    <a:gd name="T3" fmla="*/ 0 h 27198"/>
                    <a:gd name="T4" fmla="*/ 0 w 23199"/>
                    <a:gd name="T5" fmla="*/ 0 h 27198"/>
                    <a:gd name="T6" fmla="*/ 0 60000 65536"/>
                    <a:gd name="T7" fmla="*/ 0 60000 65536"/>
                    <a:gd name="T8" fmla="*/ 0 60000 65536"/>
                    <a:gd name="T9" fmla="*/ 0 w 23199"/>
                    <a:gd name="T10" fmla="*/ 0 h 27198"/>
                    <a:gd name="T11" fmla="*/ 23199 w 23199"/>
                    <a:gd name="T12" fmla="*/ 27198 h 27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88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890" y="1431"/>
                  <a:ext cx="7" cy="153"/>
                </a:xfrm>
                <a:prstGeom prst="line">
                  <a:avLst/>
                </a:prstGeom>
                <a:noFill/>
                <a:ln w="3810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51" name="Freeform 87"/>
            <p:cNvSpPr>
              <a:spLocks/>
            </p:cNvSpPr>
            <p:nvPr/>
          </p:nvSpPr>
          <p:spPr bwMode="auto">
            <a:xfrm>
              <a:off x="2888" y="1508"/>
              <a:ext cx="65" cy="76"/>
            </a:xfrm>
            <a:custGeom>
              <a:avLst/>
              <a:gdLst>
                <a:gd name="T0" fmla="*/ 0 w 176"/>
                <a:gd name="T1" fmla="*/ 15 h 295"/>
                <a:gd name="T2" fmla="*/ 3 w 176"/>
                <a:gd name="T3" fmla="*/ 19 h 295"/>
                <a:gd name="T4" fmla="*/ 9 w 176"/>
                <a:gd name="T5" fmla="*/ 19 h 295"/>
                <a:gd name="T6" fmla="*/ 15 w 176"/>
                <a:gd name="T7" fmla="*/ 16 h 295"/>
                <a:gd name="T8" fmla="*/ 23 w 176"/>
                <a:gd name="T9" fmla="*/ 6 h 295"/>
                <a:gd name="T10" fmla="*/ 24 w 176"/>
                <a:gd name="T11" fmla="*/ 0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"/>
                <a:gd name="T19" fmla="*/ 0 h 295"/>
                <a:gd name="T20" fmla="*/ 176 w 176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" h="295">
                  <a:moveTo>
                    <a:pt x="0" y="228"/>
                  </a:moveTo>
                  <a:cubicBezTo>
                    <a:pt x="5" y="237"/>
                    <a:pt x="13" y="274"/>
                    <a:pt x="24" y="284"/>
                  </a:cubicBezTo>
                  <a:cubicBezTo>
                    <a:pt x="35" y="294"/>
                    <a:pt x="50" y="295"/>
                    <a:pt x="64" y="288"/>
                  </a:cubicBezTo>
                  <a:cubicBezTo>
                    <a:pt x="78" y="281"/>
                    <a:pt x="91" y="273"/>
                    <a:pt x="108" y="240"/>
                  </a:cubicBezTo>
                  <a:cubicBezTo>
                    <a:pt x="125" y="207"/>
                    <a:pt x="153" y="128"/>
                    <a:pt x="164" y="88"/>
                  </a:cubicBezTo>
                  <a:cubicBezTo>
                    <a:pt x="175" y="48"/>
                    <a:pt x="174" y="18"/>
                    <a:pt x="176" y="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AutoShape 88"/>
            <p:cNvSpPr>
              <a:spLocks noChangeArrowheads="1"/>
            </p:cNvSpPr>
            <p:nvPr/>
          </p:nvSpPr>
          <p:spPr bwMode="auto">
            <a:xfrm flipV="1">
              <a:off x="2809" y="1344"/>
              <a:ext cx="75" cy="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5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9753" name="Line 89"/>
            <p:cNvSpPr>
              <a:spLocks noChangeShapeType="1"/>
            </p:cNvSpPr>
            <p:nvPr/>
          </p:nvSpPr>
          <p:spPr bwMode="auto">
            <a:xfrm>
              <a:off x="3019" y="1426"/>
              <a:ext cx="0" cy="17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Freeform 90"/>
            <p:cNvSpPr>
              <a:spLocks/>
            </p:cNvSpPr>
            <p:nvPr/>
          </p:nvSpPr>
          <p:spPr bwMode="auto">
            <a:xfrm>
              <a:off x="4009" y="1421"/>
              <a:ext cx="108" cy="151"/>
            </a:xfrm>
            <a:custGeom>
              <a:avLst/>
              <a:gdLst>
                <a:gd name="T0" fmla="*/ 0 w 192"/>
                <a:gd name="T1" fmla="*/ 136 h 168"/>
                <a:gd name="T2" fmla="*/ 30 w 192"/>
                <a:gd name="T3" fmla="*/ 20 h 168"/>
                <a:gd name="T4" fmla="*/ 61 w 192"/>
                <a:gd name="T5" fmla="*/ 20 h 168"/>
                <a:gd name="T6" fmla="*/ 0 60000 65536"/>
                <a:gd name="T7" fmla="*/ 0 60000 65536"/>
                <a:gd name="T8" fmla="*/ 0 60000 65536"/>
                <a:gd name="T9" fmla="*/ 0 w 192"/>
                <a:gd name="T10" fmla="*/ 0 h 168"/>
                <a:gd name="T11" fmla="*/ 192 w 192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68">
                  <a:moveTo>
                    <a:pt x="0" y="168"/>
                  </a:moveTo>
                  <a:cubicBezTo>
                    <a:pt x="32" y="108"/>
                    <a:pt x="64" y="48"/>
                    <a:pt x="96" y="24"/>
                  </a:cubicBezTo>
                  <a:cubicBezTo>
                    <a:pt x="128" y="0"/>
                    <a:pt x="160" y="12"/>
                    <a:pt x="192" y="24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Freeform 91"/>
            <p:cNvSpPr>
              <a:spLocks/>
            </p:cNvSpPr>
            <p:nvPr/>
          </p:nvSpPr>
          <p:spPr bwMode="auto">
            <a:xfrm>
              <a:off x="4081" y="1421"/>
              <a:ext cx="38" cy="142"/>
            </a:xfrm>
            <a:custGeom>
              <a:avLst/>
              <a:gdLst>
                <a:gd name="T0" fmla="*/ 0 w 144"/>
                <a:gd name="T1" fmla="*/ 10 h 280"/>
                <a:gd name="T2" fmla="*/ 7 w 144"/>
                <a:gd name="T3" fmla="*/ 10 h 280"/>
                <a:gd name="T4" fmla="*/ 10 w 144"/>
                <a:gd name="T5" fmla="*/ 72 h 280"/>
                <a:gd name="T6" fmla="*/ 0 60000 65536"/>
                <a:gd name="T7" fmla="*/ 0 60000 65536"/>
                <a:gd name="T8" fmla="*/ 0 60000 65536"/>
                <a:gd name="T9" fmla="*/ 0 w 144"/>
                <a:gd name="T10" fmla="*/ 0 h 280"/>
                <a:gd name="T11" fmla="*/ 144 w 144"/>
                <a:gd name="T12" fmla="*/ 280 h 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80">
                  <a:moveTo>
                    <a:pt x="0" y="40"/>
                  </a:moveTo>
                  <a:cubicBezTo>
                    <a:pt x="36" y="20"/>
                    <a:pt x="72" y="0"/>
                    <a:pt x="96" y="40"/>
                  </a:cubicBezTo>
                  <a:cubicBezTo>
                    <a:pt x="120" y="80"/>
                    <a:pt x="128" y="240"/>
                    <a:pt x="144" y="28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Arc 92"/>
            <p:cNvSpPr>
              <a:spLocks/>
            </p:cNvSpPr>
            <p:nvPr/>
          </p:nvSpPr>
          <p:spPr bwMode="auto">
            <a:xfrm rot="6747118" flipV="1">
              <a:off x="4070" y="1462"/>
              <a:ext cx="210" cy="51"/>
            </a:xfrm>
            <a:custGeom>
              <a:avLst/>
              <a:gdLst>
                <a:gd name="T0" fmla="*/ 0 w 21600"/>
                <a:gd name="T1" fmla="*/ 0 h 26689"/>
                <a:gd name="T2" fmla="*/ 0 w 21600"/>
                <a:gd name="T3" fmla="*/ 0 h 26689"/>
                <a:gd name="T4" fmla="*/ 0 w 21600"/>
                <a:gd name="T5" fmla="*/ 0 h 2668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689"/>
                <a:gd name="T11" fmla="*/ 21600 w 21600"/>
                <a:gd name="T12" fmla="*/ 26689 h 266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689" fill="none" extrusionOk="0">
                  <a:moveTo>
                    <a:pt x="19068" y="-1"/>
                  </a:moveTo>
                  <a:cubicBezTo>
                    <a:pt x="20730" y="3123"/>
                    <a:pt x="21600" y="6608"/>
                    <a:pt x="21600" y="10147"/>
                  </a:cubicBezTo>
                  <a:cubicBezTo>
                    <a:pt x="21600" y="16529"/>
                    <a:pt x="18777" y="22584"/>
                    <a:pt x="13889" y="26688"/>
                  </a:cubicBezTo>
                </a:path>
                <a:path w="21600" h="26689" stroke="0" extrusionOk="0">
                  <a:moveTo>
                    <a:pt x="19068" y="-1"/>
                  </a:moveTo>
                  <a:cubicBezTo>
                    <a:pt x="20730" y="3123"/>
                    <a:pt x="21600" y="6608"/>
                    <a:pt x="21600" y="10147"/>
                  </a:cubicBezTo>
                  <a:cubicBezTo>
                    <a:pt x="21600" y="16529"/>
                    <a:pt x="18777" y="22584"/>
                    <a:pt x="13889" y="26688"/>
                  </a:cubicBezTo>
                  <a:lnTo>
                    <a:pt x="0" y="10147"/>
                  </a:lnTo>
                  <a:lnTo>
                    <a:pt x="19068" y="-1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57" name="Group 93"/>
            <p:cNvGrpSpPr>
              <a:grpSpLocks/>
            </p:cNvGrpSpPr>
            <p:nvPr/>
          </p:nvGrpSpPr>
          <p:grpSpPr bwMode="auto">
            <a:xfrm>
              <a:off x="4179" y="1438"/>
              <a:ext cx="135" cy="147"/>
              <a:chOff x="4179" y="1438"/>
              <a:chExt cx="135" cy="147"/>
            </a:xfrm>
          </p:grpSpPr>
          <p:sp>
            <p:nvSpPr>
              <p:cNvPr id="29781" name="Arc 94"/>
              <p:cNvSpPr>
                <a:spLocks/>
              </p:cNvSpPr>
              <p:nvPr/>
            </p:nvSpPr>
            <p:spPr bwMode="auto">
              <a:xfrm flipH="1">
                <a:off x="4179" y="1438"/>
                <a:ext cx="118" cy="72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2" name="Arc 95"/>
              <p:cNvSpPr>
                <a:spLocks/>
              </p:cNvSpPr>
              <p:nvPr/>
            </p:nvSpPr>
            <p:spPr bwMode="auto">
              <a:xfrm flipH="1">
                <a:off x="4247" y="1463"/>
                <a:ext cx="67" cy="122"/>
              </a:xfrm>
              <a:custGeom>
                <a:avLst/>
                <a:gdLst>
                  <a:gd name="T0" fmla="*/ 0 w 21600"/>
                  <a:gd name="T1" fmla="*/ 0 h 36375"/>
                  <a:gd name="T2" fmla="*/ 0 w 21600"/>
                  <a:gd name="T3" fmla="*/ 0 h 36375"/>
                  <a:gd name="T4" fmla="*/ 0 w 21600"/>
                  <a:gd name="T5" fmla="*/ 0 h 3637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375"/>
                  <a:gd name="T11" fmla="*/ 21600 w 21600"/>
                  <a:gd name="T12" fmla="*/ 36375 h 363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375" fill="none" extrusionOk="0">
                    <a:moveTo>
                      <a:pt x="21599" y="36374"/>
                    </a:moveTo>
                    <a:cubicBezTo>
                      <a:pt x="9670" y="36374"/>
                      <a:pt x="0" y="26703"/>
                      <a:pt x="0" y="14775"/>
                    </a:cubicBezTo>
                    <a:cubicBezTo>
                      <a:pt x="-1" y="9286"/>
                      <a:pt x="2089" y="4003"/>
                      <a:pt x="5843" y="-1"/>
                    </a:cubicBezTo>
                  </a:path>
                  <a:path w="21600" h="36375" stroke="0" extrusionOk="0">
                    <a:moveTo>
                      <a:pt x="21599" y="36374"/>
                    </a:moveTo>
                    <a:cubicBezTo>
                      <a:pt x="9670" y="36374"/>
                      <a:pt x="0" y="26703"/>
                      <a:pt x="0" y="14775"/>
                    </a:cubicBezTo>
                    <a:cubicBezTo>
                      <a:pt x="-1" y="9286"/>
                      <a:pt x="2089" y="4003"/>
                      <a:pt x="5843" y="-1"/>
                    </a:cubicBezTo>
                    <a:lnTo>
                      <a:pt x="21600" y="14775"/>
                    </a:lnTo>
                    <a:lnTo>
                      <a:pt x="21599" y="36374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3" name="Arc 96"/>
              <p:cNvSpPr>
                <a:spLocks/>
              </p:cNvSpPr>
              <p:nvPr/>
            </p:nvSpPr>
            <p:spPr bwMode="auto">
              <a:xfrm flipH="1">
                <a:off x="4179" y="1494"/>
                <a:ext cx="72" cy="91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58" name="Freeform 97"/>
            <p:cNvSpPr>
              <a:spLocks/>
            </p:cNvSpPr>
            <p:nvPr/>
          </p:nvSpPr>
          <p:spPr bwMode="auto">
            <a:xfrm rot="10530301">
              <a:off x="4241" y="1521"/>
              <a:ext cx="145" cy="313"/>
            </a:xfrm>
            <a:custGeom>
              <a:avLst/>
              <a:gdLst>
                <a:gd name="T0" fmla="*/ 0 w 208"/>
                <a:gd name="T1" fmla="*/ 144 h 680"/>
                <a:gd name="T2" fmla="*/ 93 w 208"/>
                <a:gd name="T3" fmla="*/ 22 h 680"/>
                <a:gd name="T4" fmla="*/ 47 w 208"/>
                <a:gd name="T5" fmla="*/ 12 h 680"/>
                <a:gd name="T6" fmla="*/ 0 60000 65536"/>
                <a:gd name="T7" fmla="*/ 0 60000 65536"/>
                <a:gd name="T8" fmla="*/ 0 60000 65536"/>
                <a:gd name="T9" fmla="*/ 0 w 208"/>
                <a:gd name="T10" fmla="*/ 0 h 680"/>
                <a:gd name="T11" fmla="*/ 208 w 208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" h="680">
                  <a:moveTo>
                    <a:pt x="0" y="680"/>
                  </a:moveTo>
                  <a:cubicBezTo>
                    <a:pt x="88" y="444"/>
                    <a:pt x="176" y="208"/>
                    <a:pt x="192" y="104"/>
                  </a:cubicBezTo>
                  <a:cubicBezTo>
                    <a:pt x="208" y="0"/>
                    <a:pt x="104" y="64"/>
                    <a:pt x="96" y="56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Freeform 98"/>
            <p:cNvSpPr>
              <a:spLocks/>
            </p:cNvSpPr>
            <p:nvPr/>
          </p:nvSpPr>
          <p:spPr bwMode="auto">
            <a:xfrm>
              <a:off x="4325" y="1426"/>
              <a:ext cx="0" cy="397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05 h 768"/>
                <a:gd name="T4" fmla="*/ 0 60000 65536"/>
                <a:gd name="T5" fmla="*/ 0 60000 65536"/>
                <a:gd name="T6" fmla="*/ 0 w 1"/>
                <a:gd name="T7" fmla="*/ 0 h 768"/>
                <a:gd name="T8" fmla="*/ 0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99"/>
            <p:cNvSpPr>
              <a:spLocks noChangeShapeType="1"/>
            </p:cNvSpPr>
            <p:nvPr/>
          </p:nvSpPr>
          <p:spPr bwMode="auto">
            <a:xfrm>
              <a:off x="4014" y="1418"/>
              <a:ext cx="0" cy="17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61" name="Group 100"/>
            <p:cNvGrpSpPr>
              <a:grpSpLocks/>
            </p:cNvGrpSpPr>
            <p:nvPr/>
          </p:nvGrpSpPr>
          <p:grpSpPr bwMode="auto">
            <a:xfrm>
              <a:off x="762" y="1137"/>
              <a:ext cx="143" cy="169"/>
              <a:chOff x="762" y="1137"/>
              <a:chExt cx="143" cy="169"/>
            </a:xfrm>
          </p:grpSpPr>
          <p:sp>
            <p:nvSpPr>
              <p:cNvPr id="29778" name="Arc 101"/>
              <p:cNvSpPr>
                <a:spLocks/>
              </p:cNvSpPr>
              <p:nvPr/>
            </p:nvSpPr>
            <p:spPr bwMode="auto">
              <a:xfrm rot="20206454" flipH="1">
                <a:off x="762" y="1183"/>
                <a:ext cx="98" cy="101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9" name="Arc 102"/>
              <p:cNvSpPr>
                <a:spLocks/>
              </p:cNvSpPr>
              <p:nvPr/>
            </p:nvSpPr>
            <p:spPr bwMode="auto">
              <a:xfrm rot="18564040" flipH="1">
                <a:off x="841" y="1149"/>
                <a:ext cx="61" cy="67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0" name="Arc 103"/>
              <p:cNvSpPr>
                <a:spLocks/>
              </p:cNvSpPr>
              <p:nvPr/>
            </p:nvSpPr>
            <p:spPr bwMode="auto">
              <a:xfrm rot="5910393" flipH="1">
                <a:off x="735" y="1185"/>
                <a:ext cx="169" cy="73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62" name="Freeform 104"/>
            <p:cNvSpPr>
              <a:spLocks/>
            </p:cNvSpPr>
            <p:nvPr/>
          </p:nvSpPr>
          <p:spPr bwMode="auto">
            <a:xfrm rot="-143199">
              <a:off x="859" y="1233"/>
              <a:ext cx="49" cy="353"/>
            </a:xfrm>
            <a:custGeom>
              <a:avLst/>
              <a:gdLst>
                <a:gd name="T0" fmla="*/ 0 w 192"/>
                <a:gd name="T1" fmla="*/ 260 h 480"/>
                <a:gd name="T2" fmla="*/ 6 w 192"/>
                <a:gd name="T3" fmla="*/ 234 h 480"/>
                <a:gd name="T4" fmla="*/ 9 w 192"/>
                <a:gd name="T5" fmla="*/ 182 h 480"/>
                <a:gd name="T6" fmla="*/ 13 w 19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80"/>
                <a:gd name="T14" fmla="*/ 192 w 19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80">
                  <a:moveTo>
                    <a:pt x="0" y="480"/>
                  </a:moveTo>
                  <a:cubicBezTo>
                    <a:pt x="36" y="468"/>
                    <a:pt x="72" y="456"/>
                    <a:pt x="96" y="432"/>
                  </a:cubicBezTo>
                  <a:cubicBezTo>
                    <a:pt x="120" y="408"/>
                    <a:pt x="128" y="408"/>
                    <a:pt x="144" y="336"/>
                  </a:cubicBezTo>
                  <a:cubicBezTo>
                    <a:pt x="160" y="264"/>
                    <a:pt x="176" y="132"/>
                    <a:pt x="192" y="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Freeform 105"/>
            <p:cNvSpPr>
              <a:spLocks/>
            </p:cNvSpPr>
            <p:nvPr/>
          </p:nvSpPr>
          <p:spPr bwMode="auto">
            <a:xfrm rot="2859523" flipH="1">
              <a:off x="872" y="1192"/>
              <a:ext cx="72" cy="86"/>
            </a:xfrm>
            <a:custGeom>
              <a:avLst/>
              <a:gdLst>
                <a:gd name="T0" fmla="*/ 0 w 80"/>
                <a:gd name="T1" fmla="*/ 56 h 132"/>
                <a:gd name="T2" fmla="*/ 45 w 80"/>
                <a:gd name="T3" fmla="*/ 25 h 132"/>
                <a:gd name="T4" fmla="*/ 65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Arc 106"/>
            <p:cNvSpPr>
              <a:spLocks/>
            </p:cNvSpPr>
            <p:nvPr/>
          </p:nvSpPr>
          <p:spPr bwMode="auto">
            <a:xfrm rot="7227494" flipH="1">
              <a:off x="1020" y="1179"/>
              <a:ext cx="64" cy="73"/>
            </a:xfrm>
            <a:custGeom>
              <a:avLst/>
              <a:gdLst>
                <a:gd name="T0" fmla="*/ 0 w 29764"/>
                <a:gd name="T1" fmla="*/ 0 h 21600"/>
                <a:gd name="T2" fmla="*/ 0 w 29764"/>
                <a:gd name="T3" fmla="*/ 0 h 21600"/>
                <a:gd name="T4" fmla="*/ 0 w 297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9764"/>
                <a:gd name="T10" fmla="*/ 0 h 21600"/>
                <a:gd name="T11" fmla="*/ 29764 w 297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764" h="21600" fill="none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</a:path>
                <a:path w="29764" h="21600" stroke="0" extrusionOk="0">
                  <a:moveTo>
                    <a:pt x="0" y="3435"/>
                  </a:moveTo>
                  <a:cubicBezTo>
                    <a:pt x="3485" y="1192"/>
                    <a:pt x="7543" y="-1"/>
                    <a:pt x="11688" y="0"/>
                  </a:cubicBezTo>
                  <a:cubicBezTo>
                    <a:pt x="18976" y="0"/>
                    <a:pt x="25773" y="3675"/>
                    <a:pt x="29763" y="9775"/>
                  </a:cubicBezTo>
                  <a:lnTo>
                    <a:pt x="11688" y="21600"/>
                  </a:lnTo>
                  <a:lnTo>
                    <a:pt x="0" y="3435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Arc 107"/>
            <p:cNvSpPr>
              <a:spLocks/>
            </p:cNvSpPr>
            <p:nvPr/>
          </p:nvSpPr>
          <p:spPr bwMode="auto">
            <a:xfrm rot="1213172">
              <a:off x="886" y="1482"/>
              <a:ext cx="49" cy="111"/>
            </a:xfrm>
            <a:custGeom>
              <a:avLst/>
              <a:gdLst>
                <a:gd name="T0" fmla="*/ 0 w 27189"/>
                <a:gd name="T1" fmla="*/ 0 h 26531"/>
                <a:gd name="T2" fmla="*/ 0 w 27189"/>
                <a:gd name="T3" fmla="*/ 0 h 26531"/>
                <a:gd name="T4" fmla="*/ 0 w 27189"/>
                <a:gd name="T5" fmla="*/ 0 h 26531"/>
                <a:gd name="T6" fmla="*/ 0 60000 65536"/>
                <a:gd name="T7" fmla="*/ 0 60000 65536"/>
                <a:gd name="T8" fmla="*/ 0 60000 65536"/>
                <a:gd name="T9" fmla="*/ 0 w 27189"/>
                <a:gd name="T10" fmla="*/ 0 h 26531"/>
                <a:gd name="T11" fmla="*/ 27189 w 27189"/>
                <a:gd name="T12" fmla="*/ 26531 h 26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89" h="26531" fill="none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</a:path>
                <a:path w="27189" h="26531" stroke="0" extrusionOk="0">
                  <a:moveTo>
                    <a:pt x="26618" y="0"/>
                  </a:moveTo>
                  <a:cubicBezTo>
                    <a:pt x="26997" y="1616"/>
                    <a:pt x="27189" y="3270"/>
                    <a:pt x="27189" y="4931"/>
                  </a:cubicBezTo>
                  <a:cubicBezTo>
                    <a:pt x="27189" y="16860"/>
                    <a:pt x="17518" y="26531"/>
                    <a:pt x="5589" y="26531"/>
                  </a:cubicBezTo>
                  <a:cubicBezTo>
                    <a:pt x="3701" y="26531"/>
                    <a:pt x="1822" y="26283"/>
                    <a:pt x="-1" y="25795"/>
                  </a:cubicBezTo>
                  <a:lnTo>
                    <a:pt x="5589" y="4931"/>
                  </a:lnTo>
                  <a:lnTo>
                    <a:pt x="26618" y="0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6" name="Freeform 108"/>
            <p:cNvSpPr>
              <a:spLocks/>
            </p:cNvSpPr>
            <p:nvPr/>
          </p:nvSpPr>
          <p:spPr bwMode="auto">
            <a:xfrm rot="517400" flipH="1">
              <a:off x="807" y="1307"/>
              <a:ext cx="174" cy="91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11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Freeform 109"/>
            <p:cNvSpPr>
              <a:spLocks/>
            </p:cNvSpPr>
            <p:nvPr/>
          </p:nvSpPr>
          <p:spPr bwMode="auto">
            <a:xfrm rot="615711" flipH="1">
              <a:off x="822" y="1216"/>
              <a:ext cx="174" cy="91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11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Arc 110"/>
            <p:cNvSpPr>
              <a:spLocks/>
            </p:cNvSpPr>
            <p:nvPr/>
          </p:nvSpPr>
          <p:spPr bwMode="auto">
            <a:xfrm rot="20863295" flipH="1">
              <a:off x="998" y="1185"/>
              <a:ext cx="78" cy="64"/>
            </a:xfrm>
            <a:custGeom>
              <a:avLst/>
              <a:gdLst>
                <a:gd name="T0" fmla="*/ 0 w 33055"/>
                <a:gd name="T1" fmla="*/ 0 h 21600"/>
                <a:gd name="T2" fmla="*/ 0 w 33055"/>
                <a:gd name="T3" fmla="*/ 0 h 21600"/>
                <a:gd name="T4" fmla="*/ 0 w 33055"/>
                <a:gd name="T5" fmla="*/ 0 h 21600"/>
                <a:gd name="T6" fmla="*/ 0 60000 65536"/>
                <a:gd name="T7" fmla="*/ 0 60000 65536"/>
                <a:gd name="T8" fmla="*/ 0 60000 65536"/>
                <a:gd name="T9" fmla="*/ 0 w 33055"/>
                <a:gd name="T10" fmla="*/ 0 h 21600"/>
                <a:gd name="T11" fmla="*/ 33055 w 330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55" h="21600" fill="none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</a:path>
                <a:path w="33055" h="21600" stroke="0" extrusionOk="0">
                  <a:moveTo>
                    <a:pt x="-1" y="3510"/>
                  </a:moveTo>
                  <a:cubicBezTo>
                    <a:pt x="3510" y="1219"/>
                    <a:pt x="7611" y="-1"/>
                    <a:pt x="11804" y="0"/>
                  </a:cubicBezTo>
                  <a:cubicBezTo>
                    <a:pt x="22242" y="0"/>
                    <a:pt x="31186" y="7464"/>
                    <a:pt x="33055" y="17733"/>
                  </a:cubicBezTo>
                  <a:lnTo>
                    <a:pt x="11804" y="21600"/>
                  </a:lnTo>
                  <a:lnTo>
                    <a:pt x="-1" y="3510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Arc 111"/>
            <p:cNvSpPr>
              <a:spLocks/>
            </p:cNvSpPr>
            <p:nvPr/>
          </p:nvSpPr>
          <p:spPr bwMode="auto">
            <a:xfrm rot="675542">
              <a:off x="921" y="1398"/>
              <a:ext cx="42" cy="127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0" name="Line 112"/>
            <p:cNvSpPr>
              <a:spLocks noChangeShapeType="1"/>
            </p:cNvSpPr>
            <p:nvPr/>
          </p:nvSpPr>
          <p:spPr bwMode="auto">
            <a:xfrm>
              <a:off x="1034" y="1426"/>
              <a:ext cx="0" cy="14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Line 113"/>
            <p:cNvSpPr>
              <a:spLocks noChangeShapeType="1"/>
            </p:cNvSpPr>
            <p:nvPr/>
          </p:nvSpPr>
          <p:spPr bwMode="auto">
            <a:xfrm>
              <a:off x="1380" y="93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Line 114"/>
            <p:cNvSpPr>
              <a:spLocks noChangeShapeType="1"/>
            </p:cNvSpPr>
            <p:nvPr/>
          </p:nvSpPr>
          <p:spPr bwMode="auto">
            <a:xfrm>
              <a:off x="2076" y="948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Line 115"/>
            <p:cNvSpPr>
              <a:spLocks noChangeShapeType="1"/>
            </p:cNvSpPr>
            <p:nvPr/>
          </p:nvSpPr>
          <p:spPr bwMode="auto">
            <a:xfrm>
              <a:off x="2724" y="93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Line 116"/>
            <p:cNvSpPr>
              <a:spLocks noChangeShapeType="1"/>
            </p:cNvSpPr>
            <p:nvPr/>
          </p:nvSpPr>
          <p:spPr bwMode="auto">
            <a:xfrm>
              <a:off x="3330" y="942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Line 117"/>
            <p:cNvSpPr>
              <a:spLocks noChangeShapeType="1"/>
            </p:cNvSpPr>
            <p:nvPr/>
          </p:nvSpPr>
          <p:spPr bwMode="auto">
            <a:xfrm>
              <a:off x="3936" y="912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Freeform 118"/>
            <p:cNvSpPr>
              <a:spLocks/>
            </p:cNvSpPr>
            <p:nvPr/>
          </p:nvSpPr>
          <p:spPr bwMode="auto">
            <a:xfrm>
              <a:off x="3912" y="1416"/>
              <a:ext cx="102" cy="144"/>
            </a:xfrm>
            <a:custGeom>
              <a:avLst/>
              <a:gdLst>
                <a:gd name="T0" fmla="*/ 0 w 192"/>
                <a:gd name="T1" fmla="*/ 123 h 168"/>
                <a:gd name="T2" fmla="*/ 27 w 192"/>
                <a:gd name="T3" fmla="*/ 18 h 168"/>
                <a:gd name="T4" fmla="*/ 54 w 192"/>
                <a:gd name="T5" fmla="*/ 18 h 168"/>
                <a:gd name="T6" fmla="*/ 0 60000 65536"/>
                <a:gd name="T7" fmla="*/ 0 60000 65536"/>
                <a:gd name="T8" fmla="*/ 0 60000 65536"/>
                <a:gd name="T9" fmla="*/ 0 w 192"/>
                <a:gd name="T10" fmla="*/ 0 h 168"/>
                <a:gd name="T11" fmla="*/ 192 w 192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68">
                  <a:moveTo>
                    <a:pt x="0" y="168"/>
                  </a:moveTo>
                  <a:cubicBezTo>
                    <a:pt x="32" y="108"/>
                    <a:pt x="64" y="48"/>
                    <a:pt x="96" y="24"/>
                  </a:cubicBezTo>
                  <a:cubicBezTo>
                    <a:pt x="128" y="0"/>
                    <a:pt x="160" y="12"/>
                    <a:pt x="192" y="24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Freeform 119"/>
            <p:cNvSpPr>
              <a:spLocks/>
            </p:cNvSpPr>
            <p:nvPr/>
          </p:nvSpPr>
          <p:spPr bwMode="auto">
            <a:xfrm>
              <a:off x="2934" y="1422"/>
              <a:ext cx="102" cy="144"/>
            </a:xfrm>
            <a:custGeom>
              <a:avLst/>
              <a:gdLst>
                <a:gd name="T0" fmla="*/ 0 w 192"/>
                <a:gd name="T1" fmla="*/ 123 h 168"/>
                <a:gd name="T2" fmla="*/ 27 w 192"/>
                <a:gd name="T3" fmla="*/ 18 h 168"/>
                <a:gd name="T4" fmla="*/ 54 w 192"/>
                <a:gd name="T5" fmla="*/ 18 h 168"/>
                <a:gd name="T6" fmla="*/ 0 60000 65536"/>
                <a:gd name="T7" fmla="*/ 0 60000 65536"/>
                <a:gd name="T8" fmla="*/ 0 60000 65536"/>
                <a:gd name="T9" fmla="*/ 0 w 192"/>
                <a:gd name="T10" fmla="*/ 0 h 168"/>
                <a:gd name="T11" fmla="*/ 192 w 192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68">
                  <a:moveTo>
                    <a:pt x="0" y="168"/>
                  </a:moveTo>
                  <a:cubicBezTo>
                    <a:pt x="32" y="108"/>
                    <a:pt x="64" y="48"/>
                    <a:pt x="96" y="24"/>
                  </a:cubicBezTo>
                  <a:cubicBezTo>
                    <a:pt x="128" y="0"/>
                    <a:pt x="160" y="12"/>
                    <a:pt x="192" y="24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9600" y="3200400"/>
            <a:ext cx="769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Arial" charset="0"/>
              </a:rPr>
              <a:t>Em nào nhắc lại cụm ứng dụng trong bài?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752600" y="847725"/>
            <a:ext cx="5943600" cy="1143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cũ:</a:t>
            </a:r>
          </a:p>
        </p:txBody>
      </p:sp>
      <p:sp>
        <p:nvSpPr>
          <p:cNvPr id="8196" name="Text Box 17"/>
          <p:cNvSpPr txBox="1">
            <a:spLocks noChangeArrowheads="1"/>
          </p:cNvSpPr>
          <p:nvPr/>
        </p:nvSpPr>
        <p:spPr bwMode="auto">
          <a:xfrm>
            <a:off x="4214813" y="47148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latin typeface="Arial" charset="0"/>
              </a:rPr>
              <a:t>Tập viết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585788" y="3167063"/>
            <a:ext cx="7658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  <a:latin typeface="Arial" charset="0"/>
              </a:rPr>
              <a:t>Cụm từ ứng dụng: </a:t>
            </a:r>
            <a:r>
              <a:rPr lang="vi-VN" sz="3200" b="1">
                <a:solidFill>
                  <a:srgbClr val="6600CC"/>
                </a:solidFill>
                <a:latin typeface="Arial" charset="0"/>
              </a:rPr>
              <a:t>Ươ</a:t>
            </a:r>
            <a:r>
              <a:rPr lang="en-US" sz="3200" b="1">
                <a:solidFill>
                  <a:srgbClr val="6600CC"/>
                </a:solidFill>
                <a:latin typeface="Arial" charset="0"/>
              </a:rPr>
              <a:t>m cây gây rừng  </a:t>
            </a: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695325" y="2286000"/>
            <a:ext cx="6781800" cy="823913"/>
            <a:chOff x="438" y="1932"/>
            <a:chExt cx="4272" cy="519"/>
          </a:xfrm>
        </p:grpSpPr>
        <p:sp>
          <p:nvSpPr>
            <p:cNvPr id="8199" name="Text Box 19"/>
            <p:cNvSpPr txBox="1">
              <a:spLocks noChangeArrowheads="1"/>
            </p:cNvSpPr>
            <p:nvPr/>
          </p:nvSpPr>
          <p:spPr bwMode="auto">
            <a:xfrm>
              <a:off x="438" y="2083"/>
              <a:ext cx="427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6600CC"/>
                  </a:solidFill>
                  <a:latin typeface="Arial" charset="0"/>
                </a:rPr>
                <a:t>Viết bảng con chữ hoa         ,        .</a:t>
              </a:r>
            </a:p>
          </p:txBody>
        </p:sp>
        <p:grpSp>
          <p:nvGrpSpPr>
            <p:cNvPr id="8200" name="Group 102"/>
            <p:cNvGrpSpPr>
              <a:grpSpLocks/>
            </p:cNvGrpSpPr>
            <p:nvPr/>
          </p:nvGrpSpPr>
          <p:grpSpPr bwMode="auto">
            <a:xfrm>
              <a:off x="3060" y="1980"/>
              <a:ext cx="423" cy="384"/>
              <a:chOff x="3060" y="2016"/>
              <a:chExt cx="423" cy="384"/>
            </a:xfrm>
          </p:grpSpPr>
          <p:sp>
            <p:nvSpPr>
              <p:cNvPr id="8212" name="Freeform 49"/>
              <p:cNvSpPr>
                <a:spLocks/>
              </p:cNvSpPr>
              <p:nvPr/>
            </p:nvSpPr>
            <p:spPr bwMode="auto">
              <a:xfrm>
                <a:off x="3370" y="2016"/>
                <a:ext cx="47" cy="384"/>
              </a:xfrm>
              <a:custGeom>
                <a:avLst/>
                <a:gdLst>
                  <a:gd name="T0" fmla="*/ 0 w 213"/>
                  <a:gd name="T1" fmla="*/ 0 h 1901"/>
                  <a:gd name="T2" fmla="*/ 0 w 213"/>
                  <a:gd name="T3" fmla="*/ 7 h 1901"/>
                  <a:gd name="T4" fmla="*/ 0 w 213"/>
                  <a:gd name="T5" fmla="*/ 44 h 1901"/>
                  <a:gd name="T6" fmla="*/ 0 w 213"/>
                  <a:gd name="T7" fmla="*/ 68 h 1901"/>
                  <a:gd name="T8" fmla="*/ 4 w 213"/>
                  <a:gd name="T9" fmla="*/ 75 h 1901"/>
                  <a:gd name="T10" fmla="*/ 10 w 213"/>
                  <a:gd name="T11" fmla="*/ 78 h 19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3"/>
                  <a:gd name="T19" fmla="*/ 0 h 1901"/>
                  <a:gd name="T20" fmla="*/ 213 w 213"/>
                  <a:gd name="T21" fmla="*/ 1901 h 19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3" h="1901">
                    <a:moveTo>
                      <a:pt x="8" y="1"/>
                    </a:moveTo>
                    <a:cubicBezTo>
                      <a:pt x="9" y="0"/>
                      <a:pt x="11" y="0"/>
                      <a:pt x="11" y="181"/>
                    </a:cubicBezTo>
                    <a:cubicBezTo>
                      <a:pt x="11" y="362"/>
                      <a:pt x="11" y="837"/>
                      <a:pt x="11" y="1086"/>
                    </a:cubicBezTo>
                    <a:cubicBezTo>
                      <a:pt x="11" y="1335"/>
                      <a:pt x="0" y="1552"/>
                      <a:pt x="11" y="1677"/>
                    </a:cubicBezTo>
                    <a:cubicBezTo>
                      <a:pt x="22" y="1802"/>
                      <a:pt x="44" y="1797"/>
                      <a:pt x="78" y="1834"/>
                    </a:cubicBezTo>
                    <a:cubicBezTo>
                      <a:pt x="112" y="1871"/>
                      <a:pt x="190" y="1890"/>
                      <a:pt x="213" y="1901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Freeform 48"/>
              <p:cNvSpPr>
                <a:spLocks/>
              </p:cNvSpPr>
              <p:nvPr/>
            </p:nvSpPr>
            <p:spPr bwMode="auto">
              <a:xfrm>
                <a:off x="3398" y="2229"/>
                <a:ext cx="85" cy="171"/>
              </a:xfrm>
              <a:custGeom>
                <a:avLst/>
                <a:gdLst>
                  <a:gd name="T0" fmla="*/ 0 w 461"/>
                  <a:gd name="T1" fmla="*/ 78 h 344"/>
                  <a:gd name="T2" fmla="*/ 3 w 461"/>
                  <a:gd name="T3" fmla="*/ 85 h 344"/>
                  <a:gd name="T4" fmla="*/ 8 w 461"/>
                  <a:gd name="T5" fmla="*/ 78 h 344"/>
                  <a:gd name="T6" fmla="*/ 13 w 461"/>
                  <a:gd name="T7" fmla="*/ 43 h 344"/>
                  <a:gd name="T8" fmla="*/ 16 w 461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344"/>
                  <a:gd name="T17" fmla="*/ 461 w 461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344">
                    <a:moveTo>
                      <a:pt x="0" y="316"/>
                    </a:moveTo>
                    <a:cubicBezTo>
                      <a:pt x="19" y="330"/>
                      <a:pt x="38" y="344"/>
                      <a:pt x="79" y="344"/>
                    </a:cubicBezTo>
                    <a:cubicBezTo>
                      <a:pt x="120" y="344"/>
                      <a:pt x="195" y="343"/>
                      <a:pt x="244" y="314"/>
                    </a:cubicBezTo>
                    <a:cubicBezTo>
                      <a:pt x="293" y="285"/>
                      <a:pt x="335" y="224"/>
                      <a:pt x="371" y="172"/>
                    </a:cubicBezTo>
                    <a:cubicBezTo>
                      <a:pt x="407" y="120"/>
                      <a:pt x="446" y="30"/>
                      <a:pt x="461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Freeform 50"/>
              <p:cNvSpPr>
                <a:spLocks/>
              </p:cNvSpPr>
              <p:nvPr/>
            </p:nvSpPr>
            <p:spPr bwMode="auto">
              <a:xfrm>
                <a:off x="3160" y="2028"/>
                <a:ext cx="144" cy="371"/>
              </a:xfrm>
              <a:custGeom>
                <a:avLst/>
                <a:gdLst>
                  <a:gd name="T0" fmla="*/ 31 w 669"/>
                  <a:gd name="T1" fmla="*/ 80 h 1713"/>
                  <a:gd name="T2" fmla="*/ 28 w 669"/>
                  <a:gd name="T3" fmla="*/ 80 h 1713"/>
                  <a:gd name="T4" fmla="*/ 20 w 669"/>
                  <a:gd name="T5" fmla="*/ 78 h 1713"/>
                  <a:gd name="T6" fmla="*/ 16 w 669"/>
                  <a:gd name="T7" fmla="*/ 72 h 1713"/>
                  <a:gd name="T8" fmla="*/ 13 w 669"/>
                  <a:gd name="T9" fmla="*/ 62 h 1713"/>
                  <a:gd name="T10" fmla="*/ 13 w 669"/>
                  <a:gd name="T11" fmla="*/ 50 h 1713"/>
                  <a:gd name="T12" fmla="*/ 13 w 669"/>
                  <a:gd name="T13" fmla="*/ 37 h 1713"/>
                  <a:gd name="T14" fmla="*/ 13 w 669"/>
                  <a:gd name="T15" fmla="*/ 25 h 1713"/>
                  <a:gd name="T16" fmla="*/ 11 w 669"/>
                  <a:gd name="T17" fmla="*/ 11 h 1713"/>
                  <a:gd name="T18" fmla="*/ 6 w 669"/>
                  <a:gd name="T19" fmla="*/ 3 h 1713"/>
                  <a:gd name="T20" fmla="*/ 0 w 669"/>
                  <a:gd name="T21" fmla="*/ 0 h 17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9"/>
                  <a:gd name="T34" fmla="*/ 0 h 1713"/>
                  <a:gd name="T35" fmla="*/ 669 w 669"/>
                  <a:gd name="T36" fmla="*/ 1713 h 17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9" h="1713">
                    <a:moveTo>
                      <a:pt x="669" y="1701"/>
                    </a:moveTo>
                    <a:cubicBezTo>
                      <a:pt x="656" y="1702"/>
                      <a:pt x="631" y="1713"/>
                      <a:pt x="593" y="1706"/>
                    </a:cubicBezTo>
                    <a:cubicBezTo>
                      <a:pt x="555" y="1699"/>
                      <a:pt x="479" y="1685"/>
                      <a:pt x="438" y="1656"/>
                    </a:cubicBezTo>
                    <a:cubicBezTo>
                      <a:pt x="397" y="1627"/>
                      <a:pt x="373" y="1585"/>
                      <a:pt x="348" y="1530"/>
                    </a:cubicBezTo>
                    <a:cubicBezTo>
                      <a:pt x="323" y="1475"/>
                      <a:pt x="299" y="1403"/>
                      <a:pt x="288" y="1326"/>
                    </a:cubicBezTo>
                    <a:cubicBezTo>
                      <a:pt x="277" y="1249"/>
                      <a:pt x="284" y="1158"/>
                      <a:pt x="284" y="1067"/>
                    </a:cubicBezTo>
                    <a:cubicBezTo>
                      <a:pt x="284" y="976"/>
                      <a:pt x="288" y="868"/>
                      <a:pt x="288" y="780"/>
                    </a:cubicBezTo>
                    <a:cubicBezTo>
                      <a:pt x="288" y="692"/>
                      <a:pt x="291" y="626"/>
                      <a:pt x="284" y="536"/>
                    </a:cubicBezTo>
                    <a:cubicBezTo>
                      <a:pt x="277" y="446"/>
                      <a:pt x="268" y="319"/>
                      <a:pt x="244" y="240"/>
                    </a:cubicBezTo>
                    <a:cubicBezTo>
                      <a:pt x="220" y="161"/>
                      <a:pt x="179" y="100"/>
                      <a:pt x="138" y="60"/>
                    </a:cubicBezTo>
                    <a:cubicBezTo>
                      <a:pt x="97" y="20"/>
                      <a:pt x="29" y="1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Freeform 52"/>
              <p:cNvSpPr>
                <a:spLocks/>
              </p:cNvSpPr>
              <p:nvPr/>
            </p:nvSpPr>
            <p:spPr bwMode="auto">
              <a:xfrm>
                <a:off x="3060" y="2047"/>
                <a:ext cx="101" cy="128"/>
              </a:xfrm>
              <a:custGeom>
                <a:avLst/>
                <a:gdLst>
                  <a:gd name="T0" fmla="*/ 11 w 259"/>
                  <a:gd name="T1" fmla="*/ 1 h 536"/>
                  <a:gd name="T2" fmla="*/ 12 w 259"/>
                  <a:gd name="T3" fmla="*/ 0 h 536"/>
                  <a:gd name="T4" fmla="*/ 11 w 259"/>
                  <a:gd name="T5" fmla="*/ 1 h 536"/>
                  <a:gd name="T6" fmla="*/ 8 w 259"/>
                  <a:gd name="T7" fmla="*/ 2 h 536"/>
                  <a:gd name="T8" fmla="*/ 5 w 259"/>
                  <a:gd name="T9" fmla="*/ 4 h 536"/>
                  <a:gd name="T10" fmla="*/ 1 w 259"/>
                  <a:gd name="T11" fmla="*/ 9 h 536"/>
                  <a:gd name="T12" fmla="*/ 0 w 259"/>
                  <a:gd name="T13" fmla="*/ 14 h 536"/>
                  <a:gd name="T14" fmla="*/ 2 w 259"/>
                  <a:gd name="T15" fmla="*/ 16 h 536"/>
                  <a:gd name="T16" fmla="*/ 7 w 259"/>
                  <a:gd name="T17" fmla="*/ 23 h 536"/>
                  <a:gd name="T18" fmla="*/ 19 w 259"/>
                  <a:gd name="T19" fmla="*/ 28 h 536"/>
                  <a:gd name="T20" fmla="*/ 39 w 259"/>
                  <a:gd name="T21" fmla="*/ 31 h 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9"/>
                  <a:gd name="T34" fmla="*/ 0 h 536"/>
                  <a:gd name="T35" fmla="*/ 259 w 259"/>
                  <a:gd name="T36" fmla="*/ 536 h 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9" h="536">
                    <a:moveTo>
                      <a:pt x="71" y="11"/>
                    </a:moveTo>
                    <a:cubicBezTo>
                      <a:pt x="72" y="9"/>
                      <a:pt x="79" y="0"/>
                      <a:pt x="79" y="0"/>
                    </a:cubicBezTo>
                    <a:cubicBezTo>
                      <a:pt x="79" y="0"/>
                      <a:pt x="75" y="6"/>
                      <a:pt x="71" y="12"/>
                    </a:cubicBezTo>
                    <a:cubicBezTo>
                      <a:pt x="67" y="18"/>
                      <a:pt x="62" y="25"/>
                      <a:pt x="55" y="36"/>
                    </a:cubicBezTo>
                    <a:cubicBezTo>
                      <a:pt x="48" y="47"/>
                      <a:pt x="39" y="55"/>
                      <a:pt x="31" y="76"/>
                    </a:cubicBezTo>
                    <a:cubicBezTo>
                      <a:pt x="23" y="97"/>
                      <a:pt x="10" y="135"/>
                      <a:pt x="5" y="164"/>
                    </a:cubicBezTo>
                    <a:cubicBezTo>
                      <a:pt x="0" y="193"/>
                      <a:pt x="2" y="232"/>
                      <a:pt x="3" y="252"/>
                    </a:cubicBezTo>
                    <a:cubicBezTo>
                      <a:pt x="4" y="272"/>
                      <a:pt x="4" y="259"/>
                      <a:pt x="11" y="284"/>
                    </a:cubicBezTo>
                    <a:cubicBezTo>
                      <a:pt x="18" y="309"/>
                      <a:pt x="24" y="369"/>
                      <a:pt x="43" y="404"/>
                    </a:cubicBezTo>
                    <a:cubicBezTo>
                      <a:pt x="62" y="439"/>
                      <a:pt x="87" y="470"/>
                      <a:pt x="123" y="492"/>
                    </a:cubicBezTo>
                    <a:cubicBezTo>
                      <a:pt x="159" y="514"/>
                      <a:pt x="231" y="527"/>
                      <a:pt x="259" y="53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Freeform 53"/>
              <p:cNvSpPr>
                <a:spLocks/>
              </p:cNvSpPr>
              <p:nvPr/>
            </p:nvSpPr>
            <p:spPr bwMode="auto">
              <a:xfrm>
                <a:off x="3291" y="2331"/>
                <a:ext cx="80" cy="67"/>
              </a:xfrm>
              <a:custGeom>
                <a:avLst/>
                <a:gdLst>
                  <a:gd name="T0" fmla="*/ 17 w 371"/>
                  <a:gd name="T1" fmla="*/ 0 h 311"/>
                  <a:gd name="T2" fmla="*/ 16 w 371"/>
                  <a:gd name="T3" fmla="*/ 3 h 311"/>
                  <a:gd name="T4" fmla="*/ 14 w 371"/>
                  <a:gd name="T5" fmla="*/ 7 h 311"/>
                  <a:gd name="T6" fmla="*/ 11 w 371"/>
                  <a:gd name="T7" fmla="*/ 11 h 311"/>
                  <a:gd name="T8" fmla="*/ 6 w 371"/>
                  <a:gd name="T9" fmla="*/ 14 h 311"/>
                  <a:gd name="T10" fmla="*/ 3 w 371"/>
                  <a:gd name="T11" fmla="*/ 14 h 311"/>
                  <a:gd name="T12" fmla="*/ 0 w 371"/>
                  <a:gd name="T13" fmla="*/ 14 h 3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1"/>
                  <a:gd name="T22" fmla="*/ 0 h 311"/>
                  <a:gd name="T23" fmla="*/ 371 w 371"/>
                  <a:gd name="T24" fmla="*/ 311 h 3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1" h="311">
                    <a:moveTo>
                      <a:pt x="371" y="0"/>
                    </a:moveTo>
                    <a:cubicBezTo>
                      <a:pt x="367" y="12"/>
                      <a:pt x="359" y="47"/>
                      <a:pt x="348" y="72"/>
                    </a:cubicBezTo>
                    <a:cubicBezTo>
                      <a:pt x="337" y="97"/>
                      <a:pt x="321" y="124"/>
                      <a:pt x="302" y="151"/>
                    </a:cubicBezTo>
                    <a:cubicBezTo>
                      <a:pt x="283" y="178"/>
                      <a:pt x="264" y="212"/>
                      <a:pt x="236" y="236"/>
                    </a:cubicBezTo>
                    <a:cubicBezTo>
                      <a:pt x="208" y="260"/>
                      <a:pt x="165" y="280"/>
                      <a:pt x="136" y="292"/>
                    </a:cubicBezTo>
                    <a:cubicBezTo>
                      <a:pt x="107" y="304"/>
                      <a:pt x="82" y="307"/>
                      <a:pt x="59" y="309"/>
                    </a:cubicBezTo>
                    <a:cubicBezTo>
                      <a:pt x="36" y="311"/>
                      <a:pt x="12" y="305"/>
                      <a:pt x="0" y="304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Freeform 54"/>
              <p:cNvSpPr>
                <a:spLocks/>
              </p:cNvSpPr>
              <p:nvPr/>
            </p:nvSpPr>
            <p:spPr bwMode="auto">
              <a:xfrm>
                <a:off x="3087" y="2028"/>
                <a:ext cx="84" cy="32"/>
              </a:xfrm>
              <a:custGeom>
                <a:avLst/>
                <a:gdLst>
                  <a:gd name="T0" fmla="*/ 18 w 391"/>
                  <a:gd name="T1" fmla="*/ 0 h 145"/>
                  <a:gd name="T2" fmla="*/ 12 w 391"/>
                  <a:gd name="T3" fmla="*/ 0 h 145"/>
                  <a:gd name="T4" fmla="*/ 10 w 391"/>
                  <a:gd name="T5" fmla="*/ 0 h 145"/>
                  <a:gd name="T6" fmla="*/ 10 w 391"/>
                  <a:gd name="T7" fmla="*/ 0 h 145"/>
                  <a:gd name="T8" fmla="*/ 9 w 391"/>
                  <a:gd name="T9" fmla="*/ 0 h 145"/>
                  <a:gd name="T10" fmla="*/ 7 w 391"/>
                  <a:gd name="T11" fmla="*/ 1 h 145"/>
                  <a:gd name="T12" fmla="*/ 5 w 391"/>
                  <a:gd name="T13" fmla="*/ 2 h 145"/>
                  <a:gd name="T14" fmla="*/ 5 w 391"/>
                  <a:gd name="T15" fmla="*/ 2 h 145"/>
                  <a:gd name="T16" fmla="*/ 2 w 391"/>
                  <a:gd name="T17" fmla="*/ 4 h 145"/>
                  <a:gd name="T18" fmla="*/ 0 w 391"/>
                  <a:gd name="T19" fmla="*/ 6 h 145"/>
                  <a:gd name="T20" fmla="*/ 0 w 391"/>
                  <a:gd name="T21" fmla="*/ 7 h 1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1"/>
                  <a:gd name="T34" fmla="*/ 0 h 145"/>
                  <a:gd name="T35" fmla="*/ 391 w 391"/>
                  <a:gd name="T36" fmla="*/ 145 h 1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1" h="145">
                    <a:moveTo>
                      <a:pt x="391" y="9"/>
                    </a:moveTo>
                    <a:cubicBezTo>
                      <a:pt x="368" y="8"/>
                      <a:pt x="279" y="2"/>
                      <a:pt x="251" y="1"/>
                    </a:cubicBezTo>
                    <a:cubicBezTo>
                      <a:pt x="223" y="0"/>
                      <a:pt x="230" y="4"/>
                      <a:pt x="223" y="5"/>
                    </a:cubicBezTo>
                    <a:cubicBezTo>
                      <a:pt x="216" y="6"/>
                      <a:pt x="215" y="8"/>
                      <a:pt x="210" y="9"/>
                    </a:cubicBezTo>
                    <a:cubicBezTo>
                      <a:pt x="205" y="10"/>
                      <a:pt x="200" y="7"/>
                      <a:pt x="190" y="10"/>
                    </a:cubicBezTo>
                    <a:cubicBezTo>
                      <a:pt x="180" y="13"/>
                      <a:pt x="160" y="20"/>
                      <a:pt x="147" y="25"/>
                    </a:cubicBezTo>
                    <a:cubicBezTo>
                      <a:pt x="134" y="30"/>
                      <a:pt x="118" y="34"/>
                      <a:pt x="110" y="37"/>
                    </a:cubicBezTo>
                    <a:cubicBezTo>
                      <a:pt x="102" y="40"/>
                      <a:pt x="106" y="39"/>
                      <a:pt x="96" y="45"/>
                    </a:cubicBezTo>
                    <a:cubicBezTo>
                      <a:pt x="86" y="51"/>
                      <a:pt x="61" y="59"/>
                      <a:pt x="46" y="74"/>
                    </a:cubicBezTo>
                    <a:cubicBezTo>
                      <a:pt x="31" y="89"/>
                      <a:pt x="14" y="121"/>
                      <a:pt x="7" y="133"/>
                    </a:cubicBezTo>
                    <a:cubicBezTo>
                      <a:pt x="0" y="145"/>
                      <a:pt x="6" y="143"/>
                      <a:pt x="6" y="145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Freeform 71"/>
              <p:cNvSpPr>
                <a:spLocks/>
              </p:cNvSpPr>
              <p:nvPr/>
            </p:nvSpPr>
            <p:spPr bwMode="auto">
              <a:xfrm>
                <a:off x="3161" y="2028"/>
                <a:ext cx="143" cy="371"/>
              </a:xfrm>
              <a:custGeom>
                <a:avLst/>
                <a:gdLst>
                  <a:gd name="T0" fmla="*/ 31 w 669"/>
                  <a:gd name="T1" fmla="*/ 80 h 1713"/>
                  <a:gd name="T2" fmla="*/ 27 w 669"/>
                  <a:gd name="T3" fmla="*/ 80 h 1713"/>
                  <a:gd name="T4" fmla="*/ 20 w 669"/>
                  <a:gd name="T5" fmla="*/ 78 h 1713"/>
                  <a:gd name="T6" fmla="*/ 16 w 669"/>
                  <a:gd name="T7" fmla="*/ 72 h 1713"/>
                  <a:gd name="T8" fmla="*/ 13 w 669"/>
                  <a:gd name="T9" fmla="*/ 62 h 1713"/>
                  <a:gd name="T10" fmla="*/ 13 w 669"/>
                  <a:gd name="T11" fmla="*/ 50 h 1713"/>
                  <a:gd name="T12" fmla="*/ 13 w 669"/>
                  <a:gd name="T13" fmla="*/ 37 h 1713"/>
                  <a:gd name="T14" fmla="*/ 13 w 669"/>
                  <a:gd name="T15" fmla="*/ 25 h 1713"/>
                  <a:gd name="T16" fmla="*/ 11 w 669"/>
                  <a:gd name="T17" fmla="*/ 11 h 1713"/>
                  <a:gd name="T18" fmla="*/ 6 w 669"/>
                  <a:gd name="T19" fmla="*/ 3 h 1713"/>
                  <a:gd name="T20" fmla="*/ 0 w 669"/>
                  <a:gd name="T21" fmla="*/ 0 h 17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9"/>
                  <a:gd name="T34" fmla="*/ 0 h 1713"/>
                  <a:gd name="T35" fmla="*/ 669 w 669"/>
                  <a:gd name="T36" fmla="*/ 1713 h 17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9" h="1713">
                    <a:moveTo>
                      <a:pt x="669" y="1701"/>
                    </a:moveTo>
                    <a:cubicBezTo>
                      <a:pt x="656" y="1702"/>
                      <a:pt x="631" y="1713"/>
                      <a:pt x="593" y="1706"/>
                    </a:cubicBezTo>
                    <a:cubicBezTo>
                      <a:pt x="555" y="1699"/>
                      <a:pt x="479" y="1685"/>
                      <a:pt x="438" y="1656"/>
                    </a:cubicBezTo>
                    <a:cubicBezTo>
                      <a:pt x="397" y="1627"/>
                      <a:pt x="373" y="1585"/>
                      <a:pt x="348" y="1530"/>
                    </a:cubicBezTo>
                    <a:cubicBezTo>
                      <a:pt x="323" y="1475"/>
                      <a:pt x="299" y="1403"/>
                      <a:pt x="288" y="1326"/>
                    </a:cubicBezTo>
                    <a:cubicBezTo>
                      <a:pt x="277" y="1249"/>
                      <a:pt x="284" y="1158"/>
                      <a:pt x="284" y="1067"/>
                    </a:cubicBezTo>
                    <a:cubicBezTo>
                      <a:pt x="284" y="976"/>
                      <a:pt x="288" y="868"/>
                      <a:pt x="288" y="780"/>
                    </a:cubicBezTo>
                    <a:cubicBezTo>
                      <a:pt x="288" y="692"/>
                      <a:pt x="291" y="626"/>
                      <a:pt x="284" y="536"/>
                    </a:cubicBezTo>
                    <a:cubicBezTo>
                      <a:pt x="277" y="446"/>
                      <a:pt x="268" y="319"/>
                      <a:pt x="244" y="240"/>
                    </a:cubicBezTo>
                    <a:cubicBezTo>
                      <a:pt x="220" y="161"/>
                      <a:pt x="179" y="100"/>
                      <a:pt x="138" y="60"/>
                    </a:cubicBezTo>
                    <a:cubicBezTo>
                      <a:pt x="97" y="20"/>
                      <a:pt x="29" y="1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Freeform 74"/>
              <p:cNvSpPr>
                <a:spLocks/>
              </p:cNvSpPr>
              <p:nvPr/>
            </p:nvSpPr>
            <p:spPr bwMode="auto">
              <a:xfrm>
                <a:off x="3291" y="2331"/>
                <a:ext cx="80" cy="67"/>
              </a:xfrm>
              <a:custGeom>
                <a:avLst/>
                <a:gdLst>
                  <a:gd name="T0" fmla="*/ 17 w 371"/>
                  <a:gd name="T1" fmla="*/ 0 h 311"/>
                  <a:gd name="T2" fmla="*/ 16 w 371"/>
                  <a:gd name="T3" fmla="*/ 3 h 311"/>
                  <a:gd name="T4" fmla="*/ 14 w 371"/>
                  <a:gd name="T5" fmla="*/ 7 h 311"/>
                  <a:gd name="T6" fmla="*/ 11 w 371"/>
                  <a:gd name="T7" fmla="*/ 11 h 311"/>
                  <a:gd name="T8" fmla="*/ 6 w 371"/>
                  <a:gd name="T9" fmla="*/ 14 h 311"/>
                  <a:gd name="T10" fmla="*/ 3 w 371"/>
                  <a:gd name="T11" fmla="*/ 14 h 311"/>
                  <a:gd name="T12" fmla="*/ 0 w 371"/>
                  <a:gd name="T13" fmla="*/ 14 h 3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1"/>
                  <a:gd name="T22" fmla="*/ 0 h 311"/>
                  <a:gd name="T23" fmla="*/ 371 w 371"/>
                  <a:gd name="T24" fmla="*/ 311 h 3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1" h="311">
                    <a:moveTo>
                      <a:pt x="371" y="0"/>
                    </a:moveTo>
                    <a:cubicBezTo>
                      <a:pt x="367" y="12"/>
                      <a:pt x="359" y="47"/>
                      <a:pt x="348" y="72"/>
                    </a:cubicBezTo>
                    <a:cubicBezTo>
                      <a:pt x="337" y="97"/>
                      <a:pt x="321" y="124"/>
                      <a:pt x="302" y="151"/>
                    </a:cubicBezTo>
                    <a:cubicBezTo>
                      <a:pt x="283" y="178"/>
                      <a:pt x="264" y="212"/>
                      <a:pt x="236" y="236"/>
                    </a:cubicBezTo>
                    <a:cubicBezTo>
                      <a:pt x="208" y="260"/>
                      <a:pt x="165" y="280"/>
                      <a:pt x="136" y="292"/>
                    </a:cubicBezTo>
                    <a:cubicBezTo>
                      <a:pt x="107" y="304"/>
                      <a:pt x="82" y="307"/>
                      <a:pt x="59" y="309"/>
                    </a:cubicBezTo>
                    <a:cubicBezTo>
                      <a:pt x="36" y="311"/>
                      <a:pt x="12" y="305"/>
                      <a:pt x="0" y="304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Freeform 75"/>
              <p:cNvSpPr>
                <a:spLocks/>
              </p:cNvSpPr>
              <p:nvPr/>
            </p:nvSpPr>
            <p:spPr bwMode="auto">
              <a:xfrm>
                <a:off x="3087" y="2028"/>
                <a:ext cx="84" cy="32"/>
              </a:xfrm>
              <a:custGeom>
                <a:avLst/>
                <a:gdLst>
                  <a:gd name="T0" fmla="*/ 18 w 391"/>
                  <a:gd name="T1" fmla="*/ 0 h 145"/>
                  <a:gd name="T2" fmla="*/ 12 w 391"/>
                  <a:gd name="T3" fmla="*/ 0 h 145"/>
                  <a:gd name="T4" fmla="*/ 10 w 391"/>
                  <a:gd name="T5" fmla="*/ 0 h 145"/>
                  <a:gd name="T6" fmla="*/ 10 w 391"/>
                  <a:gd name="T7" fmla="*/ 0 h 145"/>
                  <a:gd name="T8" fmla="*/ 9 w 391"/>
                  <a:gd name="T9" fmla="*/ 0 h 145"/>
                  <a:gd name="T10" fmla="*/ 7 w 391"/>
                  <a:gd name="T11" fmla="*/ 1 h 145"/>
                  <a:gd name="T12" fmla="*/ 5 w 391"/>
                  <a:gd name="T13" fmla="*/ 2 h 145"/>
                  <a:gd name="T14" fmla="*/ 5 w 391"/>
                  <a:gd name="T15" fmla="*/ 2 h 145"/>
                  <a:gd name="T16" fmla="*/ 2 w 391"/>
                  <a:gd name="T17" fmla="*/ 4 h 145"/>
                  <a:gd name="T18" fmla="*/ 0 w 391"/>
                  <a:gd name="T19" fmla="*/ 6 h 145"/>
                  <a:gd name="T20" fmla="*/ 0 w 391"/>
                  <a:gd name="T21" fmla="*/ 7 h 1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1"/>
                  <a:gd name="T34" fmla="*/ 0 h 145"/>
                  <a:gd name="T35" fmla="*/ 391 w 391"/>
                  <a:gd name="T36" fmla="*/ 145 h 1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1" h="145">
                    <a:moveTo>
                      <a:pt x="391" y="9"/>
                    </a:moveTo>
                    <a:cubicBezTo>
                      <a:pt x="368" y="8"/>
                      <a:pt x="279" y="2"/>
                      <a:pt x="251" y="1"/>
                    </a:cubicBezTo>
                    <a:cubicBezTo>
                      <a:pt x="223" y="0"/>
                      <a:pt x="230" y="4"/>
                      <a:pt x="223" y="5"/>
                    </a:cubicBezTo>
                    <a:cubicBezTo>
                      <a:pt x="216" y="6"/>
                      <a:pt x="215" y="8"/>
                      <a:pt x="210" y="9"/>
                    </a:cubicBezTo>
                    <a:cubicBezTo>
                      <a:pt x="205" y="10"/>
                      <a:pt x="200" y="7"/>
                      <a:pt x="190" y="10"/>
                    </a:cubicBezTo>
                    <a:cubicBezTo>
                      <a:pt x="180" y="13"/>
                      <a:pt x="160" y="20"/>
                      <a:pt x="147" y="25"/>
                    </a:cubicBezTo>
                    <a:cubicBezTo>
                      <a:pt x="134" y="30"/>
                      <a:pt x="118" y="34"/>
                      <a:pt x="110" y="37"/>
                    </a:cubicBezTo>
                    <a:cubicBezTo>
                      <a:pt x="102" y="40"/>
                      <a:pt x="106" y="39"/>
                      <a:pt x="96" y="45"/>
                    </a:cubicBezTo>
                    <a:cubicBezTo>
                      <a:pt x="86" y="51"/>
                      <a:pt x="61" y="59"/>
                      <a:pt x="46" y="74"/>
                    </a:cubicBezTo>
                    <a:cubicBezTo>
                      <a:pt x="31" y="89"/>
                      <a:pt x="14" y="121"/>
                      <a:pt x="7" y="133"/>
                    </a:cubicBezTo>
                    <a:cubicBezTo>
                      <a:pt x="0" y="145"/>
                      <a:pt x="6" y="143"/>
                      <a:pt x="6" y="145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1" name="Group 103"/>
            <p:cNvGrpSpPr>
              <a:grpSpLocks/>
            </p:cNvGrpSpPr>
            <p:nvPr/>
          </p:nvGrpSpPr>
          <p:grpSpPr bwMode="auto">
            <a:xfrm>
              <a:off x="3648" y="1932"/>
              <a:ext cx="456" cy="444"/>
              <a:chOff x="3648" y="1956"/>
              <a:chExt cx="456" cy="444"/>
            </a:xfrm>
          </p:grpSpPr>
          <p:sp>
            <p:nvSpPr>
              <p:cNvPr id="8202" name="Freeform 90"/>
              <p:cNvSpPr>
                <a:spLocks/>
              </p:cNvSpPr>
              <p:nvPr/>
            </p:nvSpPr>
            <p:spPr bwMode="auto">
              <a:xfrm>
                <a:off x="3958" y="2016"/>
                <a:ext cx="47" cy="384"/>
              </a:xfrm>
              <a:custGeom>
                <a:avLst/>
                <a:gdLst>
                  <a:gd name="T0" fmla="*/ 0 w 213"/>
                  <a:gd name="T1" fmla="*/ 0 h 1901"/>
                  <a:gd name="T2" fmla="*/ 0 w 213"/>
                  <a:gd name="T3" fmla="*/ 7 h 1901"/>
                  <a:gd name="T4" fmla="*/ 0 w 213"/>
                  <a:gd name="T5" fmla="*/ 44 h 1901"/>
                  <a:gd name="T6" fmla="*/ 0 w 213"/>
                  <a:gd name="T7" fmla="*/ 68 h 1901"/>
                  <a:gd name="T8" fmla="*/ 4 w 213"/>
                  <a:gd name="T9" fmla="*/ 75 h 1901"/>
                  <a:gd name="T10" fmla="*/ 10 w 213"/>
                  <a:gd name="T11" fmla="*/ 78 h 19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3"/>
                  <a:gd name="T19" fmla="*/ 0 h 1901"/>
                  <a:gd name="T20" fmla="*/ 213 w 213"/>
                  <a:gd name="T21" fmla="*/ 1901 h 19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3" h="1901">
                    <a:moveTo>
                      <a:pt x="8" y="1"/>
                    </a:moveTo>
                    <a:cubicBezTo>
                      <a:pt x="9" y="0"/>
                      <a:pt x="11" y="0"/>
                      <a:pt x="11" y="181"/>
                    </a:cubicBezTo>
                    <a:cubicBezTo>
                      <a:pt x="11" y="362"/>
                      <a:pt x="11" y="837"/>
                      <a:pt x="11" y="1086"/>
                    </a:cubicBezTo>
                    <a:cubicBezTo>
                      <a:pt x="11" y="1335"/>
                      <a:pt x="0" y="1552"/>
                      <a:pt x="11" y="1677"/>
                    </a:cubicBezTo>
                    <a:cubicBezTo>
                      <a:pt x="22" y="1802"/>
                      <a:pt x="44" y="1797"/>
                      <a:pt x="78" y="1834"/>
                    </a:cubicBezTo>
                    <a:cubicBezTo>
                      <a:pt x="112" y="1871"/>
                      <a:pt x="190" y="1890"/>
                      <a:pt x="213" y="1901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91"/>
              <p:cNvSpPr>
                <a:spLocks/>
              </p:cNvSpPr>
              <p:nvPr/>
            </p:nvSpPr>
            <p:spPr bwMode="auto">
              <a:xfrm>
                <a:off x="3986" y="2229"/>
                <a:ext cx="85" cy="171"/>
              </a:xfrm>
              <a:custGeom>
                <a:avLst/>
                <a:gdLst>
                  <a:gd name="T0" fmla="*/ 0 w 461"/>
                  <a:gd name="T1" fmla="*/ 78 h 344"/>
                  <a:gd name="T2" fmla="*/ 3 w 461"/>
                  <a:gd name="T3" fmla="*/ 85 h 344"/>
                  <a:gd name="T4" fmla="*/ 8 w 461"/>
                  <a:gd name="T5" fmla="*/ 78 h 344"/>
                  <a:gd name="T6" fmla="*/ 13 w 461"/>
                  <a:gd name="T7" fmla="*/ 43 h 344"/>
                  <a:gd name="T8" fmla="*/ 16 w 461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344"/>
                  <a:gd name="T17" fmla="*/ 461 w 461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344">
                    <a:moveTo>
                      <a:pt x="0" y="316"/>
                    </a:moveTo>
                    <a:cubicBezTo>
                      <a:pt x="19" y="330"/>
                      <a:pt x="38" y="344"/>
                      <a:pt x="79" y="344"/>
                    </a:cubicBezTo>
                    <a:cubicBezTo>
                      <a:pt x="120" y="344"/>
                      <a:pt x="195" y="343"/>
                      <a:pt x="244" y="314"/>
                    </a:cubicBezTo>
                    <a:cubicBezTo>
                      <a:pt x="293" y="285"/>
                      <a:pt x="335" y="224"/>
                      <a:pt x="371" y="172"/>
                    </a:cubicBezTo>
                    <a:cubicBezTo>
                      <a:pt x="407" y="120"/>
                      <a:pt x="446" y="30"/>
                      <a:pt x="461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92"/>
              <p:cNvSpPr>
                <a:spLocks/>
              </p:cNvSpPr>
              <p:nvPr/>
            </p:nvSpPr>
            <p:spPr bwMode="auto">
              <a:xfrm>
                <a:off x="3748" y="2028"/>
                <a:ext cx="144" cy="371"/>
              </a:xfrm>
              <a:custGeom>
                <a:avLst/>
                <a:gdLst>
                  <a:gd name="T0" fmla="*/ 31 w 669"/>
                  <a:gd name="T1" fmla="*/ 80 h 1713"/>
                  <a:gd name="T2" fmla="*/ 28 w 669"/>
                  <a:gd name="T3" fmla="*/ 80 h 1713"/>
                  <a:gd name="T4" fmla="*/ 20 w 669"/>
                  <a:gd name="T5" fmla="*/ 78 h 1713"/>
                  <a:gd name="T6" fmla="*/ 16 w 669"/>
                  <a:gd name="T7" fmla="*/ 72 h 1713"/>
                  <a:gd name="T8" fmla="*/ 13 w 669"/>
                  <a:gd name="T9" fmla="*/ 62 h 1713"/>
                  <a:gd name="T10" fmla="*/ 13 w 669"/>
                  <a:gd name="T11" fmla="*/ 50 h 1713"/>
                  <a:gd name="T12" fmla="*/ 13 w 669"/>
                  <a:gd name="T13" fmla="*/ 37 h 1713"/>
                  <a:gd name="T14" fmla="*/ 13 w 669"/>
                  <a:gd name="T15" fmla="*/ 25 h 1713"/>
                  <a:gd name="T16" fmla="*/ 11 w 669"/>
                  <a:gd name="T17" fmla="*/ 11 h 1713"/>
                  <a:gd name="T18" fmla="*/ 6 w 669"/>
                  <a:gd name="T19" fmla="*/ 3 h 1713"/>
                  <a:gd name="T20" fmla="*/ 0 w 669"/>
                  <a:gd name="T21" fmla="*/ 0 h 17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9"/>
                  <a:gd name="T34" fmla="*/ 0 h 1713"/>
                  <a:gd name="T35" fmla="*/ 669 w 669"/>
                  <a:gd name="T36" fmla="*/ 1713 h 17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9" h="1713">
                    <a:moveTo>
                      <a:pt x="669" y="1701"/>
                    </a:moveTo>
                    <a:cubicBezTo>
                      <a:pt x="656" y="1702"/>
                      <a:pt x="631" y="1713"/>
                      <a:pt x="593" y="1706"/>
                    </a:cubicBezTo>
                    <a:cubicBezTo>
                      <a:pt x="555" y="1699"/>
                      <a:pt x="479" y="1685"/>
                      <a:pt x="438" y="1656"/>
                    </a:cubicBezTo>
                    <a:cubicBezTo>
                      <a:pt x="397" y="1627"/>
                      <a:pt x="373" y="1585"/>
                      <a:pt x="348" y="1530"/>
                    </a:cubicBezTo>
                    <a:cubicBezTo>
                      <a:pt x="323" y="1475"/>
                      <a:pt x="299" y="1403"/>
                      <a:pt x="288" y="1326"/>
                    </a:cubicBezTo>
                    <a:cubicBezTo>
                      <a:pt x="277" y="1249"/>
                      <a:pt x="284" y="1158"/>
                      <a:pt x="284" y="1067"/>
                    </a:cubicBezTo>
                    <a:cubicBezTo>
                      <a:pt x="284" y="976"/>
                      <a:pt x="288" y="868"/>
                      <a:pt x="288" y="780"/>
                    </a:cubicBezTo>
                    <a:cubicBezTo>
                      <a:pt x="288" y="692"/>
                      <a:pt x="291" y="626"/>
                      <a:pt x="284" y="536"/>
                    </a:cubicBezTo>
                    <a:cubicBezTo>
                      <a:pt x="277" y="446"/>
                      <a:pt x="268" y="319"/>
                      <a:pt x="244" y="240"/>
                    </a:cubicBezTo>
                    <a:cubicBezTo>
                      <a:pt x="220" y="161"/>
                      <a:pt x="179" y="100"/>
                      <a:pt x="138" y="60"/>
                    </a:cubicBezTo>
                    <a:cubicBezTo>
                      <a:pt x="97" y="20"/>
                      <a:pt x="29" y="1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93"/>
              <p:cNvSpPr>
                <a:spLocks/>
              </p:cNvSpPr>
              <p:nvPr/>
            </p:nvSpPr>
            <p:spPr bwMode="auto">
              <a:xfrm>
                <a:off x="3648" y="2047"/>
                <a:ext cx="101" cy="128"/>
              </a:xfrm>
              <a:custGeom>
                <a:avLst/>
                <a:gdLst>
                  <a:gd name="T0" fmla="*/ 11 w 259"/>
                  <a:gd name="T1" fmla="*/ 1 h 536"/>
                  <a:gd name="T2" fmla="*/ 12 w 259"/>
                  <a:gd name="T3" fmla="*/ 0 h 536"/>
                  <a:gd name="T4" fmla="*/ 11 w 259"/>
                  <a:gd name="T5" fmla="*/ 1 h 536"/>
                  <a:gd name="T6" fmla="*/ 8 w 259"/>
                  <a:gd name="T7" fmla="*/ 2 h 536"/>
                  <a:gd name="T8" fmla="*/ 5 w 259"/>
                  <a:gd name="T9" fmla="*/ 4 h 536"/>
                  <a:gd name="T10" fmla="*/ 1 w 259"/>
                  <a:gd name="T11" fmla="*/ 9 h 536"/>
                  <a:gd name="T12" fmla="*/ 0 w 259"/>
                  <a:gd name="T13" fmla="*/ 14 h 536"/>
                  <a:gd name="T14" fmla="*/ 2 w 259"/>
                  <a:gd name="T15" fmla="*/ 16 h 536"/>
                  <a:gd name="T16" fmla="*/ 7 w 259"/>
                  <a:gd name="T17" fmla="*/ 23 h 536"/>
                  <a:gd name="T18" fmla="*/ 19 w 259"/>
                  <a:gd name="T19" fmla="*/ 28 h 536"/>
                  <a:gd name="T20" fmla="*/ 39 w 259"/>
                  <a:gd name="T21" fmla="*/ 31 h 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9"/>
                  <a:gd name="T34" fmla="*/ 0 h 536"/>
                  <a:gd name="T35" fmla="*/ 259 w 259"/>
                  <a:gd name="T36" fmla="*/ 536 h 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9" h="536">
                    <a:moveTo>
                      <a:pt x="71" y="11"/>
                    </a:moveTo>
                    <a:cubicBezTo>
                      <a:pt x="72" y="9"/>
                      <a:pt x="79" y="0"/>
                      <a:pt x="79" y="0"/>
                    </a:cubicBezTo>
                    <a:cubicBezTo>
                      <a:pt x="79" y="0"/>
                      <a:pt x="75" y="6"/>
                      <a:pt x="71" y="12"/>
                    </a:cubicBezTo>
                    <a:cubicBezTo>
                      <a:pt x="67" y="18"/>
                      <a:pt x="62" y="25"/>
                      <a:pt x="55" y="36"/>
                    </a:cubicBezTo>
                    <a:cubicBezTo>
                      <a:pt x="48" y="47"/>
                      <a:pt x="39" y="55"/>
                      <a:pt x="31" y="76"/>
                    </a:cubicBezTo>
                    <a:cubicBezTo>
                      <a:pt x="23" y="97"/>
                      <a:pt x="10" y="135"/>
                      <a:pt x="5" y="164"/>
                    </a:cubicBezTo>
                    <a:cubicBezTo>
                      <a:pt x="0" y="193"/>
                      <a:pt x="2" y="232"/>
                      <a:pt x="3" y="252"/>
                    </a:cubicBezTo>
                    <a:cubicBezTo>
                      <a:pt x="4" y="272"/>
                      <a:pt x="4" y="259"/>
                      <a:pt x="11" y="284"/>
                    </a:cubicBezTo>
                    <a:cubicBezTo>
                      <a:pt x="18" y="309"/>
                      <a:pt x="24" y="369"/>
                      <a:pt x="43" y="404"/>
                    </a:cubicBezTo>
                    <a:cubicBezTo>
                      <a:pt x="62" y="439"/>
                      <a:pt x="87" y="470"/>
                      <a:pt x="123" y="492"/>
                    </a:cubicBezTo>
                    <a:cubicBezTo>
                      <a:pt x="159" y="514"/>
                      <a:pt x="231" y="527"/>
                      <a:pt x="259" y="53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94"/>
              <p:cNvSpPr>
                <a:spLocks/>
              </p:cNvSpPr>
              <p:nvPr/>
            </p:nvSpPr>
            <p:spPr bwMode="auto">
              <a:xfrm>
                <a:off x="3879" y="2331"/>
                <a:ext cx="80" cy="67"/>
              </a:xfrm>
              <a:custGeom>
                <a:avLst/>
                <a:gdLst>
                  <a:gd name="T0" fmla="*/ 17 w 371"/>
                  <a:gd name="T1" fmla="*/ 0 h 311"/>
                  <a:gd name="T2" fmla="*/ 16 w 371"/>
                  <a:gd name="T3" fmla="*/ 3 h 311"/>
                  <a:gd name="T4" fmla="*/ 14 w 371"/>
                  <a:gd name="T5" fmla="*/ 7 h 311"/>
                  <a:gd name="T6" fmla="*/ 11 w 371"/>
                  <a:gd name="T7" fmla="*/ 11 h 311"/>
                  <a:gd name="T8" fmla="*/ 6 w 371"/>
                  <a:gd name="T9" fmla="*/ 14 h 311"/>
                  <a:gd name="T10" fmla="*/ 3 w 371"/>
                  <a:gd name="T11" fmla="*/ 14 h 311"/>
                  <a:gd name="T12" fmla="*/ 0 w 371"/>
                  <a:gd name="T13" fmla="*/ 14 h 3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1"/>
                  <a:gd name="T22" fmla="*/ 0 h 311"/>
                  <a:gd name="T23" fmla="*/ 371 w 371"/>
                  <a:gd name="T24" fmla="*/ 311 h 3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1" h="311">
                    <a:moveTo>
                      <a:pt x="371" y="0"/>
                    </a:moveTo>
                    <a:cubicBezTo>
                      <a:pt x="367" y="12"/>
                      <a:pt x="359" y="47"/>
                      <a:pt x="348" y="72"/>
                    </a:cubicBezTo>
                    <a:cubicBezTo>
                      <a:pt x="337" y="97"/>
                      <a:pt x="321" y="124"/>
                      <a:pt x="302" y="151"/>
                    </a:cubicBezTo>
                    <a:cubicBezTo>
                      <a:pt x="283" y="178"/>
                      <a:pt x="264" y="212"/>
                      <a:pt x="236" y="236"/>
                    </a:cubicBezTo>
                    <a:cubicBezTo>
                      <a:pt x="208" y="260"/>
                      <a:pt x="165" y="280"/>
                      <a:pt x="136" y="292"/>
                    </a:cubicBezTo>
                    <a:cubicBezTo>
                      <a:pt x="107" y="304"/>
                      <a:pt x="82" y="307"/>
                      <a:pt x="59" y="309"/>
                    </a:cubicBezTo>
                    <a:cubicBezTo>
                      <a:pt x="36" y="311"/>
                      <a:pt x="12" y="305"/>
                      <a:pt x="0" y="304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95"/>
              <p:cNvSpPr>
                <a:spLocks/>
              </p:cNvSpPr>
              <p:nvPr/>
            </p:nvSpPr>
            <p:spPr bwMode="auto">
              <a:xfrm>
                <a:off x="3675" y="2028"/>
                <a:ext cx="84" cy="32"/>
              </a:xfrm>
              <a:custGeom>
                <a:avLst/>
                <a:gdLst>
                  <a:gd name="T0" fmla="*/ 18 w 391"/>
                  <a:gd name="T1" fmla="*/ 0 h 145"/>
                  <a:gd name="T2" fmla="*/ 12 w 391"/>
                  <a:gd name="T3" fmla="*/ 0 h 145"/>
                  <a:gd name="T4" fmla="*/ 10 w 391"/>
                  <a:gd name="T5" fmla="*/ 0 h 145"/>
                  <a:gd name="T6" fmla="*/ 10 w 391"/>
                  <a:gd name="T7" fmla="*/ 0 h 145"/>
                  <a:gd name="T8" fmla="*/ 9 w 391"/>
                  <a:gd name="T9" fmla="*/ 0 h 145"/>
                  <a:gd name="T10" fmla="*/ 7 w 391"/>
                  <a:gd name="T11" fmla="*/ 1 h 145"/>
                  <a:gd name="T12" fmla="*/ 5 w 391"/>
                  <a:gd name="T13" fmla="*/ 2 h 145"/>
                  <a:gd name="T14" fmla="*/ 5 w 391"/>
                  <a:gd name="T15" fmla="*/ 2 h 145"/>
                  <a:gd name="T16" fmla="*/ 2 w 391"/>
                  <a:gd name="T17" fmla="*/ 4 h 145"/>
                  <a:gd name="T18" fmla="*/ 0 w 391"/>
                  <a:gd name="T19" fmla="*/ 6 h 145"/>
                  <a:gd name="T20" fmla="*/ 0 w 391"/>
                  <a:gd name="T21" fmla="*/ 7 h 1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1"/>
                  <a:gd name="T34" fmla="*/ 0 h 145"/>
                  <a:gd name="T35" fmla="*/ 391 w 391"/>
                  <a:gd name="T36" fmla="*/ 145 h 1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1" h="145">
                    <a:moveTo>
                      <a:pt x="391" y="9"/>
                    </a:moveTo>
                    <a:cubicBezTo>
                      <a:pt x="368" y="8"/>
                      <a:pt x="279" y="2"/>
                      <a:pt x="251" y="1"/>
                    </a:cubicBezTo>
                    <a:cubicBezTo>
                      <a:pt x="223" y="0"/>
                      <a:pt x="230" y="4"/>
                      <a:pt x="223" y="5"/>
                    </a:cubicBezTo>
                    <a:cubicBezTo>
                      <a:pt x="216" y="6"/>
                      <a:pt x="215" y="8"/>
                      <a:pt x="210" y="9"/>
                    </a:cubicBezTo>
                    <a:cubicBezTo>
                      <a:pt x="205" y="10"/>
                      <a:pt x="200" y="7"/>
                      <a:pt x="190" y="10"/>
                    </a:cubicBezTo>
                    <a:cubicBezTo>
                      <a:pt x="180" y="13"/>
                      <a:pt x="160" y="20"/>
                      <a:pt x="147" y="25"/>
                    </a:cubicBezTo>
                    <a:cubicBezTo>
                      <a:pt x="134" y="30"/>
                      <a:pt x="118" y="34"/>
                      <a:pt x="110" y="37"/>
                    </a:cubicBezTo>
                    <a:cubicBezTo>
                      <a:pt x="102" y="40"/>
                      <a:pt x="106" y="39"/>
                      <a:pt x="96" y="45"/>
                    </a:cubicBezTo>
                    <a:cubicBezTo>
                      <a:pt x="86" y="51"/>
                      <a:pt x="61" y="59"/>
                      <a:pt x="46" y="74"/>
                    </a:cubicBezTo>
                    <a:cubicBezTo>
                      <a:pt x="31" y="89"/>
                      <a:pt x="14" y="121"/>
                      <a:pt x="7" y="133"/>
                    </a:cubicBezTo>
                    <a:cubicBezTo>
                      <a:pt x="0" y="145"/>
                      <a:pt x="6" y="143"/>
                      <a:pt x="6" y="145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96"/>
              <p:cNvSpPr>
                <a:spLocks/>
              </p:cNvSpPr>
              <p:nvPr/>
            </p:nvSpPr>
            <p:spPr bwMode="auto">
              <a:xfrm>
                <a:off x="3749" y="2028"/>
                <a:ext cx="143" cy="371"/>
              </a:xfrm>
              <a:custGeom>
                <a:avLst/>
                <a:gdLst>
                  <a:gd name="T0" fmla="*/ 31 w 669"/>
                  <a:gd name="T1" fmla="*/ 80 h 1713"/>
                  <a:gd name="T2" fmla="*/ 27 w 669"/>
                  <a:gd name="T3" fmla="*/ 80 h 1713"/>
                  <a:gd name="T4" fmla="*/ 20 w 669"/>
                  <a:gd name="T5" fmla="*/ 78 h 1713"/>
                  <a:gd name="T6" fmla="*/ 16 w 669"/>
                  <a:gd name="T7" fmla="*/ 72 h 1713"/>
                  <a:gd name="T8" fmla="*/ 13 w 669"/>
                  <a:gd name="T9" fmla="*/ 62 h 1713"/>
                  <a:gd name="T10" fmla="*/ 13 w 669"/>
                  <a:gd name="T11" fmla="*/ 50 h 1713"/>
                  <a:gd name="T12" fmla="*/ 13 w 669"/>
                  <a:gd name="T13" fmla="*/ 37 h 1713"/>
                  <a:gd name="T14" fmla="*/ 13 w 669"/>
                  <a:gd name="T15" fmla="*/ 25 h 1713"/>
                  <a:gd name="T16" fmla="*/ 11 w 669"/>
                  <a:gd name="T17" fmla="*/ 11 h 1713"/>
                  <a:gd name="T18" fmla="*/ 6 w 669"/>
                  <a:gd name="T19" fmla="*/ 3 h 1713"/>
                  <a:gd name="T20" fmla="*/ 0 w 669"/>
                  <a:gd name="T21" fmla="*/ 0 h 17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9"/>
                  <a:gd name="T34" fmla="*/ 0 h 1713"/>
                  <a:gd name="T35" fmla="*/ 669 w 669"/>
                  <a:gd name="T36" fmla="*/ 1713 h 17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9" h="1713">
                    <a:moveTo>
                      <a:pt x="669" y="1701"/>
                    </a:moveTo>
                    <a:cubicBezTo>
                      <a:pt x="656" y="1702"/>
                      <a:pt x="631" y="1713"/>
                      <a:pt x="593" y="1706"/>
                    </a:cubicBezTo>
                    <a:cubicBezTo>
                      <a:pt x="555" y="1699"/>
                      <a:pt x="479" y="1685"/>
                      <a:pt x="438" y="1656"/>
                    </a:cubicBezTo>
                    <a:cubicBezTo>
                      <a:pt x="397" y="1627"/>
                      <a:pt x="373" y="1585"/>
                      <a:pt x="348" y="1530"/>
                    </a:cubicBezTo>
                    <a:cubicBezTo>
                      <a:pt x="323" y="1475"/>
                      <a:pt x="299" y="1403"/>
                      <a:pt x="288" y="1326"/>
                    </a:cubicBezTo>
                    <a:cubicBezTo>
                      <a:pt x="277" y="1249"/>
                      <a:pt x="284" y="1158"/>
                      <a:pt x="284" y="1067"/>
                    </a:cubicBezTo>
                    <a:cubicBezTo>
                      <a:pt x="284" y="976"/>
                      <a:pt x="288" y="868"/>
                      <a:pt x="288" y="780"/>
                    </a:cubicBezTo>
                    <a:cubicBezTo>
                      <a:pt x="288" y="692"/>
                      <a:pt x="291" y="626"/>
                      <a:pt x="284" y="536"/>
                    </a:cubicBezTo>
                    <a:cubicBezTo>
                      <a:pt x="277" y="446"/>
                      <a:pt x="268" y="319"/>
                      <a:pt x="244" y="240"/>
                    </a:cubicBezTo>
                    <a:cubicBezTo>
                      <a:pt x="220" y="161"/>
                      <a:pt x="179" y="100"/>
                      <a:pt x="138" y="60"/>
                    </a:cubicBezTo>
                    <a:cubicBezTo>
                      <a:pt x="97" y="20"/>
                      <a:pt x="29" y="12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97"/>
              <p:cNvSpPr>
                <a:spLocks/>
              </p:cNvSpPr>
              <p:nvPr/>
            </p:nvSpPr>
            <p:spPr bwMode="auto">
              <a:xfrm>
                <a:off x="3879" y="2331"/>
                <a:ext cx="80" cy="67"/>
              </a:xfrm>
              <a:custGeom>
                <a:avLst/>
                <a:gdLst>
                  <a:gd name="T0" fmla="*/ 17 w 371"/>
                  <a:gd name="T1" fmla="*/ 0 h 311"/>
                  <a:gd name="T2" fmla="*/ 16 w 371"/>
                  <a:gd name="T3" fmla="*/ 3 h 311"/>
                  <a:gd name="T4" fmla="*/ 14 w 371"/>
                  <a:gd name="T5" fmla="*/ 7 h 311"/>
                  <a:gd name="T6" fmla="*/ 11 w 371"/>
                  <a:gd name="T7" fmla="*/ 11 h 311"/>
                  <a:gd name="T8" fmla="*/ 6 w 371"/>
                  <a:gd name="T9" fmla="*/ 14 h 311"/>
                  <a:gd name="T10" fmla="*/ 3 w 371"/>
                  <a:gd name="T11" fmla="*/ 14 h 311"/>
                  <a:gd name="T12" fmla="*/ 0 w 371"/>
                  <a:gd name="T13" fmla="*/ 14 h 3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1"/>
                  <a:gd name="T22" fmla="*/ 0 h 311"/>
                  <a:gd name="T23" fmla="*/ 371 w 371"/>
                  <a:gd name="T24" fmla="*/ 311 h 3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1" h="311">
                    <a:moveTo>
                      <a:pt x="371" y="0"/>
                    </a:moveTo>
                    <a:cubicBezTo>
                      <a:pt x="367" y="12"/>
                      <a:pt x="359" y="47"/>
                      <a:pt x="348" y="72"/>
                    </a:cubicBezTo>
                    <a:cubicBezTo>
                      <a:pt x="337" y="97"/>
                      <a:pt x="321" y="124"/>
                      <a:pt x="302" y="151"/>
                    </a:cubicBezTo>
                    <a:cubicBezTo>
                      <a:pt x="283" y="178"/>
                      <a:pt x="264" y="212"/>
                      <a:pt x="236" y="236"/>
                    </a:cubicBezTo>
                    <a:cubicBezTo>
                      <a:pt x="208" y="260"/>
                      <a:pt x="165" y="280"/>
                      <a:pt x="136" y="292"/>
                    </a:cubicBezTo>
                    <a:cubicBezTo>
                      <a:pt x="107" y="304"/>
                      <a:pt x="82" y="307"/>
                      <a:pt x="59" y="309"/>
                    </a:cubicBezTo>
                    <a:cubicBezTo>
                      <a:pt x="36" y="311"/>
                      <a:pt x="12" y="305"/>
                      <a:pt x="0" y="304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Freeform 98"/>
              <p:cNvSpPr>
                <a:spLocks/>
              </p:cNvSpPr>
              <p:nvPr/>
            </p:nvSpPr>
            <p:spPr bwMode="auto">
              <a:xfrm>
                <a:off x="3675" y="2028"/>
                <a:ext cx="84" cy="32"/>
              </a:xfrm>
              <a:custGeom>
                <a:avLst/>
                <a:gdLst>
                  <a:gd name="T0" fmla="*/ 18 w 391"/>
                  <a:gd name="T1" fmla="*/ 0 h 145"/>
                  <a:gd name="T2" fmla="*/ 12 w 391"/>
                  <a:gd name="T3" fmla="*/ 0 h 145"/>
                  <a:gd name="T4" fmla="*/ 10 w 391"/>
                  <a:gd name="T5" fmla="*/ 0 h 145"/>
                  <a:gd name="T6" fmla="*/ 10 w 391"/>
                  <a:gd name="T7" fmla="*/ 0 h 145"/>
                  <a:gd name="T8" fmla="*/ 9 w 391"/>
                  <a:gd name="T9" fmla="*/ 0 h 145"/>
                  <a:gd name="T10" fmla="*/ 7 w 391"/>
                  <a:gd name="T11" fmla="*/ 1 h 145"/>
                  <a:gd name="T12" fmla="*/ 5 w 391"/>
                  <a:gd name="T13" fmla="*/ 2 h 145"/>
                  <a:gd name="T14" fmla="*/ 5 w 391"/>
                  <a:gd name="T15" fmla="*/ 2 h 145"/>
                  <a:gd name="T16" fmla="*/ 2 w 391"/>
                  <a:gd name="T17" fmla="*/ 4 h 145"/>
                  <a:gd name="T18" fmla="*/ 0 w 391"/>
                  <a:gd name="T19" fmla="*/ 6 h 145"/>
                  <a:gd name="T20" fmla="*/ 0 w 391"/>
                  <a:gd name="T21" fmla="*/ 7 h 1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1"/>
                  <a:gd name="T34" fmla="*/ 0 h 145"/>
                  <a:gd name="T35" fmla="*/ 391 w 391"/>
                  <a:gd name="T36" fmla="*/ 145 h 1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1" h="145">
                    <a:moveTo>
                      <a:pt x="391" y="9"/>
                    </a:moveTo>
                    <a:cubicBezTo>
                      <a:pt x="368" y="8"/>
                      <a:pt x="279" y="2"/>
                      <a:pt x="251" y="1"/>
                    </a:cubicBezTo>
                    <a:cubicBezTo>
                      <a:pt x="223" y="0"/>
                      <a:pt x="230" y="4"/>
                      <a:pt x="223" y="5"/>
                    </a:cubicBezTo>
                    <a:cubicBezTo>
                      <a:pt x="216" y="6"/>
                      <a:pt x="215" y="8"/>
                      <a:pt x="210" y="9"/>
                    </a:cubicBezTo>
                    <a:cubicBezTo>
                      <a:pt x="205" y="10"/>
                      <a:pt x="200" y="7"/>
                      <a:pt x="190" y="10"/>
                    </a:cubicBezTo>
                    <a:cubicBezTo>
                      <a:pt x="180" y="13"/>
                      <a:pt x="160" y="20"/>
                      <a:pt x="147" y="25"/>
                    </a:cubicBezTo>
                    <a:cubicBezTo>
                      <a:pt x="134" y="30"/>
                      <a:pt x="118" y="34"/>
                      <a:pt x="110" y="37"/>
                    </a:cubicBezTo>
                    <a:cubicBezTo>
                      <a:pt x="102" y="40"/>
                      <a:pt x="106" y="39"/>
                      <a:pt x="96" y="45"/>
                    </a:cubicBezTo>
                    <a:cubicBezTo>
                      <a:pt x="86" y="51"/>
                      <a:pt x="61" y="59"/>
                      <a:pt x="46" y="74"/>
                    </a:cubicBezTo>
                    <a:cubicBezTo>
                      <a:pt x="31" y="89"/>
                      <a:pt x="14" y="121"/>
                      <a:pt x="7" y="133"/>
                    </a:cubicBezTo>
                    <a:cubicBezTo>
                      <a:pt x="0" y="145"/>
                      <a:pt x="6" y="143"/>
                      <a:pt x="6" y="145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Freeform 101"/>
              <p:cNvSpPr>
                <a:spLocks/>
              </p:cNvSpPr>
              <p:nvPr/>
            </p:nvSpPr>
            <p:spPr bwMode="auto">
              <a:xfrm>
                <a:off x="3960" y="1956"/>
                <a:ext cx="144" cy="156"/>
              </a:xfrm>
              <a:custGeom>
                <a:avLst/>
                <a:gdLst>
                  <a:gd name="T0" fmla="*/ 0 w 168"/>
                  <a:gd name="T1" fmla="*/ 167 h 128"/>
                  <a:gd name="T2" fmla="*/ 105 w 168"/>
                  <a:gd name="T3" fmla="*/ 167 h 128"/>
                  <a:gd name="T4" fmla="*/ 105 w 168"/>
                  <a:gd name="T5" fmla="*/ 24 h 128"/>
                  <a:gd name="T6" fmla="*/ 35 w 168"/>
                  <a:gd name="T7" fmla="*/ 24 h 1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"/>
                  <a:gd name="T13" fmla="*/ 0 h 128"/>
                  <a:gd name="T14" fmla="*/ 168 w 168"/>
                  <a:gd name="T15" fmla="*/ 128 h 1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" h="128">
                    <a:moveTo>
                      <a:pt x="0" y="112"/>
                    </a:moveTo>
                    <a:cubicBezTo>
                      <a:pt x="60" y="120"/>
                      <a:pt x="120" y="128"/>
                      <a:pt x="144" y="112"/>
                    </a:cubicBezTo>
                    <a:cubicBezTo>
                      <a:pt x="168" y="96"/>
                      <a:pt x="160" y="32"/>
                      <a:pt x="144" y="16"/>
                    </a:cubicBezTo>
                    <a:cubicBezTo>
                      <a:pt x="128" y="0"/>
                      <a:pt x="64" y="16"/>
                      <a:pt x="48" y="1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5" grpId="1"/>
      <p:bldP spid="20487" grpId="0" animBg="1"/>
      <p:bldP spid="205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2000" y="12192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* </a:t>
            </a:r>
            <a:r>
              <a:rPr lang="en-US" sz="3200" b="1" u="sng">
                <a:latin typeface="Arial" charset="0"/>
              </a:rPr>
              <a:t>Hoạt động 1</a:t>
            </a:r>
            <a:r>
              <a:rPr lang="en-US" sz="3200">
                <a:latin typeface="Arial" charset="0"/>
              </a:rPr>
              <a:t>: </a:t>
            </a:r>
            <a:r>
              <a:rPr lang="en-US" sz="3200" b="1">
                <a:latin typeface="Arial" charset="0"/>
              </a:rPr>
              <a:t>Viết chữ hoa</a:t>
            </a:r>
            <a:r>
              <a:rPr lang="en-US" sz="3200">
                <a:latin typeface="Arial" charset="0"/>
              </a:rPr>
              <a:t> </a:t>
            </a:r>
          </a:p>
        </p:txBody>
      </p:sp>
      <p:sp>
        <p:nvSpPr>
          <p:cNvPr id="28740" name="AutoShape 68"/>
          <p:cNvSpPr>
            <a:spLocks/>
          </p:cNvSpPr>
          <p:nvPr/>
        </p:nvSpPr>
        <p:spPr bwMode="auto">
          <a:xfrm>
            <a:off x="3568700" y="2613025"/>
            <a:ext cx="457200" cy="289560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8741" name="Text Box 69"/>
          <p:cNvSpPr txBox="1">
            <a:spLocks noChangeArrowheads="1"/>
          </p:cNvSpPr>
          <p:nvPr/>
        </p:nvSpPr>
        <p:spPr bwMode="auto">
          <a:xfrm>
            <a:off x="2882900" y="383222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5 li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905000" y="3387725"/>
            <a:ext cx="2087563" cy="708025"/>
            <a:chOff x="1325" y="952"/>
            <a:chExt cx="1315" cy="446"/>
          </a:xfrm>
        </p:grpSpPr>
        <p:sp>
          <p:nvSpPr>
            <p:cNvPr id="9342" name="Line 71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Text Box 72"/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66"/>
                  </a:solidFill>
                  <a:latin typeface="Arial" charset="0"/>
                </a:rPr>
                <a:t>Đường kẻ ngang 4</a:t>
              </a: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903413" y="4527550"/>
            <a:ext cx="2133600" cy="708025"/>
            <a:chOff x="1344" y="2544"/>
            <a:chExt cx="1344" cy="446"/>
          </a:xfrm>
        </p:grpSpPr>
        <p:sp>
          <p:nvSpPr>
            <p:cNvPr id="9340" name="Text Box 74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66"/>
                  </a:solidFill>
                  <a:latin typeface="Arial" charset="0"/>
                </a:rPr>
                <a:t>Đường kẻ ngang 2</a:t>
              </a:r>
            </a:p>
          </p:txBody>
        </p:sp>
        <p:sp>
          <p:nvSpPr>
            <p:cNvPr id="9341" name="Line 75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1752600" y="2286000"/>
            <a:ext cx="2209800" cy="708025"/>
            <a:chOff x="1352" y="1536"/>
            <a:chExt cx="1392" cy="446"/>
          </a:xfrm>
        </p:grpSpPr>
        <p:sp>
          <p:nvSpPr>
            <p:cNvPr id="9338" name="Text Box 77"/>
            <p:cNvSpPr txBox="1">
              <a:spLocks noChangeArrowheads="1"/>
            </p:cNvSpPr>
            <p:nvPr/>
          </p:nvSpPr>
          <p:spPr bwMode="auto">
            <a:xfrm>
              <a:off x="1352" y="1536"/>
              <a:ext cx="13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66"/>
                  </a:solidFill>
                  <a:latin typeface="Arial" charset="0"/>
                </a:rPr>
                <a:t>Đường kẻ ngang 6</a:t>
              </a:r>
            </a:p>
          </p:txBody>
        </p:sp>
        <p:sp>
          <p:nvSpPr>
            <p:cNvPr id="9339" name="Line 78"/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1835150" y="2844800"/>
            <a:ext cx="2209800" cy="708025"/>
            <a:chOff x="1440" y="2448"/>
            <a:chExt cx="1392" cy="446"/>
          </a:xfrm>
        </p:grpSpPr>
        <p:sp>
          <p:nvSpPr>
            <p:cNvPr id="9336" name="Text Box 80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66"/>
                  </a:solidFill>
                  <a:latin typeface="Arial" charset="0"/>
                </a:rPr>
                <a:t>Đường kẻ ngang 5</a:t>
              </a:r>
            </a:p>
          </p:txBody>
        </p:sp>
        <p:sp>
          <p:nvSpPr>
            <p:cNvPr id="9337" name="Line 81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1892300" y="3968750"/>
            <a:ext cx="2209800" cy="708025"/>
            <a:chOff x="1442" y="2730"/>
            <a:chExt cx="1392" cy="446"/>
          </a:xfrm>
        </p:grpSpPr>
        <p:sp>
          <p:nvSpPr>
            <p:cNvPr id="9334" name="Text Box 83"/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66"/>
                  </a:solidFill>
                  <a:latin typeface="Arial" charset="0"/>
                </a:rPr>
                <a:t>Đường kẻ ngang 3</a:t>
              </a:r>
            </a:p>
          </p:txBody>
        </p:sp>
        <p:sp>
          <p:nvSpPr>
            <p:cNvPr id="9335" name="Line 84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1816100" y="5073650"/>
            <a:ext cx="2209800" cy="708025"/>
            <a:chOff x="1294" y="2783"/>
            <a:chExt cx="1392" cy="446"/>
          </a:xfrm>
        </p:grpSpPr>
        <p:sp>
          <p:nvSpPr>
            <p:cNvPr id="9332" name="Text Box 86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66"/>
                  </a:solidFill>
                  <a:latin typeface="Arial" charset="0"/>
                </a:rPr>
                <a:t>Đường kẻ ngang 1</a:t>
              </a:r>
            </a:p>
          </p:txBody>
        </p:sp>
        <p:sp>
          <p:nvSpPr>
            <p:cNvPr id="9333" name="Line 87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58"/>
          <p:cNvGrpSpPr>
            <a:grpSpLocks/>
          </p:cNvGrpSpPr>
          <p:nvPr/>
        </p:nvGrpSpPr>
        <p:grpSpPr bwMode="auto">
          <a:xfrm>
            <a:off x="742950" y="5676900"/>
            <a:ext cx="7848600" cy="579438"/>
            <a:chOff x="432" y="5904"/>
            <a:chExt cx="4944" cy="365"/>
          </a:xfrm>
        </p:grpSpPr>
        <p:sp>
          <p:nvSpPr>
            <p:cNvPr id="9316" name="Text Box 91"/>
            <p:cNvSpPr txBox="1">
              <a:spLocks noChangeArrowheads="1"/>
            </p:cNvSpPr>
            <p:nvPr/>
          </p:nvSpPr>
          <p:spPr bwMode="auto">
            <a:xfrm>
              <a:off x="432" y="5904"/>
              <a:ext cx="49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/>
                <a:t>Chữ hoa  </a:t>
              </a:r>
              <a:r>
                <a:rPr lang="en-US" b="1">
                  <a:latin typeface="Arial" charset="0"/>
                </a:rPr>
                <a:t> </a:t>
              </a:r>
              <a:r>
                <a:rPr lang="en-US"/>
                <a:t>    </a:t>
              </a:r>
              <a:r>
                <a:rPr lang="en-US" sz="3200" b="1"/>
                <a:t>cỡ vừa gồm 6 đường kẻ ngang. </a:t>
              </a:r>
            </a:p>
          </p:txBody>
        </p:sp>
        <p:grpSp>
          <p:nvGrpSpPr>
            <p:cNvPr id="9317" name="Group 92"/>
            <p:cNvGrpSpPr>
              <a:grpSpLocks/>
            </p:cNvGrpSpPr>
            <p:nvPr/>
          </p:nvGrpSpPr>
          <p:grpSpPr bwMode="auto">
            <a:xfrm>
              <a:off x="1458" y="5952"/>
              <a:ext cx="288" cy="232"/>
              <a:chOff x="954" y="246"/>
              <a:chExt cx="302" cy="340"/>
            </a:xfrm>
          </p:grpSpPr>
          <p:sp>
            <p:nvSpPr>
              <p:cNvPr id="9318" name="Freeform 93"/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144 h 480"/>
                  <a:gd name="T2" fmla="*/ 6 w 192"/>
                  <a:gd name="T3" fmla="*/ 130 h 480"/>
                  <a:gd name="T4" fmla="*/ 8 w 192"/>
                  <a:gd name="T5" fmla="*/ 101 h 480"/>
                  <a:gd name="T6" fmla="*/ 11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319" name="Group 94"/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9328" name="Arc 95"/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0 h 21600"/>
                    <a:gd name="T2" fmla="*/ 0 w 37898"/>
                    <a:gd name="T3" fmla="*/ 0 h 21600"/>
                    <a:gd name="T4" fmla="*/ 0 w 3789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898"/>
                    <a:gd name="T10" fmla="*/ 0 h 21600"/>
                    <a:gd name="T11" fmla="*/ 37898 w 3789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9" name="Arc 96"/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0 w 23199"/>
                    <a:gd name="T1" fmla="*/ 0 h 27198"/>
                    <a:gd name="T2" fmla="*/ 0 w 23199"/>
                    <a:gd name="T3" fmla="*/ 0 h 27198"/>
                    <a:gd name="T4" fmla="*/ 0 w 23199"/>
                    <a:gd name="T5" fmla="*/ 0 h 27198"/>
                    <a:gd name="T6" fmla="*/ 0 60000 65536"/>
                    <a:gd name="T7" fmla="*/ 0 60000 65536"/>
                    <a:gd name="T8" fmla="*/ 0 60000 65536"/>
                    <a:gd name="T9" fmla="*/ 0 w 23199"/>
                    <a:gd name="T10" fmla="*/ 0 h 27198"/>
                    <a:gd name="T11" fmla="*/ 23199 w 23199"/>
                    <a:gd name="T12" fmla="*/ 27198 h 27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30" name="Arc 97"/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0 w 21600"/>
                    <a:gd name="T1" fmla="*/ 0 h 27068"/>
                    <a:gd name="T2" fmla="*/ 0 w 21600"/>
                    <a:gd name="T3" fmla="*/ 0 h 27068"/>
                    <a:gd name="T4" fmla="*/ 0 w 21600"/>
                    <a:gd name="T5" fmla="*/ 0 h 270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7068"/>
                    <a:gd name="T11" fmla="*/ 21600 w 21600"/>
                    <a:gd name="T12" fmla="*/ 27068 h 270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31" name="Freeform 98"/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47 h 132"/>
                    <a:gd name="T2" fmla="*/ 26 w 80"/>
                    <a:gd name="T3" fmla="*/ 22 h 132"/>
                    <a:gd name="T4" fmla="*/ 36 w 80"/>
                    <a:gd name="T5" fmla="*/ 0 h 132"/>
                    <a:gd name="T6" fmla="*/ 0 60000 65536"/>
                    <a:gd name="T7" fmla="*/ 0 60000 65536"/>
                    <a:gd name="T8" fmla="*/ 0 60000 65536"/>
                    <a:gd name="T9" fmla="*/ 0 w 80"/>
                    <a:gd name="T10" fmla="*/ 0 h 132"/>
                    <a:gd name="T11" fmla="*/ 80 w 80"/>
                    <a:gd name="T12" fmla="*/ 132 h 1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20" name="Arc 99"/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0 w 27189"/>
                  <a:gd name="T1" fmla="*/ 0 h 26531"/>
                  <a:gd name="T2" fmla="*/ 0 w 27189"/>
                  <a:gd name="T3" fmla="*/ 0 h 26531"/>
                  <a:gd name="T4" fmla="*/ 0 w 27189"/>
                  <a:gd name="T5" fmla="*/ 0 h 26531"/>
                  <a:gd name="T6" fmla="*/ 0 60000 65536"/>
                  <a:gd name="T7" fmla="*/ 0 60000 65536"/>
                  <a:gd name="T8" fmla="*/ 0 60000 65536"/>
                  <a:gd name="T9" fmla="*/ 0 w 27189"/>
                  <a:gd name="T10" fmla="*/ 0 h 26531"/>
                  <a:gd name="T11" fmla="*/ 27189 w 27189"/>
                  <a:gd name="T12" fmla="*/ 26531 h 265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1" name="Freeform 100"/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322" name="Group 101"/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9324" name="Freeform 102"/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 h 768"/>
                    <a:gd name="T4" fmla="*/ 0 60000 65536"/>
                    <a:gd name="T5" fmla="*/ 0 60000 65536"/>
                    <a:gd name="T6" fmla="*/ 0 w 1"/>
                    <a:gd name="T7" fmla="*/ 0 h 768"/>
                    <a:gd name="T8" fmla="*/ 1 w 1"/>
                    <a:gd name="T9" fmla="*/ 768 h 7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325" name="Group 103"/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9326" name="Arc 104"/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0 h 21600"/>
                      <a:gd name="T2" fmla="*/ 0 w 29764"/>
                      <a:gd name="T3" fmla="*/ 0 h 21600"/>
                      <a:gd name="T4" fmla="*/ 0 w 297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9764"/>
                      <a:gd name="T10" fmla="*/ 0 h 21600"/>
                      <a:gd name="T11" fmla="*/ 29764 w 297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27" name="Arc 105"/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0 h 21600"/>
                      <a:gd name="T2" fmla="*/ 0 w 33055"/>
                      <a:gd name="T3" fmla="*/ 0 h 21600"/>
                      <a:gd name="T4" fmla="*/ 0 w 3305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3055"/>
                      <a:gd name="T10" fmla="*/ 0 h 21600"/>
                      <a:gd name="T11" fmla="*/ 33055 w 3305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323" name="Arc 106"/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0 w 21600"/>
                  <a:gd name="T1" fmla="*/ 0 h 20377"/>
                  <a:gd name="T2" fmla="*/ 0 w 21600"/>
                  <a:gd name="T3" fmla="*/ 0 h 20377"/>
                  <a:gd name="T4" fmla="*/ 0 w 21600"/>
                  <a:gd name="T5" fmla="*/ 0 h 203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77"/>
                  <a:gd name="T11" fmla="*/ 21600 w 21600"/>
                  <a:gd name="T12" fmla="*/ 20377 h 203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107"/>
          <p:cNvGrpSpPr>
            <a:grpSpLocks/>
          </p:cNvGrpSpPr>
          <p:nvPr/>
        </p:nvGrpSpPr>
        <p:grpSpPr bwMode="auto">
          <a:xfrm>
            <a:off x="762000" y="5645150"/>
            <a:ext cx="7467600" cy="641350"/>
            <a:chOff x="624" y="3178"/>
            <a:chExt cx="4704" cy="404"/>
          </a:xfrm>
        </p:grpSpPr>
        <p:sp>
          <p:nvSpPr>
            <p:cNvPr id="9300" name="Text Box 108"/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/>
                <a:t>Chữ hoa </a:t>
              </a:r>
              <a:r>
                <a:rPr lang="en-US" sz="3600" b="1">
                  <a:latin typeface="Arial" charset="0"/>
                </a:rPr>
                <a:t>  </a:t>
              </a:r>
              <a:r>
                <a:rPr lang="en-US" sz="3200" b="1"/>
                <a:t>   cỡ vừa cao mấy li?</a:t>
              </a:r>
            </a:p>
          </p:txBody>
        </p:sp>
        <p:grpSp>
          <p:nvGrpSpPr>
            <p:cNvPr id="9301" name="Group 109"/>
            <p:cNvGrpSpPr>
              <a:grpSpLocks/>
            </p:cNvGrpSpPr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9302" name="Freeform 110"/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144 h 480"/>
                  <a:gd name="T2" fmla="*/ 6 w 192"/>
                  <a:gd name="T3" fmla="*/ 130 h 480"/>
                  <a:gd name="T4" fmla="*/ 8 w 192"/>
                  <a:gd name="T5" fmla="*/ 101 h 480"/>
                  <a:gd name="T6" fmla="*/ 11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303" name="Group 111"/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9312" name="Arc 112"/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0 h 21600"/>
                    <a:gd name="T2" fmla="*/ 0 w 37898"/>
                    <a:gd name="T3" fmla="*/ 0 h 21600"/>
                    <a:gd name="T4" fmla="*/ 0 w 3789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898"/>
                    <a:gd name="T10" fmla="*/ 0 h 21600"/>
                    <a:gd name="T11" fmla="*/ 37898 w 3789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3" name="Arc 113"/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0 w 23199"/>
                    <a:gd name="T1" fmla="*/ 0 h 27198"/>
                    <a:gd name="T2" fmla="*/ 0 w 23199"/>
                    <a:gd name="T3" fmla="*/ 0 h 27198"/>
                    <a:gd name="T4" fmla="*/ 0 w 23199"/>
                    <a:gd name="T5" fmla="*/ 0 h 27198"/>
                    <a:gd name="T6" fmla="*/ 0 60000 65536"/>
                    <a:gd name="T7" fmla="*/ 0 60000 65536"/>
                    <a:gd name="T8" fmla="*/ 0 60000 65536"/>
                    <a:gd name="T9" fmla="*/ 0 w 23199"/>
                    <a:gd name="T10" fmla="*/ 0 h 27198"/>
                    <a:gd name="T11" fmla="*/ 23199 w 23199"/>
                    <a:gd name="T12" fmla="*/ 27198 h 27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4" name="Arc 114"/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0 w 21600"/>
                    <a:gd name="T1" fmla="*/ 0 h 27068"/>
                    <a:gd name="T2" fmla="*/ 0 w 21600"/>
                    <a:gd name="T3" fmla="*/ 0 h 27068"/>
                    <a:gd name="T4" fmla="*/ 0 w 21600"/>
                    <a:gd name="T5" fmla="*/ 0 h 270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7068"/>
                    <a:gd name="T11" fmla="*/ 21600 w 21600"/>
                    <a:gd name="T12" fmla="*/ 27068 h 270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15" name="Freeform 115"/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47 h 132"/>
                    <a:gd name="T2" fmla="*/ 26 w 80"/>
                    <a:gd name="T3" fmla="*/ 22 h 132"/>
                    <a:gd name="T4" fmla="*/ 36 w 80"/>
                    <a:gd name="T5" fmla="*/ 0 h 132"/>
                    <a:gd name="T6" fmla="*/ 0 60000 65536"/>
                    <a:gd name="T7" fmla="*/ 0 60000 65536"/>
                    <a:gd name="T8" fmla="*/ 0 60000 65536"/>
                    <a:gd name="T9" fmla="*/ 0 w 80"/>
                    <a:gd name="T10" fmla="*/ 0 h 132"/>
                    <a:gd name="T11" fmla="*/ 80 w 80"/>
                    <a:gd name="T12" fmla="*/ 132 h 1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04" name="Arc 116"/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0 w 27189"/>
                  <a:gd name="T1" fmla="*/ 0 h 26531"/>
                  <a:gd name="T2" fmla="*/ 0 w 27189"/>
                  <a:gd name="T3" fmla="*/ 0 h 26531"/>
                  <a:gd name="T4" fmla="*/ 0 w 27189"/>
                  <a:gd name="T5" fmla="*/ 0 h 26531"/>
                  <a:gd name="T6" fmla="*/ 0 60000 65536"/>
                  <a:gd name="T7" fmla="*/ 0 60000 65536"/>
                  <a:gd name="T8" fmla="*/ 0 60000 65536"/>
                  <a:gd name="T9" fmla="*/ 0 w 27189"/>
                  <a:gd name="T10" fmla="*/ 0 h 26531"/>
                  <a:gd name="T11" fmla="*/ 27189 w 27189"/>
                  <a:gd name="T12" fmla="*/ 26531 h 265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5" name="Freeform 117"/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306" name="Group 118"/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9308" name="Freeform 119"/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 h 768"/>
                    <a:gd name="T4" fmla="*/ 0 60000 65536"/>
                    <a:gd name="T5" fmla="*/ 0 60000 65536"/>
                    <a:gd name="T6" fmla="*/ 0 w 1"/>
                    <a:gd name="T7" fmla="*/ 0 h 768"/>
                    <a:gd name="T8" fmla="*/ 1 w 1"/>
                    <a:gd name="T9" fmla="*/ 768 h 7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309" name="Group 120"/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9310" name="Arc 121"/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0 h 21600"/>
                      <a:gd name="T2" fmla="*/ 0 w 29764"/>
                      <a:gd name="T3" fmla="*/ 0 h 21600"/>
                      <a:gd name="T4" fmla="*/ 0 w 297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9764"/>
                      <a:gd name="T10" fmla="*/ 0 h 21600"/>
                      <a:gd name="T11" fmla="*/ 29764 w 297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11" name="Arc 122"/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0 h 21600"/>
                      <a:gd name="T2" fmla="*/ 0 w 33055"/>
                      <a:gd name="T3" fmla="*/ 0 h 21600"/>
                      <a:gd name="T4" fmla="*/ 0 w 3305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3055"/>
                      <a:gd name="T10" fmla="*/ 0 h 21600"/>
                      <a:gd name="T11" fmla="*/ 33055 w 3305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307" name="Arc 123"/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0 w 21600"/>
                  <a:gd name="T1" fmla="*/ 0 h 20377"/>
                  <a:gd name="T2" fmla="*/ 0 w 21600"/>
                  <a:gd name="T3" fmla="*/ 0 h 20377"/>
                  <a:gd name="T4" fmla="*/ 0 w 21600"/>
                  <a:gd name="T5" fmla="*/ 0 h 203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77"/>
                  <a:gd name="T11" fmla="*/ 21600 w 21600"/>
                  <a:gd name="T12" fmla="*/ 20377 h 203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24"/>
          <p:cNvGrpSpPr>
            <a:grpSpLocks/>
          </p:cNvGrpSpPr>
          <p:nvPr/>
        </p:nvGrpSpPr>
        <p:grpSpPr bwMode="auto">
          <a:xfrm>
            <a:off x="762000" y="5653088"/>
            <a:ext cx="7620000" cy="1128712"/>
            <a:chOff x="624" y="3178"/>
            <a:chExt cx="4704" cy="711"/>
          </a:xfrm>
        </p:grpSpPr>
        <p:sp>
          <p:nvSpPr>
            <p:cNvPr id="9284" name="Text Box 125"/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/>
                <a:t>Chữ hoa </a:t>
              </a:r>
              <a:r>
                <a:rPr lang="en-US" sz="3600" b="1">
                  <a:latin typeface="Arial" charset="0"/>
                </a:rPr>
                <a:t>  </a:t>
              </a:r>
              <a:r>
                <a:rPr lang="en-US" sz="3200" b="1"/>
                <a:t> cỡ vừa gồm mấy đường kẻ ngang ?</a:t>
              </a:r>
            </a:p>
          </p:txBody>
        </p:sp>
        <p:grpSp>
          <p:nvGrpSpPr>
            <p:cNvPr id="9285" name="Group 126"/>
            <p:cNvGrpSpPr>
              <a:grpSpLocks/>
            </p:cNvGrpSpPr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9286" name="Freeform 127"/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144 h 480"/>
                  <a:gd name="T2" fmla="*/ 6 w 192"/>
                  <a:gd name="T3" fmla="*/ 130 h 480"/>
                  <a:gd name="T4" fmla="*/ 8 w 192"/>
                  <a:gd name="T5" fmla="*/ 101 h 480"/>
                  <a:gd name="T6" fmla="*/ 11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87" name="Group 128"/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9296" name="Arc 129"/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0 h 21600"/>
                    <a:gd name="T2" fmla="*/ 0 w 37898"/>
                    <a:gd name="T3" fmla="*/ 0 h 21600"/>
                    <a:gd name="T4" fmla="*/ 0 w 3789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898"/>
                    <a:gd name="T10" fmla="*/ 0 h 21600"/>
                    <a:gd name="T11" fmla="*/ 37898 w 3789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7" name="Arc 130"/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0 w 23199"/>
                    <a:gd name="T1" fmla="*/ 0 h 27198"/>
                    <a:gd name="T2" fmla="*/ 0 w 23199"/>
                    <a:gd name="T3" fmla="*/ 0 h 27198"/>
                    <a:gd name="T4" fmla="*/ 0 w 23199"/>
                    <a:gd name="T5" fmla="*/ 0 h 27198"/>
                    <a:gd name="T6" fmla="*/ 0 60000 65536"/>
                    <a:gd name="T7" fmla="*/ 0 60000 65536"/>
                    <a:gd name="T8" fmla="*/ 0 60000 65536"/>
                    <a:gd name="T9" fmla="*/ 0 w 23199"/>
                    <a:gd name="T10" fmla="*/ 0 h 27198"/>
                    <a:gd name="T11" fmla="*/ 23199 w 23199"/>
                    <a:gd name="T12" fmla="*/ 27198 h 27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8" name="Arc 131"/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0 w 21600"/>
                    <a:gd name="T1" fmla="*/ 0 h 27068"/>
                    <a:gd name="T2" fmla="*/ 0 w 21600"/>
                    <a:gd name="T3" fmla="*/ 0 h 27068"/>
                    <a:gd name="T4" fmla="*/ 0 w 21600"/>
                    <a:gd name="T5" fmla="*/ 0 h 270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7068"/>
                    <a:gd name="T11" fmla="*/ 21600 w 21600"/>
                    <a:gd name="T12" fmla="*/ 27068 h 270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9" name="Freeform 132"/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47 h 132"/>
                    <a:gd name="T2" fmla="*/ 26 w 80"/>
                    <a:gd name="T3" fmla="*/ 22 h 132"/>
                    <a:gd name="T4" fmla="*/ 36 w 80"/>
                    <a:gd name="T5" fmla="*/ 0 h 132"/>
                    <a:gd name="T6" fmla="*/ 0 60000 65536"/>
                    <a:gd name="T7" fmla="*/ 0 60000 65536"/>
                    <a:gd name="T8" fmla="*/ 0 60000 65536"/>
                    <a:gd name="T9" fmla="*/ 0 w 80"/>
                    <a:gd name="T10" fmla="*/ 0 h 132"/>
                    <a:gd name="T11" fmla="*/ 80 w 80"/>
                    <a:gd name="T12" fmla="*/ 132 h 1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88" name="Arc 133"/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0 w 27189"/>
                  <a:gd name="T1" fmla="*/ 0 h 26531"/>
                  <a:gd name="T2" fmla="*/ 0 w 27189"/>
                  <a:gd name="T3" fmla="*/ 0 h 26531"/>
                  <a:gd name="T4" fmla="*/ 0 w 27189"/>
                  <a:gd name="T5" fmla="*/ 0 h 26531"/>
                  <a:gd name="T6" fmla="*/ 0 60000 65536"/>
                  <a:gd name="T7" fmla="*/ 0 60000 65536"/>
                  <a:gd name="T8" fmla="*/ 0 60000 65536"/>
                  <a:gd name="T9" fmla="*/ 0 w 27189"/>
                  <a:gd name="T10" fmla="*/ 0 h 26531"/>
                  <a:gd name="T11" fmla="*/ 27189 w 27189"/>
                  <a:gd name="T12" fmla="*/ 26531 h 265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Freeform 134"/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90" name="Group 135"/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9292" name="Freeform 136"/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 h 768"/>
                    <a:gd name="T4" fmla="*/ 0 60000 65536"/>
                    <a:gd name="T5" fmla="*/ 0 60000 65536"/>
                    <a:gd name="T6" fmla="*/ 0 w 1"/>
                    <a:gd name="T7" fmla="*/ 0 h 768"/>
                    <a:gd name="T8" fmla="*/ 1 w 1"/>
                    <a:gd name="T9" fmla="*/ 768 h 7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93" name="Group 137"/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9294" name="Arc 138"/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0 h 21600"/>
                      <a:gd name="T2" fmla="*/ 0 w 29764"/>
                      <a:gd name="T3" fmla="*/ 0 h 21600"/>
                      <a:gd name="T4" fmla="*/ 0 w 297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9764"/>
                      <a:gd name="T10" fmla="*/ 0 h 21600"/>
                      <a:gd name="T11" fmla="*/ 29764 w 297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95" name="Arc 139"/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0 h 21600"/>
                      <a:gd name="T2" fmla="*/ 0 w 33055"/>
                      <a:gd name="T3" fmla="*/ 0 h 21600"/>
                      <a:gd name="T4" fmla="*/ 0 w 3305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3055"/>
                      <a:gd name="T10" fmla="*/ 0 h 21600"/>
                      <a:gd name="T11" fmla="*/ 33055 w 3305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291" name="Arc 140"/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0 w 21600"/>
                  <a:gd name="T1" fmla="*/ 0 h 20377"/>
                  <a:gd name="T2" fmla="*/ 0 w 21600"/>
                  <a:gd name="T3" fmla="*/ 0 h 20377"/>
                  <a:gd name="T4" fmla="*/ 0 w 21600"/>
                  <a:gd name="T5" fmla="*/ 0 h 203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77"/>
                  <a:gd name="T11" fmla="*/ 21600 w 21600"/>
                  <a:gd name="T12" fmla="*/ 20377 h 203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oup 141"/>
          <p:cNvGrpSpPr>
            <a:grpSpLocks/>
          </p:cNvGrpSpPr>
          <p:nvPr/>
        </p:nvGrpSpPr>
        <p:grpSpPr bwMode="auto">
          <a:xfrm>
            <a:off x="762000" y="5668963"/>
            <a:ext cx="7391400" cy="579437"/>
            <a:chOff x="864" y="2169"/>
            <a:chExt cx="4656" cy="365"/>
          </a:xfrm>
        </p:grpSpPr>
        <p:sp>
          <p:nvSpPr>
            <p:cNvPr id="9268" name="Text Box 142"/>
            <p:cNvSpPr txBox="1">
              <a:spLocks noChangeArrowheads="1"/>
            </p:cNvSpPr>
            <p:nvPr/>
          </p:nvSpPr>
          <p:spPr bwMode="auto">
            <a:xfrm>
              <a:off x="864" y="2169"/>
              <a:ext cx="46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/>
                <a:t>Chữ hoa  </a:t>
              </a:r>
              <a:r>
                <a:rPr lang="en-US" b="1">
                  <a:latin typeface="Arial" charset="0"/>
                </a:rPr>
                <a:t> </a:t>
              </a:r>
              <a:r>
                <a:rPr lang="en-US"/>
                <a:t>    </a:t>
              </a:r>
              <a:r>
                <a:rPr lang="en-US" sz="3200" b="1"/>
                <a:t>cỡ vừa cao 5 li. </a:t>
              </a:r>
            </a:p>
          </p:txBody>
        </p:sp>
        <p:grpSp>
          <p:nvGrpSpPr>
            <p:cNvPr id="9269" name="Group 143"/>
            <p:cNvGrpSpPr>
              <a:grpSpLocks/>
            </p:cNvGrpSpPr>
            <p:nvPr/>
          </p:nvGrpSpPr>
          <p:grpSpPr bwMode="auto">
            <a:xfrm>
              <a:off x="1902" y="2217"/>
              <a:ext cx="288" cy="232"/>
              <a:chOff x="954" y="246"/>
              <a:chExt cx="302" cy="340"/>
            </a:xfrm>
          </p:grpSpPr>
          <p:sp>
            <p:nvSpPr>
              <p:cNvPr id="9270" name="Freeform 144"/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144 h 480"/>
                  <a:gd name="T2" fmla="*/ 6 w 192"/>
                  <a:gd name="T3" fmla="*/ 130 h 480"/>
                  <a:gd name="T4" fmla="*/ 8 w 192"/>
                  <a:gd name="T5" fmla="*/ 101 h 480"/>
                  <a:gd name="T6" fmla="*/ 11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71" name="Group 145"/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9280" name="Arc 146"/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0 h 21600"/>
                    <a:gd name="T2" fmla="*/ 0 w 37898"/>
                    <a:gd name="T3" fmla="*/ 0 h 21600"/>
                    <a:gd name="T4" fmla="*/ 0 w 3789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7898"/>
                    <a:gd name="T10" fmla="*/ 0 h 21600"/>
                    <a:gd name="T11" fmla="*/ 37898 w 3789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1" name="Arc 147"/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0 w 23199"/>
                    <a:gd name="T1" fmla="*/ 0 h 27198"/>
                    <a:gd name="T2" fmla="*/ 0 w 23199"/>
                    <a:gd name="T3" fmla="*/ 0 h 27198"/>
                    <a:gd name="T4" fmla="*/ 0 w 23199"/>
                    <a:gd name="T5" fmla="*/ 0 h 27198"/>
                    <a:gd name="T6" fmla="*/ 0 60000 65536"/>
                    <a:gd name="T7" fmla="*/ 0 60000 65536"/>
                    <a:gd name="T8" fmla="*/ 0 60000 65536"/>
                    <a:gd name="T9" fmla="*/ 0 w 23199"/>
                    <a:gd name="T10" fmla="*/ 0 h 27198"/>
                    <a:gd name="T11" fmla="*/ 23199 w 23199"/>
                    <a:gd name="T12" fmla="*/ 27198 h 27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2" name="Arc 148"/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0 w 21600"/>
                    <a:gd name="T1" fmla="*/ 0 h 27068"/>
                    <a:gd name="T2" fmla="*/ 0 w 21600"/>
                    <a:gd name="T3" fmla="*/ 0 h 27068"/>
                    <a:gd name="T4" fmla="*/ 0 w 21600"/>
                    <a:gd name="T5" fmla="*/ 0 h 2706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7068"/>
                    <a:gd name="T11" fmla="*/ 21600 w 21600"/>
                    <a:gd name="T12" fmla="*/ 27068 h 270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3" name="Freeform 149"/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47 h 132"/>
                    <a:gd name="T2" fmla="*/ 26 w 80"/>
                    <a:gd name="T3" fmla="*/ 22 h 132"/>
                    <a:gd name="T4" fmla="*/ 36 w 80"/>
                    <a:gd name="T5" fmla="*/ 0 h 132"/>
                    <a:gd name="T6" fmla="*/ 0 60000 65536"/>
                    <a:gd name="T7" fmla="*/ 0 60000 65536"/>
                    <a:gd name="T8" fmla="*/ 0 60000 65536"/>
                    <a:gd name="T9" fmla="*/ 0 w 80"/>
                    <a:gd name="T10" fmla="*/ 0 h 132"/>
                    <a:gd name="T11" fmla="*/ 80 w 80"/>
                    <a:gd name="T12" fmla="*/ 132 h 1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72" name="Arc 150"/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0 w 27189"/>
                  <a:gd name="T1" fmla="*/ 0 h 26531"/>
                  <a:gd name="T2" fmla="*/ 0 w 27189"/>
                  <a:gd name="T3" fmla="*/ 0 h 26531"/>
                  <a:gd name="T4" fmla="*/ 0 w 27189"/>
                  <a:gd name="T5" fmla="*/ 0 h 26531"/>
                  <a:gd name="T6" fmla="*/ 0 60000 65536"/>
                  <a:gd name="T7" fmla="*/ 0 60000 65536"/>
                  <a:gd name="T8" fmla="*/ 0 60000 65536"/>
                  <a:gd name="T9" fmla="*/ 0 w 27189"/>
                  <a:gd name="T10" fmla="*/ 0 h 26531"/>
                  <a:gd name="T11" fmla="*/ 27189 w 27189"/>
                  <a:gd name="T12" fmla="*/ 26531 h 265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Freeform 151"/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74" name="Group 152"/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9276" name="Freeform 153"/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 h 768"/>
                    <a:gd name="T4" fmla="*/ 0 60000 65536"/>
                    <a:gd name="T5" fmla="*/ 0 60000 65536"/>
                    <a:gd name="T6" fmla="*/ 0 w 1"/>
                    <a:gd name="T7" fmla="*/ 0 h 768"/>
                    <a:gd name="T8" fmla="*/ 1 w 1"/>
                    <a:gd name="T9" fmla="*/ 768 h 7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77" name="Group 154"/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9278" name="Arc 155"/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0 h 21600"/>
                      <a:gd name="T2" fmla="*/ 0 w 29764"/>
                      <a:gd name="T3" fmla="*/ 0 h 21600"/>
                      <a:gd name="T4" fmla="*/ 0 w 29764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9764"/>
                      <a:gd name="T10" fmla="*/ 0 h 21600"/>
                      <a:gd name="T11" fmla="*/ 29764 w 29764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79" name="Arc 156"/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0 h 21600"/>
                      <a:gd name="T2" fmla="*/ 0 w 33055"/>
                      <a:gd name="T3" fmla="*/ 0 h 21600"/>
                      <a:gd name="T4" fmla="*/ 0 w 3305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3055"/>
                      <a:gd name="T10" fmla="*/ 0 h 21600"/>
                      <a:gd name="T11" fmla="*/ 33055 w 3305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275" name="Arc 157"/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0 w 21600"/>
                  <a:gd name="T1" fmla="*/ 0 h 20377"/>
                  <a:gd name="T2" fmla="*/ 0 w 21600"/>
                  <a:gd name="T3" fmla="*/ 0 h 20377"/>
                  <a:gd name="T4" fmla="*/ 0 w 21600"/>
                  <a:gd name="T5" fmla="*/ 0 h 203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77"/>
                  <a:gd name="T11" fmla="*/ 21600 w 21600"/>
                  <a:gd name="T12" fmla="*/ 20377 h 203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31" name="Rectangle 184"/>
          <p:cNvSpPr>
            <a:spLocks noChangeArrowheads="1"/>
          </p:cNvSpPr>
          <p:nvPr/>
        </p:nvSpPr>
        <p:spPr bwMode="auto">
          <a:xfrm>
            <a:off x="4610100" y="19081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9232" name="Line 188"/>
          <p:cNvSpPr>
            <a:spLocks noChangeShapeType="1"/>
          </p:cNvSpPr>
          <p:nvPr/>
        </p:nvSpPr>
        <p:spPr bwMode="auto">
          <a:xfrm>
            <a:off x="4621213" y="44132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Line 190"/>
          <p:cNvSpPr>
            <a:spLocks noChangeShapeType="1"/>
          </p:cNvSpPr>
          <p:nvPr/>
        </p:nvSpPr>
        <p:spPr bwMode="auto">
          <a:xfrm>
            <a:off x="5133975" y="1905000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Arc 192"/>
          <p:cNvSpPr>
            <a:spLocks/>
          </p:cNvSpPr>
          <p:nvPr/>
        </p:nvSpPr>
        <p:spPr bwMode="auto">
          <a:xfrm rot="20206454" flipH="1">
            <a:off x="4610100" y="2547938"/>
            <a:ext cx="752475" cy="735012"/>
          </a:xfrm>
          <a:custGeom>
            <a:avLst/>
            <a:gdLst>
              <a:gd name="T0" fmla="*/ 0 w 37898"/>
              <a:gd name="T1" fmla="*/ 308795988 h 21600"/>
              <a:gd name="T2" fmla="*/ 296649436 w 37898"/>
              <a:gd name="T3" fmla="*/ 698761772 h 21600"/>
              <a:gd name="T4" fmla="*/ 130305751 w 37898"/>
              <a:gd name="T5" fmla="*/ 851090504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Arc 193"/>
          <p:cNvSpPr>
            <a:spLocks/>
          </p:cNvSpPr>
          <p:nvPr/>
        </p:nvSpPr>
        <p:spPr bwMode="auto">
          <a:xfrm rot="18564040" flipH="1">
            <a:off x="5262562" y="2311401"/>
            <a:ext cx="441325" cy="508000"/>
          </a:xfrm>
          <a:custGeom>
            <a:avLst/>
            <a:gdLst>
              <a:gd name="T0" fmla="*/ 154631180 w 23199"/>
              <a:gd name="T1" fmla="*/ 0 h 27198"/>
              <a:gd name="T2" fmla="*/ 0 w 23199"/>
              <a:gd name="T3" fmla="*/ 176837368 h 27198"/>
              <a:gd name="T4" fmla="*/ 11008015 w 23199"/>
              <a:gd name="T5" fmla="*/ 3647665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Arc 194"/>
          <p:cNvSpPr>
            <a:spLocks/>
          </p:cNvSpPr>
          <p:nvPr/>
        </p:nvSpPr>
        <p:spPr bwMode="auto">
          <a:xfrm rot="5910393" flipH="1">
            <a:off x="4443413" y="2578100"/>
            <a:ext cx="1231900" cy="558800"/>
          </a:xfrm>
          <a:custGeom>
            <a:avLst/>
            <a:gdLst>
              <a:gd name="T0" fmla="*/ 649280188 w 21600"/>
              <a:gd name="T1" fmla="*/ 238153357 h 27068"/>
              <a:gd name="T2" fmla="*/ 1174827473 w 21600"/>
              <a:gd name="T3" fmla="*/ 0 h 27068"/>
              <a:gd name="T4" fmla="*/ 2147483647 w 21600"/>
              <a:gd name="T5" fmla="*/ 13443859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Freeform 195"/>
          <p:cNvSpPr>
            <a:spLocks/>
          </p:cNvSpPr>
          <p:nvPr/>
        </p:nvSpPr>
        <p:spPr bwMode="auto">
          <a:xfrm rot="2859523" flipH="1">
            <a:off x="5470526" y="2620962"/>
            <a:ext cx="520700" cy="657225"/>
          </a:xfrm>
          <a:custGeom>
            <a:avLst/>
            <a:gdLst>
              <a:gd name="T0" fmla="*/ 0 w 80"/>
              <a:gd name="T1" fmla="*/ 2147483647 h 132"/>
              <a:gd name="T2" fmla="*/ 2147483647 w 80"/>
              <a:gd name="T3" fmla="*/ 1487414626 h 132"/>
              <a:gd name="T4" fmla="*/ 214748364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8" name="Freeform 197"/>
          <p:cNvSpPr>
            <a:spLocks/>
          </p:cNvSpPr>
          <p:nvPr/>
        </p:nvSpPr>
        <p:spPr bwMode="auto">
          <a:xfrm rot="-143199">
            <a:off x="5343525" y="2955925"/>
            <a:ext cx="377825" cy="2578100"/>
          </a:xfrm>
          <a:custGeom>
            <a:avLst/>
            <a:gdLst>
              <a:gd name="T0" fmla="*/ 0 w 192"/>
              <a:gd name="T1" fmla="*/ 2147483647 h 480"/>
              <a:gd name="T2" fmla="*/ 371750287 w 192"/>
              <a:gd name="T3" fmla="*/ 2147483647 h 480"/>
              <a:gd name="T4" fmla="*/ 557624508 w 192"/>
              <a:gd name="T5" fmla="*/ 2147483647 h 480"/>
              <a:gd name="T6" fmla="*/ 743498607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9" name="Arc 198"/>
          <p:cNvSpPr>
            <a:spLocks/>
          </p:cNvSpPr>
          <p:nvPr/>
        </p:nvSpPr>
        <p:spPr bwMode="auto">
          <a:xfrm rot="2054985">
            <a:off x="5573713" y="4860925"/>
            <a:ext cx="295275" cy="795338"/>
          </a:xfrm>
          <a:custGeom>
            <a:avLst/>
            <a:gdLst>
              <a:gd name="T0" fmla="*/ 53722711 w 21600"/>
              <a:gd name="T1" fmla="*/ 0 h 26148"/>
              <a:gd name="T2" fmla="*/ 10348637 w 21600"/>
              <a:gd name="T3" fmla="*/ 735831119 h 26148"/>
              <a:gd name="T4" fmla="*/ 0 w 21600"/>
              <a:gd name="T5" fmla="*/ 138763201 h 26148"/>
              <a:gd name="T6" fmla="*/ 0 60000 65536"/>
              <a:gd name="T7" fmla="*/ 0 60000 65536"/>
              <a:gd name="T8" fmla="*/ 0 60000 65536"/>
              <a:gd name="T9" fmla="*/ 0 w 21600"/>
              <a:gd name="T10" fmla="*/ 0 h 26148"/>
              <a:gd name="T11" fmla="*/ 21600 w 21600"/>
              <a:gd name="T12" fmla="*/ 26148 h 26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Freeform 199"/>
          <p:cNvSpPr>
            <a:spLocks/>
          </p:cNvSpPr>
          <p:nvPr/>
        </p:nvSpPr>
        <p:spPr bwMode="auto">
          <a:xfrm rot="517400" flipH="1">
            <a:off x="5006975" y="3475038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57060783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Freeform 200"/>
          <p:cNvSpPr>
            <a:spLocks/>
          </p:cNvSpPr>
          <p:nvPr/>
        </p:nvSpPr>
        <p:spPr bwMode="auto">
          <a:xfrm rot="615789" flipH="1">
            <a:off x="5118100" y="28130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570609555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Arc 202"/>
          <p:cNvSpPr>
            <a:spLocks/>
          </p:cNvSpPr>
          <p:nvPr/>
        </p:nvSpPr>
        <p:spPr bwMode="auto">
          <a:xfrm rot="7312202" flipH="1">
            <a:off x="6683375" y="2533651"/>
            <a:ext cx="473075" cy="558800"/>
          </a:xfrm>
          <a:custGeom>
            <a:avLst/>
            <a:gdLst>
              <a:gd name="T0" fmla="*/ 0 w 29764"/>
              <a:gd name="T1" fmla="*/ 59475210 h 21600"/>
              <a:gd name="T2" fmla="*/ 119510850 w 29764"/>
              <a:gd name="T3" fmla="*/ 169248507 h 21600"/>
              <a:gd name="T4" fmla="*/ 46930525 w 29764"/>
              <a:gd name="T5" fmla="*/ 373991356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Arc 203"/>
          <p:cNvSpPr>
            <a:spLocks/>
          </p:cNvSpPr>
          <p:nvPr/>
        </p:nvSpPr>
        <p:spPr bwMode="auto">
          <a:xfrm rot="21481832" flipH="1">
            <a:off x="6488113" y="2568575"/>
            <a:ext cx="593725" cy="463550"/>
          </a:xfrm>
          <a:custGeom>
            <a:avLst/>
            <a:gdLst>
              <a:gd name="T0" fmla="*/ 0 w 33055"/>
              <a:gd name="T1" fmla="*/ 34702231 h 21600"/>
              <a:gd name="T2" fmla="*/ 191549766 w 33055"/>
              <a:gd name="T3" fmla="*/ 175281025 h 21600"/>
              <a:gd name="T4" fmla="*/ 68402674 w 33055"/>
              <a:gd name="T5" fmla="*/ 21349225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Arc 204"/>
          <p:cNvSpPr>
            <a:spLocks/>
          </p:cNvSpPr>
          <p:nvPr/>
        </p:nvSpPr>
        <p:spPr bwMode="auto">
          <a:xfrm rot="675542">
            <a:off x="5886450" y="4138613"/>
            <a:ext cx="320675" cy="927100"/>
          </a:xfrm>
          <a:custGeom>
            <a:avLst/>
            <a:gdLst>
              <a:gd name="T0" fmla="*/ 68263814 w 21600"/>
              <a:gd name="T1" fmla="*/ 0 h 20377"/>
              <a:gd name="T2" fmla="*/ 51546246 w 21600"/>
              <a:gd name="T3" fmla="*/ 1919106911 h 20377"/>
              <a:gd name="T4" fmla="*/ 0 w 21600"/>
              <a:gd name="T5" fmla="*/ 527219188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211"/>
          <p:cNvSpPr>
            <a:spLocks noChangeShapeType="1"/>
          </p:cNvSpPr>
          <p:nvPr/>
        </p:nvSpPr>
        <p:spPr bwMode="auto">
          <a:xfrm>
            <a:off x="4619625" y="50101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6" name="Line 212"/>
          <p:cNvSpPr>
            <a:spLocks noChangeShapeType="1"/>
          </p:cNvSpPr>
          <p:nvPr/>
        </p:nvSpPr>
        <p:spPr bwMode="auto">
          <a:xfrm>
            <a:off x="4619625" y="37623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7" name="Line 213"/>
          <p:cNvSpPr>
            <a:spLocks noChangeShapeType="1"/>
          </p:cNvSpPr>
          <p:nvPr/>
        </p:nvSpPr>
        <p:spPr bwMode="auto">
          <a:xfrm>
            <a:off x="4619625" y="31337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8" name="Line 214"/>
          <p:cNvSpPr>
            <a:spLocks noChangeShapeType="1"/>
          </p:cNvSpPr>
          <p:nvPr/>
        </p:nvSpPr>
        <p:spPr bwMode="auto">
          <a:xfrm>
            <a:off x="4619625" y="2505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9" name="Line 215"/>
          <p:cNvSpPr>
            <a:spLocks noChangeShapeType="1"/>
          </p:cNvSpPr>
          <p:nvPr/>
        </p:nvSpPr>
        <p:spPr bwMode="auto">
          <a:xfrm>
            <a:off x="5638800" y="1905000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0" name="Line 216"/>
          <p:cNvSpPr>
            <a:spLocks noChangeShapeType="1"/>
          </p:cNvSpPr>
          <p:nvPr/>
        </p:nvSpPr>
        <p:spPr bwMode="auto">
          <a:xfrm>
            <a:off x="6100763" y="1905000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1" name="Line 217"/>
          <p:cNvSpPr>
            <a:spLocks noChangeShapeType="1"/>
          </p:cNvSpPr>
          <p:nvPr/>
        </p:nvSpPr>
        <p:spPr bwMode="auto">
          <a:xfrm>
            <a:off x="6634163" y="1905000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52" name="Group 272"/>
          <p:cNvGrpSpPr>
            <a:grpSpLocks/>
          </p:cNvGrpSpPr>
          <p:nvPr/>
        </p:nvGrpSpPr>
        <p:grpSpPr bwMode="auto">
          <a:xfrm>
            <a:off x="2336800" y="376238"/>
            <a:ext cx="4619625" cy="1090612"/>
            <a:chOff x="1472" y="273"/>
            <a:chExt cx="2910" cy="687"/>
          </a:xfrm>
        </p:grpSpPr>
        <p:grpSp>
          <p:nvGrpSpPr>
            <p:cNvPr id="9253" name="Group 159"/>
            <p:cNvGrpSpPr>
              <a:grpSpLocks/>
            </p:cNvGrpSpPr>
            <p:nvPr/>
          </p:nvGrpSpPr>
          <p:grpSpPr bwMode="auto">
            <a:xfrm>
              <a:off x="1472" y="273"/>
              <a:ext cx="2910" cy="687"/>
              <a:chOff x="1698" y="261"/>
              <a:chExt cx="2910" cy="687"/>
            </a:xfrm>
          </p:grpSpPr>
          <p:sp>
            <p:nvSpPr>
              <p:cNvPr id="9266" name="Text Box 6"/>
              <p:cNvSpPr txBox="1">
                <a:spLocks noChangeArrowheads="1"/>
              </p:cNvSpPr>
              <p:nvPr/>
            </p:nvSpPr>
            <p:spPr bwMode="auto">
              <a:xfrm>
                <a:off x="2694" y="261"/>
                <a:ext cx="129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u="sng">
                    <a:latin typeface="Arial" charset="0"/>
                  </a:rPr>
                  <a:t>Tập viết</a:t>
                </a:r>
              </a:p>
            </p:txBody>
          </p:sp>
          <p:sp>
            <p:nvSpPr>
              <p:cNvPr id="9267" name="Text Box 9"/>
              <p:cNvSpPr txBox="1">
                <a:spLocks noChangeArrowheads="1"/>
              </p:cNvSpPr>
              <p:nvPr/>
            </p:nvSpPr>
            <p:spPr bwMode="auto">
              <a:xfrm>
                <a:off x="1698" y="506"/>
                <a:ext cx="291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6600CC"/>
                    </a:solidFill>
                    <a:latin typeface="Arial" charset="0"/>
                  </a:rPr>
                  <a:t>  </a:t>
                </a:r>
                <a:r>
                  <a:rPr lang="en-US" sz="3600" b="1">
                    <a:solidFill>
                      <a:srgbClr val="6600CC"/>
                    </a:solidFill>
                    <a:latin typeface="Arial" charset="0"/>
                  </a:rPr>
                  <a:t>Bài: Chữ hoa </a:t>
                </a:r>
                <a:endParaRPr lang="en-US" sz="4400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9254" name="Group 270"/>
            <p:cNvGrpSpPr>
              <a:grpSpLocks/>
            </p:cNvGrpSpPr>
            <p:nvPr/>
          </p:nvGrpSpPr>
          <p:grpSpPr bwMode="auto">
            <a:xfrm>
              <a:off x="3402" y="576"/>
              <a:ext cx="384" cy="264"/>
              <a:chOff x="3744" y="494"/>
              <a:chExt cx="465" cy="394"/>
            </a:xfrm>
          </p:grpSpPr>
          <p:sp>
            <p:nvSpPr>
              <p:cNvPr id="9255" name="Freeform 253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Arc 255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Arc 256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Arc 257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Freeform 258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Arc 259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Freeform 262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Arc 265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Freeform 267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Freeform 268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Arc 269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740" grpId="0" animBg="1"/>
      <p:bldP spid="28740" grpId="1" animBg="1"/>
      <p:bldP spid="28741" grpId="0"/>
      <p:bldP spid="287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5" name="Text Box 125"/>
          <p:cNvSpPr txBox="1">
            <a:spLocks noChangeArrowheads="1"/>
          </p:cNvSpPr>
          <p:nvPr/>
        </p:nvSpPr>
        <p:spPr bwMode="auto">
          <a:xfrm>
            <a:off x="3657600" y="1676400"/>
            <a:ext cx="487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- Chữ hoa V gồm có mấy nét?</a:t>
            </a:r>
          </a:p>
        </p:txBody>
      </p:sp>
      <p:sp>
        <p:nvSpPr>
          <p:cNvPr id="5246" name="Text Box 126"/>
          <p:cNvSpPr txBox="1">
            <a:spLocks noChangeArrowheads="1"/>
          </p:cNvSpPr>
          <p:nvPr/>
        </p:nvSpPr>
        <p:spPr bwMode="auto">
          <a:xfrm>
            <a:off x="3657600" y="165735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- Có 3 nét.</a:t>
            </a:r>
          </a:p>
        </p:txBody>
      </p:sp>
      <p:sp>
        <p:nvSpPr>
          <p:cNvPr id="5247" name="Text Box 127"/>
          <p:cNvSpPr txBox="1">
            <a:spLocks noChangeArrowheads="1"/>
          </p:cNvSpPr>
          <p:nvPr/>
        </p:nvSpPr>
        <p:spPr bwMode="auto">
          <a:xfrm>
            <a:off x="3657600" y="2238375"/>
            <a:ext cx="365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- Đó là những nét nào?</a:t>
            </a:r>
          </a:p>
        </p:txBody>
      </p:sp>
      <p:sp>
        <p:nvSpPr>
          <p:cNvPr id="5248" name="Text Box 128"/>
          <p:cNvSpPr txBox="1">
            <a:spLocks noChangeArrowheads="1"/>
          </p:cNvSpPr>
          <p:nvPr/>
        </p:nvSpPr>
        <p:spPr bwMode="auto">
          <a:xfrm>
            <a:off x="3609975" y="2247900"/>
            <a:ext cx="50006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+ Nét 1: là kết hợp của 2 nét cơ bản – nét cong trái và nét lượn ngang.</a:t>
            </a:r>
          </a:p>
        </p:txBody>
      </p:sp>
      <p:sp>
        <p:nvSpPr>
          <p:cNvPr id="5249" name="Text Box 129"/>
          <p:cNvSpPr txBox="1">
            <a:spLocks noChangeArrowheads="1"/>
          </p:cNvSpPr>
          <p:nvPr/>
        </p:nvSpPr>
        <p:spPr bwMode="auto">
          <a:xfrm>
            <a:off x="3609975" y="3543300"/>
            <a:ext cx="4257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+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Nét 2: là nét lượn dọc.</a:t>
            </a:r>
          </a:p>
        </p:txBody>
      </p:sp>
      <p:sp>
        <p:nvSpPr>
          <p:cNvPr id="5250" name="Text Box 130"/>
          <p:cNvSpPr txBox="1">
            <a:spLocks noChangeArrowheads="1"/>
          </p:cNvSpPr>
          <p:nvPr/>
        </p:nvSpPr>
        <p:spPr bwMode="auto">
          <a:xfrm>
            <a:off x="3533775" y="3924300"/>
            <a:ext cx="4930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+ Nét 3: là nét móc xuôi phải.</a:t>
            </a:r>
          </a:p>
        </p:txBody>
      </p:sp>
      <p:grpSp>
        <p:nvGrpSpPr>
          <p:cNvPr id="10248" name="Group 143"/>
          <p:cNvGrpSpPr>
            <a:grpSpLocks/>
          </p:cNvGrpSpPr>
          <p:nvPr/>
        </p:nvGrpSpPr>
        <p:grpSpPr bwMode="auto">
          <a:xfrm>
            <a:off x="2336800" y="376238"/>
            <a:ext cx="4619625" cy="1090612"/>
            <a:chOff x="1472" y="273"/>
            <a:chExt cx="2910" cy="687"/>
          </a:xfrm>
        </p:grpSpPr>
        <p:grpSp>
          <p:nvGrpSpPr>
            <p:cNvPr id="10280" name="Group 144"/>
            <p:cNvGrpSpPr>
              <a:grpSpLocks/>
            </p:cNvGrpSpPr>
            <p:nvPr/>
          </p:nvGrpSpPr>
          <p:grpSpPr bwMode="auto">
            <a:xfrm>
              <a:off x="1472" y="273"/>
              <a:ext cx="2910" cy="687"/>
              <a:chOff x="1698" y="261"/>
              <a:chExt cx="2910" cy="687"/>
            </a:xfrm>
          </p:grpSpPr>
          <p:sp>
            <p:nvSpPr>
              <p:cNvPr id="10293" name="Text Box 147"/>
              <p:cNvSpPr txBox="1">
                <a:spLocks noChangeArrowheads="1"/>
              </p:cNvSpPr>
              <p:nvPr/>
            </p:nvSpPr>
            <p:spPr bwMode="auto">
              <a:xfrm>
                <a:off x="2694" y="261"/>
                <a:ext cx="129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u="sng">
                    <a:latin typeface="Arial" charset="0"/>
                  </a:rPr>
                  <a:t>Tập viết</a:t>
                </a:r>
              </a:p>
            </p:txBody>
          </p:sp>
          <p:sp>
            <p:nvSpPr>
              <p:cNvPr id="10294" name="Text Box 148"/>
              <p:cNvSpPr txBox="1">
                <a:spLocks noChangeArrowheads="1"/>
              </p:cNvSpPr>
              <p:nvPr/>
            </p:nvSpPr>
            <p:spPr bwMode="auto">
              <a:xfrm>
                <a:off x="1698" y="506"/>
                <a:ext cx="291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6600CC"/>
                    </a:solidFill>
                    <a:latin typeface="Arial" charset="0"/>
                  </a:rPr>
                  <a:t>  </a:t>
                </a:r>
                <a:r>
                  <a:rPr lang="en-US" sz="3600" b="1">
                    <a:solidFill>
                      <a:srgbClr val="6600CC"/>
                    </a:solidFill>
                    <a:latin typeface="Arial" charset="0"/>
                  </a:rPr>
                  <a:t>Bài: Chữ hoa </a:t>
                </a:r>
                <a:endParaRPr lang="en-US" sz="4400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10281" name="Group 149"/>
            <p:cNvGrpSpPr>
              <a:grpSpLocks/>
            </p:cNvGrpSpPr>
            <p:nvPr/>
          </p:nvGrpSpPr>
          <p:grpSpPr bwMode="auto">
            <a:xfrm>
              <a:off x="3402" y="576"/>
              <a:ext cx="384" cy="264"/>
              <a:chOff x="3744" y="494"/>
              <a:chExt cx="465" cy="394"/>
            </a:xfrm>
          </p:grpSpPr>
          <p:sp>
            <p:nvSpPr>
              <p:cNvPr id="10282" name="Freeform 150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Arc 151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4" name="Arc 152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5" name="Arc 153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6" name="Freeform 154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Arc 155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8" name="Freeform 156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Arc 157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0" name="Freeform 158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Freeform 159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2" name="Arc 160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49" name="Rectangle 161"/>
          <p:cNvSpPr>
            <a:spLocks noChangeArrowheads="1"/>
          </p:cNvSpPr>
          <p:nvPr/>
        </p:nvSpPr>
        <p:spPr bwMode="auto">
          <a:xfrm>
            <a:off x="1276350" y="209867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Arial" charset="0"/>
              </a:rPr>
              <a:t>1</a:t>
            </a:r>
          </a:p>
        </p:txBody>
      </p:sp>
      <p:grpSp>
        <p:nvGrpSpPr>
          <p:cNvPr id="10250" name="Group 162"/>
          <p:cNvGrpSpPr>
            <a:grpSpLocks/>
          </p:cNvGrpSpPr>
          <p:nvPr/>
        </p:nvGrpSpPr>
        <p:grpSpPr bwMode="auto">
          <a:xfrm>
            <a:off x="838200" y="1603375"/>
            <a:ext cx="2473325" cy="3578225"/>
            <a:chOff x="528" y="960"/>
            <a:chExt cx="1558" cy="2254"/>
          </a:xfrm>
        </p:grpSpPr>
        <p:sp>
          <p:nvSpPr>
            <p:cNvPr id="10253" name="Rectangle 163"/>
            <p:cNvSpPr>
              <a:spLocks noChangeArrowheads="1"/>
            </p:cNvSpPr>
            <p:nvPr/>
          </p:nvSpPr>
          <p:spPr bwMode="auto">
            <a:xfrm>
              <a:off x="538" y="966"/>
              <a:ext cx="1536" cy="2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0254" name="Line 164"/>
            <p:cNvSpPr>
              <a:spLocks noChangeShapeType="1"/>
            </p:cNvSpPr>
            <p:nvPr/>
          </p:nvSpPr>
          <p:spPr bwMode="auto">
            <a:xfrm>
              <a:off x="550" y="130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65"/>
            <p:cNvSpPr>
              <a:spLocks noChangeShapeType="1"/>
            </p:cNvSpPr>
            <p:nvPr/>
          </p:nvSpPr>
          <p:spPr bwMode="auto">
            <a:xfrm>
              <a:off x="538" y="168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66"/>
            <p:cNvSpPr>
              <a:spLocks noChangeShapeType="1"/>
            </p:cNvSpPr>
            <p:nvPr/>
          </p:nvSpPr>
          <p:spPr bwMode="auto">
            <a:xfrm>
              <a:off x="538" y="207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67"/>
            <p:cNvSpPr>
              <a:spLocks noChangeShapeType="1"/>
            </p:cNvSpPr>
            <p:nvPr/>
          </p:nvSpPr>
          <p:spPr bwMode="auto">
            <a:xfrm>
              <a:off x="538" y="247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68"/>
            <p:cNvSpPr>
              <a:spLocks noChangeShapeType="1"/>
            </p:cNvSpPr>
            <p:nvPr/>
          </p:nvSpPr>
          <p:spPr bwMode="auto">
            <a:xfrm>
              <a:off x="538" y="284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69"/>
            <p:cNvSpPr>
              <a:spLocks noChangeShapeType="1"/>
            </p:cNvSpPr>
            <p:nvPr/>
          </p:nvSpPr>
          <p:spPr bwMode="auto">
            <a:xfrm>
              <a:off x="834" y="968"/>
              <a:ext cx="0" cy="2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0" name="Group 170"/>
            <p:cNvGrpSpPr>
              <a:grpSpLocks/>
            </p:cNvGrpSpPr>
            <p:nvPr/>
          </p:nvGrpSpPr>
          <p:grpSpPr bwMode="auto">
            <a:xfrm>
              <a:off x="528" y="1104"/>
              <a:ext cx="686" cy="776"/>
              <a:chOff x="639" y="1094"/>
              <a:chExt cx="686" cy="776"/>
            </a:xfrm>
          </p:grpSpPr>
          <p:sp>
            <p:nvSpPr>
              <p:cNvPr id="10277" name="Arc 171"/>
              <p:cNvSpPr>
                <a:spLocks/>
              </p:cNvSpPr>
              <p:nvPr/>
            </p:nvSpPr>
            <p:spPr bwMode="auto">
              <a:xfrm rot="20206454" flipH="1">
                <a:off x="639" y="1305"/>
                <a:ext cx="474" cy="46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Arc 172"/>
              <p:cNvSpPr>
                <a:spLocks/>
              </p:cNvSpPr>
              <p:nvPr/>
            </p:nvSpPr>
            <p:spPr bwMode="auto">
              <a:xfrm rot="18564040" flipH="1">
                <a:off x="1026" y="1144"/>
                <a:ext cx="278" cy="320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9" name="Arc 173"/>
              <p:cNvSpPr>
                <a:spLocks/>
              </p:cNvSpPr>
              <p:nvPr/>
            </p:nvSpPr>
            <p:spPr bwMode="auto">
              <a:xfrm rot="5910393" flipH="1">
                <a:off x="528" y="1306"/>
                <a:ext cx="776" cy="352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1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61" name="Freeform 174"/>
            <p:cNvSpPr>
              <a:spLocks/>
            </p:cNvSpPr>
            <p:nvPr/>
          </p:nvSpPr>
          <p:spPr bwMode="auto">
            <a:xfrm rot="2859523" flipH="1">
              <a:off x="1046" y="1361"/>
              <a:ext cx="328" cy="414"/>
            </a:xfrm>
            <a:custGeom>
              <a:avLst/>
              <a:gdLst>
                <a:gd name="T0" fmla="*/ 0 w 80"/>
                <a:gd name="T1" fmla="*/ 1298 h 132"/>
                <a:gd name="T2" fmla="*/ 943 w 80"/>
                <a:gd name="T3" fmla="*/ 590 h 132"/>
                <a:gd name="T4" fmla="*/ 1345 w 80"/>
                <a:gd name="T5" fmla="*/ 0 h 132"/>
                <a:gd name="T6" fmla="*/ 0 60000 65536"/>
                <a:gd name="T7" fmla="*/ 0 60000 65536"/>
                <a:gd name="T8" fmla="*/ 0 60000 65536"/>
                <a:gd name="T9" fmla="*/ 0 w 80"/>
                <a:gd name="T10" fmla="*/ 0 h 132"/>
                <a:gd name="T11" fmla="*/ 80 w 80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32">
                  <a:moveTo>
                    <a:pt x="0" y="132"/>
                  </a:moveTo>
                  <a:cubicBezTo>
                    <a:pt x="9" y="120"/>
                    <a:pt x="43" y="82"/>
                    <a:pt x="56" y="60"/>
                  </a:cubicBezTo>
                  <a:cubicBezTo>
                    <a:pt x="69" y="38"/>
                    <a:pt x="75" y="12"/>
                    <a:pt x="80" y="0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2" name="Group 175"/>
            <p:cNvGrpSpPr>
              <a:grpSpLocks/>
            </p:cNvGrpSpPr>
            <p:nvPr/>
          </p:nvGrpSpPr>
          <p:grpSpPr bwMode="auto">
            <a:xfrm>
              <a:off x="970" y="1560"/>
              <a:ext cx="366" cy="1654"/>
              <a:chOff x="1104" y="1536"/>
              <a:chExt cx="366" cy="1654"/>
            </a:xfrm>
          </p:grpSpPr>
          <p:sp>
            <p:nvSpPr>
              <p:cNvPr id="10275" name="Freeform 176"/>
              <p:cNvSpPr>
                <a:spLocks/>
              </p:cNvSpPr>
              <p:nvPr/>
            </p:nvSpPr>
            <p:spPr bwMode="auto">
              <a:xfrm rot="-143199">
                <a:off x="1104" y="1536"/>
                <a:ext cx="238" cy="1624"/>
              </a:xfrm>
              <a:custGeom>
                <a:avLst/>
                <a:gdLst>
                  <a:gd name="T0" fmla="*/ 0 w 192"/>
                  <a:gd name="T1" fmla="*/ 5495 h 480"/>
                  <a:gd name="T2" fmla="*/ 148 w 192"/>
                  <a:gd name="T3" fmla="*/ 4946 h 480"/>
                  <a:gd name="T4" fmla="*/ 222 w 192"/>
                  <a:gd name="T5" fmla="*/ 3847 h 480"/>
                  <a:gd name="T6" fmla="*/ 295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Arc 177"/>
              <p:cNvSpPr>
                <a:spLocks/>
              </p:cNvSpPr>
              <p:nvPr/>
            </p:nvSpPr>
            <p:spPr bwMode="auto">
              <a:xfrm rot="1213172">
                <a:off x="1236" y="2682"/>
                <a:ext cx="234" cy="508"/>
              </a:xfrm>
              <a:custGeom>
                <a:avLst/>
                <a:gdLst>
                  <a:gd name="T0" fmla="*/ 0 w 27189"/>
                  <a:gd name="T1" fmla="*/ 0 h 26531"/>
                  <a:gd name="T2" fmla="*/ 0 w 27189"/>
                  <a:gd name="T3" fmla="*/ 0 h 26531"/>
                  <a:gd name="T4" fmla="*/ 0 w 27189"/>
                  <a:gd name="T5" fmla="*/ 0 h 26531"/>
                  <a:gd name="T6" fmla="*/ 0 60000 65536"/>
                  <a:gd name="T7" fmla="*/ 0 60000 65536"/>
                  <a:gd name="T8" fmla="*/ 0 60000 65536"/>
                  <a:gd name="T9" fmla="*/ 0 w 27189"/>
                  <a:gd name="T10" fmla="*/ 0 h 26531"/>
                  <a:gd name="T11" fmla="*/ 27189 w 27189"/>
                  <a:gd name="T12" fmla="*/ 26531 h 265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63" name="Freeform 178"/>
            <p:cNvSpPr>
              <a:spLocks/>
            </p:cNvSpPr>
            <p:nvPr/>
          </p:nvSpPr>
          <p:spPr bwMode="auto">
            <a:xfrm rot="517400" flipH="1">
              <a:off x="722" y="1899"/>
              <a:ext cx="835" cy="417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2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179"/>
            <p:cNvSpPr>
              <a:spLocks/>
            </p:cNvSpPr>
            <p:nvPr/>
          </p:nvSpPr>
          <p:spPr bwMode="auto">
            <a:xfrm rot="615711" flipH="1">
              <a:off x="796" y="1482"/>
              <a:ext cx="835" cy="417"/>
            </a:xfrm>
            <a:custGeom>
              <a:avLst/>
              <a:gdLst>
                <a:gd name="T0" fmla="*/ 0 w 1"/>
                <a:gd name="T1" fmla="*/ 0 h 768"/>
                <a:gd name="T2" fmla="*/ 0 w 1"/>
                <a:gd name="T3" fmla="*/ 226 h 768"/>
                <a:gd name="T4" fmla="*/ 0 60000 65536"/>
                <a:gd name="T5" fmla="*/ 0 60000 65536"/>
                <a:gd name="T6" fmla="*/ 0 w 1"/>
                <a:gd name="T7" fmla="*/ 0 h 768"/>
                <a:gd name="T8" fmla="*/ 1 w 1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68">
                  <a:moveTo>
                    <a:pt x="0" y="0"/>
                  </a:moveTo>
                  <a:cubicBezTo>
                    <a:pt x="0" y="320"/>
                    <a:pt x="0" y="640"/>
                    <a:pt x="0" y="76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5" name="Group 180"/>
            <p:cNvGrpSpPr>
              <a:grpSpLocks/>
            </p:cNvGrpSpPr>
            <p:nvPr/>
          </p:nvGrpSpPr>
          <p:grpSpPr bwMode="auto">
            <a:xfrm>
              <a:off x="1632" y="1322"/>
              <a:ext cx="432" cy="300"/>
              <a:chOff x="1776" y="1308"/>
              <a:chExt cx="432" cy="300"/>
            </a:xfrm>
          </p:grpSpPr>
          <p:sp>
            <p:nvSpPr>
              <p:cNvPr id="10273" name="Arc 181"/>
              <p:cNvSpPr>
                <a:spLocks/>
              </p:cNvSpPr>
              <p:nvPr/>
            </p:nvSpPr>
            <p:spPr bwMode="auto">
              <a:xfrm rot="7227494" flipH="1">
                <a:off x="1883" y="1281"/>
                <a:ext cx="298" cy="352"/>
              </a:xfrm>
              <a:custGeom>
                <a:avLst/>
                <a:gdLst>
                  <a:gd name="T0" fmla="*/ 0 w 29764"/>
                  <a:gd name="T1" fmla="*/ 0 h 21600"/>
                  <a:gd name="T2" fmla="*/ 0 w 29764"/>
                  <a:gd name="T3" fmla="*/ 0 h 21600"/>
                  <a:gd name="T4" fmla="*/ 0 w 2976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9764"/>
                  <a:gd name="T10" fmla="*/ 0 h 21600"/>
                  <a:gd name="T11" fmla="*/ 29764 w 2976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64" h="21600" fill="none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</a:path>
                  <a:path w="29764" h="21600" stroke="0" extrusionOk="0">
                    <a:moveTo>
                      <a:pt x="0" y="3435"/>
                    </a:moveTo>
                    <a:cubicBezTo>
                      <a:pt x="3485" y="1192"/>
                      <a:pt x="7543" y="-1"/>
                      <a:pt x="11688" y="0"/>
                    </a:cubicBezTo>
                    <a:cubicBezTo>
                      <a:pt x="18976" y="0"/>
                      <a:pt x="25773" y="3675"/>
                      <a:pt x="29763" y="9775"/>
                    </a:cubicBezTo>
                    <a:lnTo>
                      <a:pt x="11688" y="21600"/>
                    </a:lnTo>
                    <a:lnTo>
                      <a:pt x="0" y="3435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4" name="Arc 182"/>
              <p:cNvSpPr>
                <a:spLocks/>
              </p:cNvSpPr>
              <p:nvPr/>
            </p:nvSpPr>
            <p:spPr bwMode="auto">
              <a:xfrm rot="20863295" flipH="1">
                <a:off x="1776" y="1316"/>
                <a:ext cx="374" cy="292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66" name="Arc 183"/>
            <p:cNvSpPr>
              <a:spLocks/>
            </p:cNvSpPr>
            <p:nvPr/>
          </p:nvSpPr>
          <p:spPr bwMode="auto">
            <a:xfrm rot="675542">
              <a:off x="1272" y="2317"/>
              <a:ext cx="202" cy="584"/>
            </a:xfrm>
            <a:custGeom>
              <a:avLst/>
              <a:gdLst>
                <a:gd name="T0" fmla="*/ 0 w 21600"/>
                <a:gd name="T1" fmla="*/ 0 h 20377"/>
                <a:gd name="T2" fmla="*/ 0 w 21600"/>
                <a:gd name="T3" fmla="*/ 0 h 20377"/>
                <a:gd name="T4" fmla="*/ 0 w 21600"/>
                <a:gd name="T5" fmla="*/ 0 h 203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377"/>
                <a:gd name="T11" fmla="*/ 21600 w 21600"/>
                <a:gd name="T12" fmla="*/ 20377 h 203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377" fill="none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</a:path>
                <a:path w="21600" h="20377" stroke="0" extrusionOk="0">
                  <a:moveTo>
                    <a:pt x="20861" y="0"/>
                  </a:moveTo>
                  <a:cubicBezTo>
                    <a:pt x="21351" y="1825"/>
                    <a:pt x="21600" y="3707"/>
                    <a:pt x="21600" y="5598"/>
                  </a:cubicBezTo>
                  <a:cubicBezTo>
                    <a:pt x="21600" y="11088"/>
                    <a:pt x="19509" y="16372"/>
                    <a:pt x="15752" y="20376"/>
                  </a:cubicBezTo>
                  <a:lnTo>
                    <a:pt x="0" y="5598"/>
                  </a:lnTo>
                  <a:lnTo>
                    <a:pt x="20861" y="0"/>
                  </a:lnTo>
                  <a:close/>
                </a:path>
              </a:pathLst>
            </a:cu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184"/>
            <p:cNvSpPr>
              <a:spLocks noChangeShapeType="1"/>
            </p:cNvSpPr>
            <p:nvPr/>
          </p:nvSpPr>
          <p:spPr bwMode="auto">
            <a:xfrm>
              <a:off x="1776" y="960"/>
              <a:ext cx="0" cy="2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185"/>
            <p:cNvSpPr>
              <a:spLocks noChangeShapeType="1"/>
            </p:cNvSpPr>
            <p:nvPr/>
          </p:nvSpPr>
          <p:spPr bwMode="auto">
            <a:xfrm>
              <a:off x="1146" y="960"/>
              <a:ext cx="0" cy="2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186"/>
            <p:cNvSpPr>
              <a:spLocks noChangeShapeType="1"/>
            </p:cNvSpPr>
            <p:nvPr/>
          </p:nvSpPr>
          <p:spPr bwMode="auto">
            <a:xfrm>
              <a:off x="1462" y="966"/>
              <a:ext cx="0" cy="2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187"/>
            <p:cNvSpPr>
              <a:spLocks/>
            </p:cNvSpPr>
            <p:nvPr/>
          </p:nvSpPr>
          <p:spPr bwMode="auto">
            <a:xfrm>
              <a:off x="624" y="1569"/>
              <a:ext cx="300" cy="159"/>
            </a:xfrm>
            <a:custGeom>
              <a:avLst/>
              <a:gdLst>
                <a:gd name="T0" fmla="*/ 300 w 300"/>
                <a:gd name="T1" fmla="*/ 0 h 159"/>
                <a:gd name="T2" fmla="*/ 294 w 300"/>
                <a:gd name="T3" fmla="*/ 69 h 159"/>
                <a:gd name="T4" fmla="*/ 269 w 300"/>
                <a:gd name="T5" fmla="*/ 104 h 159"/>
                <a:gd name="T6" fmla="*/ 243 w 300"/>
                <a:gd name="T7" fmla="*/ 132 h 159"/>
                <a:gd name="T8" fmla="*/ 201 w 300"/>
                <a:gd name="T9" fmla="*/ 153 h 159"/>
                <a:gd name="T10" fmla="*/ 168 w 300"/>
                <a:gd name="T11" fmla="*/ 159 h 159"/>
                <a:gd name="T12" fmla="*/ 114 w 300"/>
                <a:gd name="T13" fmla="*/ 153 h 159"/>
                <a:gd name="T14" fmla="*/ 99 w 300"/>
                <a:gd name="T15" fmla="*/ 147 h 159"/>
                <a:gd name="T16" fmla="*/ 0 w 300"/>
                <a:gd name="T17" fmla="*/ 90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159"/>
                <a:gd name="T29" fmla="*/ 300 w 300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159">
                  <a:moveTo>
                    <a:pt x="300" y="0"/>
                  </a:moveTo>
                  <a:lnTo>
                    <a:pt x="294" y="69"/>
                  </a:lnTo>
                  <a:lnTo>
                    <a:pt x="269" y="104"/>
                  </a:lnTo>
                  <a:lnTo>
                    <a:pt x="243" y="132"/>
                  </a:lnTo>
                  <a:lnTo>
                    <a:pt x="201" y="153"/>
                  </a:lnTo>
                  <a:lnTo>
                    <a:pt x="168" y="159"/>
                  </a:lnTo>
                  <a:lnTo>
                    <a:pt x="114" y="153"/>
                  </a:lnTo>
                  <a:lnTo>
                    <a:pt x="99" y="147"/>
                  </a:lnTo>
                  <a:lnTo>
                    <a:pt x="0" y="9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188"/>
            <p:cNvSpPr>
              <a:spLocks/>
            </p:cNvSpPr>
            <p:nvPr/>
          </p:nvSpPr>
          <p:spPr bwMode="auto">
            <a:xfrm flipH="1">
              <a:off x="1296" y="1296"/>
              <a:ext cx="48" cy="576"/>
            </a:xfrm>
            <a:custGeom>
              <a:avLst/>
              <a:gdLst>
                <a:gd name="T0" fmla="*/ 0 w 30"/>
                <a:gd name="T1" fmla="*/ 0 h 405"/>
                <a:gd name="T2" fmla="*/ 54 w 30"/>
                <a:gd name="T3" fmla="*/ 219 h 405"/>
                <a:gd name="T4" fmla="*/ 77 w 30"/>
                <a:gd name="T5" fmla="*/ 394 h 405"/>
                <a:gd name="T6" fmla="*/ 77 w 30"/>
                <a:gd name="T7" fmla="*/ 570 h 405"/>
                <a:gd name="T8" fmla="*/ 54 w 30"/>
                <a:gd name="T9" fmla="*/ 819 h 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05"/>
                <a:gd name="T17" fmla="*/ 30 w 30"/>
                <a:gd name="T18" fmla="*/ 405 h 4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05">
                  <a:moveTo>
                    <a:pt x="0" y="0"/>
                  </a:moveTo>
                  <a:lnTo>
                    <a:pt x="21" y="108"/>
                  </a:lnTo>
                  <a:lnTo>
                    <a:pt x="30" y="195"/>
                  </a:lnTo>
                  <a:lnTo>
                    <a:pt x="30" y="282"/>
                  </a:lnTo>
                  <a:lnTo>
                    <a:pt x="21" y="405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189"/>
            <p:cNvSpPr>
              <a:spLocks/>
            </p:cNvSpPr>
            <p:nvPr/>
          </p:nvSpPr>
          <p:spPr bwMode="auto">
            <a:xfrm rot="-1847191">
              <a:off x="1296" y="2832"/>
              <a:ext cx="312" cy="171"/>
            </a:xfrm>
            <a:custGeom>
              <a:avLst/>
              <a:gdLst>
                <a:gd name="T0" fmla="*/ 0 w 312"/>
                <a:gd name="T1" fmla="*/ 159 h 171"/>
                <a:gd name="T2" fmla="*/ 45 w 312"/>
                <a:gd name="T3" fmla="*/ 171 h 171"/>
                <a:gd name="T4" fmla="*/ 72 w 312"/>
                <a:gd name="T5" fmla="*/ 168 h 171"/>
                <a:gd name="T6" fmla="*/ 114 w 312"/>
                <a:gd name="T7" fmla="*/ 171 h 171"/>
                <a:gd name="T8" fmla="*/ 162 w 312"/>
                <a:gd name="T9" fmla="*/ 153 h 171"/>
                <a:gd name="T10" fmla="*/ 201 w 312"/>
                <a:gd name="T11" fmla="*/ 129 h 171"/>
                <a:gd name="T12" fmla="*/ 228 w 312"/>
                <a:gd name="T13" fmla="*/ 108 h 171"/>
                <a:gd name="T14" fmla="*/ 258 w 312"/>
                <a:gd name="T15" fmla="*/ 81 h 171"/>
                <a:gd name="T16" fmla="*/ 312 w 312"/>
                <a:gd name="T17" fmla="*/ 0 h 1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2"/>
                <a:gd name="T28" fmla="*/ 0 h 171"/>
                <a:gd name="T29" fmla="*/ 312 w 312"/>
                <a:gd name="T30" fmla="*/ 171 h 1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2" h="171">
                  <a:moveTo>
                    <a:pt x="0" y="159"/>
                  </a:moveTo>
                  <a:lnTo>
                    <a:pt x="45" y="171"/>
                  </a:lnTo>
                  <a:lnTo>
                    <a:pt x="72" y="168"/>
                  </a:lnTo>
                  <a:lnTo>
                    <a:pt x="114" y="171"/>
                  </a:lnTo>
                  <a:lnTo>
                    <a:pt x="162" y="153"/>
                  </a:lnTo>
                  <a:lnTo>
                    <a:pt x="201" y="129"/>
                  </a:lnTo>
                  <a:lnTo>
                    <a:pt x="228" y="108"/>
                  </a:lnTo>
                  <a:lnTo>
                    <a:pt x="258" y="81"/>
                  </a:lnTo>
                  <a:lnTo>
                    <a:pt x="312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Rectangle 190"/>
          <p:cNvSpPr>
            <a:spLocks noChangeArrowheads="1"/>
          </p:cNvSpPr>
          <p:nvPr/>
        </p:nvSpPr>
        <p:spPr bwMode="auto">
          <a:xfrm>
            <a:off x="2085975" y="190817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Arial" charset="0"/>
              </a:rPr>
              <a:t>2</a:t>
            </a:r>
          </a:p>
        </p:txBody>
      </p:sp>
      <p:sp>
        <p:nvSpPr>
          <p:cNvPr id="10252" name="Rectangle 191"/>
          <p:cNvSpPr>
            <a:spLocks noChangeArrowheads="1"/>
          </p:cNvSpPr>
          <p:nvPr/>
        </p:nvSpPr>
        <p:spPr bwMode="auto">
          <a:xfrm>
            <a:off x="1938338" y="47180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5" grpId="0"/>
      <p:bldP spid="5245" grpId="1"/>
      <p:bldP spid="5246" grpId="0"/>
      <p:bldP spid="5247" grpId="0"/>
      <p:bldP spid="5247" grpId="1"/>
      <p:bldP spid="5248" grpId="0"/>
      <p:bldP spid="5249" grpId="0"/>
      <p:bldP spid="52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9"/>
          <p:cNvSpPr>
            <a:spLocks noChangeArrowheads="1"/>
          </p:cNvSpPr>
          <p:nvPr/>
        </p:nvSpPr>
        <p:spPr bwMode="auto">
          <a:xfrm>
            <a:off x="1276350" y="209867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Arial" charset="0"/>
              </a:rPr>
              <a:t>1</a:t>
            </a:r>
          </a:p>
        </p:txBody>
      </p:sp>
      <p:sp>
        <p:nvSpPr>
          <p:cNvPr id="11267" name="Freeform 83"/>
          <p:cNvSpPr>
            <a:spLocks/>
          </p:cNvSpPr>
          <p:nvPr/>
        </p:nvSpPr>
        <p:spPr bwMode="auto">
          <a:xfrm>
            <a:off x="971550" y="2490788"/>
            <a:ext cx="476250" cy="252412"/>
          </a:xfrm>
          <a:custGeom>
            <a:avLst/>
            <a:gdLst>
              <a:gd name="T0" fmla="*/ 756046766 w 300"/>
              <a:gd name="T1" fmla="*/ 0 h 159"/>
              <a:gd name="T2" fmla="*/ 740925834 w 300"/>
              <a:gd name="T3" fmla="*/ 173889626 h 159"/>
              <a:gd name="T4" fmla="*/ 677922748 w 300"/>
              <a:gd name="T5" fmla="*/ 262095729 h 159"/>
              <a:gd name="T6" fmla="*/ 612398712 w 300"/>
              <a:gd name="T7" fmla="*/ 332659938 h 159"/>
              <a:gd name="T8" fmla="*/ 506552192 w 300"/>
              <a:gd name="T9" fmla="*/ 385582300 h 159"/>
              <a:gd name="T10" fmla="*/ 423386276 w 300"/>
              <a:gd name="T11" fmla="*/ 400703202 h 159"/>
              <a:gd name="T12" fmla="*/ 287297795 w 300"/>
              <a:gd name="T13" fmla="*/ 385582300 h 159"/>
              <a:gd name="T14" fmla="*/ 249496260 w 300"/>
              <a:gd name="T15" fmla="*/ 370461398 h 159"/>
              <a:gd name="T16" fmla="*/ 0 w 300"/>
              <a:gd name="T17" fmla="*/ 226813625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0"/>
              <a:gd name="T28" fmla="*/ 0 h 159"/>
              <a:gd name="T29" fmla="*/ 300 w 300"/>
              <a:gd name="T30" fmla="*/ 159 h 1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0" h="159">
                <a:moveTo>
                  <a:pt x="300" y="0"/>
                </a:moveTo>
                <a:lnTo>
                  <a:pt x="294" y="69"/>
                </a:lnTo>
                <a:lnTo>
                  <a:pt x="269" y="104"/>
                </a:lnTo>
                <a:lnTo>
                  <a:pt x="243" y="132"/>
                </a:lnTo>
                <a:lnTo>
                  <a:pt x="201" y="153"/>
                </a:lnTo>
                <a:lnTo>
                  <a:pt x="168" y="159"/>
                </a:lnTo>
                <a:lnTo>
                  <a:pt x="114" y="153"/>
                </a:lnTo>
                <a:lnTo>
                  <a:pt x="99" y="147"/>
                </a:lnTo>
                <a:lnTo>
                  <a:pt x="0" y="9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Freeform 84"/>
          <p:cNvSpPr>
            <a:spLocks/>
          </p:cNvSpPr>
          <p:nvPr/>
        </p:nvSpPr>
        <p:spPr bwMode="auto">
          <a:xfrm flipH="1">
            <a:off x="2057400" y="2209800"/>
            <a:ext cx="76200" cy="914400"/>
          </a:xfrm>
          <a:custGeom>
            <a:avLst/>
            <a:gdLst>
              <a:gd name="T0" fmla="*/ 0 w 30"/>
              <a:gd name="T1" fmla="*/ 0 h 405"/>
              <a:gd name="T2" fmla="*/ 135483605 w 30"/>
              <a:gd name="T3" fmla="*/ 550536509 h 405"/>
              <a:gd name="T4" fmla="*/ 193548030 w 30"/>
              <a:gd name="T5" fmla="*/ 994025032 h 405"/>
              <a:gd name="T6" fmla="*/ 193548030 w 30"/>
              <a:gd name="T7" fmla="*/ 1437511438 h 405"/>
              <a:gd name="T8" fmla="*/ 135483605 w 30"/>
              <a:gd name="T9" fmla="*/ 2064511942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405"/>
              <a:gd name="T17" fmla="*/ 30 w 30"/>
              <a:gd name="T18" fmla="*/ 405 h 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405">
                <a:moveTo>
                  <a:pt x="0" y="0"/>
                </a:moveTo>
                <a:lnTo>
                  <a:pt x="21" y="108"/>
                </a:lnTo>
                <a:lnTo>
                  <a:pt x="30" y="195"/>
                </a:lnTo>
                <a:lnTo>
                  <a:pt x="30" y="282"/>
                </a:lnTo>
                <a:lnTo>
                  <a:pt x="21" y="405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Freeform 85"/>
          <p:cNvSpPr>
            <a:spLocks/>
          </p:cNvSpPr>
          <p:nvPr/>
        </p:nvSpPr>
        <p:spPr bwMode="auto">
          <a:xfrm rot="-1847191">
            <a:off x="1905000" y="4572000"/>
            <a:ext cx="495300" cy="271463"/>
          </a:xfrm>
          <a:custGeom>
            <a:avLst/>
            <a:gdLst>
              <a:gd name="T0" fmla="*/ 0 w 312"/>
              <a:gd name="T1" fmla="*/ 400706332 h 171"/>
              <a:gd name="T2" fmla="*/ 113407830 w 312"/>
              <a:gd name="T3" fmla="*/ 430948351 h 171"/>
              <a:gd name="T4" fmla="*/ 181451229 w 312"/>
              <a:gd name="T5" fmla="*/ 423387077 h 171"/>
              <a:gd name="T6" fmla="*/ 287297799 w 312"/>
              <a:gd name="T7" fmla="*/ 430948351 h 171"/>
              <a:gd name="T8" fmla="*/ 408265252 w 312"/>
              <a:gd name="T9" fmla="*/ 385585372 h 171"/>
              <a:gd name="T10" fmla="*/ 506552200 w 312"/>
              <a:gd name="T11" fmla="*/ 325101532 h 171"/>
              <a:gd name="T12" fmla="*/ 574595599 w 312"/>
              <a:gd name="T13" fmla="*/ 272177378 h 171"/>
              <a:gd name="T14" fmla="*/ 650200257 w 312"/>
              <a:gd name="T15" fmla="*/ 204133803 h 171"/>
              <a:gd name="T16" fmla="*/ 786288641 w 312"/>
              <a:gd name="T17" fmla="*/ 0 h 1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171"/>
              <a:gd name="T29" fmla="*/ 312 w 312"/>
              <a:gd name="T30" fmla="*/ 171 h 1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171">
                <a:moveTo>
                  <a:pt x="0" y="159"/>
                </a:moveTo>
                <a:lnTo>
                  <a:pt x="45" y="171"/>
                </a:lnTo>
                <a:lnTo>
                  <a:pt x="72" y="168"/>
                </a:lnTo>
                <a:lnTo>
                  <a:pt x="114" y="171"/>
                </a:lnTo>
                <a:lnTo>
                  <a:pt x="162" y="153"/>
                </a:lnTo>
                <a:lnTo>
                  <a:pt x="201" y="129"/>
                </a:lnTo>
                <a:lnTo>
                  <a:pt x="228" y="108"/>
                </a:lnTo>
                <a:lnTo>
                  <a:pt x="258" y="81"/>
                </a:lnTo>
                <a:lnTo>
                  <a:pt x="312" y="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30" name="Text Box 86"/>
          <p:cNvSpPr txBox="1">
            <a:spLocks noChangeArrowheads="1"/>
          </p:cNvSpPr>
          <p:nvPr/>
        </p:nvSpPr>
        <p:spPr bwMode="auto">
          <a:xfrm>
            <a:off x="3605213" y="2333625"/>
            <a:ext cx="464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- Nét 1 của chữ hoa V, giống nét 1 của các chữ hoa ta nào đã học? </a:t>
            </a:r>
          </a:p>
        </p:txBody>
      </p:sp>
      <p:sp>
        <p:nvSpPr>
          <p:cNvPr id="6233" name="Text Box 89"/>
          <p:cNvSpPr txBox="1">
            <a:spLocks noChangeArrowheads="1"/>
          </p:cNvSpPr>
          <p:nvPr/>
        </p:nvSpPr>
        <p:spPr bwMode="auto">
          <a:xfrm>
            <a:off x="3595688" y="2333625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- Giống nét 1 của các chữ hoa H, I, K.</a:t>
            </a:r>
          </a:p>
        </p:txBody>
      </p:sp>
      <p:grpSp>
        <p:nvGrpSpPr>
          <p:cNvPr id="11272" name="Group 90"/>
          <p:cNvGrpSpPr>
            <a:grpSpLocks/>
          </p:cNvGrpSpPr>
          <p:nvPr/>
        </p:nvGrpSpPr>
        <p:grpSpPr bwMode="auto">
          <a:xfrm>
            <a:off x="2336800" y="376238"/>
            <a:ext cx="4619625" cy="1090612"/>
            <a:chOff x="1472" y="273"/>
            <a:chExt cx="2910" cy="687"/>
          </a:xfrm>
        </p:grpSpPr>
        <p:grpSp>
          <p:nvGrpSpPr>
            <p:cNvPr id="11296" name="Group 91"/>
            <p:cNvGrpSpPr>
              <a:grpSpLocks/>
            </p:cNvGrpSpPr>
            <p:nvPr/>
          </p:nvGrpSpPr>
          <p:grpSpPr bwMode="auto">
            <a:xfrm>
              <a:off x="1472" y="273"/>
              <a:ext cx="2910" cy="687"/>
              <a:chOff x="1698" y="261"/>
              <a:chExt cx="2910" cy="687"/>
            </a:xfrm>
          </p:grpSpPr>
          <p:sp>
            <p:nvSpPr>
              <p:cNvPr id="11309" name="Text Box 94"/>
              <p:cNvSpPr txBox="1">
                <a:spLocks noChangeArrowheads="1"/>
              </p:cNvSpPr>
              <p:nvPr/>
            </p:nvSpPr>
            <p:spPr bwMode="auto">
              <a:xfrm>
                <a:off x="2694" y="261"/>
                <a:ext cx="129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u="sng">
                    <a:latin typeface="Arial" charset="0"/>
                  </a:rPr>
                  <a:t>Tập viết</a:t>
                </a:r>
              </a:p>
            </p:txBody>
          </p:sp>
          <p:sp>
            <p:nvSpPr>
              <p:cNvPr id="11310" name="Text Box 95"/>
              <p:cNvSpPr txBox="1">
                <a:spLocks noChangeArrowheads="1"/>
              </p:cNvSpPr>
              <p:nvPr/>
            </p:nvSpPr>
            <p:spPr bwMode="auto">
              <a:xfrm>
                <a:off x="1698" y="506"/>
                <a:ext cx="291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6600CC"/>
                    </a:solidFill>
                    <a:latin typeface="Arial" charset="0"/>
                  </a:rPr>
                  <a:t>  </a:t>
                </a:r>
                <a:r>
                  <a:rPr lang="en-US" sz="3600" b="1">
                    <a:solidFill>
                      <a:srgbClr val="6600CC"/>
                    </a:solidFill>
                    <a:latin typeface="Arial" charset="0"/>
                  </a:rPr>
                  <a:t>Bài: Chữ hoa </a:t>
                </a:r>
                <a:endParaRPr lang="en-US" sz="4400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11297" name="Group 96"/>
            <p:cNvGrpSpPr>
              <a:grpSpLocks/>
            </p:cNvGrpSpPr>
            <p:nvPr/>
          </p:nvGrpSpPr>
          <p:grpSpPr bwMode="auto">
            <a:xfrm>
              <a:off x="3402" y="576"/>
              <a:ext cx="384" cy="264"/>
              <a:chOff x="3744" y="494"/>
              <a:chExt cx="465" cy="394"/>
            </a:xfrm>
          </p:grpSpPr>
          <p:sp>
            <p:nvSpPr>
              <p:cNvPr id="11298" name="Freeform 97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Arc 98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Arc 99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Arc 100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2" name="Freeform 101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Arc 102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4" name="Freeform 103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Arc 104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6" name="Freeform 105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" name="Freeform 106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Arc 107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Rectangle 108"/>
          <p:cNvSpPr>
            <a:spLocks noChangeArrowheads="1"/>
          </p:cNvSpPr>
          <p:nvPr/>
        </p:nvSpPr>
        <p:spPr bwMode="auto">
          <a:xfrm>
            <a:off x="2085975" y="190817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Arial" charset="0"/>
              </a:rPr>
              <a:t>2</a:t>
            </a:r>
          </a:p>
        </p:txBody>
      </p:sp>
      <p:sp>
        <p:nvSpPr>
          <p:cNvPr id="11274" name="Rectangle 109"/>
          <p:cNvSpPr>
            <a:spLocks noChangeArrowheads="1"/>
          </p:cNvSpPr>
          <p:nvPr/>
        </p:nvSpPr>
        <p:spPr bwMode="auto">
          <a:xfrm>
            <a:off x="1938338" y="47180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  <a:latin typeface="Arial" charset="0"/>
              </a:rPr>
              <a:t>3</a:t>
            </a:r>
          </a:p>
        </p:txBody>
      </p:sp>
      <p:sp>
        <p:nvSpPr>
          <p:cNvPr id="11275" name="Rectangle 110"/>
          <p:cNvSpPr>
            <a:spLocks noChangeArrowheads="1"/>
          </p:cNvSpPr>
          <p:nvPr/>
        </p:nvSpPr>
        <p:spPr bwMode="auto">
          <a:xfrm>
            <a:off x="800100" y="14128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1276" name="Line 111"/>
          <p:cNvSpPr>
            <a:spLocks noChangeShapeType="1"/>
          </p:cNvSpPr>
          <p:nvPr/>
        </p:nvSpPr>
        <p:spPr bwMode="auto">
          <a:xfrm>
            <a:off x="811213" y="39179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12"/>
          <p:cNvSpPr>
            <a:spLocks noChangeShapeType="1"/>
          </p:cNvSpPr>
          <p:nvPr/>
        </p:nvSpPr>
        <p:spPr bwMode="auto">
          <a:xfrm>
            <a:off x="1323975" y="1409700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Arc 113"/>
          <p:cNvSpPr>
            <a:spLocks/>
          </p:cNvSpPr>
          <p:nvPr/>
        </p:nvSpPr>
        <p:spPr bwMode="auto">
          <a:xfrm rot="20206454" flipH="1">
            <a:off x="800100" y="2052638"/>
            <a:ext cx="752475" cy="735012"/>
          </a:xfrm>
          <a:custGeom>
            <a:avLst/>
            <a:gdLst>
              <a:gd name="T0" fmla="*/ 0 w 37898"/>
              <a:gd name="T1" fmla="*/ 308795988 h 21600"/>
              <a:gd name="T2" fmla="*/ 296649436 w 37898"/>
              <a:gd name="T3" fmla="*/ 698761772 h 21600"/>
              <a:gd name="T4" fmla="*/ 130305751 w 37898"/>
              <a:gd name="T5" fmla="*/ 851090504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Arc 114"/>
          <p:cNvSpPr>
            <a:spLocks/>
          </p:cNvSpPr>
          <p:nvPr/>
        </p:nvSpPr>
        <p:spPr bwMode="auto">
          <a:xfrm rot="18564040" flipH="1">
            <a:off x="1452562" y="1816101"/>
            <a:ext cx="441325" cy="508000"/>
          </a:xfrm>
          <a:custGeom>
            <a:avLst/>
            <a:gdLst>
              <a:gd name="T0" fmla="*/ 154631180 w 23199"/>
              <a:gd name="T1" fmla="*/ 0 h 27198"/>
              <a:gd name="T2" fmla="*/ 0 w 23199"/>
              <a:gd name="T3" fmla="*/ 176837368 h 27198"/>
              <a:gd name="T4" fmla="*/ 11008015 w 23199"/>
              <a:gd name="T5" fmla="*/ 3647665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rc 115"/>
          <p:cNvSpPr>
            <a:spLocks/>
          </p:cNvSpPr>
          <p:nvPr/>
        </p:nvSpPr>
        <p:spPr bwMode="auto">
          <a:xfrm rot="5910393" flipH="1">
            <a:off x="633413" y="2082800"/>
            <a:ext cx="1231900" cy="558800"/>
          </a:xfrm>
          <a:custGeom>
            <a:avLst/>
            <a:gdLst>
              <a:gd name="T0" fmla="*/ 649280188 w 21600"/>
              <a:gd name="T1" fmla="*/ 238153357 h 27068"/>
              <a:gd name="T2" fmla="*/ 1174827473 w 21600"/>
              <a:gd name="T3" fmla="*/ 0 h 27068"/>
              <a:gd name="T4" fmla="*/ 2147483647 w 21600"/>
              <a:gd name="T5" fmla="*/ 13443859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Freeform 116"/>
          <p:cNvSpPr>
            <a:spLocks/>
          </p:cNvSpPr>
          <p:nvPr/>
        </p:nvSpPr>
        <p:spPr bwMode="auto">
          <a:xfrm rot="2859523" flipH="1">
            <a:off x="1660526" y="2125662"/>
            <a:ext cx="520700" cy="657225"/>
          </a:xfrm>
          <a:custGeom>
            <a:avLst/>
            <a:gdLst>
              <a:gd name="T0" fmla="*/ 0 w 80"/>
              <a:gd name="T1" fmla="*/ 2147483647 h 132"/>
              <a:gd name="T2" fmla="*/ 2147483647 w 80"/>
              <a:gd name="T3" fmla="*/ 1487414626 h 132"/>
              <a:gd name="T4" fmla="*/ 214748364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Freeform 117"/>
          <p:cNvSpPr>
            <a:spLocks/>
          </p:cNvSpPr>
          <p:nvPr/>
        </p:nvSpPr>
        <p:spPr bwMode="auto">
          <a:xfrm rot="-143199">
            <a:off x="1533525" y="2460625"/>
            <a:ext cx="377825" cy="2578100"/>
          </a:xfrm>
          <a:custGeom>
            <a:avLst/>
            <a:gdLst>
              <a:gd name="T0" fmla="*/ 0 w 192"/>
              <a:gd name="T1" fmla="*/ 2147483647 h 480"/>
              <a:gd name="T2" fmla="*/ 371750287 w 192"/>
              <a:gd name="T3" fmla="*/ 2147483647 h 480"/>
              <a:gd name="T4" fmla="*/ 557624508 w 192"/>
              <a:gd name="T5" fmla="*/ 2147483647 h 480"/>
              <a:gd name="T6" fmla="*/ 743498607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Arc 118"/>
          <p:cNvSpPr>
            <a:spLocks/>
          </p:cNvSpPr>
          <p:nvPr/>
        </p:nvSpPr>
        <p:spPr bwMode="auto">
          <a:xfrm rot="2054985">
            <a:off x="1763713" y="4365625"/>
            <a:ext cx="295275" cy="795338"/>
          </a:xfrm>
          <a:custGeom>
            <a:avLst/>
            <a:gdLst>
              <a:gd name="T0" fmla="*/ 53722711 w 21600"/>
              <a:gd name="T1" fmla="*/ 0 h 26148"/>
              <a:gd name="T2" fmla="*/ 10348637 w 21600"/>
              <a:gd name="T3" fmla="*/ 735831119 h 26148"/>
              <a:gd name="T4" fmla="*/ 0 w 21600"/>
              <a:gd name="T5" fmla="*/ 138763201 h 26148"/>
              <a:gd name="T6" fmla="*/ 0 60000 65536"/>
              <a:gd name="T7" fmla="*/ 0 60000 65536"/>
              <a:gd name="T8" fmla="*/ 0 60000 65536"/>
              <a:gd name="T9" fmla="*/ 0 w 21600"/>
              <a:gd name="T10" fmla="*/ 0 h 26148"/>
              <a:gd name="T11" fmla="*/ 21600 w 21600"/>
              <a:gd name="T12" fmla="*/ 26148 h 26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Freeform 119"/>
          <p:cNvSpPr>
            <a:spLocks/>
          </p:cNvSpPr>
          <p:nvPr/>
        </p:nvSpPr>
        <p:spPr bwMode="auto">
          <a:xfrm rot="517400" flipH="1">
            <a:off x="1196975" y="2979738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57060783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Freeform 120"/>
          <p:cNvSpPr>
            <a:spLocks/>
          </p:cNvSpPr>
          <p:nvPr/>
        </p:nvSpPr>
        <p:spPr bwMode="auto">
          <a:xfrm rot="615789" flipH="1">
            <a:off x="1308100" y="23177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570609555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Arc 121"/>
          <p:cNvSpPr>
            <a:spLocks/>
          </p:cNvSpPr>
          <p:nvPr/>
        </p:nvSpPr>
        <p:spPr bwMode="auto">
          <a:xfrm rot="7312202" flipH="1">
            <a:off x="2873375" y="2038351"/>
            <a:ext cx="473075" cy="558800"/>
          </a:xfrm>
          <a:custGeom>
            <a:avLst/>
            <a:gdLst>
              <a:gd name="T0" fmla="*/ 0 w 29764"/>
              <a:gd name="T1" fmla="*/ 59475210 h 21600"/>
              <a:gd name="T2" fmla="*/ 119510850 w 29764"/>
              <a:gd name="T3" fmla="*/ 169248507 h 21600"/>
              <a:gd name="T4" fmla="*/ 46930525 w 29764"/>
              <a:gd name="T5" fmla="*/ 373991356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Arc 122"/>
          <p:cNvSpPr>
            <a:spLocks/>
          </p:cNvSpPr>
          <p:nvPr/>
        </p:nvSpPr>
        <p:spPr bwMode="auto">
          <a:xfrm rot="21481832" flipH="1">
            <a:off x="2678113" y="2073275"/>
            <a:ext cx="593725" cy="463550"/>
          </a:xfrm>
          <a:custGeom>
            <a:avLst/>
            <a:gdLst>
              <a:gd name="T0" fmla="*/ 0 w 33055"/>
              <a:gd name="T1" fmla="*/ 34702231 h 21600"/>
              <a:gd name="T2" fmla="*/ 191549766 w 33055"/>
              <a:gd name="T3" fmla="*/ 175281025 h 21600"/>
              <a:gd name="T4" fmla="*/ 68402674 w 33055"/>
              <a:gd name="T5" fmla="*/ 21349225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Arc 123"/>
          <p:cNvSpPr>
            <a:spLocks/>
          </p:cNvSpPr>
          <p:nvPr/>
        </p:nvSpPr>
        <p:spPr bwMode="auto">
          <a:xfrm rot="675542">
            <a:off x="2076450" y="3643313"/>
            <a:ext cx="320675" cy="927100"/>
          </a:xfrm>
          <a:custGeom>
            <a:avLst/>
            <a:gdLst>
              <a:gd name="T0" fmla="*/ 68263814 w 21600"/>
              <a:gd name="T1" fmla="*/ 0 h 20377"/>
              <a:gd name="T2" fmla="*/ 51546246 w 21600"/>
              <a:gd name="T3" fmla="*/ 1919106911 h 20377"/>
              <a:gd name="T4" fmla="*/ 0 w 21600"/>
              <a:gd name="T5" fmla="*/ 527219188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Line 124"/>
          <p:cNvSpPr>
            <a:spLocks noChangeShapeType="1"/>
          </p:cNvSpPr>
          <p:nvPr/>
        </p:nvSpPr>
        <p:spPr bwMode="auto">
          <a:xfrm>
            <a:off x="809625" y="45148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125"/>
          <p:cNvSpPr>
            <a:spLocks noChangeShapeType="1"/>
          </p:cNvSpPr>
          <p:nvPr/>
        </p:nvSpPr>
        <p:spPr bwMode="auto">
          <a:xfrm>
            <a:off x="809625" y="3267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Line 126"/>
          <p:cNvSpPr>
            <a:spLocks noChangeShapeType="1"/>
          </p:cNvSpPr>
          <p:nvPr/>
        </p:nvSpPr>
        <p:spPr bwMode="auto">
          <a:xfrm>
            <a:off x="809625" y="26384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127"/>
          <p:cNvSpPr>
            <a:spLocks noChangeShapeType="1"/>
          </p:cNvSpPr>
          <p:nvPr/>
        </p:nvSpPr>
        <p:spPr bwMode="auto">
          <a:xfrm>
            <a:off x="809625" y="20097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128"/>
          <p:cNvSpPr>
            <a:spLocks noChangeShapeType="1"/>
          </p:cNvSpPr>
          <p:nvPr/>
        </p:nvSpPr>
        <p:spPr bwMode="auto">
          <a:xfrm>
            <a:off x="1828800" y="1409700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Line 129"/>
          <p:cNvSpPr>
            <a:spLocks noChangeShapeType="1"/>
          </p:cNvSpPr>
          <p:nvPr/>
        </p:nvSpPr>
        <p:spPr bwMode="auto">
          <a:xfrm>
            <a:off x="2290763" y="1409700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Line 130"/>
          <p:cNvSpPr>
            <a:spLocks noChangeShapeType="1"/>
          </p:cNvSpPr>
          <p:nvPr/>
        </p:nvSpPr>
        <p:spPr bwMode="auto">
          <a:xfrm>
            <a:off x="2824163" y="1409700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0" grpId="0"/>
      <p:bldP spid="6230" grpId="1"/>
      <p:bldP spid="62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4"/>
          <p:cNvSpPr txBox="1">
            <a:spLocks noChangeArrowheads="1"/>
          </p:cNvSpPr>
          <p:nvPr/>
        </p:nvSpPr>
        <p:spPr bwMode="auto">
          <a:xfrm>
            <a:off x="838200" y="1371600"/>
            <a:ext cx="1752600" cy="954088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latin typeface="Arial" charset="0"/>
              </a:rPr>
              <a:t>Cách viết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828800" y="2171700"/>
            <a:ext cx="2209800" cy="708025"/>
            <a:chOff x="1352" y="1536"/>
            <a:chExt cx="1392" cy="446"/>
          </a:xfrm>
        </p:grpSpPr>
        <p:sp>
          <p:nvSpPr>
            <p:cNvPr id="12335" name="Text Box 54"/>
            <p:cNvSpPr txBox="1">
              <a:spLocks noChangeArrowheads="1"/>
            </p:cNvSpPr>
            <p:nvPr/>
          </p:nvSpPr>
          <p:spPr bwMode="auto">
            <a:xfrm>
              <a:off x="1352" y="1536"/>
              <a:ext cx="13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66"/>
                  </a:solidFill>
                  <a:latin typeface="Arial" charset="0"/>
                </a:rPr>
                <a:t>Đường kẻ ngang 6</a:t>
              </a:r>
            </a:p>
          </p:txBody>
        </p:sp>
        <p:sp>
          <p:nvSpPr>
            <p:cNvPr id="12336" name="Line 55"/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828800" y="2743200"/>
            <a:ext cx="2209800" cy="708025"/>
            <a:chOff x="1440" y="2448"/>
            <a:chExt cx="1392" cy="446"/>
          </a:xfrm>
        </p:grpSpPr>
        <p:sp>
          <p:nvSpPr>
            <p:cNvPr id="12333" name="Text Box 57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66"/>
                  </a:solidFill>
                  <a:latin typeface="Arial" charset="0"/>
                </a:rPr>
                <a:t>Đường kẻ ngang 5</a:t>
              </a:r>
            </a:p>
          </p:txBody>
        </p:sp>
        <p:sp>
          <p:nvSpPr>
            <p:cNvPr id="12334" name="Line 58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1816100" y="5130800"/>
            <a:ext cx="2209800" cy="708025"/>
            <a:chOff x="1294" y="2783"/>
            <a:chExt cx="1392" cy="446"/>
          </a:xfrm>
        </p:grpSpPr>
        <p:sp>
          <p:nvSpPr>
            <p:cNvPr id="12331" name="Text Box 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0066"/>
                  </a:solidFill>
                  <a:latin typeface="Arial" charset="0"/>
                </a:rPr>
                <a:t>Đường kẻ ngang 1</a:t>
              </a:r>
            </a:p>
          </p:txBody>
        </p:sp>
        <p:sp>
          <p:nvSpPr>
            <p:cNvPr id="12332" name="Line 64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" name="Rectangle 108"/>
          <p:cNvSpPr>
            <a:spLocks noChangeArrowheads="1"/>
          </p:cNvSpPr>
          <p:nvPr/>
        </p:nvSpPr>
        <p:spPr bwMode="auto">
          <a:xfrm>
            <a:off x="5086350" y="2149475"/>
            <a:ext cx="2438400" cy="353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2295" name="Line 109"/>
          <p:cNvSpPr>
            <a:spLocks noChangeShapeType="1"/>
          </p:cNvSpPr>
          <p:nvPr/>
        </p:nvSpPr>
        <p:spPr bwMode="auto">
          <a:xfrm>
            <a:off x="5105400" y="268922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110"/>
          <p:cNvSpPr>
            <a:spLocks noChangeShapeType="1"/>
          </p:cNvSpPr>
          <p:nvPr/>
        </p:nvSpPr>
        <p:spPr bwMode="auto">
          <a:xfrm>
            <a:off x="5086350" y="327977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111"/>
          <p:cNvSpPr>
            <a:spLocks noChangeShapeType="1"/>
          </p:cNvSpPr>
          <p:nvPr/>
        </p:nvSpPr>
        <p:spPr bwMode="auto">
          <a:xfrm>
            <a:off x="5086350" y="390842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12"/>
          <p:cNvSpPr>
            <a:spLocks noChangeShapeType="1"/>
          </p:cNvSpPr>
          <p:nvPr/>
        </p:nvSpPr>
        <p:spPr bwMode="auto">
          <a:xfrm>
            <a:off x="5086350" y="453707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113"/>
          <p:cNvSpPr>
            <a:spLocks noChangeShapeType="1"/>
          </p:cNvSpPr>
          <p:nvPr/>
        </p:nvSpPr>
        <p:spPr bwMode="auto">
          <a:xfrm>
            <a:off x="5086350" y="512762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114"/>
          <p:cNvSpPr>
            <a:spLocks noChangeShapeType="1"/>
          </p:cNvSpPr>
          <p:nvPr/>
        </p:nvSpPr>
        <p:spPr bwMode="auto">
          <a:xfrm>
            <a:off x="5556250" y="2149475"/>
            <a:ext cx="0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15"/>
          <p:cNvSpPr>
            <a:spLocks noChangeShapeType="1"/>
          </p:cNvSpPr>
          <p:nvPr/>
        </p:nvSpPr>
        <p:spPr bwMode="auto">
          <a:xfrm>
            <a:off x="7042150" y="2159000"/>
            <a:ext cx="0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16"/>
          <p:cNvSpPr>
            <a:spLocks noChangeShapeType="1"/>
          </p:cNvSpPr>
          <p:nvPr/>
        </p:nvSpPr>
        <p:spPr bwMode="auto">
          <a:xfrm>
            <a:off x="6051550" y="2136775"/>
            <a:ext cx="0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17"/>
          <p:cNvSpPr>
            <a:spLocks noChangeShapeType="1"/>
          </p:cNvSpPr>
          <p:nvPr/>
        </p:nvSpPr>
        <p:spPr bwMode="auto">
          <a:xfrm>
            <a:off x="6553200" y="2146300"/>
            <a:ext cx="0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6" name="Arc 118"/>
          <p:cNvSpPr>
            <a:spLocks/>
          </p:cNvSpPr>
          <p:nvPr/>
        </p:nvSpPr>
        <p:spPr bwMode="auto">
          <a:xfrm rot="20206454" flipH="1">
            <a:off x="5053013" y="2724150"/>
            <a:ext cx="752475" cy="735013"/>
          </a:xfrm>
          <a:custGeom>
            <a:avLst/>
            <a:gdLst>
              <a:gd name="T0" fmla="*/ 0 w 37898"/>
              <a:gd name="T1" fmla="*/ 308796953 h 21600"/>
              <a:gd name="T2" fmla="*/ 296649436 w 37898"/>
              <a:gd name="T3" fmla="*/ 698763267 h 21600"/>
              <a:gd name="T4" fmla="*/ 130305751 w 37898"/>
              <a:gd name="T5" fmla="*/ 8510938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7" name="Arc 119"/>
          <p:cNvSpPr>
            <a:spLocks/>
          </p:cNvSpPr>
          <p:nvPr/>
        </p:nvSpPr>
        <p:spPr bwMode="auto">
          <a:xfrm rot="18564040" flipH="1">
            <a:off x="5667375" y="2468563"/>
            <a:ext cx="441325" cy="508000"/>
          </a:xfrm>
          <a:custGeom>
            <a:avLst/>
            <a:gdLst>
              <a:gd name="T0" fmla="*/ 154631180 w 23199"/>
              <a:gd name="T1" fmla="*/ 0 h 27198"/>
              <a:gd name="T2" fmla="*/ 0 w 23199"/>
              <a:gd name="T3" fmla="*/ 176837368 h 27198"/>
              <a:gd name="T4" fmla="*/ 11008015 w 23199"/>
              <a:gd name="T5" fmla="*/ 36476651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8" name="Arc 120"/>
          <p:cNvSpPr>
            <a:spLocks/>
          </p:cNvSpPr>
          <p:nvPr/>
        </p:nvSpPr>
        <p:spPr bwMode="auto">
          <a:xfrm rot="5910393" flipH="1">
            <a:off x="4876800" y="2725738"/>
            <a:ext cx="1231900" cy="558800"/>
          </a:xfrm>
          <a:custGeom>
            <a:avLst/>
            <a:gdLst>
              <a:gd name="T0" fmla="*/ 649280188 w 21600"/>
              <a:gd name="T1" fmla="*/ 238153357 h 27068"/>
              <a:gd name="T2" fmla="*/ 1174827473 w 21600"/>
              <a:gd name="T3" fmla="*/ 0 h 27068"/>
              <a:gd name="T4" fmla="*/ 2147483647 w 21600"/>
              <a:gd name="T5" fmla="*/ 13443859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9" name="Freeform 121"/>
          <p:cNvSpPr>
            <a:spLocks/>
          </p:cNvSpPr>
          <p:nvPr/>
        </p:nvSpPr>
        <p:spPr bwMode="auto">
          <a:xfrm rot="-143199">
            <a:off x="5791200" y="3033713"/>
            <a:ext cx="377825" cy="2578100"/>
          </a:xfrm>
          <a:custGeom>
            <a:avLst/>
            <a:gdLst>
              <a:gd name="T0" fmla="*/ 0 w 192"/>
              <a:gd name="T1" fmla="*/ 2147483647 h 480"/>
              <a:gd name="T2" fmla="*/ 371750287 w 192"/>
              <a:gd name="T3" fmla="*/ 2147483647 h 480"/>
              <a:gd name="T4" fmla="*/ 557624508 w 192"/>
              <a:gd name="T5" fmla="*/ 2147483647 h 480"/>
              <a:gd name="T6" fmla="*/ 743498607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0" name="Freeform 122"/>
          <p:cNvSpPr>
            <a:spLocks/>
          </p:cNvSpPr>
          <p:nvPr/>
        </p:nvSpPr>
        <p:spPr bwMode="auto">
          <a:xfrm rot="2859523" flipH="1">
            <a:off x="5921376" y="2765425"/>
            <a:ext cx="520700" cy="657225"/>
          </a:xfrm>
          <a:custGeom>
            <a:avLst/>
            <a:gdLst>
              <a:gd name="T0" fmla="*/ 0 w 80"/>
              <a:gd name="T1" fmla="*/ 2147483647 h 132"/>
              <a:gd name="T2" fmla="*/ 2147483647 w 80"/>
              <a:gd name="T3" fmla="*/ 1487414626 h 132"/>
              <a:gd name="T4" fmla="*/ 214748364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1" name="Arc 123"/>
          <p:cNvSpPr>
            <a:spLocks/>
          </p:cNvSpPr>
          <p:nvPr/>
        </p:nvSpPr>
        <p:spPr bwMode="auto">
          <a:xfrm rot="7227494" flipH="1">
            <a:off x="7027862" y="2686051"/>
            <a:ext cx="473075" cy="558800"/>
          </a:xfrm>
          <a:custGeom>
            <a:avLst/>
            <a:gdLst>
              <a:gd name="T0" fmla="*/ 0 w 29764"/>
              <a:gd name="T1" fmla="*/ 59475210 h 21600"/>
              <a:gd name="T2" fmla="*/ 119510850 w 29764"/>
              <a:gd name="T3" fmla="*/ 169248507 h 21600"/>
              <a:gd name="T4" fmla="*/ 46930525 w 29764"/>
              <a:gd name="T5" fmla="*/ 373991356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92" name="Arc 124"/>
          <p:cNvSpPr>
            <a:spLocks/>
          </p:cNvSpPr>
          <p:nvPr/>
        </p:nvSpPr>
        <p:spPr bwMode="auto">
          <a:xfrm rot="1213172">
            <a:off x="5986463" y="4908550"/>
            <a:ext cx="476250" cy="806450"/>
          </a:xfrm>
          <a:custGeom>
            <a:avLst/>
            <a:gdLst>
              <a:gd name="T0" fmla="*/ 143059615 w 27189"/>
              <a:gd name="T1" fmla="*/ 0 h 26531"/>
              <a:gd name="T2" fmla="*/ 0 w 27189"/>
              <a:gd name="T3" fmla="*/ 724447278 h 26531"/>
              <a:gd name="T4" fmla="*/ 30037049 w 27189"/>
              <a:gd name="T5" fmla="*/ 138485945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93" name="Freeform 125"/>
          <p:cNvSpPr>
            <a:spLocks/>
          </p:cNvSpPr>
          <p:nvPr/>
        </p:nvSpPr>
        <p:spPr bwMode="auto">
          <a:xfrm rot="619136" flipH="1">
            <a:off x="5470525" y="3619500"/>
            <a:ext cx="1270000" cy="838200"/>
          </a:xfrm>
          <a:custGeom>
            <a:avLst/>
            <a:gdLst>
              <a:gd name="T0" fmla="*/ 0 w 1"/>
              <a:gd name="T1" fmla="*/ 0 h 768"/>
              <a:gd name="T2" fmla="*/ 0 w 1"/>
              <a:gd name="T3" fmla="*/ 91481670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4" name="Freeform 126"/>
          <p:cNvSpPr>
            <a:spLocks/>
          </p:cNvSpPr>
          <p:nvPr/>
        </p:nvSpPr>
        <p:spPr bwMode="auto">
          <a:xfrm rot="566449" flipH="1">
            <a:off x="5534025" y="2967038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57060783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5" name="Arc 127"/>
          <p:cNvSpPr>
            <a:spLocks/>
          </p:cNvSpPr>
          <p:nvPr/>
        </p:nvSpPr>
        <p:spPr bwMode="auto">
          <a:xfrm rot="20863295" flipH="1">
            <a:off x="6858000" y="2741613"/>
            <a:ext cx="593725" cy="463550"/>
          </a:xfrm>
          <a:custGeom>
            <a:avLst/>
            <a:gdLst>
              <a:gd name="T0" fmla="*/ 0 w 33055"/>
              <a:gd name="T1" fmla="*/ 34702231 h 21600"/>
              <a:gd name="T2" fmla="*/ 191549766 w 33055"/>
              <a:gd name="T3" fmla="*/ 175281025 h 21600"/>
              <a:gd name="T4" fmla="*/ 68402674 w 33055"/>
              <a:gd name="T5" fmla="*/ 213492253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96" name="Arc 128"/>
          <p:cNvSpPr>
            <a:spLocks/>
          </p:cNvSpPr>
          <p:nvPr/>
        </p:nvSpPr>
        <p:spPr bwMode="auto">
          <a:xfrm rot="404103">
            <a:off x="6324600" y="4292600"/>
            <a:ext cx="320675" cy="927100"/>
          </a:xfrm>
          <a:custGeom>
            <a:avLst/>
            <a:gdLst>
              <a:gd name="T0" fmla="*/ 68263814 w 21600"/>
              <a:gd name="T1" fmla="*/ 0 h 20377"/>
              <a:gd name="T2" fmla="*/ 51546246 w 21600"/>
              <a:gd name="T3" fmla="*/ 1919106911 h 20377"/>
              <a:gd name="T4" fmla="*/ 0 w 21600"/>
              <a:gd name="T5" fmla="*/ 527219188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15" name="Group 132"/>
          <p:cNvGrpSpPr>
            <a:grpSpLocks/>
          </p:cNvGrpSpPr>
          <p:nvPr/>
        </p:nvGrpSpPr>
        <p:grpSpPr bwMode="auto">
          <a:xfrm>
            <a:off x="2336800" y="419100"/>
            <a:ext cx="4619625" cy="1090613"/>
            <a:chOff x="1472" y="273"/>
            <a:chExt cx="2910" cy="687"/>
          </a:xfrm>
        </p:grpSpPr>
        <p:grpSp>
          <p:nvGrpSpPr>
            <p:cNvPr id="12316" name="Group 133"/>
            <p:cNvGrpSpPr>
              <a:grpSpLocks/>
            </p:cNvGrpSpPr>
            <p:nvPr/>
          </p:nvGrpSpPr>
          <p:grpSpPr bwMode="auto">
            <a:xfrm>
              <a:off x="1472" y="273"/>
              <a:ext cx="2910" cy="687"/>
              <a:chOff x="1698" y="261"/>
              <a:chExt cx="2910" cy="687"/>
            </a:xfrm>
          </p:grpSpPr>
          <p:sp>
            <p:nvSpPr>
              <p:cNvPr id="12329" name="Text Box 136"/>
              <p:cNvSpPr txBox="1">
                <a:spLocks noChangeArrowheads="1"/>
              </p:cNvSpPr>
              <p:nvPr/>
            </p:nvSpPr>
            <p:spPr bwMode="auto">
              <a:xfrm>
                <a:off x="2694" y="261"/>
                <a:ext cx="129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u="sng">
                    <a:latin typeface="Arial" charset="0"/>
                  </a:rPr>
                  <a:t>Tập viết</a:t>
                </a:r>
              </a:p>
            </p:txBody>
          </p:sp>
          <p:sp>
            <p:nvSpPr>
              <p:cNvPr id="12330" name="Text Box 137"/>
              <p:cNvSpPr txBox="1">
                <a:spLocks noChangeArrowheads="1"/>
              </p:cNvSpPr>
              <p:nvPr/>
            </p:nvSpPr>
            <p:spPr bwMode="auto">
              <a:xfrm>
                <a:off x="1698" y="506"/>
                <a:ext cx="291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6600CC"/>
                    </a:solidFill>
                    <a:latin typeface="Arial" charset="0"/>
                  </a:rPr>
                  <a:t>  </a:t>
                </a:r>
                <a:r>
                  <a:rPr lang="en-US" sz="3600" b="1">
                    <a:solidFill>
                      <a:srgbClr val="6600CC"/>
                    </a:solidFill>
                    <a:latin typeface="Arial" charset="0"/>
                  </a:rPr>
                  <a:t>Bài: Chữ hoa </a:t>
                </a:r>
                <a:endParaRPr lang="en-US" sz="4400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12317" name="Group 138"/>
            <p:cNvGrpSpPr>
              <a:grpSpLocks/>
            </p:cNvGrpSpPr>
            <p:nvPr/>
          </p:nvGrpSpPr>
          <p:grpSpPr bwMode="auto">
            <a:xfrm>
              <a:off x="3402" y="576"/>
              <a:ext cx="384" cy="264"/>
              <a:chOff x="3744" y="494"/>
              <a:chExt cx="465" cy="394"/>
            </a:xfrm>
          </p:grpSpPr>
          <p:sp>
            <p:nvSpPr>
              <p:cNvPr id="12318" name="Freeform 139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Arc 140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0" name="Arc 141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1" name="Arc 142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2" name="Freeform 143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Arc 144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Freeform 145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Arc 146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6" name="Freeform 147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148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Arc 149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6" grpId="0" animBg="1"/>
      <p:bldP spid="7287" grpId="0" animBg="1"/>
      <p:bldP spid="7288" grpId="0" animBg="1"/>
      <p:bldP spid="7289" grpId="0" animBg="1"/>
      <p:bldP spid="7290" grpId="0" animBg="1"/>
      <p:bldP spid="7291" grpId="0" animBg="1"/>
      <p:bldP spid="7292" grpId="0" animBg="1"/>
      <p:bldP spid="7293" grpId="0" animBg="1"/>
      <p:bldP spid="7294" grpId="0" animBg="1"/>
      <p:bldP spid="7295" grpId="0" animBg="1"/>
      <p:bldP spid="72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00113" y="4552950"/>
            <a:ext cx="7315200" cy="954088"/>
          </a:xfrm>
          <a:prstGeom prst="rect">
            <a:avLst/>
          </a:prstGeom>
          <a:solidFill>
            <a:schemeClr val="bg1"/>
          </a:solidFill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Em hiểu câu ứng dụng trên có nghĩa là gì ?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23888" y="4572000"/>
            <a:ext cx="6019800" cy="95408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Câu ứng dụng gồm có  mấy tiếng ?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28600" y="1447800"/>
            <a:ext cx="6477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* </a:t>
            </a:r>
            <a:r>
              <a:rPr lang="en-US" sz="2800" b="1" u="sng">
                <a:latin typeface="Arial" charset="0"/>
              </a:rPr>
              <a:t>Hoạt động 2</a:t>
            </a:r>
            <a:r>
              <a:rPr lang="en-US" sz="2800" b="1">
                <a:latin typeface="Arial" charset="0"/>
              </a:rPr>
              <a:t>:  Viết cụm từ ứng dụng</a:t>
            </a:r>
          </a:p>
        </p:txBody>
      </p:sp>
      <p:grpSp>
        <p:nvGrpSpPr>
          <p:cNvPr id="13317" name="Group 137"/>
          <p:cNvGrpSpPr>
            <a:grpSpLocks/>
          </p:cNvGrpSpPr>
          <p:nvPr/>
        </p:nvGrpSpPr>
        <p:grpSpPr bwMode="auto">
          <a:xfrm>
            <a:off x="2336800" y="376238"/>
            <a:ext cx="4619625" cy="1090612"/>
            <a:chOff x="1472" y="273"/>
            <a:chExt cx="2910" cy="687"/>
          </a:xfrm>
        </p:grpSpPr>
        <p:grpSp>
          <p:nvGrpSpPr>
            <p:cNvPr id="13423" name="Group 138"/>
            <p:cNvGrpSpPr>
              <a:grpSpLocks/>
            </p:cNvGrpSpPr>
            <p:nvPr/>
          </p:nvGrpSpPr>
          <p:grpSpPr bwMode="auto">
            <a:xfrm>
              <a:off x="1472" y="273"/>
              <a:ext cx="2910" cy="687"/>
              <a:chOff x="1698" y="261"/>
              <a:chExt cx="2910" cy="687"/>
            </a:xfrm>
          </p:grpSpPr>
          <p:sp>
            <p:nvSpPr>
              <p:cNvPr id="13436" name="Text Box 141"/>
              <p:cNvSpPr txBox="1">
                <a:spLocks noChangeArrowheads="1"/>
              </p:cNvSpPr>
              <p:nvPr/>
            </p:nvSpPr>
            <p:spPr bwMode="auto">
              <a:xfrm>
                <a:off x="2694" y="261"/>
                <a:ext cx="129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u="sng">
                    <a:latin typeface="Arial" charset="0"/>
                  </a:rPr>
                  <a:t>Tập viết</a:t>
                </a:r>
              </a:p>
            </p:txBody>
          </p:sp>
          <p:sp>
            <p:nvSpPr>
              <p:cNvPr id="13437" name="Text Box 142"/>
              <p:cNvSpPr txBox="1">
                <a:spLocks noChangeArrowheads="1"/>
              </p:cNvSpPr>
              <p:nvPr/>
            </p:nvSpPr>
            <p:spPr bwMode="auto">
              <a:xfrm>
                <a:off x="1698" y="506"/>
                <a:ext cx="291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6600CC"/>
                    </a:solidFill>
                    <a:latin typeface="Arial" charset="0"/>
                  </a:rPr>
                  <a:t>  </a:t>
                </a:r>
                <a:r>
                  <a:rPr lang="en-US" sz="3600" b="1">
                    <a:solidFill>
                      <a:srgbClr val="6600CC"/>
                    </a:solidFill>
                    <a:latin typeface="Arial" charset="0"/>
                  </a:rPr>
                  <a:t>Bài: Chữ hoa </a:t>
                </a:r>
                <a:endParaRPr lang="en-US" sz="4400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13424" name="Group 143"/>
            <p:cNvGrpSpPr>
              <a:grpSpLocks/>
            </p:cNvGrpSpPr>
            <p:nvPr/>
          </p:nvGrpSpPr>
          <p:grpSpPr bwMode="auto">
            <a:xfrm>
              <a:off x="3402" y="576"/>
              <a:ext cx="384" cy="264"/>
              <a:chOff x="3744" y="494"/>
              <a:chExt cx="465" cy="394"/>
            </a:xfrm>
          </p:grpSpPr>
          <p:sp>
            <p:nvSpPr>
              <p:cNvPr id="13425" name="Freeform 144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Arc 145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7" name="Arc 146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8" name="Arc 147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9" name="Freeform 148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Arc 149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1" name="Freeform 150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Arc 151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3" name="Freeform 152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" name="Freeform 153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" name="Arc 154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95" name="Rectangle 155"/>
          <p:cNvSpPr>
            <a:spLocks noChangeArrowheads="1"/>
          </p:cNvSpPr>
          <p:nvPr/>
        </p:nvSpPr>
        <p:spPr bwMode="auto">
          <a:xfrm>
            <a:off x="1143000" y="3167063"/>
            <a:ext cx="6913563" cy="10239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0396" name="Line 156"/>
          <p:cNvSpPr>
            <a:spLocks noChangeShapeType="1"/>
          </p:cNvSpPr>
          <p:nvPr/>
        </p:nvSpPr>
        <p:spPr bwMode="auto">
          <a:xfrm>
            <a:off x="1155700" y="3387725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7" name="Line 157"/>
          <p:cNvSpPr>
            <a:spLocks noChangeShapeType="1"/>
          </p:cNvSpPr>
          <p:nvPr/>
        </p:nvSpPr>
        <p:spPr bwMode="auto">
          <a:xfrm>
            <a:off x="1143000" y="3651250"/>
            <a:ext cx="6913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8" name="Line 158"/>
          <p:cNvSpPr>
            <a:spLocks noChangeShapeType="1"/>
          </p:cNvSpPr>
          <p:nvPr/>
        </p:nvSpPr>
        <p:spPr bwMode="auto">
          <a:xfrm>
            <a:off x="1163638" y="3922713"/>
            <a:ext cx="6913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9" name="Rectangle 159"/>
          <p:cNvSpPr>
            <a:spLocks noChangeArrowheads="1"/>
          </p:cNvSpPr>
          <p:nvPr/>
        </p:nvSpPr>
        <p:spPr bwMode="auto">
          <a:xfrm>
            <a:off x="1143000" y="2114550"/>
            <a:ext cx="6913563" cy="1057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0400" name="Line 160"/>
          <p:cNvSpPr>
            <a:spLocks noChangeShapeType="1"/>
          </p:cNvSpPr>
          <p:nvPr/>
        </p:nvSpPr>
        <p:spPr bwMode="auto">
          <a:xfrm>
            <a:off x="1155700" y="2373313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1" name="Line 161"/>
          <p:cNvSpPr>
            <a:spLocks noChangeShapeType="1"/>
          </p:cNvSpPr>
          <p:nvPr/>
        </p:nvSpPr>
        <p:spPr bwMode="auto">
          <a:xfrm>
            <a:off x="1143000" y="2635250"/>
            <a:ext cx="6913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2" name="Line 162"/>
          <p:cNvSpPr>
            <a:spLocks noChangeShapeType="1"/>
          </p:cNvSpPr>
          <p:nvPr/>
        </p:nvSpPr>
        <p:spPr bwMode="auto">
          <a:xfrm>
            <a:off x="1163638" y="2892425"/>
            <a:ext cx="6913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3" name="Freeform 163"/>
          <p:cNvSpPr>
            <a:spLocks/>
          </p:cNvSpPr>
          <p:nvPr/>
        </p:nvSpPr>
        <p:spPr bwMode="auto">
          <a:xfrm>
            <a:off x="3573463" y="2627313"/>
            <a:ext cx="77787" cy="141287"/>
          </a:xfrm>
          <a:custGeom>
            <a:avLst/>
            <a:gdLst>
              <a:gd name="T0" fmla="*/ 0 w 48"/>
              <a:gd name="T1" fmla="*/ 103968848 h 192"/>
              <a:gd name="T2" fmla="*/ 12605870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4" name="Freeform 164"/>
          <p:cNvSpPr>
            <a:spLocks/>
          </p:cNvSpPr>
          <p:nvPr/>
        </p:nvSpPr>
        <p:spPr bwMode="auto">
          <a:xfrm>
            <a:off x="6018213" y="3051175"/>
            <a:ext cx="101600" cy="101600"/>
          </a:xfrm>
          <a:custGeom>
            <a:avLst/>
            <a:gdLst>
              <a:gd name="T0" fmla="*/ 0 w 48"/>
              <a:gd name="T1" fmla="*/ 53763333 h 192"/>
              <a:gd name="T2" fmla="*/ 21505333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5" name="Freeform 165"/>
          <p:cNvSpPr>
            <a:spLocks/>
          </p:cNvSpPr>
          <p:nvPr/>
        </p:nvSpPr>
        <p:spPr bwMode="auto">
          <a:xfrm>
            <a:off x="5981700" y="2894013"/>
            <a:ext cx="96838" cy="273050"/>
          </a:xfrm>
          <a:custGeom>
            <a:avLst/>
            <a:gdLst>
              <a:gd name="T0" fmla="*/ 11961222 w 112"/>
              <a:gd name="T1" fmla="*/ 0 h 328"/>
              <a:gd name="T2" fmla="*/ 11961222 w 112"/>
              <a:gd name="T3" fmla="*/ 199585376 h 328"/>
              <a:gd name="T4" fmla="*/ 83728560 w 112"/>
              <a:gd name="T5" fmla="*/ 166321571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6" name="Freeform 166"/>
          <p:cNvSpPr>
            <a:spLocks/>
          </p:cNvSpPr>
          <p:nvPr/>
        </p:nvSpPr>
        <p:spPr bwMode="auto">
          <a:xfrm>
            <a:off x="6124575" y="2890838"/>
            <a:ext cx="96838" cy="271462"/>
          </a:xfrm>
          <a:custGeom>
            <a:avLst/>
            <a:gdLst>
              <a:gd name="T0" fmla="*/ 11961222 w 112"/>
              <a:gd name="T1" fmla="*/ 0 h 328"/>
              <a:gd name="T2" fmla="*/ 11961222 w 112"/>
              <a:gd name="T3" fmla="*/ 197270917 h 328"/>
              <a:gd name="T4" fmla="*/ 83728560 w 112"/>
              <a:gd name="T5" fmla="*/ 164392578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7" name="Freeform 167"/>
          <p:cNvSpPr>
            <a:spLocks/>
          </p:cNvSpPr>
          <p:nvPr/>
        </p:nvSpPr>
        <p:spPr bwMode="auto">
          <a:xfrm>
            <a:off x="6146800" y="2819400"/>
            <a:ext cx="49213" cy="85725"/>
          </a:xfrm>
          <a:custGeom>
            <a:avLst/>
            <a:gdLst>
              <a:gd name="T0" fmla="*/ 0 w 56"/>
              <a:gd name="T1" fmla="*/ 5435295 h 104"/>
              <a:gd name="T2" fmla="*/ 37070575 w 56"/>
              <a:gd name="T3" fmla="*/ 5435295 h 104"/>
              <a:gd name="T4" fmla="*/ 37070575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8" name="Line 168"/>
          <p:cNvSpPr>
            <a:spLocks noChangeShapeType="1"/>
          </p:cNvSpPr>
          <p:nvPr/>
        </p:nvSpPr>
        <p:spPr bwMode="auto">
          <a:xfrm flipH="1" flipV="1">
            <a:off x="6022975" y="2760663"/>
            <a:ext cx="71438" cy="841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9" name="Freeform 169"/>
          <p:cNvSpPr>
            <a:spLocks/>
          </p:cNvSpPr>
          <p:nvPr/>
        </p:nvSpPr>
        <p:spPr bwMode="auto">
          <a:xfrm>
            <a:off x="5651500" y="2859088"/>
            <a:ext cx="65088" cy="312737"/>
          </a:xfrm>
          <a:custGeom>
            <a:avLst/>
            <a:gdLst>
              <a:gd name="T0" fmla="*/ 0 w 80"/>
              <a:gd name="T1" fmla="*/ 740942614 h 132"/>
              <a:gd name="T2" fmla="*/ 37069242 w 80"/>
              <a:gd name="T3" fmla="*/ 336791680 h 132"/>
              <a:gd name="T4" fmla="*/ 5295558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0" name="Freeform 170"/>
          <p:cNvSpPr>
            <a:spLocks/>
          </p:cNvSpPr>
          <p:nvPr/>
        </p:nvSpPr>
        <p:spPr bwMode="auto">
          <a:xfrm>
            <a:off x="5748338" y="2914650"/>
            <a:ext cx="177800" cy="257175"/>
          </a:xfrm>
          <a:custGeom>
            <a:avLst/>
            <a:gdLst>
              <a:gd name="T0" fmla="*/ 0 w 192"/>
              <a:gd name="T1" fmla="*/ 0 h 328"/>
              <a:gd name="T2" fmla="*/ 82325107 w 192"/>
              <a:gd name="T3" fmla="*/ 29508480 h 328"/>
              <a:gd name="T4" fmla="*/ 82325107 w 192"/>
              <a:gd name="T5" fmla="*/ 177052425 h 328"/>
              <a:gd name="T6" fmla="*/ 164650214 w 192"/>
              <a:gd name="T7" fmla="*/ 177052425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1" name="Freeform 171"/>
          <p:cNvSpPr>
            <a:spLocks/>
          </p:cNvSpPr>
          <p:nvPr/>
        </p:nvSpPr>
        <p:spPr bwMode="auto">
          <a:xfrm rot="9222466" flipH="1">
            <a:off x="5668963" y="2836863"/>
            <a:ext cx="46037" cy="88900"/>
          </a:xfrm>
          <a:custGeom>
            <a:avLst/>
            <a:gdLst>
              <a:gd name="T0" fmla="*/ 2660151 w 152"/>
              <a:gd name="T1" fmla="*/ 0 h 113"/>
              <a:gd name="T2" fmla="*/ 733866 w 152"/>
              <a:gd name="T3" fmla="*/ 7427478 h 113"/>
              <a:gd name="T4" fmla="*/ 733866 w 152"/>
              <a:gd name="T5" fmla="*/ 37136600 h 113"/>
              <a:gd name="T6" fmla="*/ 5137063 w 152"/>
              <a:gd name="T7" fmla="*/ 66844939 h 113"/>
              <a:gd name="T8" fmla="*/ 10365897 w 152"/>
              <a:gd name="T9" fmla="*/ 57560792 h 113"/>
              <a:gd name="T10" fmla="*/ 13943456 w 152"/>
              <a:gd name="T11" fmla="*/ 3713660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2" name="Freeform 172"/>
          <p:cNvSpPr>
            <a:spLocks/>
          </p:cNvSpPr>
          <p:nvPr/>
        </p:nvSpPr>
        <p:spPr bwMode="auto">
          <a:xfrm rot="1673837">
            <a:off x="5716588" y="2884488"/>
            <a:ext cx="58737" cy="85725"/>
          </a:xfrm>
          <a:custGeom>
            <a:avLst/>
            <a:gdLst>
              <a:gd name="T0" fmla="*/ 0 w 80"/>
              <a:gd name="T1" fmla="*/ 55672537 h 132"/>
              <a:gd name="T2" fmla="*/ 30187881 w 80"/>
              <a:gd name="T3" fmla="*/ 25305759 h 132"/>
              <a:gd name="T4" fmla="*/ 43125435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3" name="Freeform 173"/>
          <p:cNvSpPr>
            <a:spLocks/>
          </p:cNvSpPr>
          <p:nvPr/>
        </p:nvSpPr>
        <p:spPr bwMode="auto">
          <a:xfrm>
            <a:off x="4784725" y="2897188"/>
            <a:ext cx="173038" cy="241300"/>
          </a:xfrm>
          <a:custGeom>
            <a:avLst/>
            <a:gdLst>
              <a:gd name="T0" fmla="*/ 0 w 192"/>
              <a:gd name="T1" fmla="*/ 346581452 h 168"/>
              <a:gd name="T2" fmla="*/ 77974351 w 192"/>
              <a:gd name="T3" fmla="*/ 49511030 h 168"/>
              <a:gd name="T4" fmla="*/ 155948702 w 192"/>
              <a:gd name="T5" fmla="*/ 4951103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4" name="Freeform 174"/>
          <p:cNvSpPr>
            <a:spLocks/>
          </p:cNvSpPr>
          <p:nvPr/>
        </p:nvSpPr>
        <p:spPr bwMode="auto">
          <a:xfrm>
            <a:off x="4899025" y="2897188"/>
            <a:ext cx="60325" cy="227012"/>
          </a:xfrm>
          <a:custGeom>
            <a:avLst/>
            <a:gdLst>
              <a:gd name="T0" fmla="*/ 0 w 144"/>
              <a:gd name="T1" fmla="*/ 26292849 h 280"/>
              <a:gd name="T2" fmla="*/ 16847850 w 144"/>
              <a:gd name="T3" fmla="*/ 26292849 h 280"/>
              <a:gd name="T4" fmla="*/ 25271563 w 144"/>
              <a:gd name="T5" fmla="*/ 18405157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5" name="Arc 175"/>
          <p:cNvSpPr>
            <a:spLocks/>
          </p:cNvSpPr>
          <p:nvPr/>
        </p:nvSpPr>
        <p:spPr bwMode="auto">
          <a:xfrm rot="6747118" flipV="1">
            <a:off x="4879976" y="2963862"/>
            <a:ext cx="334962" cy="80963"/>
          </a:xfrm>
          <a:custGeom>
            <a:avLst/>
            <a:gdLst>
              <a:gd name="T0" fmla="*/ 71109957 w 21600"/>
              <a:gd name="T1" fmla="*/ 0 h 26689"/>
              <a:gd name="T2" fmla="*/ 51799699 w 21600"/>
              <a:gd name="T3" fmla="*/ 745066 h 26689"/>
              <a:gd name="T4" fmla="*/ 0 w 21600"/>
              <a:gd name="T5" fmla="*/ 283272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6" name="Arc 176"/>
          <p:cNvSpPr>
            <a:spLocks/>
          </p:cNvSpPr>
          <p:nvPr/>
        </p:nvSpPr>
        <p:spPr bwMode="auto">
          <a:xfrm rot="4648667">
            <a:off x="1502569" y="2883694"/>
            <a:ext cx="111125" cy="179387"/>
          </a:xfrm>
          <a:custGeom>
            <a:avLst/>
            <a:gdLst>
              <a:gd name="T0" fmla="*/ 438932 w 20914"/>
              <a:gd name="T1" fmla="*/ 0 h 21401"/>
              <a:gd name="T2" fmla="*/ 3137339 w 20914"/>
              <a:gd name="T3" fmla="*/ 9424235 h 21401"/>
              <a:gd name="T4" fmla="*/ 0 w 20914"/>
              <a:gd name="T5" fmla="*/ 12603896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7" name="Arc 177"/>
          <p:cNvSpPr>
            <a:spLocks/>
          </p:cNvSpPr>
          <p:nvPr/>
        </p:nvSpPr>
        <p:spPr bwMode="auto">
          <a:xfrm rot="-4728917">
            <a:off x="1619250" y="2981325"/>
            <a:ext cx="198438" cy="147638"/>
          </a:xfrm>
          <a:custGeom>
            <a:avLst/>
            <a:gdLst>
              <a:gd name="T0" fmla="*/ 6384430 w 21600"/>
              <a:gd name="T1" fmla="*/ 3094488 h 32248"/>
              <a:gd name="T2" fmla="*/ 4910477 w 21600"/>
              <a:gd name="T3" fmla="*/ 0 h 32248"/>
              <a:gd name="T4" fmla="*/ 16748157 w 21600"/>
              <a:gd name="T5" fmla="*/ 1466253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8" name="Freeform 178"/>
          <p:cNvSpPr>
            <a:spLocks/>
          </p:cNvSpPr>
          <p:nvPr/>
        </p:nvSpPr>
        <p:spPr bwMode="auto">
          <a:xfrm>
            <a:off x="1785938" y="2900363"/>
            <a:ext cx="115887" cy="277812"/>
          </a:xfrm>
          <a:custGeom>
            <a:avLst/>
            <a:gdLst>
              <a:gd name="T0" fmla="*/ 17129551 w 112"/>
              <a:gd name="T1" fmla="*/ 0 h 328"/>
              <a:gd name="T2" fmla="*/ 17129551 w 112"/>
              <a:gd name="T3" fmla="*/ 206607405 h 328"/>
              <a:gd name="T4" fmla="*/ 119908899 w 112"/>
              <a:gd name="T5" fmla="*/ 172173129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9" name="Freeform 179"/>
          <p:cNvSpPr>
            <a:spLocks/>
          </p:cNvSpPr>
          <p:nvPr/>
        </p:nvSpPr>
        <p:spPr bwMode="auto">
          <a:xfrm>
            <a:off x="1811338" y="2836863"/>
            <a:ext cx="69850" cy="85725"/>
          </a:xfrm>
          <a:custGeom>
            <a:avLst/>
            <a:gdLst>
              <a:gd name="T0" fmla="*/ 0 w 56"/>
              <a:gd name="T1" fmla="*/ 5435295 h 104"/>
              <a:gd name="T2" fmla="*/ 74678380 w 56"/>
              <a:gd name="T3" fmla="*/ 5435295 h 104"/>
              <a:gd name="T4" fmla="*/ 74678380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0" name="Freeform 180"/>
          <p:cNvSpPr>
            <a:spLocks/>
          </p:cNvSpPr>
          <p:nvPr/>
        </p:nvSpPr>
        <p:spPr bwMode="auto">
          <a:xfrm rot="-1391916">
            <a:off x="1839913" y="3033713"/>
            <a:ext cx="146050" cy="85725"/>
          </a:xfrm>
          <a:custGeom>
            <a:avLst/>
            <a:gdLst>
              <a:gd name="T0" fmla="*/ 0 w 48"/>
              <a:gd name="T1" fmla="*/ 38274875 h 192"/>
              <a:gd name="T2" fmla="*/ 44438760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1" name="Arc 181"/>
          <p:cNvSpPr>
            <a:spLocks/>
          </p:cNvSpPr>
          <p:nvPr/>
        </p:nvSpPr>
        <p:spPr bwMode="auto">
          <a:xfrm flipH="1">
            <a:off x="1947863" y="2892425"/>
            <a:ext cx="187325" cy="134938"/>
          </a:xfrm>
          <a:custGeom>
            <a:avLst/>
            <a:gdLst>
              <a:gd name="T0" fmla="*/ 0 w 37898"/>
              <a:gd name="T1" fmla="*/ 1910703 h 21600"/>
              <a:gd name="T2" fmla="*/ 4576724 w 37898"/>
              <a:gd name="T3" fmla="*/ 4323645 h 21600"/>
              <a:gd name="T4" fmla="*/ 2010360 w 37898"/>
              <a:gd name="T5" fmla="*/ 5266174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2" name="Arc 182"/>
          <p:cNvSpPr>
            <a:spLocks/>
          </p:cNvSpPr>
          <p:nvPr/>
        </p:nvSpPr>
        <p:spPr bwMode="auto">
          <a:xfrm flipH="1">
            <a:off x="2057400" y="2944813"/>
            <a:ext cx="106363" cy="227012"/>
          </a:xfrm>
          <a:custGeom>
            <a:avLst/>
            <a:gdLst>
              <a:gd name="T0" fmla="*/ 2578953 w 21600"/>
              <a:gd name="T1" fmla="*/ 8841797 h 36375"/>
              <a:gd name="T2" fmla="*/ 697781 w 21600"/>
              <a:gd name="T3" fmla="*/ 0 h 36375"/>
              <a:gd name="T4" fmla="*/ 2579076 w 21600"/>
              <a:gd name="T5" fmla="*/ 3591408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3" name="Arc 183"/>
          <p:cNvSpPr>
            <a:spLocks/>
          </p:cNvSpPr>
          <p:nvPr/>
        </p:nvSpPr>
        <p:spPr bwMode="auto">
          <a:xfrm flipH="1">
            <a:off x="1946275" y="3001963"/>
            <a:ext cx="114300" cy="169862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6611085 h 27198"/>
              <a:gd name="T4" fmla="*/ 191234 w 23199"/>
              <a:gd name="T5" fmla="*/ 136368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" name="Freeform 184"/>
          <p:cNvSpPr>
            <a:spLocks/>
          </p:cNvSpPr>
          <p:nvPr/>
        </p:nvSpPr>
        <p:spPr bwMode="auto">
          <a:xfrm>
            <a:off x="2117725" y="2851150"/>
            <a:ext cx="69850" cy="85725"/>
          </a:xfrm>
          <a:custGeom>
            <a:avLst/>
            <a:gdLst>
              <a:gd name="T0" fmla="*/ 0 w 56"/>
              <a:gd name="T1" fmla="*/ 5435295 h 104"/>
              <a:gd name="T2" fmla="*/ 74678380 w 56"/>
              <a:gd name="T3" fmla="*/ 5435295 h 104"/>
              <a:gd name="T4" fmla="*/ 74678380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5" name="Freeform 185"/>
          <p:cNvSpPr>
            <a:spLocks/>
          </p:cNvSpPr>
          <p:nvPr/>
        </p:nvSpPr>
        <p:spPr bwMode="auto">
          <a:xfrm>
            <a:off x="2195513" y="2892425"/>
            <a:ext cx="112712" cy="84138"/>
          </a:xfrm>
          <a:custGeom>
            <a:avLst/>
            <a:gdLst>
              <a:gd name="T0" fmla="*/ 0 w 80"/>
              <a:gd name="T1" fmla="*/ 53630321 h 132"/>
              <a:gd name="T2" fmla="*/ 111159394 w 80"/>
              <a:gd name="T3" fmla="*/ 24377709 h 132"/>
              <a:gd name="T4" fmla="*/ 15879992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6" name="Freeform 186"/>
          <p:cNvSpPr>
            <a:spLocks/>
          </p:cNvSpPr>
          <p:nvPr/>
        </p:nvSpPr>
        <p:spPr bwMode="auto">
          <a:xfrm>
            <a:off x="2292350" y="2781300"/>
            <a:ext cx="80963" cy="376238"/>
          </a:xfrm>
          <a:custGeom>
            <a:avLst/>
            <a:gdLst>
              <a:gd name="T0" fmla="*/ 2967208 w 94"/>
              <a:gd name="T1" fmla="*/ 0 h 443"/>
              <a:gd name="T2" fmla="*/ 1484035 w 94"/>
              <a:gd name="T3" fmla="*/ 233702441 h 443"/>
              <a:gd name="T4" fmla="*/ 10385658 w 94"/>
              <a:gd name="T5" fmla="*/ 305832257 h 443"/>
              <a:gd name="T6" fmla="*/ 45994734 w 94"/>
              <a:gd name="T7" fmla="*/ 314488276 h 443"/>
              <a:gd name="T8" fmla="*/ 69734125 w 94"/>
              <a:gd name="T9" fmla="*/ 30294720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7" name="Line 187"/>
          <p:cNvSpPr>
            <a:spLocks noChangeShapeType="1"/>
          </p:cNvSpPr>
          <p:nvPr/>
        </p:nvSpPr>
        <p:spPr bwMode="auto">
          <a:xfrm flipV="1">
            <a:off x="2217738" y="2892425"/>
            <a:ext cx="155575" cy="63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8" name="Freeform 188"/>
          <p:cNvSpPr>
            <a:spLocks/>
          </p:cNvSpPr>
          <p:nvPr/>
        </p:nvSpPr>
        <p:spPr bwMode="auto">
          <a:xfrm rot="9222466" flipH="1">
            <a:off x="2106613" y="2927350"/>
            <a:ext cx="52387" cy="46038"/>
          </a:xfrm>
          <a:custGeom>
            <a:avLst/>
            <a:gdLst>
              <a:gd name="T0" fmla="*/ 3444790 w 152"/>
              <a:gd name="T1" fmla="*/ 0 h 113"/>
              <a:gd name="T2" fmla="*/ 950204 w 152"/>
              <a:gd name="T3" fmla="*/ 1991857 h 113"/>
              <a:gd name="T4" fmla="*/ 950204 w 152"/>
              <a:gd name="T5" fmla="*/ 9959283 h 113"/>
              <a:gd name="T6" fmla="*/ 6651770 w 152"/>
              <a:gd name="T7" fmla="*/ 17926710 h 113"/>
              <a:gd name="T8" fmla="*/ 13422790 w 152"/>
              <a:gd name="T9" fmla="*/ 15436992 h 113"/>
              <a:gd name="T10" fmla="*/ 18055247 w 152"/>
              <a:gd name="T11" fmla="*/ 995928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9" name="Freeform 189"/>
          <p:cNvSpPr>
            <a:spLocks/>
          </p:cNvSpPr>
          <p:nvPr/>
        </p:nvSpPr>
        <p:spPr bwMode="auto">
          <a:xfrm rot="1673837">
            <a:off x="2139950" y="2952750"/>
            <a:ext cx="65088" cy="44450"/>
          </a:xfrm>
          <a:custGeom>
            <a:avLst/>
            <a:gdLst>
              <a:gd name="T0" fmla="*/ 0 w 80"/>
              <a:gd name="T1" fmla="*/ 14968199 h 132"/>
              <a:gd name="T2" fmla="*/ 37069242 w 80"/>
              <a:gd name="T3" fmla="*/ 6803880 h 132"/>
              <a:gd name="T4" fmla="*/ 5295558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0" name="Arc 190"/>
          <p:cNvSpPr>
            <a:spLocks/>
          </p:cNvSpPr>
          <p:nvPr/>
        </p:nvSpPr>
        <p:spPr bwMode="auto">
          <a:xfrm rot="668040">
            <a:off x="2347913" y="3024188"/>
            <a:ext cx="63500" cy="130175"/>
          </a:xfrm>
          <a:custGeom>
            <a:avLst/>
            <a:gdLst>
              <a:gd name="T0" fmla="*/ 504240 w 21600"/>
              <a:gd name="T1" fmla="*/ 0 h 30122"/>
              <a:gd name="T2" fmla="*/ 12297 w 21600"/>
              <a:gd name="T3" fmla="*/ 2431168 h 30122"/>
              <a:gd name="T4" fmla="*/ 0 w 21600"/>
              <a:gd name="T5" fmla="*/ 688218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1" name="Freeform 191"/>
          <p:cNvSpPr>
            <a:spLocks/>
          </p:cNvSpPr>
          <p:nvPr/>
        </p:nvSpPr>
        <p:spPr bwMode="auto">
          <a:xfrm>
            <a:off x="2770188" y="2836863"/>
            <a:ext cx="117475" cy="334962"/>
          </a:xfrm>
          <a:custGeom>
            <a:avLst/>
            <a:gdLst>
              <a:gd name="T0" fmla="*/ 0 w 242"/>
              <a:gd name="T1" fmla="*/ 396464788 h 283"/>
              <a:gd name="T2" fmla="*/ 17437759 w 242"/>
              <a:gd name="T3" fmla="*/ 323615910 h 283"/>
              <a:gd name="T4" fmla="*/ 34875518 w 242"/>
              <a:gd name="T5" fmla="*/ 259172963 h 283"/>
              <a:gd name="T6" fmla="*/ 46186610 w 242"/>
              <a:gd name="T7" fmla="*/ 203136093 h 283"/>
              <a:gd name="T8" fmla="*/ 55612278 w 242"/>
              <a:gd name="T9" fmla="*/ 113476355 h 283"/>
              <a:gd name="T10" fmla="*/ 55141407 w 242"/>
              <a:gd name="T11" fmla="*/ 37825843 h 283"/>
              <a:gd name="T12" fmla="*/ 51841914 w 242"/>
              <a:gd name="T13" fmla="*/ 12609010 h 283"/>
              <a:gd name="T14" fmla="*/ 45715254 w 242"/>
              <a:gd name="T15" fmla="*/ 1401396 h 283"/>
              <a:gd name="T16" fmla="*/ 41002178 w 242"/>
              <a:gd name="T17" fmla="*/ 1401396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2" name="Line 192"/>
          <p:cNvSpPr>
            <a:spLocks noChangeShapeType="1"/>
          </p:cNvSpPr>
          <p:nvPr/>
        </p:nvSpPr>
        <p:spPr bwMode="auto">
          <a:xfrm flipH="1" flipV="1">
            <a:off x="2849563" y="2878138"/>
            <a:ext cx="133350" cy="603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3" name="Arc 193"/>
          <p:cNvSpPr>
            <a:spLocks/>
          </p:cNvSpPr>
          <p:nvPr/>
        </p:nvSpPr>
        <p:spPr bwMode="auto">
          <a:xfrm rot="2265330" flipV="1">
            <a:off x="2905125" y="3101975"/>
            <a:ext cx="92075" cy="52388"/>
          </a:xfrm>
          <a:custGeom>
            <a:avLst/>
            <a:gdLst>
              <a:gd name="T0" fmla="*/ 0 w 37898"/>
              <a:gd name="T1" fmla="*/ 111812 h 21600"/>
              <a:gd name="T2" fmla="*/ 543492 w 37898"/>
              <a:gd name="T3" fmla="*/ 253015 h 21600"/>
              <a:gd name="T4" fmla="*/ 238735 w 37898"/>
              <a:gd name="T5" fmla="*/ 30816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4" name="Arc 194"/>
          <p:cNvSpPr>
            <a:spLocks/>
          </p:cNvSpPr>
          <p:nvPr/>
        </p:nvSpPr>
        <p:spPr bwMode="auto">
          <a:xfrm rot="36600" flipH="1">
            <a:off x="2757488" y="2930525"/>
            <a:ext cx="290512" cy="206375"/>
          </a:xfrm>
          <a:custGeom>
            <a:avLst/>
            <a:gdLst>
              <a:gd name="T0" fmla="*/ 8515337 w 21600"/>
              <a:gd name="T1" fmla="*/ 11996618 h 27068"/>
              <a:gd name="T2" fmla="*/ 15407709 w 21600"/>
              <a:gd name="T3" fmla="*/ 0 h 27068"/>
              <a:gd name="T4" fmla="*/ 52551436 w 21600"/>
              <a:gd name="T5" fmla="*/ 6772170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5" name="Freeform 195"/>
          <p:cNvSpPr>
            <a:spLocks/>
          </p:cNvSpPr>
          <p:nvPr/>
        </p:nvSpPr>
        <p:spPr bwMode="auto">
          <a:xfrm rot="8079858" flipH="1">
            <a:off x="2825750" y="2814638"/>
            <a:ext cx="58738" cy="93662"/>
          </a:xfrm>
          <a:custGeom>
            <a:avLst/>
            <a:gdLst>
              <a:gd name="T0" fmla="*/ 4330768 w 152"/>
              <a:gd name="T1" fmla="*/ 0 h 113"/>
              <a:gd name="T2" fmla="*/ 1194468 w 152"/>
              <a:gd name="T3" fmla="*/ 8243915 h 113"/>
              <a:gd name="T4" fmla="*/ 1194468 w 152"/>
              <a:gd name="T5" fmla="*/ 41221228 h 113"/>
              <a:gd name="T6" fmla="*/ 8362436 w 152"/>
              <a:gd name="T7" fmla="*/ 74198545 h 113"/>
              <a:gd name="T8" fmla="*/ 16874422 w 152"/>
              <a:gd name="T9" fmla="*/ 63893241 h 113"/>
              <a:gd name="T10" fmla="*/ 22698370 w 152"/>
              <a:gd name="T11" fmla="*/ 41221228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6" name="Arc 196"/>
          <p:cNvSpPr>
            <a:spLocks/>
          </p:cNvSpPr>
          <p:nvPr/>
        </p:nvSpPr>
        <p:spPr bwMode="auto">
          <a:xfrm flipH="1">
            <a:off x="3386138" y="2905125"/>
            <a:ext cx="177800" cy="127000"/>
          </a:xfrm>
          <a:custGeom>
            <a:avLst/>
            <a:gdLst>
              <a:gd name="T0" fmla="*/ 0 w 39875"/>
              <a:gd name="T1" fmla="*/ 2110846 h 21600"/>
              <a:gd name="T2" fmla="*/ 3535034 w 39875"/>
              <a:gd name="T3" fmla="*/ 3816603 h 21600"/>
              <a:gd name="T4" fmla="*/ 1636536 w 39875"/>
              <a:gd name="T5" fmla="*/ 4390396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7" name="Arc 197"/>
          <p:cNvSpPr>
            <a:spLocks/>
          </p:cNvSpPr>
          <p:nvPr/>
        </p:nvSpPr>
        <p:spPr bwMode="auto">
          <a:xfrm flipH="1">
            <a:off x="3386138" y="3011488"/>
            <a:ext cx="104775" cy="150812"/>
          </a:xfrm>
          <a:custGeom>
            <a:avLst/>
            <a:gdLst>
              <a:gd name="T0" fmla="*/ 1986389 w 23853"/>
              <a:gd name="T1" fmla="*/ 0 h 25811"/>
              <a:gd name="T2" fmla="*/ 0 w 23853"/>
              <a:gd name="T3" fmla="*/ 5125183 h 25811"/>
              <a:gd name="T4" fmla="*/ 190934 w 23853"/>
              <a:gd name="T5" fmla="*/ 840010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8" name="Arc 198"/>
          <p:cNvSpPr>
            <a:spLocks/>
          </p:cNvSpPr>
          <p:nvPr/>
        </p:nvSpPr>
        <p:spPr bwMode="auto">
          <a:xfrm flipH="1">
            <a:off x="3484563" y="2970213"/>
            <a:ext cx="96837" cy="193675"/>
          </a:xfrm>
          <a:custGeom>
            <a:avLst/>
            <a:gdLst>
              <a:gd name="T0" fmla="*/ 1907761 w 21600"/>
              <a:gd name="T1" fmla="*/ 6602027 h 33172"/>
              <a:gd name="T2" fmla="*/ 303113 w 21600"/>
              <a:gd name="T3" fmla="*/ 0 h 33172"/>
              <a:gd name="T4" fmla="*/ 1946329 w 21600"/>
              <a:gd name="T5" fmla="*/ 2303916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9" name="Line 199"/>
          <p:cNvSpPr>
            <a:spLocks noChangeShapeType="1"/>
          </p:cNvSpPr>
          <p:nvPr/>
        </p:nvSpPr>
        <p:spPr bwMode="auto">
          <a:xfrm flipV="1">
            <a:off x="3422650" y="2786063"/>
            <a:ext cx="85725" cy="50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0" name="Line 200"/>
          <p:cNvSpPr>
            <a:spLocks noChangeShapeType="1"/>
          </p:cNvSpPr>
          <p:nvPr/>
        </p:nvSpPr>
        <p:spPr bwMode="auto">
          <a:xfrm flipH="1" flipV="1">
            <a:off x="3490913" y="2781300"/>
            <a:ext cx="74612" cy="635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1" name="Freeform 201"/>
          <p:cNvSpPr>
            <a:spLocks/>
          </p:cNvSpPr>
          <p:nvPr/>
        </p:nvSpPr>
        <p:spPr bwMode="auto">
          <a:xfrm>
            <a:off x="3168650" y="3043238"/>
            <a:ext cx="111125" cy="111125"/>
          </a:xfrm>
          <a:custGeom>
            <a:avLst/>
            <a:gdLst>
              <a:gd name="T0" fmla="*/ 0 w 48"/>
              <a:gd name="T1" fmla="*/ 64316485 h 192"/>
              <a:gd name="T2" fmla="*/ 25726594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2" name="Freeform 202"/>
          <p:cNvSpPr>
            <a:spLocks/>
          </p:cNvSpPr>
          <p:nvPr/>
        </p:nvSpPr>
        <p:spPr bwMode="auto">
          <a:xfrm>
            <a:off x="3119438" y="2892425"/>
            <a:ext cx="107950" cy="274638"/>
          </a:xfrm>
          <a:custGeom>
            <a:avLst/>
            <a:gdLst>
              <a:gd name="T0" fmla="*/ 14863365 w 112"/>
              <a:gd name="T1" fmla="*/ 0 h 328"/>
              <a:gd name="T2" fmla="*/ 14863365 w 112"/>
              <a:gd name="T3" fmla="*/ 201914170 h 328"/>
              <a:gd name="T4" fmla="*/ 104046453 w 112"/>
              <a:gd name="T5" fmla="*/ 16826181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3" name="Freeform 203"/>
          <p:cNvSpPr>
            <a:spLocks/>
          </p:cNvSpPr>
          <p:nvPr/>
        </p:nvSpPr>
        <p:spPr bwMode="auto">
          <a:xfrm>
            <a:off x="3055938" y="2892425"/>
            <a:ext cx="63500" cy="139700"/>
          </a:xfrm>
          <a:custGeom>
            <a:avLst/>
            <a:gdLst>
              <a:gd name="T0" fmla="*/ 0 w 80"/>
              <a:gd name="T1" fmla="*/ 147849164 h 132"/>
              <a:gd name="T2" fmla="*/ 35282186 w 80"/>
              <a:gd name="T3" fmla="*/ 67204152 h 132"/>
              <a:gd name="T4" fmla="*/ 5040311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4" name="Freeform 204"/>
          <p:cNvSpPr>
            <a:spLocks/>
          </p:cNvSpPr>
          <p:nvPr/>
        </p:nvSpPr>
        <p:spPr bwMode="auto">
          <a:xfrm>
            <a:off x="3636963" y="2895600"/>
            <a:ext cx="100012" cy="268288"/>
          </a:xfrm>
          <a:custGeom>
            <a:avLst/>
            <a:gdLst>
              <a:gd name="T0" fmla="*/ 12757781 w 112"/>
              <a:gd name="T1" fmla="*/ 0 h 328"/>
              <a:gd name="T2" fmla="*/ 12757781 w 112"/>
              <a:gd name="T3" fmla="*/ 192684748 h 328"/>
              <a:gd name="T4" fmla="*/ 89307148 w 112"/>
              <a:gd name="T5" fmla="*/ 160570359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" name="AutoShape 205"/>
          <p:cNvSpPr>
            <a:spLocks noChangeArrowheads="1"/>
          </p:cNvSpPr>
          <p:nvPr/>
        </p:nvSpPr>
        <p:spPr bwMode="auto">
          <a:xfrm>
            <a:off x="3632200" y="2816225"/>
            <a:ext cx="42863" cy="39688"/>
          </a:xfrm>
          <a:prstGeom prst="flowChartConnector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0446" name="Freeform 206"/>
          <p:cNvSpPr>
            <a:spLocks/>
          </p:cNvSpPr>
          <p:nvPr/>
        </p:nvSpPr>
        <p:spPr bwMode="auto">
          <a:xfrm>
            <a:off x="3552825" y="2892425"/>
            <a:ext cx="100013" cy="84138"/>
          </a:xfrm>
          <a:custGeom>
            <a:avLst/>
            <a:gdLst>
              <a:gd name="T0" fmla="*/ 0 w 80"/>
              <a:gd name="T1" fmla="*/ 53630321 h 132"/>
              <a:gd name="T2" fmla="*/ 87522632 w 80"/>
              <a:gd name="T3" fmla="*/ 24377709 h 132"/>
              <a:gd name="T4" fmla="*/ 125032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" name="Freeform 207"/>
          <p:cNvSpPr>
            <a:spLocks/>
          </p:cNvSpPr>
          <p:nvPr/>
        </p:nvSpPr>
        <p:spPr bwMode="auto">
          <a:xfrm rot="9222466" flipH="1">
            <a:off x="3502025" y="2927350"/>
            <a:ext cx="46038" cy="46038"/>
          </a:xfrm>
          <a:custGeom>
            <a:avLst/>
            <a:gdLst>
              <a:gd name="T0" fmla="*/ 2660512 w 152"/>
              <a:gd name="T1" fmla="*/ 0 h 113"/>
              <a:gd name="T2" fmla="*/ 733882 w 152"/>
              <a:gd name="T3" fmla="*/ 1991857 h 113"/>
              <a:gd name="T4" fmla="*/ 733882 w 152"/>
              <a:gd name="T5" fmla="*/ 9959283 h 113"/>
              <a:gd name="T6" fmla="*/ 5137175 w 152"/>
              <a:gd name="T7" fmla="*/ 17926710 h 113"/>
              <a:gd name="T8" fmla="*/ 10366425 w 152"/>
              <a:gd name="T9" fmla="*/ 15436992 h 113"/>
              <a:gd name="T10" fmla="*/ 13944061 w 152"/>
              <a:gd name="T11" fmla="*/ 995928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" name="Freeform 208"/>
          <p:cNvSpPr>
            <a:spLocks/>
          </p:cNvSpPr>
          <p:nvPr/>
        </p:nvSpPr>
        <p:spPr bwMode="auto">
          <a:xfrm rot="1673837">
            <a:off x="3530600" y="2952750"/>
            <a:ext cx="57150" cy="44450"/>
          </a:xfrm>
          <a:custGeom>
            <a:avLst/>
            <a:gdLst>
              <a:gd name="T0" fmla="*/ 0 w 80"/>
              <a:gd name="T1" fmla="*/ 14968199 h 132"/>
              <a:gd name="T2" fmla="*/ 28578572 w 80"/>
              <a:gd name="T3" fmla="*/ 6803880 h 132"/>
              <a:gd name="T4" fmla="*/ 4082652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" name="Line 209"/>
          <p:cNvSpPr>
            <a:spLocks noChangeShapeType="1"/>
          </p:cNvSpPr>
          <p:nvPr/>
        </p:nvSpPr>
        <p:spPr bwMode="auto">
          <a:xfrm flipV="1">
            <a:off x="5948363" y="2892425"/>
            <a:ext cx="34925" cy="1460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" name="Arc 210"/>
          <p:cNvSpPr>
            <a:spLocks/>
          </p:cNvSpPr>
          <p:nvPr/>
        </p:nvSpPr>
        <p:spPr bwMode="auto">
          <a:xfrm flipH="1">
            <a:off x="5056188" y="2916238"/>
            <a:ext cx="187325" cy="114300"/>
          </a:xfrm>
          <a:custGeom>
            <a:avLst/>
            <a:gdLst>
              <a:gd name="T0" fmla="*/ 0 w 37898"/>
              <a:gd name="T1" fmla="*/ 1161261 h 21600"/>
              <a:gd name="T2" fmla="*/ 4576724 w 37898"/>
              <a:gd name="T3" fmla="*/ 2627741 h 21600"/>
              <a:gd name="T4" fmla="*/ 2010360 w 37898"/>
              <a:gd name="T5" fmla="*/ 3200601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1" name="Arc 211"/>
          <p:cNvSpPr>
            <a:spLocks/>
          </p:cNvSpPr>
          <p:nvPr/>
        </p:nvSpPr>
        <p:spPr bwMode="auto">
          <a:xfrm flipH="1">
            <a:off x="5162550" y="2960688"/>
            <a:ext cx="106363" cy="192087"/>
          </a:xfrm>
          <a:custGeom>
            <a:avLst/>
            <a:gdLst>
              <a:gd name="T0" fmla="*/ 2578953 w 21600"/>
              <a:gd name="T1" fmla="*/ 5356583 h 36375"/>
              <a:gd name="T2" fmla="*/ 697781 w 21600"/>
              <a:gd name="T3" fmla="*/ 0 h 36375"/>
              <a:gd name="T4" fmla="*/ 2579076 w 21600"/>
              <a:gd name="T5" fmla="*/ 2175766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2" name="Arc 212"/>
          <p:cNvSpPr>
            <a:spLocks/>
          </p:cNvSpPr>
          <p:nvPr/>
        </p:nvSpPr>
        <p:spPr bwMode="auto">
          <a:xfrm flipH="1">
            <a:off x="5054600" y="3008313"/>
            <a:ext cx="114300" cy="144462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4066724 h 27198"/>
              <a:gd name="T4" fmla="*/ 191234 w 23199"/>
              <a:gd name="T5" fmla="*/ 83885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3" name="Freeform 213"/>
          <p:cNvSpPr>
            <a:spLocks/>
          </p:cNvSpPr>
          <p:nvPr/>
        </p:nvSpPr>
        <p:spPr bwMode="auto">
          <a:xfrm rot="-1432516">
            <a:off x="5851525" y="2998788"/>
            <a:ext cx="144463" cy="152400"/>
          </a:xfrm>
          <a:custGeom>
            <a:avLst/>
            <a:gdLst>
              <a:gd name="T0" fmla="*/ 0 w 80"/>
              <a:gd name="T1" fmla="*/ 175952718 h 132"/>
              <a:gd name="T2" fmla="*/ 182608442 w 80"/>
              <a:gd name="T3" fmla="*/ 79978826 h 132"/>
              <a:gd name="T4" fmla="*/ 260869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4" name="Arc 214"/>
          <p:cNvSpPr>
            <a:spLocks/>
          </p:cNvSpPr>
          <p:nvPr/>
        </p:nvSpPr>
        <p:spPr bwMode="auto">
          <a:xfrm rot="21592133" flipV="1">
            <a:off x="4114800" y="2922588"/>
            <a:ext cx="220663" cy="214312"/>
          </a:xfrm>
          <a:custGeom>
            <a:avLst/>
            <a:gdLst>
              <a:gd name="T0" fmla="*/ 0 w 42187"/>
              <a:gd name="T1" fmla="*/ 14721389 h 21600"/>
              <a:gd name="T2" fmla="*/ 6037140 w 42187"/>
              <a:gd name="T3" fmla="*/ 20741083 h 21600"/>
              <a:gd name="T4" fmla="*/ 2946518 w 42187"/>
              <a:gd name="T5" fmla="*/ 21097550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5" name="Freeform 215"/>
          <p:cNvSpPr>
            <a:spLocks/>
          </p:cNvSpPr>
          <p:nvPr/>
        </p:nvSpPr>
        <p:spPr bwMode="auto">
          <a:xfrm>
            <a:off x="4025900" y="2476500"/>
            <a:ext cx="190500" cy="569913"/>
          </a:xfrm>
          <a:custGeom>
            <a:avLst/>
            <a:gdLst>
              <a:gd name="T0" fmla="*/ 0 w 208"/>
              <a:gd name="T1" fmla="*/ 477648314 h 680"/>
              <a:gd name="T2" fmla="*/ 161051274 w 208"/>
              <a:gd name="T3" fmla="*/ 73051951 h 680"/>
              <a:gd name="T4" fmla="*/ 80525637 w 208"/>
              <a:gd name="T5" fmla="*/ 39335729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6" name="Freeform 216"/>
          <p:cNvSpPr>
            <a:spLocks/>
          </p:cNvSpPr>
          <p:nvPr/>
        </p:nvSpPr>
        <p:spPr bwMode="auto">
          <a:xfrm>
            <a:off x="4124325" y="2524125"/>
            <a:ext cx="44450" cy="527050"/>
          </a:xfrm>
          <a:custGeom>
            <a:avLst/>
            <a:gdLst>
              <a:gd name="T0" fmla="*/ 0 w 1"/>
              <a:gd name="T1" fmla="*/ 0 h 768"/>
              <a:gd name="T2" fmla="*/ 0 w 1"/>
              <a:gd name="T3" fmla="*/ 36169498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7" name="Freeform 217"/>
          <p:cNvSpPr>
            <a:spLocks/>
          </p:cNvSpPr>
          <p:nvPr/>
        </p:nvSpPr>
        <p:spPr bwMode="auto">
          <a:xfrm rot="20232284" flipV="1">
            <a:off x="4289425" y="2890838"/>
            <a:ext cx="46038" cy="112712"/>
          </a:xfrm>
          <a:custGeom>
            <a:avLst/>
            <a:gdLst>
              <a:gd name="T0" fmla="*/ 2660512 w 152"/>
              <a:gd name="T1" fmla="*/ 0 h 113"/>
              <a:gd name="T2" fmla="*/ 733882 w 152"/>
              <a:gd name="T3" fmla="*/ 11938496 h 113"/>
              <a:gd name="T4" fmla="*/ 733882 w 152"/>
              <a:gd name="T5" fmla="*/ 59694469 h 113"/>
              <a:gd name="T6" fmla="*/ 5137175 w 152"/>
              <a:gd name="T7" fmla="*/ 107450446 h 113"/>
              <a:gd name="T8" fmla="*/ 10366425 w 152"/>
              <a:gd name="T9" fmla="*/ 92526584 h 113"/>
              <a:gd name="T10" fmla="*/ 13944061 w 152"/>
              <a:gd name="T11" fmla="*/ 5969446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8" name="Freeform 218"/>
          <p:cNvSpPr>
            <a:spLocks/>
          </p:cNvSpPr>
          <p:nvPr/>
        </p:nvSpPr>
        <p:spPr bwMode="auto">
          <a:xfrm rot="-1367716">
            <a:off x="4291013" y="2890838"/>
            <a:ext cx="131762" cy="106362"/>
          </a:xfrm>
          <a:custGeom>
            <a:avLst/>
            <a:gdLst>
              <a:gd name="T0" fmla="*/ 21791872 w 152"/>
              <a:gd name="T1" fmla="*/ 0 h 113"/>
              <a:gd name="T2" fmla="*/ 6011641 w 152"/>
              <a:gd name="T3" fmla="*/ 10631495 h 113"/>
              <a:gd name="T4" fmla="*/ 6011641 w 152"/>
              <a:gd name="T5" fmla="*/ 53157469 h 113"/>
              <a:gd name="T6" fmla="*/ 42080619 w 152"/>
              <a:gd name="T7" fmla="*/ 95684388 h 113"/>
              <a:gd name="T8" fmla="*/ 84912800 w 152"/>
              <a:gd name="T9" fmla="*/ 82394789 h 113"/>
              <a:gd name="T10" fmla="*/ 114218591 w 152"/>
              <a:gd name="T11" fmla="*/ 5315746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9" name="Arc 219"/>
          <p:cNvSpPr>
            <a:spLocks/>
          </p:cNvSpPr>
          <p:nvPr/>
        </p:nvSpPr>
        <p:spPr bwMode="auto">
          <a:xfrm flipH="1">
            <a:off x="4410075" y="2905125"/>
            <a:ext cx="169863" cy="119063"/>
          </a:xfrm>
          <a:custGeom>
            <a:avLst/>
            <a:gdLst>
              <a:gd name="T0" fmla="*/ 0 w 37898"/>
              <a:gd name="T1" fmla="*/ 1312559 h 21600"/>
              <a:gd name="T2" fmla="*/ 3412432 w 37898"/>
              <a:gd name="T3" fmla="*/ 2970137 h 21600"/>
              <a:gd name="T4" fmla="*/ 1498943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0" name="Arc 220"/>
          <p:cNvSpPr>
            <a:spLocks/>
          </p:cNvSpPr>
          <p:nvPr/>
        </p:nvSpPr>
        <p:spPr bwMode="auto">
          <a:xfrm flipH="1">
            <a:off x="4502150" y="2943225"/>
            <a:ext cx="95250" cy="198438"/>
          </a:xfrm>
          <a:custGeom>
            <a:avLst/>
            <a:gdLst>
              <a:gd name="T0" fmla="*/ 1852118 w 21600"/>
              <a:gd name="T1" fmla="*/ 5905662 h 36375"/>
              <a:gd name="T2" fmla="*/ 501116 w 21600"/>
              <a:gd name="T3" fmla="*/ 0 h 36375"/>
              <a:gd name="T4" fmla="*/ 1852198 w 21600"/>
              <a:gd name="T5" fmla="*/ 2398805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1" name="Arc 221"/>
          <p:cNvSpPr>
            <a:spLocks/>
          </p:cNvSpPr>
          <p:nvPr/>
        </p:nvSpPr>
        <p:spPr bwMode="auto">
          <a:xfrm flipH="1">
            <a:off x="4408488" y="2995613"/>
            <a:ext cx="103187" cy="147637"/>
          </a:xfrm>
          <a:custGeom>
            <a:avLst/>
            <a:gdLst>
              <a:gd name="T0" fmla="*/ 1976490 w 23199"/>
              <a:gd name="T1" fmla="*/ 0 h 27198"/>
              <a:gd name="T2" fmla="*/ 0 w 23199"/>
              <a:gd name="T3" fmla="*/ 4340798 h 27198"/>
              <a:gd name="T4" fmla="*/ 140705 w 23199"/>
              <a:gd name="T5" fmla="*/ 89537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2" name="Line 222"/>
          <p:cNvSpPr>
            <a:spLocks noChangeShapeType="1"/>
          </p:cNvSpPr>
          <p:nvPr/>
        </p:nvSpPr>
        <p:spPr bwMode="auto">
          <a:xfrm flipH="1">
            <a:off x="4587875" y="2900363"/>
            <a:ext cx="11113" cy="2428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3" name="Freeform 223"/>
          <p:cNvSpPr>
            <a:spLocks/>
          </p:cNvSpPr>
          <p:nvPr/>
        </p:nvSpPr>
        <p:spPr bwMode="auto">
          <a:xfrm>
            <a:off x="4584700" y="3022600"/>
            <a:ext cx="103188" cy="120650"/>
          </a:xfrm>
          <a:custGeom>
            <a:avLst/>
            <a:gdLst>
              <a:gd name="T0" fmla="*/ 0 w 176"/>
              <a:gd name="T1" fmla="*/ 38136849 h 295"/>
              <a:gd name="T2" fmla="*/ 8249763 w 176"/>
              <a:gd name="T3" fmla="*/ 47503783 h 295"/>
              <a:gd name="T4" fmla="*/ 21999566 w 176"/>
              <a:gd name="T5" fmla="*/ 48172879 h 295"/>
              <a:gd name="T6" fmla="*/ 37124224 w 176"/>
              <a:gd name="T7" fmla="*/ 40144137 h 295"/>
              <a:gd name="T8" fmla="*/ 56373479 w 176"/>
              <a:gd name="T9" fmla="*/ 14719709 h 295"/>
              <a:gd name="T10" fmla="*/ 6049865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4" name="AutoShape 224"/>
          <p:cNvSpPr>
            <a:spLocks noChangeArrowheads="1"/>
          </p:cNvSpPr>
          <p:nvPr/>
        </p:nvSpPr>
        <p:spPr bwMode="auto">
          <a:xfrm flipV="1">
            <a:off x="4459288" y="2755900"/>
            <a:ext cx="119062" cy="100013"/>
          </a:xfrm>
          <a:custGeom>
            <a:avLst/>
            <a:gdLst>
              <a:gd name="T0" fmla="*/ 1808767 w 21600"/>
              <a:gd name="T1" fmla="*/ 0 h 21600"/>
              <a:gd name="T2" fmla="*/ 452199 w 21600"/>
              <a:gd name="T3" fmla="*/ 1072102 h 21600"/>
              <a:gd name="T4" fmla="*/ 1808767 w 21600"/>
              <a:gd name="T5" fmla="*/ 536042 h 21600"/>
              <a:gd name="T6" fmla="*/ 3165330 w 21600"/>
              <a:gd name="T7" fmla="*/ 10721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0465" name="Line 225"/>
          <p:cNvSpPr>
            <a:spLocks noChangeShapeType="1"/>
          </p:cNvSpPr>
          <p:nvPr/>
        </p:nvSpPr>
        <p:spPr bwMode="auto">
          <a:xfrm>
            <a:off x="4792663" y="2892425"/>
            <a:ext cx="0" cy="27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6" name="Freeform 226"/>
          <p:cNvSpPr>
            <a:spLocks/>
          </p:cNvSpPr>
          <p:nvPr/>
        </p:nvSpPr>
        <p:spPr bwMode="auto">
          <a:xfrm>
            <a:off x="6364288" y="2884488"/>
            <a:ext cx="171450" cy="239712"/>
          </a:xfrm>
          <a:custGeom>
            <a:avLst/>
            <a:gdLst>
              <a:gd name="T0" fmla="*/ 0 w 192"/>
              <a:gd name="T1" fmla="*/ 342034744 h 168"/>
              <a:gd name="T2" fmla="*/ 76549750 w 192"/>
              <a:gd name="T3" fmla="*/ 48862727 h 168"/>
              <a:gd name="T4" fmla="*/ 153099499 w 192"/>
              <a:gd name="T5" fmla="*/ 4886272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7" name="Freeform 227"/>
          <p:cNvSpPr>
            <a:spLocks/>
          </p:cNvSpPr>
          <p:nvPr/>
        </p:nvSpPr>
        <p:spPr bwMode="auto">
          <a:xfrm>
            <a:off x="6478588" y="2884488"/>
            <a:ext cx="60325" cy="225425"/>
          </a:xfrm>
          <a:custGeom>
            <a:avLst/>
            <a:gdLst>
              <a:gd name="T0" fmla="*/ 0 w 144"/>
              <a:gd name="T1" fmla="*/ 25927090 h 280"/>
              <a:gd name="T2" fmla="*/ 16847850 w 144"/>
              <a:gd name="T3" fmla="*/ 25927090 h 280"/>
              <a:gd name="T4" fmla="*/ 25271563 w 144"/>
              <a:gd name="T5" fmla="*/ 181487223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8" name="Arc 228"/>
          <p:cNvSpPr>
            <a:spLocks/>
          </p:cNvSpPr>
          <p:nvPr/>
        </p:nvSpPr>
        <p:spPr bwMode="auto">
          <a:xfrm rot="6747118" flipV="1">
            <a:off x="6460331" y="2950370"/>
            <a:ext cx="333375" cy="80962"/>
          </a:xfrm>
          <a:custGeom>
            <a:avLst/>
            <a:gdLst>
              <a:gd name="T0" fmla="*/ 70104014 w 21600"/>
              <a:gd name="T1" fmla="*/ 0 h 26689"/>
              <a:gd name="T2" fmla="*/ 51067028 w 21600"/>
              <a:gd name="T3" fmla="*/ 745039 h 26689"/>
              <a:gd name="T4" fmla="*/ 0 w 21600"/>
              <a:gd name="T5" fmla="*/ 283256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9" name="Arc 229"/>
          <p:cNvSpPr>
            <a:spLocks/>
          </p:cNvSpPr>
          <p:nvPr/>
        </p:nvSpPr>
        <p:spPr bwMode="auto">
          <a:xfrm flipH="1">
            <a:off x="6634163" y="2911475"/>
            <a:ext cx="187325" cy="114300"/>
          </a:xfrm>
          <a:custGeom>
            <a:avLst/>
            <a:gdLst>
              <a:gd name="T0" fmla="*/ 0 w 37898"/>
              <a:gd name="T1" fmla="*/ 1161261 h 21600"/>
              <a:gd name="T2" fmla="*/ 4576724 w 37898"/>
              <a:gd name="T3" fmla="*/ 2627741 h 21600"/>
              <a:gd name="T4" fmla="*/ 2010360 w 37898"/>
              <a:gd name="T5" fmla="*/ 3200601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0" name="Arc 230"/>
          <p:cNvSpPr>
            <a:spLocks/>
          </p:cNvSpPr>
          <p:nvPr/>
        </p:nvSpPr>
        <p:spPr bwMode="auto">
          <a:xfrm flipH="1">
            <a:off x="6742113" y="2951163"/>
            <a:ext cx="106362" cy="193675"/>
          </a:xfrm>
          <a:custGeom>
            <a:avLst/>
            <a:gdLst>
              <a:gd name="T0" fmla="*/ 2578884 w 21600"/>
              <a:gd name="T1" fmla="*/ 5490535 h 36375"/>
              <a:gd name="T2" fmla="*/ 697769 w 21600"/>
              <a:gd name="T3" fmla="*/ 0 h 36375"/>
              <a:gd name="T4" fmla="*/ 2579002 w 21600"/>
              <a:gd name="T5" fmla="*/ 2230177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1" name="Arc 231"/>
          <p:cNvSpPr>
            <a:spLocks/>
          </p:cNvSpPr>
          <p:nvPr/>
        </p:nvSpPr>
        <p:spPr bwMode="auto">
          <a:xfrm flipH="1">
            <a:off x="6634163" y="3000375"/>
            <a:ext cx="114300" cy="144463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4066810 h 27198"/>
              <a:gd name="T4" fmla="*/ 191234 w 23199"/>
              <a:gd name="T5" fmla="*/ 83886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2" name="Line 232"/>
          <p:cNvSpPr>
            <a:spLocks noChangeShapeType="1"/>
          </p:cNvSpPr>
          <p:nvPr/>
        </p:nvSpPr>
        <p:spPr bwMode="auto">
          <a:xfrm>
            <a:off x="6372225" y="2879725"/>
            <a:ext cx="0" cy="2778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3" name="Arc 233"/>
          <p:cNvSpPr>
            <a:spLocks/>
          </p:cNvSpPr>
          <p:nvPr/>
        </p:nvSpPr>
        <p:spPr bwMode="auto">
          <a:xfrm rot="20206454" flipH="1">
            <a:off x="1209675" y="2506663"/>
            <a:ext cx="155575" cy="160337"/>
          </a:xfrm>
          <a:custGeom>
            <a:avLst/>
            <a:gdLst>
              <a:gd name="T0" fmla="*/ 0 w 37898"/>
              <a:gd name="T1" fmla="*/ 3205448 h 21600"/>
              <a:gd name="T2" fmla="*/ 2621725 w 37898"/>
              <a:gd name="T3" fmla="*/ 7253504 h 21600"/>
              <a:gd name="T4" fmla="*/ 1151620 w 37898"/>
              <a:gd name="T5" fmla="*/ 88347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4" name="Arc 234"/>
          <p:cNvSpPr>
            <a:spLocks/>
          </p:cNvSpPr>
          <p:nvPr/>
        </p:nvSpPr>
        <p:spPr bwMode="auto">
          <a:xfrm rot="18564040" flipH="1">
            <a:off x="1335088" y="2452687"/>
            <a:ext cx="96838" cy="106363"/>
          </a:xfrm>
          <a:custGeom>
            <a:avLst/>
            <a:gdLst>
              <a:gd name="T0" fmla="*/ 1633640 w 23199"/>
              <a:gd name="T1" fmla="*/ 0 h 27198"/>
              <a:gd name="T2" fmla="*/ 0 w 23199"/>
              <a:gd name="T3" fmla="*/ 1623133 h 27198"/>
              <a:gd name="T4" fmla="*/ 116307 w 23199"/>
              <a:gd name="T5" fmla="*/ 3348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5" name="Arc 235"/>
          <p:cNvSpPr>
            <a:spLocks/>
          </p:cNvSpPr>
          <p:nvPr/>
        </p:nvSpPr>
        <p:spPr bwMode="auto">
          <a:xfrm rot="5910393" flipH="1">
            <a:off x="1166813" y="2509838"/>
            <a:ext cx="268287" cy="115887"/>
          </a:xfrm>
          <a:custGeom>
            <a:avLst/>
            <a:gdLst>
              <a:gd name="T0" fmla="*/ 6706579 w 21600"/>
              <a:gd name="T1" fmla="*/ 2124181 h 27068"/>
              <a:gd name="T2" fmla="*/ 12135166 w 21600"/>
              <a:gd name="T3" fmla="*/ 0 h 27068"/>
              <a:gd name="T4" fmla="*/ 41389602 w 21600"/>
              <a:gd name="T5" fmla="*/ 119911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6" name="Freeform 236"/>
          <p:cNvSpPr>
            <a:spLocks/>
          </p:cNvSpPr>
          <p:nvPr/>
        </p:nvSpPr>
        <p:spPr bwMode="auto">
          <a:xfrm rot="-143199">
            <a:off x="1363663" y="2586038"/>
            <a:ext cx="77787" cy="560387"/>
          </a:xfrm>
          <a:custGeom>
            <a:avLst/>
            <a:gdLst>
              <a:gd name="T0" fmla="*/ 0 w 192"/>
              <a:gd name="T1" fmla="*/ 654236771 h 480"/>
              <a:gd name="T2" fmla="*/ 15757541 w 192"/>
              <a:gd name="T3" fmla="*/ 588812627 h 480"/>
              <a:gd name="T4" fmla="*/ 23635903 w 192"/>
              <a:gd name="T5" fmla="*/ 457965798 h 480"/>
              <a:gd name="T6" fmla="*/ 31514676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7" name="Freeform 237"/>
          <p:cNvSpPr>
            <a:spLocks/>
          </p:cNvSpPr>
          <p:nvPr/>
        </p:nvSpPr>
        <p:spPr bwMode="auto">
          <a:xfrm rot="2859523" flipH="1">
            <a:off x="1384301" y="2520950"/>
            <a:ext cx="114300" cy="136525"/>
          </a:xfrm>
          <a:custGeom>
            <a:avLst/>
            <a:gdLst>
              <a:gd name="T0" fmla="*/ 0 w 80"/>
              <a:gd name="T1" fmla="*/ 141205118 h 132"/>
              <a:gd name="T2" fmla="*/ 114314289 w 80"/>
              <a:gd name="T3" fmla="*/ 64184319 h 132"/>
              <a:gd name="T4" fmla="*/ 16330610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8" name="Arc 238"/>
          <p:cNvSpPr>
            <a:spLocks/>
          </p:cNvSpPr>
          <p:nvPr/>
        </p:nvSpPr>
        <p:spPr bwMode="auto">
          <a:xfrm rot="7227494" flipH="1">
            <a:off x="1618457" y="2501106"/>
            <a:ext cx="101600" cy="115887"/>
          </a:xfrm>
          <a:custGeom>
            <a:avLst/>
            <a:gdLst>
              <a:gd name="T0" fmla="*/ 0 w 29764"/>
              <a:gd name="T1" fmla="*/ 530473 h 21600"/>
              <a:gd name="T2" fmla="*/ 1183857 w 29764"/>
              <a:gd name="T3" fmla="*/ 1509584 h 21600"/>
              <a:gd name="T4" fmla="*/ 464884 w 29764"/>
              <a:gd name="T5" fmla="*/ 3335775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9" name="Arc 239"/>
          <p:cNvSpPr>
            <a:spLocks/>
          </p:cNvSpPr>
          <p:nvPr/>
        </p:nvSpPr>
        <p:spPr bwMode="auto">
          <a:xfrm rot="1213172">
            <a:off x="1406525" y="2981325"/>
            <a:ext cx="77788" cy="176213"/>
          </a:xfrm>
          <a:custGeom>
            <a:avLst/>
            <a:gdLst>
              <a:gd name="T0" fmla="*/ 623374 w 27189"/>
              <a:gd name="T1" fmla="*/ 0 h 26531"/>
              <a:gd name="T2" fmla="*/ 0 w 27189"/>
              <a:gd name="T3" fmla="*/ 7557700 h 26531"/>
              <a:gd name="T4" fmla="*/ 130885 w 27189"/>
              <a:gd name="T5" fmla="*/ 1444753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0" name="Freeform 240"/>
          <p:cNvSpPr>
            <a:spLocks/>
          </p:cNvSpPr>
          <p:nvPr/>
        </p:nvSpPr>
        <p:spPr bwMode="auto">
          <a:xfrm rot="517400" flipH="1">
            <a:off x="1281113" y="2703513"/>
            <a:ext cx="276225" cy="144462"/>
          </a:xfrm>
          <a:custGeom>
            <a:avLst/>
            <a:gdLst>
              <a:gd name="T0" fmla="*/ 0 w 1"/>
              <a:gd name="T1" fmla="*/ 0 h 768"/>
              <a:gd name="T2" fmla="*/ 0 w 1"/>
              <a:gd name="T3" fmla="*/ 2717353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1" name="Freeform 241"/>
          <p:cNvSpPr>
            <a:spLocks/>
          </p:cNvSpPr>
          <p:nvPr/>
        </p:nvSpPr>
        <p:spPr bwMode="auto">
          <a:xfrm rot="615711" flipH="1">
            <a:off x="1304925" y="2559050"/>
            <a:ext cx="276225" cy="144463"/>
          </a:xfrm>
          <a:custGeom>
            <a:avLst/>
            <a:gdLst>
              <a:gd name="T0" fmla="*/ 0 w 1"/>
              <a:gd name="T1" fmla="*/ 0 h 768"/>
              <a:gd name="T2" fmla="*/ 0 w 1"/>
              <a:gd name="T3" fmla="*/ 27173907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2" name="Arc 242"/>
          <p:cNvSpPr>
            <a:spLocks/>
          </p:cNvSpPr>
          <p:nvPr/>
        </p:nvSpPr>
        <p:spPr bwMode="auto">
          <a:xfrm rot="20863295" flipH="1">
            <a:off x="1584325" y="2509838"/>
            <a:ext cx="123825" cy="101600"/>
          </a:xfrm>
          <a:custGeom>
            <a:avLst/>
            <a:gdLst>
              <a:gd name="T0" fmla="*/ 0 w 33055"/>
              <a:gd name="T1" fmla="*/ 365393 h 21600"/>
              <a:gd name="T2" fmla="*/ 1737603 w 33055"/>
              <a:gd name="T3" fmla="*/ 1845540 h 21600"/>
              <a:gd name="T4" fmla="*/ 620500 w 33055"/>
              <a:gd name="T5" fmla="*/ 2247881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3" name="Arc 243"/>
          <p:cNvSpPr>
            <a:spLocks/>
          </p:cNvSpPr>
          <p:nvPr/>
        </p:nvSpPr>
        <p:spPr bwMode="auto">
          <a:xfrm rot="675542">
            <a:off x="1462088" y="2847975"/>
            <a:ext cx="66675" cy="201613"/>
          </a:xfrm>
          <a:custGeom>
            <a:avLst/>
            <a:gdLst>
              <a:gd name="T0" fmla="*/ 613598 w 21600"/>
              <a:gd name="T1" fmla="*/ 0 h 20377"/>
              <a:gd name="T2" fmla="*/ 463326 w 21600"/>
              <a:gd name="T3" fmla="*/ 19736720 h 20377"/>
              <a:gd name="T4" fmla="*/ 0 w 21600"/>
              <a:gd name="T5" fmla="*/ 5422061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4" name="Line 244"/>
          <p:cNvSpPr>
            <a:spLocks noChangeShapeType="1"/>
          </p:cNvSpPr>
          <p:nvPr/>
        </p:nvSpPr>
        <p:spPr bwMode="auto">
          <a:xfrm>
            <a:off x="1641475" y="2892425"/>
            <a:ext cx="0" cy="2222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5" name="Line 245"/>
          <p:cNvSpPr>
            <a:spLocks noChangeShapeType="1"/>
          </p:cNvSpPr>
          <p:nvPr/>
        </p:nvSpPr>
        <p:spPr bwMode="auto">
          <a:xfrm>
            <a:off x="2181225" y="211455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6" name="Line 246"/>
          <p:cNvSpPr>
            <a:spLocks noChangeShapeType="1"/>
          </p:cNvSpPr>
          <p:nvPr/>
        </p:nvSpPr>
        <p:spPr bwMode="auto">
          <a:xfrm>
            <a:off x="3290888" y="2133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7" name="Line 247"/>
          <p:cNvSpPr>
            <a:spLocks noChangeShapeType="1"/>
          </p:cNvSpPr>
          <p:nvPr/>
        </p:nvSpPr>
        <p:spPr bwMode="auto">
          <a:xfrm>
            <a:off x="4324350" y="211455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8" name="Line 248"/>
          <p:cNvSpPr>
            <a:spLocks noChangeShapeType="1"/>
          </p:cNvSpPr>
          <p:nvPr/>
        </p:nvSpPr>
        <p:spPr bwMode="auto">
          <a:xfrm>
            <a:off x="5286375" y="21209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9" name="Line 249"/>
          <p:cNvSpPr>
            <a:spLocks noChangeShapeType="1"/>
          </p:cNvSpPr>
          <p:nvPr/>
        </p:nvSpPr>
        <p:spPr bwMode="auto">
          <a:xfrm>
            <a:off x="6248400" y="210502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0" name="Freeform 250"/>
          <p:cNvSpPr>
            <a:spLocks/>
          </p:cNvSpPr>
          <p:nvPr/>
        </p:nvSpPr>
        <p:spPr bwMode="auto">
          <a:xfrm>
            <a:off x="6210300" y="2876550"/>
            <a:ext cx="161925" cy="228600"/>
          </a:xfrm>
          <a:custGeom>
            <a:avLst/>
            <a:gdLst>
              <a:gd name="T0" fmla="*/ 0 w 192"/>
              <a:gd name="T1" fmla="*/ 311059258 h 168"/>
              <a:gd name="T2" fmla="*/ 68280910 w 192"/>
              <a:gd name="T3" fmla="*/ 44436841 h 168"/>
              <a:gd name="T4" fmla="*/ 136560976 w 192"/>
              <a:gd name="T5" fmla="*/ 44436841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1" name="Freeform 251"/>
          <p:cNvSpPr>
            <a:spLocks/>
          </p:cNvSpPr>
          <p:nvPr/>
        </p:nvSpPr>
        <p:spPr bwMode="auto">
          <a:xfrm>
            <a:off x="4657725" y="2886075"/>
            <a:ext cx="161925" cy="228600"/>
          </a:xfrm>
          <a:custGeom>
            <a:avLst/>
            <a:gdLst>
              <a:gd name="T0" fmla="*/ 0 w 192"/>
              <a:gd name="T1" fmla="*/ 311059258 h 168"/>
              <a:gd name="T2" fmla="*/ 68280910 w 192"/>
              <a:gd name="T3" fmla="*/ 44436841 h 168"/>
              <a:gd name="T4" fmla="*/ 136560976 w 192"/>
              <a:gd name="T5" fmla="*/ 44436841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2" name="Freeform 252"/>
          <p:cNvSpPr>
            <a:spLocks/>
          </p:cNvSpPr>
          <p:nvPr/>
        </p:nvSpPr>
        <p:spPr bwMode="auto">
          <a:xfrm flipH="1">
            <a:off x="5103813" y="2889250"/>
            <a:ext cx="179387" cy="560388"/>
          </a:xfrm>
          <a:custGeom>
            <a:avLst/>
            <a:gdLst>
              <a:gd name="T0" fmla="*/ 0 w 1"/>
              <a:gd name="T1" fmla="*/ 0 h 768"/>
              <a:gd name="T2" fmla="*/ 0 w 1"/>
              <a:gd name="T3" fmla="*/ 408899415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3" name="Freeform 253"/>
          <p:cNvSpPr>
            <a:spLocks/>
          </p:cNvSpPr>
          <p:nvPr/>
        </p:nvSpPr>
        <p:spPr bwMode="auto">
          <a:xfrm rot="-4841525" flipH="1" flipV="1">
            <a:off x="5182393" y="3415507"/>
            <a:ext cx="106363" cy="95250"/>
          </a:xfrm>
          <a:custGeom>
            <a:avLst/>
            <a:gdLst>
              <a:gd name="T0" fmla="*/ 0 w 56"/>
              <a:gd name="T1" fmla="*/ 6710545 h 104"/>
              <a:gd name="T2" fmla="*/ 173158976 w 56"/>
              <a:gd name="T3" fmla="*/ 6710545 h 104"/>
              <a:gd name="T4" fmla="*/ 173158976 w 56"/>
              <a:gd name="T5" fmla="*/ 46972904 h 104"/>
              <a:gd name="T6" fmla="*/ 0 w 56"/>
              <a:gd name="T7" fmla="*/ 87236181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4" name="Freeform 254"/>
          <p:cNvSpPr>
            <a:spLocks/>
          </p:cNvSpPr>
          <p:nvPr/>
        </p:nvSpPr>
        <p:spPr bwMode="auto">
          <a:xfrm rot="-342635">
            <a:off x="5181600" y="3067050"/>
            <a:ext cx="215900" cy="381000"/>
          </a:xfrm>
          <a:custGeom>
            <a:avLst/>
            <a:gdLst>
              <a:gd name="T0" fmla="*/ 16139944 w 152"/>
              <a:gd name="T1" fmla="*/ 504031202 h 288"/>
              <a:gd name="T2" fmla="*/ 16139944 w 152"/>
              <a:gd name="T3" fmla="*/ 420026029 h 288"/>
              <a:gd name="T4" fmla="*/ 112981037 w 152"/>
              <a:gd name="T5" fmla="*/ 252015601 h 288"/>
              <a:gd name="T6" fmla="*/ 306663189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5" name="Freeform 255"/>
          <p:cNvSpPr>
            <a:spLocks/>
          </p:cNvSpPr>
          <p:nvPr/>
        </p:nvSpPr>
        <p:spPr bwMode="auto">
          <a:xfrm flipH="1">
            <a:off x="6678613" y="2889250"/>
            <a:ext cx="179387" cy="560388"/>
          </a:xfrm>
          <a:custGeom>
            <a:avLst/>
            <a:gdLst>
              <a:gd name="T0" fmla="*/ 0 w 1"/>
              <a:gd name="T1" fmla="*/ 0 h 768"/>
              <a:gd name="T2" fmla="*/ 0 w 1"/>
              <a:gd name="T3" fmla="*/ 408899415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" name="Freeform 256"/>
          <p:cNvSpPr>
            <a:spLocks/>
          </p:cNvSpPr>
          <p:nvPr/>
        </p:nvSpPr>
        <p:spPr bwMode="auto">
          <a:xfrm rot="-4841525" flipH="1" flipV="1">
            <a:off x="6757193" y="3415507"/>
            <a:ext cx="106363" cy="95250"/>
          </a:xfrm>
          <a:custGeom>
            <a:avLst/>
            <a:gdLst>
              <a:gd name="T0" fmla="*/ 0 w 56"/>
              <a:gd name="T1" fmla="*/ 6710545 h 104"/>
              <a:gd name="T2" fmla="*/ 173158976 w 56"/>
              <a:gd name="T3" fmla="*/ 6710545 h 104"/>
              <a:gd name="T4" fmla="*/ 173158976 w 56"/>
              <a:gd name="T5" fmla="*/ 46972904 h 104"/>
              <a:gd name="T6" fmla="*/ 0 w 56"/>
              <a:gd name="T7" fmla="*/ 87236181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7" name="Freeform 257"/>
          <p:cNvSpPr>
            <a:spLocks/>
          </p:cNvSpPr>
          <p:nvPr/>
        </p:nvSpPr>
        <p:spPr bwMode="auto">
          <a:xfrm rot="-342635">
            <a:off x="6756400" y="3067050"/>
            <a:ext cx="215900" cy="381000"/>
          </a:xfrm>
          <a:custGeom>
            <a:avLst/>
            <a:gdLst>
              <a:gd name="T0" fmla="*/ 16139944 w 152"/>
              <a:gd name="T1" fmla="*/ 504031202 h 288"/>
              <a:gd name="T2" fmla="*/ 16139944 w 152"/>
              <a:gd name="T3" fmla="*/ 420026029 h 288"/>
              <a:gd name="T4" fmla="*/ 112981037 w 152"/>
              <a:gd name="T5" fmla="*/ 252015601 h 288"/>
              <a:gd name="T6" fmla="*/ 306663189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8" name="AutoShape 258"/>
          <p:cNvSpPr>
            <a:spLocks noChangeArrowheads="1"/>
          </p:cNvSpPr>
          <p:nvPr/>
        </p:nvSpPr>
        <p:spPr bwMode="auto">
          <a:xfrm>
            <a:off x="2028825" y="3236913"/>
            <a:ext cx="42863" cy="39687"/>
          </a:xfrm>
          <a:prstGeom prst="flowChartConnector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0499" name="Freeform 259"/>
          <p:cNvSpPr>
            <a:spLocks/>
          </p:cNvSpPr>
          <p:nvPr/>
        </p:nvSpPr>
        <p:spPr bwMode="auto">
          <a:xfrm>
            <a:off x="3278188" y="2890838"/>
            <a:ext cx="96837" cy="280987"/>
          </a:xfrm>
          <a:custGeom>
            <a:avLst/>
            <a:gdLst>
              <a:gd name="T0" fmla="*/ 11961099 w 112"/>
              <a:gd name="T1" fmla="*/ 0 h 328"/>
              <a:gd name="T2" fmla="*/ 11961099 w 112"/>
              <a:gd name="T3" fmla="*/ 211357026 h 328"/>
              <a:gd name="T4" fmla="*/ 83726831 w 112"/>
              <a:gd name="T5" fmla="*/ 176130864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1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1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1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1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1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1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1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1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1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1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1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2000"/>
                                        <p:tgtEl>
                                          <p:spTgt spid="1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1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1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1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1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7" dur="2000"/>
                                        <p:tgtEl>
                                          <p:spTgt spid="1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2000"/>
                                        <p:tgtEl>
                                          <p:spTgt spid="1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3" dur="2000"/>
                                        <p:tgtEl>
                                          <p:spTgt spid="1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6" dur="2000"/>
                                        <p:tgtEl>
                                          <p:spTgt spid="1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9" dur="2000"/>
                                        <p:tgtEl>
                                          <p:spTgt spid="1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2" dur="2000"/>
                                        <p:tgtEl>
                                          <p:spTgt spid="1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5" dur="2000"/>
                                        <p:tgtEl>
                                          <p:spTgt spid="1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8" dur="2000"/>
                                        <p:tgtEl>
                                          <p:spTgt spid="1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1" dur="2000"/>
                                        <p:tgtEl>
                                          <p:spTgt spid="1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4" dur="2000"/>
                                        <p:tgtEl>
                                          <p:spTgt spid="1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7" dur="2000"/>
                                        <p:tgtEl>
                                          <p:spTgt spid="1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2000"/>
                                        <p:tgtEl>
                                          <p:spTgt spid="1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3" dur="2000"/>
                                        <p:tgtEl>
                                          <p:spTgt spid="1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6" dur="2000"/>
                                        <p:tgtEl>
                                          <p:spTgt spid="1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9" dur="2000"/>
                                        <p:tgtEl>
                                          <p:spTgt spid="1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2" dur="2000"/>
                                        <p:tgtEl>
                                          <p:spTgt spid="1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5" dur="2000"/>
                                        <p:tgtEl>
                                          <p:spTgt spid="1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8" dur="2000"/>
                                        <p:tgtEl>
                                          <p:spTgt spid="1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1" dur="2000"/>
                                        <p:tgtEl>
                                          <p:spTgt spid="1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4" dur="2000"/>
                                        <p:tgtEl>
                                          <p:spTgt spid="1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7" dur="2000"/>
                                        <p:tgtEl>
                                          <p:spTgt spid="1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0" dur="2000"/>
                                        <p:tgtEl>
                                          <p:spTgt spid="1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3" dur="2000"/>
                                        <p:tgtEl>
                                          <p:spTgt spid="1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6" dur="2000"/>
                                        <p:tgtEl>
                                          <p:spTgt spid="1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9" dur="2000"/>
                                        <p:tgtEl>
                                          <p:spTgt spid="1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2" dur="2000"/>
                                        <p:tgtEl>
                                          <p:spTgt spid="1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5" dur="2000"/>
                                        <p:tgtEl>
                                          <p:spTgt spid="1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8" dur="2000"/>
                                        <p:tgtEl>
                                          <p:spTgt spid="1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1" dur="2000"/>
                                        <p:tgtEl>
                                          <p:spTgt spid="1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4" dur="2000"/>
                                        <p:tgtEl>
                                          <p:spTgt spid="1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7" dur="2000"/>
                                        <p:tgtEl>
                                          <p:spTgt spid="1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0" dur="2000"/>
                                        <p:tgtEl>
                                          <p:spTgt spid="1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3" dur="2000"/>
                                        <p:tgtEl>
                                          <p:spTgt spid="1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6" dur="2000"/>
                                        <p:tgtEl>
                                          <p:spTgt spid="1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9" dur="2000"/>
                                        <p:tgtEl>
                                          <p:spTgt spid="1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2" dur="2000"/>
                                        <p:tgtEl>
                                          <p:spTgt spid="1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5" dur="2000"/>
                                        <p:tgtEl>
                                          <p:spTgt spid="1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8" dur="2000"/>
                                        <p:tgtEl>
                                          <p:spTgt spid="1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1" dur="2000"/>
                                        <p:tgtEl>
                                          <p:spTgt spid="1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4" dur="2000"/>
                                        <p:tgtEl>
                                          <p:spTgt spid="1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7" dur="2000"/>
                                        <p:tgtEl>
                                          <p:spTgt spid="1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0" dur="2000"/>
                                        <p:tgtEl>
                                          <p:spTgt spid="1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3" dur="2000"/>
                                        <p:tgtEl>
                                          <p:spTgt spid="1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6" dur="2000"/>
                                        <p:tgtEl>
                                          <p:spTgt spid="1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9" dur="2000"/>
                                        <p:tgtEl>
                                          <p:spTgt spid="1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2" dur="2000"/>
                                        <p:tgtEl>
                                          <p:spTgt spid="1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5" dur="2000"/>
                                        <p:tgtEl>
                                          <p:spTgt spid="1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8" dur="2000"/>
                                        <p:tgtEl>
                                          <p:spTgt spid="1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1" dur="2000"/>
                                        <p:tgtEl>
                                          <p:spTgt spid="1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4" dur="2000"/>
                                        <p:tgtEl>
                                          <p:spTgt spid="1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7" dur="2000"/>
                                        <p:tgtEl>
                                          <p:spTgt spid="1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0" dur="2000"/>
                                        <p:tgtEl>
                                          <p:spTgt spid="1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3" dur="2000"/>
                                        <p:tgtEl>
                                          <p:spTgt spid="1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6" dur="2000"/>
                                        <p:tgtEl>
                                          <p:spTgt spid="1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9" dur="2000"/>
                                        <p:tgtEl>
                                          <p:spTgt spid="1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2" dur="2000"/>
                                        <p:tgtEl>
                                          <p:spTgt spid="1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5" dur="2000"/>
                                        <p:tgtEl>
                                          <p:spTgt spid="1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8" dur="2000"/>
                                        <p:tgtEl>
                                          <p:spTgt spid="1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1" dur="2000"/>
                                        <p:tgtEl>
                                          <p:spTgt spid="1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4" dur="2000"/>
                                        <p:tgtEl>
                                          <p:spTgt spid="1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7" dur="2000"/>
                                        <p:tgtEl>
                                          <p:spTgt spid="1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0" dur="2000"/>
                                        <p:tgtEl>
                                          <p:spTgt spid="1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3" dur="2000"/>
                                        <p:tgtEl>
                                          <p:spTgt spid="1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6" dur="2000"/>
                                        <p:tgtEl>
                                          <p:spTgt spid="1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9" dur="2000"/>
                                        <p:tgtEl>
                                          <p:spTgt spid="1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2" dur="2000"/>
                                        <p:tgtEl>
                                          <p:spTgt spid="1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5" dur="2000"/>
                                        <p:tgtEl>
                                          <p:spTgt spid="1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8" dur="2000"/>
                                        <p:tgtEl>
                                          <p:spTgt spid="1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1" dur="2000"/>
                                        <p:tgtEl>
                                          <p:spTgt spid="1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4" dur="2000"/>
                                        <p:tgtEl>
                                          <p:spTgt spid="1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3" grpId="1" animBg="1"/>
      <p:bldP spid="10244" grpId="0"/>
      <p:bldP spid="10255" grpId="0"/>
      <p:bldP spid="10395" grpId="0" animBg="1"/>
      <p:bldP spid="10396" grpId="0" animBg="1"/>
      <p:bldP spid="10397" grpId="0" animBg="1"/>
      <p:bldP spid="10398" grpId="0" animBg="1"/>
      <p:bldP spid="10399" grpId="0" animBg="1"/>
      <p:bldP spid="10400" grpId="0" animBg="1"/>
      <p:bldP spid="10401" grpId="0" animBg="1"/>
      <p:bldP spid="10402" grpId="0" animBg="1"/>
      <p:bldP spid="10403" grpId="0" animBg="1"/>
      <p:bldP spid="10404" grpId="0" animBg="1"/>
      <p:bldP spid="10405" grpId="0" animBg="1"/>
      <p:bldP spid="10406" grpId="0" animBg="1"/>
      <p:bldP spid="10407" grpId="0" animBg="1"/>
      <p:bldP spid="10408" grpId="0" animBg="1"/>
      <p:bldP spid="10409" grpId="0" animBg="1"/>
      <p:bldP spid="10410" grpId="0" animBg="1"/>
      <p:bldP spid="10411" grpId="0" animBg="1"/>
      <p:bldP spid="10412" grpId="0" animBg="1"/>
      <p:bldP spid="10413" grpId="0" animBg="1"/>
      <p:bldP spid="10414" grpId="0" animBg="1"/>
      <p:bldP spid="10415" grpId="0" animBg="1"/>
      <p:bldP spid="10416" grpId="0" animBg="1"/>
      <p:bldP spid="10417" grpId="0" animBg="1"/>
      <p:bldP spid="10418" grpId="0" animBg="1"/>
      <p:bldP spid="10419" grpId="0" animBg="1"/>
      <p:bldP spid="10420" grpId="0" animBg="1"/>
      <p:bldP spid="10421" grpId="0" animBg="1"/>
      <p:bldP spid="10422" grpId="0" animBg="1"/>
      <p:bldP spid="10423" grpId="0" animBg="1"/>
      <p:bldP spid="10424" grpId="0" animBg="1"/>
      <p:bldP spid="10425" grpId="0" animBg="1"/>
      <p:bldP spid="10426" grpId="0" animBg="1"/>
      <p:bldP spid="10427" grpId="0" animBg="1"/>
      <p:bldP spid="10428" grpId="0" animBg="1"/>
      <p:bldP spid="10429" grpId="0" animBg="1"/>
      <p:bldP spid="10430" grpId="0" animBg="1"/>
      <p:bldP spid="10431" grpId="0" animBg="1"/>
      <p:bldP spid="10432" grpId="0" animBg="1"/>
      <p:bldP spid="10433" grpId="0" animBg="1"/>
      <p:bldP spid="10434" grpId="0" animBg="1"/>
      <p:bldP spid="10435" grpId="0" animBg="1"/>
      <p:bldP spid="10436" grpId="0" animBg="1"/>
      <p:bldP spid="10437" grpId="0" animBg="1"/>
      <p:bldP spid="10438" grpId="0" animBg="1"/>
      <p:bldP spid="10439" grpId="0" animBg="1"/>
      <p:bldP spid="10440" grpId="0" animBg="1"/>
      <p:bldP spid="10441" grpId="0" animBg="1"/>
      <p:bldP spid="10442" grpId="0" animBg="1"/>
      <p:bldP spid="10443" grpId="0" animBg="1"/>
      <p:bldP spid="10444" grpId="0" animBg="1"/>
      <p:bldP spid="10445" grpId="0" animBg="1"/>
      <p:bldP spid="10446" grpId="0" animBg="1"/>
      <p:bldP spid="10447" grpId="0" animBg="1"/>
      <p:bldP spid="10448" grpId="0" animBg="1"/>
      <p:bldP spid="10449" grpId="0" animBg="1"/>
      <p:bldP spid="10450" grpId="0" animBg="1"/>
      <p:bldP spid="10451" grpId="0" animBg="1"/>
      <p:bldP spid="10452" grpId="0" animBg="1"/>
      <p:bldP spid="10453" grpId="0" animBg="1"/>
      <p:bldP spid="10454" grpId="0" animBg="1"/>
      <p:bldP spid="10455" grpId="0" animBg="1"/>
      <p:bldP spid="10456" grpId="0" animBg="1"/>
      <p:bldP spid="10457" grpId="0" animBg="1"/>
      <p:bldP spid="10458" grpId="0" animBg="1"/>
      <p:bldP spid="10459" grpId="0" animBg="1"/>
      <p:bldP spid="10460" grpId="0" animBg="1"/>
      <p:bldP spid="10461" grpId="0" animBg="1"/>
      <p:bldP spid="10462" grpId="0" animBg="1"/>
      <p:bldP spid="10463" grpId="0" animBg="1"/>
      <p:bldP spid="10464" grpId="0" animBg="1"/>
      <p:bldP spid="10465" grpId="0" animBg="1"/>
      <p:bldP spid="10466" grpId="0" animBg="1"/>
      <p:bldP spid="10467" grpId="0" animBg="1"/>
      <p:bldP spid="10468" grpId="0" animBg="1"/>
      <p:bldP spid="10469" grpId="0" animBg="1"/>
      <p:bldP spid="10470" grpId="0" animBg="1"/>
      <p:bldP spid="10471" grpId="0" animBg="1"/>
      <p:bldP spid="10472" grpId="0" animBg="1"/>
      <p:bldP spid="10473" grpId="0" animBg="1"/>
      <p:bldP spid="10474" grpId="0" animBg="1"/>
      <p:bldP spid="10475" grpId="0" animBg="1"/>
      <p:bldP spid="10476" grpId="0" animBg="1"/>
      <p:bldP spid="10477" grpId="0" animBg="1"/>
      <p:bldP spid="10478" grpId="0" animBg="1"/>
      <p:bldP spid="10479" grpId="0" animBg="1"/>
      <p:bldP spid="10480" grpId="0" animBg="1"/>
      <p:bldP spid="10481" grpId="0" animBg="1"/>
      <p:bldP spid="10482" grpId="0" animBg="1"/>
      <p:bldP spid="10483" grpId="0" animBg="1"/>
      <p:bldP spid="10484" grpId="0" animBg="1"/>
      <p:bldP spid="10485" grpId="0" animBg="1"/>
      <p:bldP spid="10486" grpId="0" animBg="1"/>
      <p:bldP spid="10487" grpId="0" animBg="1"/>
      <p:bldP spid="10488" grpId="0" animBg="1"/>
      <p:bldP spid="10489" grpId="0" animBg="1"/>
      <p:bldP spid="10490" grpId="0" animBg="1"/>
      <p:bldP spid="10491" grpId="0" animBg="1"/>
      <p:bldP spid="10492" grpId="0" animBg="1"/>
      <p:bldP spid="10493" grpId="0" animBg="1"/>
      <p:bldP spid="10494" grpId="0" animBg="1"/>
      <p:bldP spid="10495" grpId="0" animBg="1"/>
      <p:bldP spid="10496" grpId="0" animBg="1"/>
      <p:bldP spid="10497" grpId="0" animBg="1"/>
      <p:bldP spid="10498" grpId="0" animBg="1"/>
      <p:bldP spid="104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1" name="Text Box 209"/>
          <p:cNvSpPr txBox="1">
            <a:spLocks noChangeArrowheads="1"/>
          </p:cNvSpPr>
          <p:nvPr/>
        </p:nvSpPr>
        <p:spPr bwMode="auto">
          <a:xfrm>
            <a:off x="914400" y="371475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- Các con chữ nào cao 2 li rưỡi?</a:t>
            </a:r>
          </a:p>
        </p:txBody>
      </p:sp>
      <p:sp>
        <p:nvSpPr>
          <p:cNvPr id="8402" name="Text Box 210"/>
          <p:cNvSpPr txBox="1">
            <a:spLocks noChangeArrowheads="1"/>
          </p:cNvSpPr>
          <p:nvPr/>
        </p:nvSpPr>
        <p:spPr bwMode="auto">
          <a:xfrm>
            <a:off x="790575" y="417195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- Con chữ nào cao 1 li rưỡi?</a:t>
            </a:r>
          </a:p>
        </p:txBody>
      </p:sp>
      <p:sp>
        <p:nvSpPr>
          <p:cNvPr id="8403" name="Text Box 211"/>
          <p:cNvSpPr txBox="1">
            <a:spLocks noChangeArrowheads="1"/>
          </p:cNvSpPr>
          <p:nvPr/>
        </p:nvSpPr>
        <p:spPr bwMode="auto">
          <a:xfrm>
            <a:off x="823913" y="3724275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Arial" charset="0"/>
              </a:rPr>
              <a:t>+ Các con chữ V, b, g cao 2 li rưỡi.</a:t>
            </a:r>
          </a:p>
        </p:txBody>
      </p:sp>
      <p:sp>
        <p:nvSpPr>
          <p:cNvPr id="14341" name="Text Box 212"/>
          <p:cNvSpPr txBox="1">
            <a:spLocks noChangeArrowheads="1"/>
          </p:cNvSpPr>
          <p:nvPr/>
        </p:nvSpPr>
        <p:spPr bwMode="auto">
          <a:xfrm>
            <a:off x="1905000" y="6172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8406" name="Text Box 214"/>
          <p:cNvSpPr txBox="1">
            <a:spLocks noChangeArrowheads="1"/>
          </p:cNvSpPr>
          <p:nvPr/>
        </p:nvSpPr>
        <p:spPr bwMode="auto">
          <a:xfrm>
            <a:off x="790575" y="413385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+ Con chữ t cao 1 li rưỡi .</a:t>
            </a:r>
          </a:p>
        </p:txBody>
      </p:sp>
      <p:sp>
        <p:nvSpPr>
          <p:cNvPr id="8408" name="Text Box 216"/>
          <p:cNvSpPr txBox="1">
            <a:spLocks noChangeArrowheads="1"/>
          </p:cNvSpPr>
          <p:nvPr/>
        </p:nvSpPr>
        <p:spPr bwMode="auto">
          <a:xfrm>
            <a:off x="776288" y="4610100"/>
            <a:ext cx="4953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- Các con chữ nào cao 1,25 li?</a:t>
            </a:r>
          </a:p>
        </p:txBody>
      </p:sp>
      <p:sp>
        <p:nvSpPr>
          <p:cNvPr id="8409" name="Text Box 217"/>
          <p:cNvSpPr txBox="1">
            <a:spLocks noChangeArrowheads="1"/>
          </p:cNvSpPr>
          <p:nvPr/>
        </p:nvSpPr>
        <p:spPr bwMode="auto">
          <a:xfrm>
            <a:off x="781050" y="4581525"/>
            <a:ext cx="5772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+ Các con chữ s, r cao 1,25 li.</a:t>
            </a:r>
          </a:p>
        </p:txBody>
      </p:sp>
      <p:sp>
        <p:nvSpPr>
          <p:cNvPr id="8410" name="Text Box 218"/>
          <p:cNvSpPr txBox="1">
            <a:spLocks noChangeArrowheads="1"/>
          </p:cNvSpPr>
          <p:nvPr/>
        </p:nvSpPr>
        <p:spPr bwMode="auto">
          <a:xfrm>
            <a:off x="766763" y="5091113"/>
            <a:ext cx="601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+ Các con chữ còn lại cao 1 li.</a:t>
            </a:r>
          </a:p>
        </p:txBody>
      </p:sp>
      <p:grpSp>
        <p:nvGrpSpPr>
          <p:cNvPr id="14346" name="Group 219"/>
          <p:cNvGrpSpPr>
            <a:grpSpLocks/>
          </p:cNvGrpSpPr>
          <p:nvPr/>
        </p:nvGrpSpPr>
        <p:grpSpPr bwMode="auto">
          <a:xfrm>
            <a:off x="2336800" y="376238"/>
            <a:ext cx="4619625" cy="1090612"/>
            <a:chOff x="1472" y="273"/>
            <a:chExt cx="2910" cy="687"/>
          </a:xfrm>
        </p:grpSpPr>
        <p:grpSp>
          <p:nvGrpSpPr>
            <p:cNvPr id="14452" name="Group 220"/>
            <p:cNvGrpSpPr>
              <a:grpSpLocks/>
            </p:cNvGrpSpPr>
            <p:nvPr/>
          </p:nvGrpSpPr>
          <p:grpSpPr bwMode="auto">
            <a:xfrm>
              <a:off x="1472" y="273"/>
              <a:ext cx="2910" cy="687"/>
              <a:chOff x="1698" y="261"/>
              <a:chExt cx="2910" cy="687"/>
            </a:xfrm>
          </p:grpSpPr>
          <p:sp>
            <p:nvSpPr>
              <p:cNvPr id="14465" name="Text Box 223"/>
              <p:cNvSpPr txBox="1">
                <a:spLocks noChangeArrowheads="1"/>
              </p:cNvSpPr>
              <p:nvPr/>
            </p:nvSpPr>
            <p:spPr bwMode="auto">
              <a:xfrm>
                <a:off x="2694" y="261"/>
                <a:ext cx="129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u="sng">
                    <a:latin typeface="Arial" charset="0"/>
                  </a:rPr>
                  <a:t>Tập viết</a:t>
                </a:r>
              </a:p>
            </p:txBody>
          </p:sp>
          <p:sp>
            <p:nvSpPr>
              <p:cNvPr id="14466" name="Text Box 224"/>
              <p:cNvSpPr txBox="1">
                <a:spLocks noChangeArrowheads="1"/>
              </p:cNvSpPr>
              <p:nvPr/>
            </p:nvSpPr>
            <p:spPr bwMode="auto">
              <a:xfrm>
                <a:off x="1698" y="506"/>
                <a:ext cx="291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000" b="1">
                    <a:solidFill>
                      <a:srgbClr val="6600CC"/>
                    </a:solidFill>
                    <a:latin typeface="Arial" charset="0"/>
                  </a:rPr>
                  <a:t>  </a:t>
                </a:r>
                <a:r>
                  <a:rPr lang="en-US" sz="3600" b="1">
                    <a:solidFill>
                      <a:srgbClr val="6600CC"/>
                    </a:solidFill>
                    <a:latin typeface="Arial" charset="0"/>
                  </a:rPr>
                  <a:t>Bài: Chữ hoa </a:t>
                </a:r>
                <a:endParaRPr lang="en-US" sz="4400" b="1">
                  <a:solidFill>
                    <a:srgbClr val="66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14453" name="Group 225"/>
            <p:cNvGrpSpPr>
              <a:grpSpLocks/>
            </p:cNvGrpSpPr>
            <p:nvPr/>
          </p:nvGrpSpPr>
          <p:grpSpPr bwMode="auto">
            <a:xfrm>
              <a:off x="3402" y="576"/>
              <a:ext cx="384" cy="264"/>
              <a:chOff x="3744" y="494"/>
              <a:chExt cx="465" cy="394"/>
            </a:xfrm>
          </p:grpSpPr>
          <p:sp>
            <p:nvSpPr>
              <p:cNvPr id="14454" name="Freeform 226"/>
              <p:cNvSpPr>
                <a:spLocks/>
              </p:cNvSpPr>
              <p:nvPr/>
            </p:nvSpPr>
            <p:spPr bwMode="auto">
              <a:xfrm rot="-251439">
                <a:off x="3849" y="634"/>
                <a:ext cx="66" cy="254"/>
              </a:xfrm>
              <a:custGeom>
                <a:avLst/>
                <a:gdLst>
                  <a:gd name="T0" fmla="*/ 0 w 192"/>
                  <a:gd name="T1" fmla="*/ 134 h 480"/>
                  <a:gd name="T2" fmla="*/ 11 w 192"/>
                  <a:gd name="T3" fmla="*/ 121 h 480"/>
                  <a:gd name="T4" fmla="*/ 17 w 192"/>
                  <a:gd name="T5" fmla="*/ 94 h 480"/>
                  <a:gd name="T6" fmla="*/ 23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480"/>
                  <a:gd name="T14" fmla="*/ 192 w 192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Arc 227"/>
              <p:cNvSpPr>
                <a:spLocks/>
              </p:cNvSpPr>
              <p:nvPr/>
            </p:nvSpPr>
            <p:spPr bwMode="auto">
              <a:xfrm rot="20206454" flipH="1">
                <a:off x="3744" y="513"/>
                <a:ext cx="131" cy="73"/>
              </a:xfrm>
              <a:custGeom>
                <a:avLst/>
                <a:gdLst>
                  <a:gd name="T0" fmla="*/ 0 w 37898"/>
                  <a:gd name="T1" fmla="*/ 0 h 21600"/>
                  <a:gd name="T2" fmla="*/ 0 w 37898"/>
                  <a:gd name="T3" fmla="*/ 0 h 21600"/>
                  <a:gd name="T4" fmla="*/ 0 w 378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7898"/>
                  <a:gd name="T10" fmla="*/ 0 h 21600"/>
                  <a:gd name="T11" fmla="*/ 37898 w 378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898" h="21600" fill="none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</a:path>
                  <a:path w="37898" h="21600" stroke="0" extrusionOk="0">
                    <a:moveTo>
                      <a:pt x="-1" y="7836"/>
                    </a:moveTo>
                    <a:cubicBezTo>
                      <a:pt x="4103" y="2873"/>
                      <a:pt x="10207" y="-1"/>
                      <a:pt x="16647" y="0"/>
                    </a:cubicBezTo>
                    <a:cubicBezTo>
                      <a:pt x="27085" y="0"/>
                      <a:pt x="36029" y="7464"/>
                      <a:pt x="37898" y="17733"/>
                    </a:cubicBezTo>
                    <a:lnTo>
                      <a:pt x="16647" y="21600"/>
                    </a:lnTo>
                    <a:lnTo>
                      <a:pt x="-1" y="7836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6" name="Arc 228"/>
              <p:cNvSpPr>
                <a:spLocks/>
              </p:cNvSpPr>
              <p:nvPr/>
            </p:nvSpPr>
            <p:spPr bwMode="auto">
              <a:xfrm rot="18564040" flipH="1">
                <a:off x="3879" y="472"/>
                <a:ext cx="44" cy="88"/>
              </a:xfrm>
              <a:custGeom>
                <a:avLst/>
                <a:gdLst>
                  <a:gd name="T0" fmla="*/ 0 w 23199"/>
                  <a:gd name="T1" fmla="*/ 0 h 27198"/>
                  <a:gd name="T2" fmla="*/ 0 w 23199"/>
                  <a:gd name="T3" fmla="*/ 0 h 27198"/>
                  <a:gd name="T4" fmla="*/ 0 w 23199"/>
                  <a:gd name="T5" fmla="*/ 0 h 27198"/>
                  <a:gd name="T6" fmla="*/ 0 60000 65536"/>
                  <a:gd name="T7" fmla="*/ 0 60000 65536"/>
                  <a:gd name="T8" fmla="*/ 0 60000 65536"/>
                  <a:gd name="T9" fmla="*/ 0 w 23199"/>
                  <a:gd name="T10" fmla="*/ 0 h 27198"/>
                  <a:gd name="T11" fmla="*/ 23199 w 23199"/>
                  <a:gd name="T12" fmla="*/ 27198 h 27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199" h="27198" fill="none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</a:path>
                  <a:path w="23199" h="27198" stroke="0" extrusionOk="0">
                    <a:moveTo>
                      <a:pt x="22460" y="0"/>
                    </a:moveTo>
                    <a:cubicBezTo>
                      <a:pt x="22950" y="1825"/>
                      <a:pt x="23199" y="3707"/>
                      <a:pt x="23199" y="5598"/>
                    </a:cubicBezTo>
                    <a:cubicBezTo>
                      <a:pt x="23199" y="17527"/>
                      <a:pt x="13528" y="27198"/>
                      <a:pt x="1599" y="27198"/>
                    </a:cubicBezTo>
                    <a:cubicBezTo>
                      <a:pt x="1065" y="27198"/>
                      <a:pt x="532" y="27178"/>
                      <a:pt x="0" y="27138"/>
                    </a:cubicBezTo>
                    <a:lnTo>
                      <a:pt x="1599" y="5598"/>
                    </a:lnTo>
                    <a:lnTo>
                      <a:pt x="22460" y="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7" name="Arc 229"/>
              <p:cNvSpPr>
                <a:spLocks/>
              </p:cNvSpPr>
              <p:nvPr/>
            </p:nvSpPr>
            <p:spPr bwMode="auto">
              <a:xfrm rot="5910393" flipH="1">
                <a:off x="3748" y="511"/>
                <a:ext cx="122" cy="95"/>
              </a:xfrm>
              <a:custGeom>
                <a:avLst/>
                <a:gdLst>
                  <a:gd name="T0" fmla="*/ 0 w 21600"/>
                  <a:gd name="T1" fmla="*/ 0 h 27068"/>
                  <a:gd name="T2" fmla="*/ 0 w 21600"/>
                  <a:gd name="T3" fmla="*/ 0 h 27068"/>
                  <a:gd name="T4" fmla="*/ 0 w 21600"/>
                  <a:gd name="T5" fmla="*/ 0 h 270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7068"/>
                  <a:gd name="T11" fmla="*/ 21600 w 21600"/>
                  <a:gd name="T12" fmla="*/ 27068 h 27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7068" fill="none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</a:path>
                  <a:path w="21600" h="27068" stroke="0" extrusionOk="0">
                    <a:moveTo>
                      <a:pt x="3500" y="27067"/>
                    </a:moveTo>
                    <a:cubicBezTo>
                      <a:pt x="1215" y="23560"/>
                      <a:pt x="0" y="19465"/>
                      <a:pt x="0" y="15280"/>
                    </a:cubicBezTo>
                    <a:cubicBezTo>
                      <a:pt x="-1" y="9548"/>
                      <a:pt x="2278" y="4051"/>
                      <a:pt x="6332" y="-1"/>
                    </a:cubicBezTo>
                    <a:lnTo>
                      <a:pt x="21600" y="15280"/>
                    </a:lnTo>
                    <a:lnTo>
                      <a:pt x="3500" y="27067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8" name="Freeform 230"/>
              <p:cNvSpPr>
                <a:spLocks/>
              </p:cNvSpPr>
              <p:nvPr/>
            </p:nvSpPr>
            <p:spPr bwMode="auto">
              <a:xfrm rot="2859523" flipH="1">
                <a:off x="3904" y="520"/>
                <a:ext cx="52" cy="113"/>
              </a:xfrm>
              <a:custGeom>
                <a:avLst/>
                <a:gdLst>
                  <a:gd name="T0" fmla="*/ 0 w 80"/>
                  <a:gd name="T1" fmla="*/ 97 h 132"/>
                  <a:gd name="T2" fmla="*/ 23 w 80"/>
                  <a:gd name="T3" fmla="*/ 44 h 132"/>
                  <a:gd name="T4" fmla="*/ 34 w 80"/>
                  <a:gd name="T5" fmla="*/ 0 h 132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132"/>
                  <a:gd name="T11" fmla="*/ 80 w 80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132">
                    <a:moveTo>
                      <a:pt x="0" y="132"/>
                    </a:moveTo>
                    <a:cubicBezTo>
                      <a:pt x="9" y="120"/>
                      <a:pt x="43" y="82"/>
                      <a:pt x="56" y="60"/>
                    </a:cubicBezTo>
                    <a:cubicBezTo>
                      <a:pt x="69" y="38"/>
                      <a:pt x="75" y="12"/>
                      <a:pt x="80" y="0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Arc 231"/>
              <p:cNvSpPr>
                <a:spLocks/>
              </p:cNvSpPr>
              <p:nvPr/>
            </p:nvSpPr>
            <p:spPr bwMode="auto">
              <a:xfrm>
                <a:off x="3857" y="823"/>
                <a:ext cx="119" cy="65"/>
              </a:xfrm>
              <a:custGeom>
                <a:avLst/>
                <a:gdLst>
                  <a:gd name="T0" fmla="*/ 0 w 26735"/>
                  <a:gd name="T1" fmla="*/ 0 h 21600"/>
                  <a:gd name="T2" fmla="*/ 0 w 26735"/>
                  <a:gd name="T3" fmla="*/ 0 h 21600"/>
                  <a:gd name="T4" fmla="*/ 0 w 267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6735"/>
                  <a:gd name="T10" fmla="*/ 0 h 21600"/>
                  <a:gd name="T11" fmla="*/ 26735 w 267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35" h="21600" fill="none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</a:path>
                  <a:path w="26735" h="21600" stroke="0" extrusionOk="0">
                    <a:moveTo>
                      <a:pt x="26734" y="4405"/>
                    </a:moveTo>
                    <a:cubicBezTo>
                      <a:pt x="24647" y="14422"/>
                      <a:pt x="15820" y="21599"/>
                      <a:pt x="5589" y="21600"/>
                    </a:cubicBezTo>
                    <a:cubicBezTo>
                      <a:pt x="3701" y="21600"/>
                      <a:pt x="1822" y="21352"/>
                      <a:pt x="-1" y="20864"/>
                    </a:cubicBezTo>
                    <a:lnTo>
                      <a:pt x="5589" y="0"/>
                    </a:lnTo>
                    <a:lnTo>
                      <a:pt x="26734" y="4405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0" name="Freeform 232"/>
              <p:cNvSpPr>
                <a:spLocks/>
              </p:cNvSpPr>
              <p:nvPr/>
            </p:nvSpPr>
            <p:spPr bwMode="auto">
              <a:xfrm rot="1135471" flipH="1">
                <a:off x="3834" y="534"/>
                <a:ext cx="230" cy="66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Arc 233"/>
              <p:cNvSpPr>
                <a:spLocks/>
              </p:cNvSpPr>
              <p:nvPr/>
            </p:nvSpPr>
            <p:spPr bwMode="auto">
              <a:xfrm rot="796893" flipH="1">
                <a:off x="4067" y="521"/>
                <a:ext cx="114" cy="101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2" name="Freeform 234"/>
              <p:cNvSpPr>
                <a:spLocks/>
              </p:cNvSpPr>
              <p:nvPr/>
            </p:nvSpPr>
            <p:spPr bwMode="auto">
              <a:xfrm rot="1371268" flipH="1">
                <a:off x="3768" y="729"/>
                <a:ext cx="230" cy="65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Freeform 235"/>
              <p:cNvSpPr>
                <a:spLocks/>
              </p:cNvSpPr>
              <p:nvPr/>
            </p:nvSpPr>
            <p:spPr bwMode="auto">
              <a:xfrm rot="1111122" flipH="1">
                <a:off x="3801" y="588"/>
                <a:ext cx="230" cy="161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34 h 768"/>
                  <a:gd name="T4" fmla="*/ 0 60000 65536"/>
                  <a:gd name="T5" fmla="*/ 0 60000 65536"/>
                  <a:gd name="T6" fmla="*/ 0 w 1"/>
                  <a:gd name="T7" fmla="*/ 0 h 768"/>
                  <a:gd name="T8" fmla="*/ 1 w 1"/>
                  <a:gd name="T9" fmla="*/ 768 h 7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Arc 236"/>
              <p:cNvSpPr>
                <a:spLocks/>
              </p:cNvSpPr>
              <p:nvPr/>
            </p:nvSpPr>
            <p:spPr bwMode="auto">
              <a:xfrm rot="9153832" flipH="1">
                <a:off x="4095" y="552"/>
                <a:ext cx="114" cy="96"/>
              </a:xfrm>
              <a:custGeom>
                <a:avLst/>
                <a:gdLst>
                  <a:gd name="T0" fmla="*/ 0 w 33055"/>
                  <a:gd name="T1" fmla="*/ 0 h 21600"/>
                  <a:gd name="T2" fmla="*/ 0 w 33055"/>
                  <a:gd name="T3" fmla="*/ 0 h 21600"/>
                  <a:gd name="T4" fmla="*/ 0 w 330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3055"/>
                  <a:gd name="T10" fmla="*/ 0 h 21600"/>
                  <a:gd name="T11" fmla="*/ 33055 w 330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055" h="21600" fill="none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</a:path>
                  <a:path w="33055" h="21600" stroke="0" extrusionOk="0">
                    <a:moveTo>
                      <a:pt x="-1" y="3510"/>
                    </a:moveTo>
                    <a:cubicBezTo>
                      <a:pt x="3510" y="1219"/>
                      <a:pt x="7611" y="-1"/>
                      <a:pt x="11804" y="0"/>
                    </a:cubicBezTo>
                    <a:cubicBezTo>
                      <a:pt x="22242" y="0"/>
                      <a:pt x="31186" y="7464"/>
                      <a:pt x="33055" y="17733"/>
                    </a:cubicBezTo>
                    <a:lnTo>
                      <a:pt x="11804" y="21600"/>
                    </a:lnTo>
                    <a:lnTo>
                      <a:pt x="-1" y="3510"/>
                    </a:lnTo>
                    <a:close/>
                  </a:path>
                </a:pathLst>
              </a:custGeom>
              <a:noFill/>
              <a:ln w="381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47" name="Rectangle 237"/>
          <p:cNvSpPr>
            <a:spLocks noChangeArrowheads="1"/>
          </p:cNvSpPr>
          <p:nvPr/>
        </p:nvSpPr>
        <p:spPr bwMode="auto">
          <a:xfrm>
            <a:off x="1143000" y="2652713"/>
            <a:ext cx="6913563" cy="10239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8" name="Line 238"/>
          <p:cNvSpPr>
            <a:spLocks noChangeShapeType="1"/>
          </p:cNvSpPr>
          <p:nvPr/>
        </p:nvSpPr>
        <p:spPr bwMode="auto">
          <a:xfrm>
            <a:off x="1155700" y="2873375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239"/>
          <p:cNvSpPr>
            <a:spLocks noChangeShapeType="1"/>
          </p:cNvSpPr>
          <p:nvPr/>
        </p:nvSpPr>
        <p:spPr bwMode="auto">
          <a:xfrm>
            <a:off x="1143000" y="3136900"/>
            <a:ext cx="6913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240"/>
          <p:cNvSpPr>
            <a:spLocks noChangeShapeType="1"/>
          </p:cNvSpPr>
          <p:nvPr/>
        </p:nvSpPr>
        <p:spPr bwMode="auto">
          <a:xfrm>
            <a:off x="1163638" y="3408363"/>
            <a:ext cx="6913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Rectangle 241"/>
          <p:cNvSpPr>
            <a:spLocks noChangeArrowheads="1"/>
          </p:cNvSpPr>
          <p:nvPr/>
        </p:nvSpPr>
        <p:spPr bwMode="auto">
          <a:xfrm>
            <a:off x="1143000" y="1600200"/>
            <a:ext cx="6913563" cy="1057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2" name="Line 242"/>
          <p:cNvSpPr>
            <a:spLocks noChangeShapeType="1"/>
          </p:cNvSpPr>
          <p:nvPr/>
        </p:nvSpPr>
        <p:spPr bwMode="auto">
          <a:xfrm>
            <a:off x="1155700" y="1858963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243"/>
          <p:cNvSpPr>
            <a:spLocks noChangeShapeType="1"/>
          </p:cNvSpPr>
          <p:nvPr/>
        </p:nvSpPr>
        <p:spPr bwMode="auto">
          <a:xfrm>
            <a:off x="1143000" y="2120900"/>
            <a:ext cx="6913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244"/>
          <p:cNvSpPr>
            <a:spLocks noChangeShapeType="1"/>
          </p:cNvSpPr>
          <p:nvPr/>
        </p:nvSpPr>
        <p:spPr bwMode="auto">
          <a:xfrm>
            <a:off x="1163638" y="2378075"/>
            <a:ext cx="6913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Freeform 245"/>
          <p:cNvSpPr>
            <a:spLocks/>
          </p:cNvSpPr>
          <p:nvPr/>
        </p:nvSpPr>
        <p:spPr bwMode="auto">
          <a:xfrm>
            <a:off x="3573463" y="2112963"/>
            <a:ext cx="77787" cy="141287"/>
          </a:xfrm>
          <a:custGeom>
            <a:avLst/>
            <a:gdLst>
              <a:gd name="T0" fmla="*/ 0 w 48"/>
              <a:gd name="T1" fmla="*/ 103968848 h 192"/>
              <a:gd name="T2" fmla="*/ 126058706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Freeform 246"/>
          <p:cNvSpPr>
            <a:spLocks/>
          </p:cNvSpPr>
          <p:nvPr/>
        </p:nvSpPr>
        <p:spPr bwMode="auto">
          <a:xfrm>
            <a:off x="6018213" y="2536825"/>
            <a:ext cx="101600" cy="101600"/>
          </a:xfrm>
          <a:custGeom>
            <a:avLst/>
            <a:gdLst>
              <a:gd name="T0" fmla="*/ 0 w 48"/>
              <a:gd name="T1" fmla="*/ 53763333 h 192"/>
              <a:gd name="T2" fmla="*/ 21505333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Freeform 247"/>
          <p:cNvSpPr>
            <a:spLocks/>
          </p:cNvSpPr>
          <p:nvPr/>
        </p:nvSpPr>
        <p:spPr bwMode="auto">
          <a:xfrm>
            <a:off x="5981700" y="2379663"/>
            <a:ext cx="96838" cy="273050"/>
          </a:xfrm>
          <a:custGeom>
            <a:avLst/>
            <a:gdLst>
              <a:gd name="T0" fmla="*/ 11961222 w 112"/>
              <a:gd name="T1" fmla="*/ 0 h 328"/>
              <a:gd name="T2" fmla="*/ 11961222 w 112"/>
              <a:gd name="T3" fmla="*/ 199585376 h 328"/>
              <a:gd name="T4" fmla="*/ 83728560 w 112"/>
              <a:gd name="T5" fmla="*/ 166321571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Freeform 248"/>
          <p:cNvSpPr>
            <a:spLocks/>
          </p:cNvSpPr>
          <p:nvPr/>
        </p:nvSpPr>
        <p:spPr bwMode="auto">
          <a:xfrm>
            <a:off x="6124575" y="2376488"/>
            <a:ext cx="96838" cy="271462"/>
          </a:xfrm>
          <a:custGeom>
            <a:avLst/>
            <a:gdLst>
              <a:gd name="T0" fmla="*/ 11961222 w 112"/>
              <a:gd name="T1" fmla="*/ 0 h 328"/>
              <a:gd name="T2" fmla="*/ 11961222 w 112"/>
              <a:gd name="T3" fmla="*/ 197270917 h 328"/>
              <a:gd name="T4" fmla="*/ 83728560 w 112"/>
              <a:gd name="T5" fmla="*/ 164392578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Freeform 249"/>
          <p:cNvSpPr>
            <a:spLocks/>
          </p:cNvSpPr>
          <p:nvPr/>
        </p:nvSpPr>
        <p:spPr bwMode="auto">
          <a:xfrm>
            <a:off x="6146800" y="2305050"/>
            <a:ext cx="49213" cy="85725"/>
          </a:xfrm>
          <a:custGeom>
            <a:avLst/>
            <a:gdLst>
              <a:gd name="T0" fmla="*/ 0 w 56"/>
              <a:gd name="T1" fmla="*/ 5435295 h 104"/>
              <a:gd name="T2" fmla="*/ 37070575 w 56"/>
              <a:gd name="T3" fmla="*/ 5435295 h 104"/>
              <a:gd name="T4" fmla="*/ 37070575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Line 250"/>
          <p:cNvSpPr>
            <a:spLocks noChangeShapeType="1"/>
          </p:cNvSpPr>
          <p:nvPr/>
        </p:nvSpPr>
        <p:spPr bwMode="auto">
          <a:xfrm flipH="1" flipV="1">
            <a:off x="6022975" y="2246313"/>
            <a:ext cx="71438" cy="841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Freeform 251"/>
          <p:cNvSpPr>
            <a:spLocks/>
          </p:cNvSpPr>
          <p:nvPr/>
        </p:nvSpPr>
        <p:spPr bwMode="auto">
          <a:xfrm>
            <a:off x="5651500" y="2344738"/>
            <a:ext cx="65088" cy="312737"/>
          </a:xfrm>
          <a:custGeom>
            <a:avLst/>
            <a:gdLst>
              <a:gd name="T0" fmla="*/ 0 w 80"/>
              <a:gd name="T1" fmla="*/ 740942614 h 132"/>
              <a:gd name="T2" fmla="*/ 37069242 w 80"/>
              <a:gd name="T3" fmla="*/ 336791680 h 132"/>
              <a:gd name="T4" fmla="*/ 5295558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2" name="Freeform 252"/>
          <p:cNvSpPr>
            <a:spLocks/>
          </p:cNvSpPr>
          <p:nvPr/>
        </p:nvSpPr>
        <p:spPr bwMode="auto">
          <a:xfrm>
            <a:off x="5748338" y="2400300"/>
            <a:ext cx="177800" cy="257175"/>
          </a:xfrm>
          <a:custGeom>
            <a:avLst/>
            <a:gdLst>
              <a:gd name="T0" fmla="*/ 0 w 192"/>
              <a:gd name="T1" fmla="*/ 0 h 328"/>
              <a:gd name="T2" fmla="*/ 82325107 w 192"/>
              <a:gd name="T3" fmla="*/ 29508480 h 328"/>
              <a:gd name="T4" fmla="*/ 82325107 w 192"/>
              <a:gd name="T5" fmla="*/ 177052425 h 328"/>
              <a:gd name="T6" fmla="*/ 164650214 w 192"/>
              <a:gd name="T7" fmla="*/ 177052425 h 32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328"/>
              <a:gd name="T14" fmla="*/ 192 w 192"/>
              <a:gd name="T15" fmla="*/ 328 h 3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328">
                <a:moveTo>
                  <a:pt x="0" y="0"/>
                </a:moveTo>
                <a:cubicBezTo>
                  <a:pt x="40" y="0"/>
                  <a:pt x="80" y="0"/>
                  <a:pt x="96" y="48"/>
                </a:cubicBezTo>
                <a:cubicBezTo>
                  <a:pt x="112" y="96"/>
                  <a:pt x="80" y="248"/>
                  <a:pt x="96" y="288"/>
                </a:cubicBezTo>
                <a:cubicBezTo>
                  <a:pt x="112" y="328"/>
                  <a:pt x="152" y="308"/>
                  <a:pt x="192" y="28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Freeform 253"/>
          <p:cNvSpPr>
            <a:spLocks/>
          </p:cNvSpPr>
          <p:nvPr/>
        </p:nvSpPr>
        <p:spPr bwMode="auto">
          <a:xfrm rot="9222466" flipH="1">
            <a:off x="5668963" y="2322513"/>
            <a:ext cx="46037" cy="88900"/>
          </a:xfrm>
          <a:custGeom>
            <a:avLst/>
            <a:gdLst>
              <a:gd name="T0" fmla="*/ 2660151 w 152"/>
              <a:gd name="T1" fmla="*/ 0 h 113"/>
              <a:gd name="T2" fmla="*/ 733866 w 152"/>
              <a:gd name="T3" fmla="*/ 7427478 h 113"/>
              <a:gd name="T4" fmla="*/ 733866 w 152"/>
              <a:gd name="T5" fmla="*/ 37136600 h 113"/>
              <a:gd name="T6" fmla="*/ 5137063 w 152"/>
              <a:gd name="T7" fmla="*/ 66844939 h 113"/>
              <a:gd name="T8" fmla="*/ 10365897 w 152"/>
              <a:gd name="T9" fmla="*/ 57560792 h 113"/>
              <a:gd name="T10" fmla="*/ 13943456 w 152"/>
              <a:gd name="T11" fmla="*/ 3713660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Freeform 254"/>
          <p:cNvSpPr>
            <a:spLocks/>
          </p:cNvSpPr>
          <p:nvPr/>
        </p:nvSpPr>
        <p:spPr bwMode="auto">
          <a:xfrm rot="1673837">
            <a:off x="5716588" y="2370138"/>
            <a:ext cx="58737" cy="85725"/>
          </a:xfrm>
          <a:custGeom>
            <a:avLst/>
            <a:gdLst>
              <a:gd name="T0" fmla="*/ 0 w 80"/>
              <a:gd name="T1" fmla="*/ 55672537 h 132"/>
              <a:gd name="T2" fmla="*/ 30187881 w 80"/>
              <a:gd name="T3" fmla="*/ 25305759 h 132"/>
              <a:gd name="T4" fmla="*/ 43125435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Freeform 255"/>
          <p:cNvSpPr>
            <a:spLocks/>
          </p:cNvSpPr>
          <p:nvPr/>
        </p:nvSpPr>
        <p:spPr bwMode="auto">
          <a:xfrm>
            <a:off x="4784725" y="2382838"/>
            <a:ext cx="173038" cy="241300"/>
          </a:xfrm>
          <a:custGeom>
            <a:avLst/>
            <a:gdLst>
              <a:gd name="T0" fmla="*/ 0 w 192"/>
              <a:gd name="T1" fmla="*/ 346581452 h 168"/>
              <a:gd name="T2" fmla="*/ 77974351 w 192"/>
              <a:gd name="T3" fmla="*/ 49511030 h 168"/>
              <a:gd name="T4" fmla="*/ 155948702 w 192"/>
              <a:gd name="T5" fmla="*/ 49511030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6" name="Freeform 256"/>
          <p:cNvSpPr>
            <a:spLocks/>
          </p:cNvSpPr>
          <p:nvPr/>
        </p:nvSpPr>
        <p:spPr bwMode="auto">
          <a:xfrm>
            <a:off x="4899025" y="2382838"/>
            <a:ext cx="60325" cy="227012"/>
          </a:xfrm>
          <a:custGeom>
            <a:avLst/>
            <a:gdLst>
              <a:gd name="T0" fmla="*/ 0 w 144"/>
              <a:gd name="T1" fmla="*/ 26292849 h 280"/>
              <a:gd name="T2" fmla="*/ 16847850 w 144"/>
              <a:gd name="T3" fmla="*/ 26292849 h 280"/>
              <a:gd name="T4" fmla="*/ 25271563 w 144"/>
              <a:gd name="T5" fmla="*/ 184051571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7" name="Arc 257"/>
          <p:cNvSpPr>
            <a:spLocks/>
          </p:cNvSpPr>
          <p:nvPr/>
        </p:nvSpPr>
        <p:spPr bwMode="auto">
          <a:xfrm rot="6747118" flipV="1">
            <a:off x="4879976" y="2449512"/>
            <a:ext cx="334962" cy="80963"/>
          </a:xfrm>
          <a:custGeom>
            <a:avLst/>
            <a:gdLst>
              <a:gd name="T0" fmla="*/ 71109957 w 21600"/>
              <a:gd name="T1" fmla="*/ 0 h 26689"/>
              <a:gd name="T2" fmla="*/ 51799699 w 21600"/>
              <a:gd name="T3" fmla="*/ 745066 h 26689"/>
              <a:gd name="T4" fmla="*/ 0 w 21600"/>
              <a:gd name="T5" fmla="*/ 283272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Arc 258"/>
          <p:cNvSpPr>
            <a:spLocks/>
          </p:cNvSpPr>
          <p:nvPr/>
        </p:nvSpPr>
        <p:spPr bwMode="auto">
          <a:xfrm rot="4648667">
            <a:off x="1502569" y="2369344"/>
            <a:ext cx="111125" cy="179387"/>
          </a:xfrm>
          <a:custGeom>
            <a:avLst/>
            <a:gdLst>
              <a:gd name="T0" fmla="*/ 438932 w 20914"/>
              <a:gd name="T1" fmla="*/ 0 h 21401"/>
              <a:gd name="T2" fmla="*/ 3137339 w 20914"/>
              <a:gd name="T3" fmla="*/ 9424235 h 21401"/>
              <a:gd name="T4" fmla="*/ 0 w 20914"/>
              <a:gd name="T5" fmla="*/ 12603896 h 21401"/>
              <a:gd name="T6" fmla="*/ 0 60000 65536"/>
              <a:gd name="T7" fmla="*/ 0 60000 65536"/>
              <a:gd name="T8" fmla="*/ 0 60000 65536"/>
              <a:gd name="T9" fmla="*/ 0 w 20914"/>
              <a:gd name="T10" fmla="*/ 0 h 21401"/>
              <a:gd name="T11" fmla="*/ 20914 w 20914"/>
              <a:gd name="T12" fmla="*/ 21401 h 21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14" h="21401" fill="none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</a:path>
              <a:path w="20914" h="21401" stroke="0" extrusionOk="0">
                <a:moveTo>
                  <a:pt x="2925" y="0"/>
                </a:moveTo>
                <a:cubicBezTo>
                  <a:pt x="11614" y="1188"/>
                  <a:pt x="18722" y="7510"/>
                  <a:pt x="20914" y="16001"/>
                </a:cubicBezTo>
                <a:lnTo>
                  <a:pt x="0" y="21401"/>
                </a:lnTo>
                <a:lnTo>
                  <a:pt x="2925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Arc 259"/>
          <p:cNvSpPr>
            <a:spLocks/>
          </p:cNvSpPr>
          <p:nvPr/>
        </p:nvSpPr>
        <p:spPr bwMode="auto">
          <a:xfrm rot="-4728917">
            <a:off x="1619250" y="2466975"/>
            <a:ext cx="198438" cy="147638"/>
          </a:xfrm>
          <a:custGeom>
            <a:avLst/>
            <a:gdLst>
              <a:gd name="T0" fmla="*/ 6384430 w 21600"/>
              <a:gd name="T1" fmla="*/ 3094488 h 32248"/>
              <a:gd name="T2" fmla="*/ 4910477 w 21600"/>
              <a:gd name="T3" fmla="*/ 0 h 32248"/>
              <a:gd name="T4" fmla="*/ 16748157 w 21600"/>
              <a:gd name="T5" fmla="*/ 1466253 h 32248"/>
              <a:gd name="T6" fmla="*/ 0 60000 65536"/>
              <a:gd name="T7" fmla="*/ 0 60000 65536"/>
              <a:gd name="T8" fmla="*/ 0 60000 65536"/>
              <a:gd name="T9" fmla="*/ 0 w 21600"/>
              <a:gd name="T10" fmla="*/ 0 h 32248"/>
              <a:gd name="T11" fmla="*/ 21600 w 21600"/>
              <a:gd name="T12" fmla="*/ 32248 h 32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248" fill="none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32248" stroke="0" extrusionOk="0">
                <a:moveTo>
                  <a:pt x="8234" y="32247"/>
                </a:moveTo>
                <a:cubicBezTo>
                  <a:pt x="3034" y="28152"/>
                  <a:pt x="0" y="21898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8234" y="3224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Freeform 260"/>
          <p:cNvSpPr>
            <a:spLocks/>
          </p:cNvSpPr>
          <p:nvPr/>
        </p:nvSpPr>
        <p:spPr bwMode="auto">
          <a:xfrm>
            <a:off x="1785938" y="2386013"/>
            <a:ext cx="115887" cy="277812"/>
          </a:xfrm>
          <a:custGeom>
            <a:avLst/>
            <a:gdLst>
              <a:gd name="T0" fmla="*/ 17129551 w 112"/>
              <a:gd name="T1" fmla="*/ 0 h 328"/>
              <a:gd name="T2" fmla="*/ 17129551 w 112"/>
              <a:gd name="T3" fmla="*/ 206607405 h 328"/>
              <a:gd name="T4" fmla="*/ 119908899 w 112"/>
              <a:gd name="T5" fmla="*/ 172173129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1" name="Freeform 261"/>
          <p:cNvSpPr>
            <a:spLocks/>
          </p:cNvSpPr>
          <p:nvPr/>
        </p:nvSpPr>
        <p:spPr bwMode="auto">
          <a:xfrm>
            <a:off x="1811338" y="2322513"/>
            <a:ext cx="69850" cy="85725"/>
          </a:xfrm>
          <a:custGeom>
            <a:avLst/>
            <a:gdLst>
              <a:gd name="T0" fmla="*/ 0 w 56"/>
              <a:gd name="T1" fmla="*/ 5435295 h 104"/>
              <a:gd name="T2" fmla="*/ 74678380 w 56"/>
              <a:gd name="T3" fmla="*/ 5435295 h 104"/>
              <a:gd name="T4" fmla="*/ 74678380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2" name="Freeform 262"/>
          <p:cNvSpPr>
            <a:spLocks/>
          </p:cNvSpPr>
          <p:nvPr/>
        </p:nvSpPr>
        <p:spPr bwMode="auto">
          <a:xfrm rot="-1391916">
            <a:off x="1839913" y="2519363"/>
            <a:ext cx="146050" cy="85725"/>
          </a:xfrm>
          <a:custGeom>
            <a:avLst/>
            <a:gdLst>
              <a:gd name="T0" fmla="*/ 0 w 48"/>
              <a:gd name="T1" fmla="*/ 38274875 h 192"/>
              <a:gd name="T2" fmla="*/ 44438760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3" name="Arc 263"/>
          <p:cNvSpPr>
            <a:spLocks/>
          </p:cNvSpPr>
          <p:nvPr/>
        </p:nvSpPr>
        <p:spPr bwMode="auto">
          <a:xfrm flipH="1">
            <a:off x="1947863" y="2378075"/>
            <a:ext cx="187325" cy="134938"/>
          </a:xfrm>
          <a:custGeom>
            <a:avLst/>
            <a:gdLst>
              <a:gd name="T0" fmla="*/ 0 w 37898"/>
              <a:gd name="T1" fmla="*/ 1910703 h 21600"/>
              <a:gd name="T2" fmla="*/ 4576724 w 37898"/>
              <a:gd name="T3" fmla="*/ 4323645 h 21600"/>
              <a:gd name="T4" fmla="*/ 2010360 w 37898"/>
              <a:gd name="T5" fmla="*/ 5266174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Arc 264"/>
          <p:cNvSpPr>
            <a:spLocks/>
          </p:cNvSpPr>
          <p:nvPr/>
        </p:nvSpPr>
        <p:spPr bwMode="auto">
          <a:xfrm flipH="1">
            <a:off x="2057400" y="2430463"/>
            <a:ext cx="106363" cy="227012"/>
          </a:xfrm>
          <a:custGeom>
            <a:avLst/>
            <a:gdLst>
              <a:gd name="T0" fmla="*/ 2578953 w 21600"/>
              <a:gd name="T1" fmla="*/ 8841797 h 36375"/>
              <a:gd name="T2" fmla="*/ 697781 w 21600"/>
              <a:gd name="T3" fmla="*/ 0 h 36375"/>
              <a:gd name="T4" fmla="*/ 2579076 w 21600"/>
              <a:gd name="T5" fmla="*/ 3591408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Arc 265"/>
          <p:cNvSpPr>
            <a:spLocks/>
          </p:cNvSpPr>
          <p:nvPr/>
        </p:nvSpPr>
        <p:spPr bwMode="auto">
          <a:xfrm flipH="1">
            <a:off x="1946275" y="2487613"/>
            <a:ext cx="114300" cy="169862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6611085 h 27198"/>
              <a:gd name="T4" fmla="*/ 191234 w 23199"/>
              <a:gd name="T5" fmla="*/ 136368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Freeform 266"/>
          <p:cNvSpPr>
            <a:spLocks/>
          </p:cNvSpPr>
          <p:nvPr/>
        </p:nvSpPr>
        <p:spPr bwMode="auto">
          <a:xfrm>
            <a:off x="2117725" y="2336800"/>
            <a:ext cx="69850" cy="85725"/>
          </a:xfrm>
          <a:custGeom>
            <a:avLst/>
            <a:gdLst>
              <a:gd name="T0" fmla="*/ 0 w 56"/>
              <a:gd name="T1" fmla="*/ 5435295 h 104"/>
              <a:gd name="T2" fmla="*/ 74678380 w 56"/>
              <a:gd name="T3" fmla="*/ 5435295 h 104"/>
              <a:gd name="T4" fmla="*/ 74678380 w 56"/>
              <a:gd name="T5" fmla="*/ 38048713 h 104"/>
              <a:gd name="T6" fmla="*/ 0 w 56"/>
              <a:gd name="T7" fmla="*/ 70661309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7" name="Freeform 267"/>
          <p:cNvSpPr>
            <a:spLocks/>
          </p:cNvSpPr>
          <p:nvPr/>
        </p:nvSpPr>
        <p:spPr bwMode="auto">
          <a:xfrm>
            <a:off x="2195513" y="2378075"/>
            <a:ext cx="112712" cy="84138"/>
          </a:xfrm>
          <a:custGeom>
            <a:avLst/>
            <a:gdLst>
              <a:gd name="T0" fmla="*/ 0 w 80"/>
              <a:gd name="T1" fmla="*/ 53630321 h 132"/>
              <a:gd name="T2" fmla="*/ 111159394 w 80"/>
              <a:gd name="T3" fmla="*/ 24377709 h 132"/>
              <a:gd name="T4" fmla="*/ 158799920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8" name="Freeform 268"/>
          <p:cNvSpPr>
            <a:spLocks/>
          </p:cNvSpPr>
          <p:nvPr/>
        </p:nvSpPr>
        <p:spPr bwMode="auto">
          <a:xfrm>
            <a:off x="2292350" y="2266950"/>
            <a:ext cx="80963" cy="376238"/>
          </a:xfrm>
          <a:custGeom>
            <a:avLst/>
            <a:gdLst>
              <a:gd name="T0" fmla="*/ 2967208 w 94"/>
              <a:gd name="T1" fmla="*/ 0 h 443"/>
              <a:gd name="T2" fmla="*/ 1484035 w 94"/>
              <a:gd name="T3" fmla="*/ 233702441 h 443"/>
              <a:gd name="T4" fmla="*/ 10385658 w 94"/>
              <a:gd name="T5" fmla="*/ 305832257 h 443"/>
              <a:gd name="T6" fmla="*/ 45994734 w 94"/>
              <a:gd name="T7" fmla="*/ 314488276 h 443"/>
              <a:gd name="T8" fmla="*/ 69734125 w 94"/>
              <a:gd name="T9" fmla="*/ 302947200 h 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43"/>
              <a:gd name="T17" fmla="*/ 94 w 94"/>
              <a:gd name="T18" fmla="*/ 443 h 4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43">
                <a:moveTo>
                  <a:pt x="4" y="0"/>
                </a:moveTo>
                <a:cubicBezTo>
                  <a:pt x="4" y="54"/>
                  <a:pt x="0" y="253"/>
                  <a:pt x="2" y="324"/>
                </a:cubicBezTo>
                <a:cubicBezTo>
                  <a:pt x="4" y="395"/>
                  <a:pt x="4" y="405"/>
                  <a:pt x="14" y="424"/>
                </a:cubicBezTo>
                <a:cubicBezTo>
                  <a:pt x="24" y="443"/>
                  <a:pt x="49" y="437"/>
                  <a:pt x="62" y="436"/>
                </a:cubicBezTo>
                <a:cubicBezTo>
                  <a:pt x="75" y="435"/>
                  <a:pt x="87" y="423"/>
                  <a:pt x="94" y="42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9" name="Line 269"/>
          <p:cNvSpPr>
            <a:spLocks noChangeShapeType="1"/>
          </p:cNvSpPr>
          <p:nvPr/>
        </p:nvSpPr>
        <p:spPr bwMode="auto">
          <a:xfrm flipV="1">
            <a:off x="2217738" y="2378075"/>
            <a:ext cx="155575" cy="63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0" name="Freeform 270"/>
          <p:cNvSpPr>
            <a:spLocks/>
          </p:cNvSpPr>
          <p:nvPr/>
        </p:nvSpPr>
        <p:spPr bwMode="auto">
          <a:xfrm rot="9222466" flipH="1">
            <a:off x="2106613" y="2413000"/>
            <a:ext cx="52387" cy="46038"/>
          </a:xfrm>
          <a:custGeom>
            <a:avLst/>
            <a:gdLst>
              <a:gd name="T0" fmla="*/ 3444790 w 152"/>
              <a:gd name="T1" fmla="*/ 0 h 113"/>
              <a:gd name="T2" fmla="*/ 950204 w 152"/>
              <a:gd name="T3" fmla="*/ 1991857 h 113"/>
              <a:gd name="T4" fmla="*/ 950204 w 152"/>
              <a:gd name="T5" fmla="*/ 9959283 h 113"/>
              <a:gd name="T6" fmla="*/ 6651770 w 152"/>
              <a:gd name="T7" fmla="*/ 17926710 h 113"/>
              <a:gd name="T8" fmla="*/ 13422790 w 152"/>
              <a:gd name="T9" fmla="*/ 15436992 h 113"/>
              <a:gd name="T10" fmla="*/ 18055247 w 152"/>
              <a:gd name="T11" fmla="*/ 995928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1" name="Freeform 271"/>
          <p:cNvSpPr>
            <a:spLocks/>
          </p:cNvSpPr>
          <p:nvPr/>
        </p:nvSpPr>
        <p:spPr bwMode="auto">
          <a:xfrm rot="1673837">
            <a:off x="2139950" y="2438400"/>
            <a:ext cx="65088" cy="44450"/>
          </a:xfrm>
          <a:custGeom>
            <a:avLst/>
            <a:gdLst>
              <a:gd name="T0" fmla="*/ 0 w 80"/>
              <a:gd name="T1" fmla="*/ 14968199 h 132"/>
              <a:gd name="T2" fmla="*/ 37069242 w 80"/>
              <a:gd name="T3" fmla="*/ 6803880 h 132"/>
              <a:gd name="T4" fmla="*/ 52955589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2" name="Arc 272"/>
          <p:cNvSpPr>
            <a:spLocks/>
          </p:cNvSpPr>
          <p:nvPr/>
        </p:nvSpPr>
        <p:spPr bwMode="auto">
          <a:xfrm rot="668040">
            <a:off x="2347913" y="2509838"/>
            <a:ext cx="63500" cy="130175"/>
          </a:xfrm>
          <a:custGeom>
            <a:avLst/>
            <a:gdLst>
              <a:gd name="T0" fmla="*/ 504240 w 21600"/>
              <a:gd name="T1" fmla="*/ 0 h 30122"/>
              <a:gd name="T2" fmla="*/ 12297 w 21600"/>
              <a:gd name="T3" fmla="*/ 2431168 h 30122"/>
              <a:gd name="T4" fmla="*/ 0 w 21600"/>
              <a:gd name="T5" fmla="*/ 688218 h 30122"/>
              <a:gd name="T6" fmla="*/ 0 60000 65536"/>
              <a:gd name="T7" fmla="*/ 0 60000 65536"/>
              <a:gd name="T8" fmla="*/ 0 60000 65536"/>
              <a:gd name="T9" fmla="*/ 0 w 21600"/>
              <a:gd name="T10" fmla="*/ 0 h 30122"/>
              <a:gd name="T11" fmla="*/ 21600 w 21600"/>
              <a:gd name="T12" fmla="*/ 30122 h 30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22" fill="none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</a:path>
              <a:path w="21600" h="30122" stroke="0" extrusionOk="0">
                <a:moveTo>
                  <a:pt x="19845" y="0"/>
                </a:moveTo>
                <a:cubicBezTo>
                  <a:pt x="21003" y="2693"/>
                  <a:pt x="21600" y="5595"/>
                  <a:pt x="21600" y="8527"/>
                </a:cubicBezTo>
                <a:cubicBezTo>
                  <a:pt x="21600" y="20267"/>
                  <a:pt x="12221" y="29858"/>
                  <a:pt x="483" y="30121"/>
                </a:cubicBezTo>
                <a:lnTo>
                  <a:pt x="0" y="8527"/>
                </a:lnTo>
                <a:lnTo>
                  <a:pt x="19845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Freeform 273"/>
          <p:cNvSpPr>
            <a:spLocks/>
          </p:cNvSpPr>
          <p:nvPr/>
        </p:nvSpPr>
        <p:spPr bwMode="auto">
          <a:xfrm>
            <a:off x="2770188" y="2322513"/>
            <a:ext cx="117475" cy="334962"/>
          </a:xfrm>
          <a:custGeom>
            <a:avLst/>
            <a:gdLst>
              <a:gd name="T0" fmla="*/ 0 w 242"/>
              <a:gd name="T1" fmla="*/ 396464788 h 283"/>
              <a:gd name="T2" fmla="*/ 17437759 w 242"/>
              <a:gd name="T3" fmla="*/ 323615910 h 283"/>
              <a:gd name="T4" fmla="*/ 34875518 w 242"/>
              <a:gd name="T5" fmla="*/ 259172963 h 283"/>
              <a:gd name="T6" fmla="*/ 46186610 w 242"/>
              <a:gd name="T7" fmla="*/ 203136093 h 283"/>
              <a:gd name="T8" fmla="*/ 55612278 w 242"/>
              <a:gd name="T9" fmla="*/ 113476355 h 283"/>
              <a:gd name="T10" fmla="*/ 55141407 w 242"/>
              <a:gd name="T11" fmla="*/ 37825843 h 283"/>
              <a:gd name="T12" fmla="*/ 51841914 w 242"/>
              <a:gd name="T13" fmla="*/ 12609010 h 283"/>
              <a:gd name="T14" fmla="*/ 45715254 w 242"/>
              <a:gd name="T15" fmla="*/ 1401396 h 283"/>
              <a:gd name="T16" fmla="*/ 41002178 w 242"/>
              <a:gd name="T17" fmla="*/ 1401396 h 2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2"/>
              <a:gd name="T28" fmla="*/ 0 h 283"/>
              <a:gd name="T29" fmla="*/ 242 w 242"/>
              <a:gd name="T30" fmla="*/ 283 h 2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2" h="283">
                <a:moveTo>
                  <a:pt x="0" y="283"/>
                </a:moveTo>
                <a:cubicBezTo>
                  <a:pt x="12" y="274"/>
                  <a:pt x="49" y="247"/>
                  <a:pt x="74" y="231"/>
                </a:cubicBezTo>
                <a:cubicBezTo>
                  <a:pt x="99" y="215"/>
                  <a:pt x="128" y="199"/>
                  <a:pt x="148" y="185"/>
                </a:cubicBezTo>
                <a:cubicBezTo>
                  <a:pt x="168" y="171"/>
                  <a:pt x="181" y="162"/>
                  <a:pt x="196" y="145"/>
                </a:cubicBezTo>
                <a:cubicBezTo>
                  <a:pt x="211" y="128"/>
                  <a:pt x="230" y="101"/>
                  <a:pt x="236" y="81"/>
                </a:cubicBezTo>
                <a:cubicBezTo>
                  <a:pt x="242" y="61"/>
                  <a:pt x="237" y="39"/>
                  <a:pt x="234" y="27"/>
                </a:cubicBezTo>
                <a:cubicBezTo>
                  <a:pt x="231" y="15"/>
                  <a:pt x="227" y="13"/>
                  <a:pt x="220" y="9"/>
                </a:cubicBezTo>
                <a:cubicBezTo>
                  <a:pt x="213" y="5"/>
                  <a:pt x="202" y="2"/>
                  <a:pt x="194" y="1"/>
                </a:cubicBezTo>
                <a:cubicBezTo>
                  <a:pt x="186" y="0"/>
                  <a:pt x="178" y="1"/>
                  <a:pt x="174" y="1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4" name="Line 274"/>
          <p:cNvSpPr>
            <a:spLocks noChangeShapeType="1"/>
          </p:cNvSpPr>
          <p:nvPr/>
        </p:nvSpPr>
        <p:spPr bwMode="auto">
          <a:xfrm flipH="1" flipV="1">
            <a:off x="2849563" y="2363788"/>
            <a:ext cx="133350" cy="603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5" name="Arc 275"/>
          <p:cNvSpPr>
            <a:spLocks/>
          </p:cNvSpPr>
          <p:nvPr/>
        </p:nvSpPr>
        <p:spPr bwMode="auto">
          <a:xfrm rot="2265330" flipV="1">
            <a:off x="2905125" y="2587625"/>
            <a:ext cx="92075" cy="52388"/>
          </a:xfrm>
          <a:custGeom>
            <a:avLst/>
            <a:gdLst>
              <a:gd name="T0" fmla="*/ 0 w 37898"/>
              <a:gd name="T1" fmla="*/ 111812 h 21600"/>
              <a:gd name="T2" fmla="*/ 543492 w 37898"/>
              <a:gd name="T3" fmla="*/ 253015 h 21600"/>
              <a:gd name="T4" fmla="*/ 238735 w 37898"/>
              <a:gd name="T5" fmla="*/ 308168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Arc 276"/>
          <p:cNvSpPr>
            <a:spLocks/>
          </p:cNvSpPr>
          <p:nvPr/>
        </p:nvSpPr>
        <p:spPr bwMode="auto">
          <a:xfrm rot="36600" flipH="1">
            <a:off x="2757488" y="2416175"/>
            <a:ext cx="290512" cy="206375"/>
          </a:xfrm>
          <a:custGeom>
            <a:avLst/>
            <a:gdLst>
              <a:gd name="T0" fmla="*/ 8515337 w 21600"/>
              <a:gd name="T1" fmla="*/ 11996618 h 27068"/>
              <a:gd name="T2" fmla="*/ 15407709 w 21600"/>
              <a:gd name="T3" fmla="*/ 0 h 27068"/>
              <a:gd name="T4" fmla="*/ 52551436 w 21600"/>
              <a:gd name="T5" fmla="*/ 6772170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Freeform 277"/>
          <p:cNvSpPr>
            <a:spLocks/>
          </p:cNvSpPr>
          <p:nvPr/>
        </p:nvSpPr>
        <p:spPr bwMode="auto">
          <a:xfrm rot="8079858" flipH="1">
            <a:off x="2825750" y="2300288"/>
            <a:ext cx="58738" cy="93662"/>
          </a:xfrm>
          <a:custGeom>
            <a:avLst/>
            <a:gdLst>
              <a:gd name="T0" fmla="*/ 4330768 w 152"/>
              <a:gd name="T1" fmla="*/ 0 h 113"/>
              <a:gd name="T2" fmla="*/ 1194468 w 152"/>
              <a:gd name="T3" fmla="*/ 8243915 h 113"/>
              <a:gd name="T4" fmla="*/ 1194468 w 152"/>
              <a:gd name="T5" fmla="*/ 41221228 h 113"/>
              <a:gd name="T6" fmla="*/ 8362436 w 152"/>
              <a:gd name="T7" fmla="*/ 74198545 h 113"/>
              <a:gd name="T8" fmla="*/ 16874422 w 152"/>
              <a:gd name="T9" fmla="*/ 63893241 h 113"/>
              <a:gd name="T10" fmla="*/ 22698370 w 152"/>
              <a:gd name="T11" fmla="*/ 41221228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8" name="Arc 278"/>
          <p:cNvSpPr>
            <a:spLocks/>
          </p:cNvSpPr>
          <p:nvPr/>
        </p:nvSpPr>
        <p:spPr bwMode="auto">
          <a:xfrm flipH="1">
            <a:off x="3386138" y="2390775"/>
            <a:ext cx="177800" cy="127000"/>
          </a:xfrm>
          <a:custGeom>
            <a:avLst/>
            <a:gdLst>
              <a:gd name="T0" fmla="*/ 0 w 39875"/>
              <a:gd name="T1" fmla="*/ 2110846 h 21600"/>
              <a:gd name="T2" fmla="*/ 3535034 w 39875"/>
              <a:gd name="T3" fmla="*/ 3816603 h 21600"/>
              <a:gd name="T4" fmla="*/ 1636536 w 39875"/>
              <a:gd name="T5" fmla="*/ 4390396 h 21600"/>
              <a:gd name="T6" fmla="*/ 0 60000 65536"/>
              <a:gd name="T7" fmla="*/ 0 60000 65536"/>
              <a:gd name="T8" fmla="*/ 0 60000 65536"/>
              <a:gd name="T9" fmla="*/ 0 w 39875"/>
              <a:gd name="T10" fmla="*/ 0 h 21600"/>
              <a:gd name="T11" fmla="*/ 39875 w 398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75" h="21600" fill="none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</a:path>
              <a:path w="39875" h="21600" stroke="0" extrusionOk="0">
                <a:moveTo>
                  <a:pt x="-1" y="10384"/>
                </a:moveTo>
                <a:cubicBezTo>
                  <a:pt x="3917" y="3936"/>
                  <a:pt x="10915" y="-1"/>
                  <a:pt x="18460" y="0"/>
                </a:cubicBezTo>
                <a:cubicBezTo>
                  <a:pt x="29298" y="0"/>
                  <a:pt x="38458" y="8031"/>
                  <a:pt x="39874" y="18777"/>
                </a:cubicBezTo>
                <a:lnTo>
                  <a:pt x="18460" y="21600"/>
                </a:lnTo>
                <a:lnTo>
                  <a:pt x="-1" y="1038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9" name="Arc 279"/>
          <p:cNvSpPr>
            <a:spLocks/>
          </p:cNvSpPr>
          <p:nvPr/>
        </p:nvSpPr>
        <p:spPr bwMode="auto">
          <a:xfrm flipH="1">
            <a:off x="3386138" y="2497138"/>
            <a:ext cx="104775" cy="150812"/>
          </a:xfrm>
          <a:custGeom>
            <a:avLst/>
            <a:gdLst>
              <a:gd name="T0" fmla="*/ 1986389 w 23853"/>
              <a:gd name="T1" fmla="*/ 0 h 25811"/>
              <a:gd name="T2" fmla="*/ 0 w 23853"/>
              <a:gd name="T3" fmla="*/ 5125183 h 25811"/>
              <a:gd name="T4" fmla="*/ 190934 w 23853"/>
              <a:gd name="T5" fmla="*/ 840010 h 25811"/>
              <a:gd name="T6" fmla="*/ 0 60000 65536"/>
              <a:gd name="T7" fmla="*/ 0 60000 65536"/>
              <a:gd name="T8" fmla="*/ 0 60000 65536"/>
              <a:gd name="T9" fmla="*/ 0 w 23853"/>
              <a:gd name="T10" fmla="*/ 0 h 25811"/>
              <a:gd name="T11" fmla="*/ 23853 w 23853"/>
              <a:gd name="T12" fmla="*/ 25811 h 258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53" h="25811" fill="none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</a:path>
              <a:path w="23853" h="25811" stroke="0" extrusionOk="0">
                <a:moveTo>
                  <a:pt x="23438" y="-1"/>
                </a:moveTo>
                <a:cubicBezTo>
                  <a:pt x="23714" y="1386"/>
                  <a:pt x="23853" y="2797"/>
                  <a:pt x="23853" y="4211"/>
                </a:cubicBezTo>
                <a:cubicBezTo>
                  <a:pt x="23853" y="16140"/>
                  <a:pt x="14182" y="25811"/>
                  <a:pt x="2253" y="25811"/>
                </a:cubicBezTo>
                <a:cubicBezTo>
                  <a:pt x="1500" y="25811"/>
                  <a:pt x="748" y="25771"/>
                  <a:pt x="-1" y="25693"/>
                </a:cubicBezTo>
                <a:lnTo>
                  <a:pt x="2253" y="4211"/>
                </a:lnTo>
                <a:lnTo>
                  <a:pt x="2343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Arc 280"/>
          <p:cNvSpPr>
            <a:spLocks/>
          </p:cNvSpPr>
          <p:nvPr/>
        </p:nvSpPr>
        <p:spPr bwMode="auto">
          <a:xfrm flipH="1">
            <a:off x="3484563" y="2455863"/>
            <a:ext cx="96837" cy="193675"/>
          </a:xfrm>
          <a:custGeom>
            <a:avLst/>
            <a:gdLst>
              <a:gd name="T0" fmla="*/ 1907761 w 21600"/>
              <a:gd name="T1" fmla="*/ 6602027 h 33172"/>
              <a:gd name="T2" fmla="*/ 303113 w 21600"/>
              <a:gd name="T3" fmla="*/ 0 h 33172"/>
              <a:gd name="T4" fmla="*/ 1946329 w 21600"/>
              <a:gd name="T5" fmla="*/ 2303916 h 33172"/>
              <a:gd name="T6" fmla="*/ 0 60000 65536"/>
              <a:gd name="T7" fmla="*/ 0 60000 65536"/>
              <a:gd name="T8" fmla="*/ 0 60000 65536"/>
              <a:gd name="T9" fmla="*/ 0 w 21600"/>
              <a:gd name="T10" fmla="*/ 0 h 33172"/>
              <a:gd name="T11" fmla="*/ 21600 w 21600"/>
              <a:gd name="T12" fmla="*/ 33172 h 33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172" fill="none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</a:path>
              <a:path w="21600" h="33172" stroke="0" extrusionOk="0">
                <a:moveTo>
                  <a:pt x="21172" y="33171"/>
                </a:moveTo>
                <a:cubicBezTo>
                  <a:pt x="9411" y="32938"/>
                  <a:pt x="0" y="23338"/>
                  <a:pt x="0" y="11576"/>
                </a:cubicBezTo>
                <a:cubicBezTo>
                  <a:pt x="-1" y="7476"/>
                  <a:pt x="1166" y="3461"/>
                  <a:pt x="3363" y="-1"/>
                </a:cubicBezTo>
                <a:lnTo>
                  <a:pt x="21600" y="11576"/>
                </a:lnTo>
                <a:lnTo>
                  <a:pt x="21172" y="3317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1" name="Line 281"/>
          <p:cNvSpPr>
            <a:spLocks noChangeShapeType="1"/>
          </p:cNvSpPr>
          <p:nvPr/>
        </p:nvSpPr>
        <p:spPr bwMode="auto">
          <a:xfrm flipV="1">
            <a:off x="3422650" y="2271713"/>
            <a:ext cx="85725" cy="50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2" name="Line 282"/>
          <p:cNvSpPr>
            <a:spLocks noChangeShapeType="1"/>
          </p:cNvSpPr>
          <p:nvPr/>
        </p:nvSpPr>
        <p:spPr bwMode="auto">
          <a:xfrm flipH="1" flipV="1">
            <a:off x="3490913" y="2266950"/>
            <a:ext cx="74612" cy="635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3" name="Freeform 283"/>
          <p:cNvSpPr>
            <a:spLocks/>
          </p:cNvSpPr>
          <p:nvPr/>
        </p:nvSpPr>
        <p:spPr bwMode="auto">
          <a:xfrm>
            <a:off x="3168650" y="2528888"/>
            <a:ext cx="111125" cy="111125"/>
          </a:xfrm>
          <a:custGeom>
            <a:avLst/>
            <a:gdLst>
              <a:gd name="T0" fmla="*/ 0 w 48"/>
              <a:gd name="T1" fmla="*/ 64316485 h 192"/>
              <a:gd name="T2" fmla="*/ 257265941 w 48"/>
              <a:gd name="T3" fmla="*/ 0 h 192"/>
              <a:gd name="T4" fmla="*/ 0 60000 65536"/>
              <a:gd name="T5" fmla="*/ 0 60000 65536"/>
              <a:gd name="T6" fmla="*/ 0 w 48"/>
              <a:gd name="T7" fmla="*/ 0 h 192"/>
              <a:gd name="T8" fmla="*/ 48 w 48"/>
              <a:gd name="T9" fmla="*/ 192 h 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92">
                <a:moveTo>
                  <a:pt x="0" y="192"/>
                </a:moveTo>
                <a:cubicBezTo>
                  <a:pt x="20" y="112"/>
                  <a:pt x="40" y="32"/>
                  <a:pt x="48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4" name="Freeform 284"/>
          <p:cNvSpPr>
            <a:spLocks/>
          </p:cNvSpPr>
          <p:nvPr/>
        </p:nvSpPr>
        <p:spPr bwMode="auto">
          <a:xfrm>
            <a:off x="3119438" y="2378075"/>
            <a:ext cx="107950" cy="274638"/>
          </a:xfrm>
          <a:custGeom>
            <a:avLst/>
            <a:gdLst>
              <a:gd name="T0" fmla="*/ 14863365 w 112"/>
              <a:gd name="T1" fmla="*/ 0 h 328"/>
              <a:gd name="T2" fmla="*/ 14863365 w 112"/>
              <a:gd name="T3" fmla="*/ 201914170 h 328"/>
              <a:gd name="T4" fmla="*/ 104046453 w 112"/>
              <a:gd name="T5" fmla="*/ 168261817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5" name="Freeform 285"/>
          <p:cNvSpPr>
            <a:spLocks/>
          </p:cNvSpPr>
          <p:nvPr/>
        </p:nvSpPr>
        <p:spPr bwMode="auto">
          <a:xfrm>
            <a:off x="3055938" y="2378075"/>
            <a:ext cx="63500" cy="139700"/>
          </a:xfrm>
          <a:custGeom>
            <a:avLst/>
            <a:gdLst>
              <a:gd name="T0" fmla="*/ 0 w 80"/>
              <a:gd name="T1" fmla="*/ 147849164 h 132"/>
              <a:gd name="T2" fmla="*/ 35282186 w 80"/>
              <a:gd name="T3" fmla="*/ 67204152 h 132"/>
              <a:gd name="T4" fmla="*/ 50403118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6" name="Freeform 286"/>
          <p:cNvSpPr>
            <a:spLocks/>
          </p:cNvSpPr>
          <p:nvPr/>
        </p:nvSpPr>
        <p:spPr bwMode="auto">
          <a:xfrm>
            <a:off x="3636963" y="2381250"/>
            <a:ext cx="100012" cy="268288"/>
          </a:xfrm>
          <a:custGeom>
            <a:avLst/>
            <a:gdLst>
              <a:gd name="T0" fmla="*/ 12757781 w 112"/>
              <a:gd name="T1" fmla="*/ 0 h 328"/>
              <a:gd name="T2" fmla="*/ 12757781 w 112"/>
              <a:gd name="T3" fmla="*/ 192684748 h 328"/>
              <a:gd name="T4" fmla="*/ 89307148 w 112"/>
              <a:gd name="T5" fmla="*/ 160570359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7" name="AutoShape 287"/>
          <p:cNvSpPr>
            <a:spLocks noChangeArrowheads="1"/>
          </p:cNvSpPr>
          <p:nvPr/>
        </p:nvSpPr>
        <p:spPr bwMode="auto">
          <a:xfrm>
            <a:off x="3632200" y="2301875"/>
            <a:ext cx="42863" cy="39688"/>
          </a:xfrm>
          <a:prstGeom prst="flowChartConnector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4398" name="Freeform 288"/>
          <p:cNvSpPr>
            <a:spLocks/>
          </p:cNvSpPr>
          <p:nvPr/>
        </p:nvSpPr>
        <p:spPr bwMode="auto">
          <a:xfrm>
            <a:off x="3552825" y="2378075"/>
            <a:ext cx="100013" cy="84138"/>
          </a:xfrm>
          <a:custGeom>
            <a:avLst/>
            <a:gdLst>
              <a:gd name="T0" fmla="*/ 0 w 80"/>
              <a:gd name="T1" fmla="*/ 53630321 h 132"/>
              <a:gd name="T2" fmla="*/ 87522632 w 80"/>
              <a:gd name="T3" fmla="*/ 24377709 h 132"/>
              <a:gd name="T4" fmla="*/ 125032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9" name="Freeform 289"/>
          <p:cNvSpPr>
            <a:spLocks/>
          </p:cNvSpPr>
          <p:nvPr/>
        </p:nvSpPr>
        <p:spPr bwMode="auto">
          <a:xfrm rot="9222466" flipH="1">
            <a:off x="3502025" y="2413000"/>
            <a:ext cx="46038" cy="46038"/>
          </a:xfrm>
          <a:custGeom>
            <a:avLst/>
            <a:gdLst>
              <a:gd name="T0" fmla="*/ 2660512 w 152"/>
              <a:gd name="T1" fmla="*/ 0 h 113"/>
              <a:gd name="T2" fmla="*/ 733882 w 152"/>
              <a:gd name="T3" fmla="*/ 1991857 h 113"/>
              <a:gd name="T4" fmla="*/ 733882 w 152"/>
              <a:gd name="T5" fmla="*/ 9959283 h 113"/>
              <a:gd name="T6" fmla="*/ 5137175 w 152"/>
              <a:gd name="T7" fmla="*/ 17926710 h 113"/>
              <a:gd name="T8" fmla="*/ 10366425 w 152"/>
              <a:gd name="T9" fmla="*/ 15436992 h 113"/>
              <a:gd name="T10" fmla="*/ 13944061 w 152"/>
              <a:gd name="T11" fmla="*/ 9959283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0" name="Freeform 290"/>
          <p:cNvSpPr>
            <a:spLocks/>
          </p:cNvSpPr>
          <p:nvPr/>
        </p:nvSpPr>
        <p:spPr bwMode="auto">
          <a:xfrm rot="1673837">
            <a:off x="3530600" y="2438400"/>
            <a:ext cx="57150" cy="44450"/>
          </a:xfrm>
          <a:custGeom>
            <a:avLst/>
            <a:gdLst>
              <a:gd name="T0" fmla="*/ 0 w 80"/>
              <a:gd name="T1" fmla="*/ 14968199 h 132"/>
              <a:gd name="T2" fmla="*/ 28578572 w 80"/>
              <a:gd name="T3" fmla="*/ 6803880 h 132"/>
              <a:gd name="T4" fmla="*/ 4082652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1" name="Line 291"/>
          <p:cNvSpPr>
            <a:spLocks noChangeShapeType="1"/>
          </p:cNvSpPr>
          <p:nvPr/>
        </p:nvSpPr>
        <p:spPr bwMode="auto">
          <a:xfrm flipV="1">
            <a:off x="5948363" y="2378075"/>
            <a:ext cx="34925" cy="1460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2" name="Arc 292"/>
          <p:cNvSpPr>
            <a:spLocks/>
          </p:cNvSpPr>
          <p:nvPr/>
        </p:nvSpPr>
        <p:spPr bwMode="auto">
          <a:xfrm flipH="1">
            <a:off x="5056188" y="2401888"/>
            <a:ext cx="187325" cy="114300"/>
          </a:xfrm>
          <a:custGeom>
            <a:avLst/>
            <a:gdLst>
              <a:gd name="T0" fmla="*/ 0 w 37898"/>
              <a:gd name="T1" fmla="*/ 1161261 h 21600"/>
              <a:gd name="T2" fmla="*/ 4576724 w 37898"/>
              <a:gd name="T3" fmla="*/ 2627741 h 21600"/>
              <a:gd name="T4" fmla="*/ 2010360 w 37898"/>
              <a:gd name="T5" fmla="*/ 3200601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3" name="Arc 293"/>
          <p:cNvSpPr>
            <a:spLocks/>
          </p:cNvSpPr>
          <p:nvPr/>
        </p:nvSpPr>
        <p:spPr bwMode="auto">
          <a:xfrm flipH="1">
            <a:off x="5162550" y="2446338"/>
            <a:ext cx="106363" cy="192087"/>
          </a:xfrm>
          <a:custGeom>
            <a:avLst/>
            <a:gdLst>
              <a:gd name="T0" fmla="*/ 2578953 w 21600"/>
              <a:gd name="T1" fmla="*/ 5356583 h 36375"/>
              <a:gd name="T2" fmla="*/ 697781 w 21600"/>
              <a:gd name="T3" fmla="*/ 0 h 36375"/>
              <a:gd name="T4" fmla="*/ 2579076 w 21600"/>
              <a:gd name="T5" fmla="*/ 2175766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4" name="Arc 294"/>
          <p:cNvSpPr>
            <a:spLocks/>
          </p:cNvSpPr>
          <p:nvPr/>
        </p:nvSpPr>
        <p:spPr bwMode="auto">
          <a:xfrm flipH="1">
            <a:off x="5054600" y="2493963"/>
            <a:ext cx="114300" cy="144462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4066724 h 27198"/>
              <a:gd name="T4" fmla="*/ 191234 w 23199"/>
              <a:gd name="T5" fmla="*/ 838855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5" name="Freeform 295"/>
          <p:cNvSpPr>
            <a:spLocks/>
          </p:cNvSpPr>
          <p:nvPr/>
        </p:nvSpPr>
        <p:spPr bwMode="auto">
          <a:xfrm rot="-1432516">
            <a:off x="5851525" y="2484438"/>
            <a:ext cx="144463" cy="152400"/>
          </a:xfrm>
          <a:custGeom>
            <a:avLst/>
            <a:gdLst>
              <a:gd name="T0" fmla="*/ 0 w 80"/>
              <a:gd name="T1" fmla="*/ 175952718 h 132"/>
              <a:gd name="T2" fmla="*/ 182608442 w 80"/>
              <a:gd name="T3" fmla="*/ 79978826 h 132"/>
              <a:gd name="T4" fmla="*/ 260869493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6" name="Arc 296"/>
          <p:cNvSpPr>
            <a:spLocks/>
          </p:cNvSpPr>
          <p:nvPr/>
        </p:nvSpPr>
        <p:spPr bwMode="auto">
          <a:xfrm rot="21592133" flipV="1">
            <a:off x="4114800" y="2408238"/>
            <a:ext cx="220663" cy="214312"/>
          </a:xfrm>
          <a:custGeom>
            <a:avLst/>
            <a:gdLst>
              <a:gd name="T0" fmla="*/ 0 w 42187"/>
              <a:gd name="T1" fmla="*/ 14721389 h 21600"/>
              <a:gd name="T2" fmla="*/ 6037140 w 42187"/>
              <a:gd name="T3" fmla="*/ 20741083 h 21600"/>
              <a:gd name="T4" fmla="*/ 2946518 w 42187"/>
              <a:gd name="T5" fmla="*/ 21097550 h 21600"/>
              <a:gd name="T6" fmla="*/ 0 60000 65536"/>
              <a:gd name="T7" fmla="*/ 0 60000 65536"/>
              <a:gd name="T8" fmla="*/ 0 60000 65536"/>
              <a:gd name="T9" fmla="*/ 0 w 42187"/>
              <a:gd name="T10" fmla="*/ 0 h 21600"/>
              <a:gd name="T11" fmla="*/ 42187 w 421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87" h="21600" fill="none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</a:path>
              <a:path w="42187" h="21600" stroke="0" extrusionOk="0">
                <a:moveTo>
                  <a:pt x="0" y="15072"/>
                </a:moveTo>
                <a:cubicBezTo>
                  <a:pt x="2845" y="6097"/>
                  <a:pt x="11175" y="-1"/>
                  <a:pt x="20590" y="0"/>
                </a:cubicBezTo>
                <a:cubicBezTo>
                  <a:pt x="32377" y="0"/>
                  <a:pt x="41987" y="9449"/>
                  <a:pt x="42186" y="21235"/>
                </a:cubicBezTo>
                <a:lnTo>
                  <a:pt x="20590" y="21600"/>
                </a:lnTo>
                <a:lnTo>
                  <a:pt x="0" y="15072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7" name="Freeform 297"/>
          <p:cNvSpPr>
            <a:spLocks/>
          </p:cNvSpPr>
          <p:nvPr/>
        </p:nvSpPr>
        <p:spPr bwMode="auto">
          <a:xfrm>
            <a:off x="4025900" y="1962150"/>
            <a:ext cx="190500" cy="569913"/>
          </a:xfrm>
          <a:custGeom>
            <a:avLst/>
            <a:gdLst>
              <a:gd name="T0" fmla="*/ 0 w 208"/>
              <a:gd name="T1" fmla="*/ 477648314 h 680"/>
              <a:gd name="T2" fmla="*/ 161051274 w 208"/>
              <a:gd name="T3" fmla="*/ 73051951 h 680"/>
              <a:gd name="T4" fmla="*/ 80525637 w 208"/>
              <a:gd name="T5" fmla="*/ 39335729 h 680"/>
              <a:gd name="T6" fmla="*/ 0 60000 65536"/>
              <a:gd name="T7" fmla="*/ 0 60000 65536"/>
              <a:gd name="T8" fmla="*/ 0 60000 65536"/>
              <a:gd name="T9" fmla="*/ 0 w 208"/>
              <a:gd name="T10" fmla="*/ 0 h 680"/>
              <a:gd name="T11" fmla="*/ 208 w 208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80">
                <a:moveTo>
                  <a:pt x="0" y="680"/>
                </a:moveTo>
                <a:cubicBezTo>
                  <a:pt x="88" y="444"/>
                  <a:pt x="176" y="208"/>
                  <a:pt x="192" y="104"/>
                </a:cubicBezTo>
                <a:cubicBezTo>
                  <a:pt x="208" y="0"/>
                  <a:pt x="104" y="64"/>
                  <a:pt x="96" y="56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8" name="Freeform 298"/>
          <p:cNvSpPr>
            <a:spLocks/>
          </p:cNvSpPr>
          <p:nvPr/>
        </p:nvSpPr>
        <p:spPr bwMode="auto">
          <a:xfrm>
            <a:off x="4124325" y="2009775"/>
            <a:ext cx="44450" cy="527050"/>
          </a:xfrm>
          <a:custGeom>
            <a:avLst/>
            <a:gdLst>
              <a:gd name="T0" fmla="*/ 0 w 1"/>
              <a:gd name="T1" fmla="*/ 0 h 768"/>
              <a:gd name="T2" fmla="*/ 0 w 1"/>
              <a:gd name="T3" fmla="*/ 361694982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9" name="Freeform 299"/>
          <p:cNvSpPr>
            <a:spLocks/>
          </p:cNvSpPr>
          <p:nvPr/>
        </p:nvSpPr>
        <p:spPr bwMode="auto">
          <a:xfrm rot="20232284" flipV="1">
            <a:off x="4289425" y="2376488"/>
            <a:ext cx="46038" cy="112712"/>
          </a:xfrm>
          <a:custGeom>
            <a:avLst/>
            <a:gdLst>
              <a:gd name="T0" fmla="*/ 2660512 w 152"/>
              <a:gd name="T1" fmla="*/ 0 h 113"/>
              <a:gd name="T2" fmla="*/ 733882 w 152"/>
              <a:gd name="T3" fmla="*/ 11938496 h 113"/>
              <a:gd name="T4" fmla="*/ 733882 w 152"/>
              <a:gd name="T5" fmla="*/ 59694469 h 113"/>
              <a:gd name="T6" fmla="*/ 5137175 w 152"/>
              <a:gd name="T7" fmla="*/ 107450446 h 113"/>
              <a:gd name="T8" fmla="*/ 10366425 w 152"/>
              <a:gd name="T9" fmla="*/ 92526584 h 113"/>
              <a:gd name="T10" fmla="*/ 13944061 w 152"/>
              <a:gd name="T11" fmla="*/ 5969446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0" name="Freeform 300"/>
          <p:cNvSpPr>
            <a:spLocks/>
          </p:cNvSpPr>
          <p:nvPr/>
        </p:nvSpPr>
        <p:spPr bwMode="auto">
          <a:xfrm rot="-1367716">
            <a:off x="4291013" y="2376488"/>
            <a:ext cx="131762" cy="106362"/>
          </a:xfrm>
          <a:custGeom>
            <a:avLst/>
            <a:gdLst>
              <a:gd name="T0" fmla="*/ 21791872 w 152"/>
              <a:gd name="T1" fmla="*/ 0 h 113"/>
              <a:gd name="T2" fmla="*/ 6011641 w 152"/>
              <a:gd name="T3" fmla="*/ 10631495 h 113"/>
              <a:gd name="T4" fmla="*/ 6011641 w 152"/>
              <a:gd name="T5" fmla="*/ 53157469 h 113"/>
              <a:gd name="T6" fmla="*/ 42080619 w 152"/>
              <a:gd name="T7" fmla="*/ 95684388 h 113"/>
              <a:gd name="T8" fmla="*/ 84912800 w 152"/>
              <a:gd name="T9" fmla="*/ 82394789 h 113"/>
              <a:gd name="T10" fmla="*/ 114218591 w 152"/>
              <a:gd name="T11" fmla="*/ 53157469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"/>
              <a:gd name="T19" fmla="*/ 0 h 113"/>
              <a:gd name="T20" fmla="*/ 152 w 152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" h="113">
                <a:moveTo>
                  <a:pt x="29" y="0"/>
                </a:moveTo>
                <a:cubicBezTo>
                  <a:pt x="25" y="2"/>
                  <a:pt x="11" y="2"/>
                  <a:pt x="8" y="12"/>
                </a:cubicBezTo>
                <a:cubicBezTo>
                  <a:pt x="5" y="22"/>
                  <a:pt x="0" y="44"/>
                  <a:pt x="8" y="60"/>
                </a:cubicBezTo>
                <a:cubicBezTo>
                  <a:pt x="16" y="76"/>
                  <a:pt x="39" y="103"/>
                  <a:pt x="56" y="108"/>
                </a:cubicBezTo>
                <a:cubicBezTo>
                  <a:pt x="73" y="113"/>
                  <a:pt x="97" y="101"/>
                  <a:pt x="113" y="93"/>
                </a:cubicBezTo>
                <a:cubicBezTo>
                  <a:pt x="129" y="85"/>
                  <a:pt x="144" y="67"/>
                  <a:pt x="152" y="6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1" name="Arc 301"/>
          <p:cNvSpPr>
            <a:spLocks/>
          </p:cNvSpPr>
          <p:nvPr/>
        </p:nvSpPr>
        <p:spPr bwMode="auto">
          <a:xfrm flipH="1">
            <a:off x="4410075" y="2390775"/>
            <a:ext cx="169863" cy="119063"/>
          </a:xfrm>
          <a:custGeom>
            <a:avLst/>
            <a:gdLst>
              <a:gd name="T0" fmla="*/ 0 w 37898"/>
              <a:gd name="T1" fmla="*/ 1312559 h 21600"/>
              <a:gd name="T2" fmla="*/ 3412432 w 37898"/>
              <a:gd name="T3" fmla="*/ 2970137 h 21600"/>
              <a:gd name="T4" fmla="*/ 1498943 w 37898"/>
              <a:gd name="T5" fmla="*/ 3617619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2" name="Arc 302"/>
          <p:cNvSpPr>
            <a:spLocks/>
          </p:cNvSpPr>
          <p:nvPr/>
        </p:nvSpPr>
        <p:spPr bwMode="auto">
          <a:xfrm flipH="1">
            <a:off x="4502150" y="2428875"/>
            <a:ext cx="95250" cy="198438"/>
          </a:xfrm>
          <a:custGeom>
            <a:avLst/>
            <a:gdLst>
              <a:gd name="T0" fmla="*/ 1852118 w 21600"/>
              <a:gd name="T1" fmla="*/ 5905662 h 36375"/>
              <a:gd name="T2" fmla="*/ 501116 w 21600"/>
              <a:gd name="T3" fmla="*/ 0 h 36375"/>
              <a:gd name="T4" fmla="*/ 1852198 w 21600"/>
              <a:gd name="T5" fmla="*/ 2398805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3" name="Arc 303"/>
          <p:cNvSpPr>
            <a:spLocks/>
          </p:cNvSpPr>
          <p:nvPr/>
        </p:nvSpPr>
        <p:spPr bwMode="auto">
          <a:xfrm flipH="1">
            <a:off x="4408488" y="2481263"/>
            <a:ext cx="103187" cy="147637"/>
          </a:xfrm>
          <a:custGeom>
            <a:avLst/>
            <a:gdLst>
              <a:gd name="T0" fmla="*/ 1976490 w 23199"/>
              <a:gd name="T1" fmla="*/ 0 h 27198"/>
              <a:gd name="T2" fmla="*/ 0 w 23199"/>
              <a:gd name="T3" fmla="*/ 4340798 h 27198"/>
              <a:gd name="T4" fmla="*/ 140705 w 23199"/>
              <a:gd name="T5" fmla="*/ 89537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4" name="Line 304"/>
          <p:cNvSpPr>
            <a:spLocks noChangeShapeType="1"/>
          </p:cNvSpPr>
          <p:nvPr/>
        </p:nvSpPr>
        <p:spPr bwMode="auto">
          <a:xfrm flipH="1">
            <a:off x="4587875" y="2386013"/>
            <a:ext cx="11113" cy="2428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5" name="Freeform 305"/>
          <p:cNvSpPr>
            <a:spLocks/>
          </p:cNvSpPr>
          <p:nvPr/>
        </p:nvSpPr>
        <p:spPr bwMode="auto">
          <a:xfrm>
            <a:off x="4584700" y="2508250"/>
            <a:ext cx="103188" cy="120650"/>
          </a:xfrm>
          <a:custGeom>
            <a:avLst/>
            <a:gdLst>
              <a:gd name="T0" fmla="*/ 0 w 176"/>
              <a:gd name="T1" fmla="*/ 38136849 h 295"/>
              <a:gd name="T2" fmla="*/ 8249763 w 176"/>
              <a:gd name="T3" fmla="*/ 47503783 h 295"/>
              <a:gd name="T4" fmla="*/ 21999566 w 176"/>
              <a:gd name="T5" fmla="*/ 48172879 h 295"/>
              <a:gd name="T6" fmla="*/ 37124224 w 176"/>
              <a:gd name="T7" fmla="*/ 40144137 h 295"/>
              <a:gd name="T8" fmla="*/ 56373479 w 176"/>
              <a:gd name="T9" fmla="*/ 14719709 h 295"/>
              <a:gd name="T10" fmla="*/ 60498653 w 176"/>
              <a:gd name="T11" fmla="*/ 0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6"/>
              <a:gd name="T19" fmla="*/ 0 h 295"/>
              <a:gd name="T20" fmla="*/ 176 w 176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6" h="295">
                <a:moveTo>
                  <a:pt x="0" y="228"/>
                </a:moveTo>
                <a:cubicBezTo>
                  <a:pt x="5" y="237"/>
                  <a:pt x="13" y="274"/>
                  <a:pt x="24" y="284"/>
                </a:cubicBezTo>
                <a:cubicBezTo>
                  <a:pt x="35" y="294"/>
                  <a:pt x="50" y="295"/>
                  <a:pt x="64" y="288"/>
                </a:cubicBezTo>
                <a:cubicBezTo>
                  <a:pt x="78" y="281"/>
                  <a:pt x="91" y="273"/>
                  <a:pt x="108" y="240"/>
                </a:cubicBezTo>
                <a:cubicBezTo>
                  <a:pt x="125" y="207"/>
                  <a:pt x="153" y="128"/>
                  <a:pt x="164" y="88"/>
                </a:cubicBezTo>
                <a:cubicBezTo>
                  <a:pt x="175" y="48"/>
                  <a:pt x="174" y="18"/>
                  <a:pt x="176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6" name="AutoShape 306"/>
          <p:cNvSpPr>
            <a:spLocks noChangeArrowheads="1"/>
          </p:cNvSpPr>
          <p:nvPr/>
        </p:nvSpPr>
        <p:spPr bwMode="auto">
          <a:xfrm flipV="1">
            <a:off x="4459288" y="2241550"/>
            <a:ext cx="119062" cy="100013"/>
          </a:xfrm>
          <a:custGeom>
            <a:avLst/>
            <a:gdLst>
              <a:gd name="T0" fmla="*/ 1808767 w 21600"/>
              <a:gd name="T1" fmla="*/ 0 h 21600"/>
              <a:gd name="T2" fmla="*/ 452199 w 21600"/>
              <a:gd name="T3" fmla="*/ 1072102 h 21600"/>
              <a:gd name="T4" fmla="*/ 1808767 w 21600"/>
              <a:gd name="T5" fmla="*/ 536042 h 21600"/>
              <a:gd name="T6" fmla="*/ 3165330 w 21600"/>
              <a:gd name="T7" fmla="*/ 10721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4417" name="Line 307"/>
          <p:cNvSpPr>
            <a:spLocks noChangeShapeType="1"/>
          </p:cNvSpPr>
          <p:nvPr/>
        </p:nvSpPr>
        <p:spPr bwMode="auto">
          <a:xfrm>
            <a:off x="4792663" y="2378075"/>
            <a:ext cx="0" cy="27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8" name="Freeform 308"/>
          <p:cNvSpPr>
            <a:spLocks/>
          </p:cNvSpPr>
          <p:nvPr/>
        </p:nvSpPr>
        <p:spPr bwMode="auto">
          <a:xfrm>
            <a:off x="6364288" y="2370138"/>
            <a:ext cx="171450" cy="239712"/>
          </a:xfrm>
          <a:custGeom>
            <a:avLst/>
            <a:gdLst>
              <a:gd name="T0" fmla="*/ 0 w 192"/>
              <a:gd name="T1" fmla="*/ 342034744 h 168"/>
              <a:gd name="T2" fmla="*/ 76549750 w 192"/>
              <a:gd name="T3" fmla="*/ 48862727 h 168"/>
              <a:gd name="T4" fmla="*/ 153099499 w 192"/>
              <a:gd name="T5" fmla="*/ 48862727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9" name="Freeform 309"/>
          <p:cNvSpPr>
            <a:spLocks/>
          </p:cNvSpPr>
          <p:nvPr/>
        </p:nvSpPr>
        <p:spPr bwMode="auto">
          <a:xfrm>
            <a:off x="6478588" y="2370138"/>
            <a:ext cx="60325" cy="225425"/>
          </a:xfrm>
          <a:custGeom>
            <a:avLst/>
            <a:gdLst>
              <a:gd name="T0" fmla="*/ 0 w 144"/>
              <a:gd name="T1" fmla="*/ 25927090 h 280"/>
              <a:gd name="T2" fmla="*/ 16847850 w 144"/>
              <a:gd name="T3" fmla="*/ 25927090 h 280"/>
              <a:gd name="T4" fmla="*/ 25271563 w 144"/>
              <a:gd name="T5" fmla="*/ 181487223 h 280"/>
              <a:gd name="T6" fmla="*/ 0 60000 65536"/>
              <a:gd name="T7" fmla="*/ 0 60000 65536"/>
              <a:gd name="T8" fmla="*/ 0 60000 65536"/>
              <a:gd name="T9" fmla="*/ 0 w 144"/>
              <a:gd name="T10" fmla="*/ 0 h 280"/>
              <a:gd name="T11" fmla="*/ 144 w 144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80">
                <a:moveTo>
                  <a:pt x="0" y="40"/>
                </a:moveTo>
                <a:cubicBezTo>
                  <a:pt x="36" y="20"/>
                  <a:pt x="72" y="0"/>
                  <a:pt x="96" y="40"/>
                </a:cubicBezTo>
                <a:cubicBezTo>
                  <a:pt x="120" y="80"/>
                  <a:pt x="128" y="240"/>
                  <a:pt x="144" y="2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0" name="Arc 310"/>
          <p:cNvSpPr>
            <a:spLocks/>
          </p:cNvSpPr>
          <p:nvPr/>
        </p:nvSpPr>
        <p:spPr bwMode="auto">
          <a:xfrm rot="6747118" flipV="1">
            <a:off x="6460331" y="2436020"/>
            <a:ext cx="333375" cy="80962"/>
          </a:xfrm>
          <a:custGeom>
            <a:avLst/>
            <a:gdLst>
              <a:gd name="T0" fmla="*/ 70104014 w 21600"/>
              <a:gd name="T1" fmla="*/ 0 h 26689"/>
              <a:gd name="T2" fmla="*/ 51067028 w 21600"/>
              <a:gd name="T3" fmla="*/ 745039 h 26689"/>
              <a:gd name="T4" fmla="*/ 0 w 21600"/>
              <a:gd name="T5" fmla="*/ 283256 h 26689"/>
              <a:gd name="T6" fmla="*/ 0 60000 65536"/>
              <a:gd name="T7" fmla="*/ 0 60000 65536"/>
              <a:gd name="T8" fmla="*/ 0 60000 65536"/>
              <a:gd name="T9" fmla="*/ 0 w 21600"/>
              <a:gd name="T10" fmla="*/ 0 h 26689"/>
              <a:gd name="T11" fmla="*/ 21600 w 21600"/>
              <a:gd name="T12" fmla="*/ 26689 h 266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89" fill="none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</a:path>
              <a:path w="21600" h="26689" stroke="0" extrusionOk="0">
                <a:moveTo>
                  <a:pt x="19068" y="-1"/>
                </a:moveTo>
                <a:cubicBezTo>
                  <a:pt x="20730" y="3123"/>
                  <a:pt x="21600" y="6608"/>
                  <a:pt x="21600" y="10147"/>
                </a:cubicBezTo>
                <a:cubicBezTo>
                  <a:pt x="21600" y="16529"/>
                  <a:pt x="18777" y="22584"/>
                  <a:pt x="13889" y="26688"/>
                </a:cubicBezTo>
                <a:lnTo>
                  <a:pt x="0" y="10147"/>
                </a:lnTo>
                <a:lnTo>
                  <a:pt x="19068" y="-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1" name="Arc 311"/>
          <p:cNvSpPr>
            <a:spLocks/>
          </p:cNvSpPr>
          <p:nvPr/>
        </p:nvSpPr>
        <p:spPr bwMode="auto">
          <a:xfrm flipH="1">
            <a:off x="6634163" y="2397125"/>
            <a:ext cx="187325" cy="114300"/>
          </a:xfrm>
          <a:custGeom>
            <a:avLst/>
            <a:gdLst>
              <a:gd name="T0" fmla="*/ 0 w 37898"/>
              <a:gd name="T1" fmla="*/ 1161261 h 21600"/>
              <a:gd name="T2" fmla="*/ 4576724 w 37898"/>
              <a:gd name="T3" fmla="*/ 2627741 h 21600"/>
              <a:gd name="T4" fmla="*/ 2010360 w 37898"/>
              <a:gd name="T5" fmla="*/ 3200601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2" name="Arc 312"/>
          <p:cNvSpPr>
            <a:spLocks/>
          </p:cNvSpPr>
          <p:nvPr/>
        </p:nvSpPr>
        <p:spPr bwMode="auto">
          <a:xfrm flipH="1">
            <a:off x="6742113" y="2436813"/>
            <a:ext cx="106362" cy="193675"/>
          </a:xfrm>
          <a:custGeom>
            <a:avLst/>
            <a:gdLst>
              <a:gd name="T0" fmla="*/ 2578884 w 21600"/>
              <a:gd name="T1" fmla="*/ 5490535 h 36375"/>
              <a:gd name="T2" fmla="*/ 697769 w 21600"/>
              <a:gd name="T3" fmla="*/ 0 h 36375"/>
              <a:gd name="T4" fmla="*/ 2579002 w 21600"/>
              <a:gd name="T5" fmla="*/ 2230177 h 36375"/>
              <a:gd name="T6" fmla="*/ 0 60000 65536"/>
              <a:gd name="T7" fmla="*/ 0 60000 65536"/>
              <a:gd name="T8" fmla="*/ 0 60000 65536"/>
              <a:gd name="T9" fmla="*/ 0 w 21600"/>
              <a:gd name="T10" fmla="*/ 0 h 36375"/>
              <a:gd name="T11" fmla="*/ 21600 w 21600"/>
              <a:gd name="T12" fmla="*/ 36375 h 36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375" fill="none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</a:path>
              <a:path w="21600" h="36375" stroke="0" extrusionOk="0">
                <a:moveTo>
                  <a:pt x="21599" y="36374"/>
                </a:moveTo>
                <a:cubicBezTo>
                  <a:pt x="9670" y="36374"/>
                  <a:pt x="0" y="26703"/>
                  <a:pt x="0" y="14775"/>
                </a:cubicBezTo>
                <a:cubicBezTo>
                  <a:pt x="-1" y="9286"/>
                  <a:pt x="2089" y="4003"/>
                  <a:pt x="5843" y="-1"/>
                </a:cubicBezTo>
                <a:lnTo>
                  <a:pt x="21600" y="14775"/>
                </a:lnTo>
                <a:lnTo>
                  <a:pt x="21599" y="36374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3" name="Arc 313"/>
          <p:cNvSpPr>
            <a:spLocks/>
          </p:cNvSpPr>
          <p:nvPr/>
        </p:nvSpPr>
        <p:spPr bwMode="auto">
          <a:xfrm flipH="1">
            <a:off x="6634163" y="2486025"/>
            <a:ext cx="114300" cy="144463"/>
          </a:xfrm>
          <a:custGeom>
            <a:avLst/>
            <a:gdLst>
              <a:gd name="T0" fmla="*/ 2686339 w 23199"/>
              <a:gd name="T1" fmla="*/ 0 h 27198"/>
              <a:gd name="T2" fmla="*/ 0 w 23199"/>
              <a:gd name="T3" fmla="*/ 4066810 h 27198"/>
              <a:gd name="T4" fmla="*/ 191234 w 23199"/>
              <a:gd name="T5" fmla="*/ 83886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4" name="Line 314"/>
          <p:cNvSpPr>
            <a:spLocks noChangeShapeType="1"/>
          </p:cNvSpPr>
          <p:nvPr/>
        </p:nvSpPr>
        <p:spPr bwMode="auto">
          <a:xfrm>
            <a:off x="6372225" y="2365375"/>
            <a:ext cx="0" cy="2778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5" name="Arc 315"/>
          <p:cNvSpPr>
            <a:spLocks/>
          </p:cNvSpPr>
          <p:nvPr/>
        </p:nvSpPr>
        <p:spPr bwMode="auto">
          <a:xfrm rot="20206454" flipH="1">
            <a:off x="1209675" y="1992313"/>
            <a:ext cx="155575" cy="160337"/>
          </a:xfrm>
          <a:custGeom>
            <a:avLst/>
            <a:gdLst>
              <a:gd name="T0" fmla="*/ 0 w 37898"/>
              <a:gd name="T1" fmla="*/ 3205448 h 21600"/>
              <a:gd name="T2" fmla="*/ 2621725 w 37898"/>
              <a:gd name="T3" fmla="*/ 7253504 h 21600"/>
              <a:gd name="T4" fmla="*/ 1151620 w 37898"/>
              <a:gd name="T5" fmla="*/ 8834740 h 21600"/>
              <a:gd name="T6" fmla="*/ 0 60000 65536"/>
              <a:gd name="T7" fmla="*/ 0 60000 65536"/>
              <a:gd name="T8" fmla="*/ 0 60000 65536"/>
              <a:gd name="T9" fmla="*/ 0 w 37898"/>
              <a:gd name="T10" fmla="*/ 0 h 21600"/>
              <a:gd name="T11" fmla="*/ 37898 w 378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6" name="Arc 316"/>
          <p:cNvSpPr>
            <a:spLocks/>
          </p:cNvSpPr>
          <p:nvPr/>
        </p:nvSpPr>
        <p:spPr bwMode="auto">
          <a:xfrm rot="18564040" flipH="1">
            <a:off x="1335088" y="1938337"/>
            <a:ext cx="96838" cy="106363"/>
          </a:xfrm>
          <a:custGeom>
            <a:avLst/>
            <a:gdLst>
              <a:gd name="T0" fmla="*/ 1633640 w 23199"/>
              <a:gd name="T1" fmla="*/ 0 h 27198"/>
              <a:gd name="T2" fmla="*/ 0 w 23199"/>
              <a:gd name="T3" fmla="*/ 1623133 h 27198"/>
              <a:gd name="T4" fmla="*/ 116307 w 23199"/>
              <a:gd name="T5" fmla="*/ 334806 h 27198"/>
              <a:gd name="T6" fmla="*/ 0 60000 65536"/>
              <a:gd name="T7" fmla="*/ 0 60000 65536"/>
              <a:gd name="T8" fmla="*/ 0 60000 65536"/>
              <a:gd name="T9" fmla="*/ 0 w 23199"/>
              <a:gd name="T10" fmla="*/ 0 h 27198"/>
              <a:gd name="T11" fmla="*/ 23199 w 23199"/>
              <a:gd name="T12" fmla="*/ 27198 h 27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7" name="Arc 317"/>
          <p:cNvSpPr>
            <a:spLocks/>
          </p:cNvSpPr>
          <p:nvPr/>
        </p:nvSpPr>
        <p:spPr bwMode="auto">
          <a:xfrm rot="5910393" flipH="1">
            <a:off x="1166813" y="1995488"/>
            <a:ext cx="268287" cy="115887"/>
          </a:xfrm>
          <a:custGeom>
            <a:avLst/>
            <a:gdLst>
              <a:gd name="T0" fmla="*/ 6706579 w 21600"/>
              <a:gd name="T1" fmla="*/ 2124181 h 27068"/>
              <a:gd name="T2" fmla="*/ 12135166 w 21600"/>
              <a:gd name="T3" fmla="*/ 0 h 27068"/>
              <a:gd name="T4" fmla="*/ 41389602 w 21600"/>
              <a:gd name="T5" fmla="*/ 1199115 h 27068"/>
              <a:gd name="T6" fmla="*/ 0 60000 65536"/>
              <a:gd name="T7" fmla="*/ 0 60000 65536"/>
              <a:gd name="T8" fmla="*/ 0 60000 65536"/>
              <a:gd name="T9" fmla="*/ 0 w 21600"/>
              <a:gd name="T10" fmla="*/ 0 h 27068"/>
              <a:gd name="T11" fmla="*/ 21600 w 21600"/>
              <a:gd name="T12" fmla="*/ 27068 h 270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28" name="Freeform 318"/>
          <p:cNvSpPr>
            <a:spLocks/>
          </p:cNvSpPr>
          <p:nvPr/>
        </p:nvSpPr>
        <p:spPr bwMode="auto">
          <a:xfrm rot="-143199">
            <a:off x="1363663" y="2071688"/>
            <a:ext cx="77787" cy="560387"/>
          </a:xfrm>
          <a:custGeom>
            <a:avLst/>
            <a:gdLst>
              <a:gd name="T0" fmla="*/ 0 w 192"/>
              <a:gd name="T1" fmla="*/ 654236771 h 480"/>
              <a:gd name="T2" fmla="*/ 15757541 w 192"/>
              <a:gd name="T3" fmla="*/ 588812627 h 480"/>
              <a:gd name="T4" fmla="*/ 23635903 w 192"/>
              <a:gd name="T5" fmla="*/ 457965798 h 480"/>
              <a:gd name="T6" fmla="*/ 31514676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80"/>
              <a:gd name="T14" fmla="*/ 192 w 192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9" name="Freeform 319"/>
          <p:cNvSpPr>
            <a:spLocks/>
          </p:cNvSpPr>
          <p:nvPr/>
        </p:nvSpPr>
        <p:spPr bwMode="auto">
          <a:xfrm rot="2859523" flipH="1">
            <a:off x="1384301" y="2006600"/>
            <a:ext cx="114300" cy="136525"/>
          </a:xfrm>
          <a:custGeom>
            <a:avLst/>
            <a:gdLst>
              <a:gd name="T0" fmla="*/ 0 w 80"/>
              <a:gd name="T1" fmla="*/ 141205118 h 132"/>
              <a:gd name="T2" fmla="*/ 114314289 w 80"/>
              <a:gd name="T3" fmla="*/ 64184319 h 132"/>
              <a:gd name="T4" fmla="*/ 163306107 w 80"/>
              <a:gd name="T5" fmla="*/ 0 h 132"/>
              <a:gd name="T6" fmla="*/ 0 60000 65536"/>
              <a:gd name="T7" fmla="*/ 0 60000 65536"/>
              <a:gd name="T8" fmla="*/ 0 60000 65536"/>
              <a:gd name="T9" fmla="*/ 0 w 80"/>
              <a:gd name="T10" fmla="*/ 0 h 132"/>
              <a:gd name="T11" fmla="*/ 80 w 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0" name="Arc 320"/>
          <p:cNvSpPr>
            <a:spLocks/>
          </p:cNvSpPr>
          <p:nvPr/>
        </p:nvSpPr>
        <p:spPr bwMode="auto">
          <a:xfrm rot="7227494" flipH="1">
            <a:off x="1618457" y="1986756"/>
            <a:ext cx="101600" cy="115887"/>
          </a:xfrm>
          <a:custGeom>
            <a:avLst/>
            <a:gdLst>
              <a:gd name="T0" fmla="*/ 0 w 29764"/>
              <a:gd name="T1" fmla="*/ 530473 h 21600"/>
              <a:gd name="T2" fmla="*/ 1183857 w 29764"/>
              <a:gd name="T3" fmla="*/ 1509584 h 21600"/>
              <a:gd name="T4" fmla="*/ 464884 w 29764"/>
              <a:gd name="T5" fmla="*/ 3335775 h 21600"/>
              <a:gd name="T6" fmla="*/ 0 60000 65536"/>
              <a:gd name="T7" fmla="*/ 0 60000 65536"/>
              <a:gd name="T8" fmla="*/ 0 60000 65536"/>
              <a:gd name="T9" fmla="*/ 0 w 29764"/>
              <a:gd name="T10" fmla="*/ 0 h 21600"/>
              <a:gd name="T11" fmla="*/ 29764 w 297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1" name="Arc 321"/>
          <p:cNvSpPr>
            <a:spLocks/>
          </p:cNvSpPr>
          <p:nvPr/>
        </p:nvSpPr>
        <p:spPr bwMode="auto">
          <a:xfrm rot="1213172">
            <a:off x="1406525" y="2466975"/>
            <a:ext cx="77788" cy="176213"/>
          </a:xfrm>
          <a:custGeom>
            <a:avLst/>
            <a:gdLst>
              <a:gd name="T0" fmla="*/ 623374 w 27189"/>
              <a:gd name="T1" fmla="*/ 0 h 26531"/>
              <a:gd name="T2" fmla="*/ 0 w 27189"/>
              <a:gd name="T3" fmla="*/ 7557700 h 26531"/>
              <a:gd name="T4" fmla="*/ 130885 w 27189"/>
              <a:gd name="T5" fmla="*/ 1444753 h 26531"/>
              <a:gd name="T6" fmla="*/ 0 60000 65536"/>
              <a:gd name="T7" fmla="*/ 0 60000 65536"/>
              <a:gd name="T8" fmla="*/ 0 60000 65536"/>
              <a:gd name="T9" fmla="*/ 0 w 27189"/>
              <a:gd name="T10" fmla="*/ 0 h 26531"/>
              <a:gd name="T11" fmla="*/ 27189 w 27189"/>
              <a:gd name="T12" fmla="*/ 26531 h 26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89" h="26531" fill="none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</a:path>
              <a:path w="27189" h="26531" stroke="0" extrusionOk="0">
                <a:moveTo>
                  <a:pt x="26618" y="0"/>
                </a:moveTo>
                <a:cubicBezTo>
                  <a:pt x="26997" y="1616"/>
                  <a:pt x="27189" y="3270"/>
                  <a:pt x="27189" y="4931"/>
                </a:cubicBezTo>
                <a:cubicBezTo>
                  <a:pt x="27189" y="16860"/>
                  <a:pt x="17518" y="26531"/>
                  <a:pt x="5589" y="26531"/>
                </a:cubicBezTo>
                <a:cubicBezTo>
                  <a:pt x="3701" y="26531"/>
                  <a:pt x="1822" y="26283"/>
                  <a:pt x="-1" y="25795"/>
                </a:cubicBezTo>
                <a:lnTo>
                  <a:pt x="5589" y="4931"/>
                </a:lnTo>
                <a:lnTo>
                  <a:pt x="26618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2" name="Freeform 322"/>
          <p:cNvSpPr>
            <a:spLocks/>
          </p:cNvSpPr>
          <p:nvPr/>
        </p:nvSpPr>
        <p:spPr bwMode="auto">
          <a:xfrm rot="517400" flipH="1">
            <a:off x="1281113" y="2189163"/>
            <a:ext cx="276225" cy="144462"/>
          </a:xfrm>
          <a:custGeom>
            <a:avLst/>
            <a:gdLst>
              <a:gd name="T0" fmla="*/ 0 w 1"/>
              <a:gd name="T1" fmla="*/ 0 h 768"/>
              <a:gd name="T2" fmla="*/ 0 w 1"/>
              <a:gd name="T3" fmla="*/ 27173531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3" name="Freeform 323"/>
          <p:cNvSpPr>
            <a:spLocks/>
          </p:cNvSpPr>
          <p:nvPr/>
        </p:nvSpPr>
        <p:spPr bwMode="auto">
          <a:xfrm rot="615711" flipH="1">
            <a:off x="1304925" y="2044700"/>
            <a:ext cx="276225" cy="144463"/>
          </a:xfrm>
          <a:custGeom>
            <a:avLst/>
            <a:gdLst>
              <a:gd name="T0" fmla="*/ 0 w 1"/>
              <a:gd name="T1" fmla="*/ 0 h 768"/>
              <a:gd name="T2" fmla="*/ 0 w 1"/>
              <a:gd name="T3" fmla="*/ 27173907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4" name="Arc 324"/>
          <p:cNvSpPr>
            <a:spLocks/>
          </p:cNvSpPr>
          <p:nvPr/>
        </p:nvSpPr>
        <p:spPr bwMode="auto">
          <a:xfrm rot="20863295" flipH="1">
            <a:off x="1584325" y="1995488"/>
            <a:ext cx="123825" cy="101600"/>
          </a:xfrm>
          <a:custGeom>
            <a:avLst/>
            <a:gdLst>
              <a:gd name="T0" fmla="*/ 0 w 33055"/>
              <a:gd name="T1" fmla="*/ 365393 h 21600"/>
              <a:gd name="T2" fmla="*/ 1737603 w 33055"/>
              <a:gd name="T3" fmla="*/ 1845540 h 21600"/>
              <a:gd name="T4" fmla="*/ 620500 w 33055"/>
              <a:gd name="T5" fmla="*/ 2247881 h 21600"/>
              <a:gd name="T6" fmla="*/ 0 60000 65536"/>
              <a:gd name="T7" fmla="*/ 0 60000 65536"/>
              <a:gd name="T8" fmla="*/ 0 60000 65536"/>
              <a:gd name="T9" fmla="*/ 0 w 33055"/>
              <a:gd name="T10" fmla="*/ 0 h 21600"/>
              <a:gd name="T11" fmla="*/ 33055 w 330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5" name="Arc 325"/>
          <p:cNvSpPr>
            <a:spLocks/>
          </p:cNvSpPr>
          <p:nvPr/>
        </p:nvSpPr>
        <p:spPr bwMode="auto">
          <a:xfrm rot="675542">
            <a:off x="1462088" y="2333625"/>
            <a:ext cx="66675" cy="201613"/>
          </a:xfrm>
          <a:custGeom>
            <a:avLst/>
            <a:gdLst>
              <a:gd name="T0" fmla="*/ 613598 w 21600"/>
              <a:gd name="T1" fmla="*/ 0 h 20377"/>
              <a:gd name="T2" fmla="*/ 463326 w 21600"/>
              <a:gd name="T3" fmla="*/ 19736720 h 20377"/>
              <a:gd name="T4" fmla="*/ 0 w 21600"/>
              <a:gd name="T5" fmla="*/ 5422061 h 20377"/>
              <a:gd name="T6" fmla="*/ 0 60000 65536"/>
              <a:gd name="T7" fmla="*/ 0 60000 65536"/>
              <a:gd name="T8" fmla="*/ 0 60000 65536"/>
              <a:gd name="T9" fmla="*/ 0 w 21600"/>
              <a:gd name="T10" fmla="*/ 0 h 20377"/>
              <a:gd name="T11" fmla="*/ 21600 w 21600"/>
              <a:gd name="T12" fmla="*/ 20377 h 20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6" name="Line 326"/>
          <p:cNvSpPr>
            <a:spLocks noChangeShapeType="1"/>
          </p:cNvSpPr>
          <p:nvPr/>
        </p:nvSpPr>
        <p:spPr bwMode="auto">
          <a:xfrm>
            <a:off x="1641475" y="2378075"/>
            <a:ext cx="0" cy="2222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7" name="Line 327"/>
          <p:cNvSpPr>
            <a:spLocks noChangeShapeType="1"/>
          </p:cNvSpPr>
          <p:nvPr/>
        </p:nvSpPr>
        <p:spPr bwMode="auto">
          <a:xfrm>
            <a:off x="2181225" y="1600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8" name="Line 328"/>
          <p:cNvSpPr>
            <a:spLocks noChangeShapeType="1"/>
          </p:cNvSpPr>
          <p:nvPr/>
        </p:nvSpPr>
        <p:spPr bwMode="auto">
          <a:xfrm>
            <a:off x="3290888" y="161925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" name="Line 329"/>
          <p:cNvSpPr>
            <a:spLocks noChangeShapeType="1"/>
          </p:cNvSpPr>
          <p:nvPr/>
        </p:nvSpPr>
        <p:spPr bwMode="auto">
          <a:xfrm>
            <a:off x="4324350" y="1600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0" name="Line 330"/>
          <p:cNvSpPr>
            <a:spLocks noChangeShapeType="1"/>
          </p:cNvSpPr>
          <p:nvPr/>
        </p:nvSpPr>
        <p:spPr bwMode="auto">
          <a:xfrm>
            <a:off x="5286375" y="160655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1" name="Line 331"/>
          <p:cNvSpPr>
            <a:spLocks noChangeShapeType="1"/>
          </p:cNvSpPr>
          <p:nvPr/>
        </p:nvSpPr>
        <p:spPr bwMode="auto">
          <a:xfrm>
            <a:off x="6248400" y="159067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2" name="Freeform 332"/>
          <p:cNvSpPr>
            <a:spLocks/>
          </p:cNvSpPr>
          <p:nvPr/>
        </p:nvSpPr>
        <p:spPr bwMode="auto">
          <a:xfrm>
            <a:off x="6210300" y="2362200"/>
            <a:ext cx="161925" cy="228600"/>
          </a:xfrm>
          <a:custGeom>
            <a:avLst/>
            <a:gdLst>
              <a:gd name="T0" fmla="*/ 0 w 192"/>
              <a:gd name="T1" fmla="*/ 311059258 h 168"/>
              <a:gd name="T2" fmla="*/ 68280910 w 192"/>
              <a:gd name="T3" fmla="*/ 44436841 h 168"/>
              <a:gd name="T4" fmla="*/ 136560976 w 192"/>
              <a:gd name="T5" fmla="*/ 44436841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3" name="Freeform 333"/>
          <p:cNvSpPr>
            <a:spLocks/>
          </p:cNvSpPr>
          <p:nvPr/>
        </p:nvSpPr>
        <p:spPr bwMode="auto">
          <a:xfrm>
            <a:off x="4657725" y="2371725"/>
            <a:ext cx="161925" cy="228600"/>
          </a:xfrm>
          <a:custGeom>
            <a:avLst/>
            <a:gdLst>
              <a:gd name="T0" fmla="*/ 0 w 192"/>
              <a:gd name="T1" fmla="*/ 311059258 h 168"/>
              <a:gd name="T2" fmla="*/ 68280910 w 192"/>
              <a:gd name="T3" fmla="*/ 44436841 h 168"/>
              <a:gd name="T4" fmla="*/ 136560976 w 192"/>
              <a:gd name="T5" fmla="*/ 44436841 h 168"/>
              <a:gd name="T6" fmla="*/ 0 60000 65536"/>
              <a:gd name="T7" fmla="*/ 0 60000 65536"/>
              <a:gd name="T8" fmla="*/ 0 60000 65536"/>
              <a:gd name="T9" fmla="*/ 0 w 192"/>
              <a:gd name="T10" fmla="*/ 0 h 168"/>
              <a:gd name="T11" fmla="*/ 192 w 1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68">
                <a:moveTo>
                  <a:pt x="0" y="168"/>
                </a:moveTo>
                <a:cubicBezTo>
                  <a:pt x="32" y="108"/>
                  <a:pt x="64" y="48"/>
                  <a:pt x="96" y="24"/>
                </a:cubicBezTo>
                <a:cubicBezTo>
                  <a:pt x="128" y="0"/>
                  <a:pt x="160" y="12"/>
                  <a:pt x="192" y="2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4" name="Freeform 334"/>
          <p:cNvSpPr>
            <a:spLocks/>
          </p:cNvSpPr>
          <p:nvPr/>
        </p:nvSpPr>
        <p:spPr bwMode="auto">
          <a:xfrm flipH="1">
            <a:off x="5103813" y="2374900"/>
            <a:ext cx="179387" cy="560388"/>
          </a:xfrm>
          <a:custGeom>
            <a:avLst/>
            <a:gdLst>
              <a:gd name="T0" fmla="*/ 0 w 1"/>
              <a:gd name="T1" fmla="*/ 0 h 768"/>
              <a:gd name="T2" fmla="*/ 0 w 1"/>
              <a:gd name="T3" fmla="*/ 408899415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5" name="Freeform 335"/>
          <p:cNvSpPr>
            <a:spLocks/>
          </p:cNvSpPr>
          <p:nvPr/>
        </p:nvSpPr>
        <p:spPr bwMode="auto">
          <a:xfrm rot="-4841525" flipH="1" flipV="1">
            <a:off x="5182393" y="2901157"/>
            <a:ext cx="106363" cy="95250"/>
          </a:xfrm>
          <a:custGeom>
            <a:avLst/>
            <a:gdLst>
              <a:gd name="T0" fmla="*/ 0 w 56"/>
              <a:gd name="T1" fmla="*/ 6710545 h 104"/>
              <a:gd name="T2" fmla="*/ 173158976 w 56"/>
              <a:gd name="T3" fmla="*/ 6710545 h 104"/>
              <a:gd name="T4" fmla="*/ 173158976 w 56"/>
              <a:gd name="T5" fmla="*/ 46972904 h 104"/>
              <a:gd name="T6" fmla="*/ 0 w 56"/>
              <a:gd name="T7" fmla="*/ 87236181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6" name="Freeform 336"/>
          <p:cNvSpPr>
            <a:spLocks/>
          </p:cNvSpPr>
          <p:nvPr/>
        </p:nvSpPr>
        <p:spPr bwMode="auto">
          <a:xfrm rot="-342635">
            <a:off x="5181600" y="2552700"/>
            <a:ext cx="215900" cy="381000"/>
          </a:xfrm>
          <a:custGeom>
            <a:avLst/>
            <a:gdLst>
              <a:gd name="T0" fmla="*/ 16139944 w 152"/>
              <a:gd name="T1" fmla="*/ 504031202 h 288"/>
              <a:gd name="T2" fmla="*/ 16139944 w 152"/>
              <a:gd name="T3" fmla="*/ 420026029 h 288"/>
              <a:gd name="T4" fmla="*/ 112981037 w 152"/>
              <a:gd name="T5" fmla="*/ 252015601 h 288"/>
              <a:gd name="T6" fmla="*/ 306663189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7" name="Freeform 337"/>
          <p:cNvSpPr>
            <a:spLocks/>
          </p:cNvSpPr>
          <p:nvPr/>
        </p:nvSpPr>
        <p:spPr bwMode="auto">
          <a:xfrm flipH="1">
            <a:off x="6678613" y="2374900"/>
            <a:ext cx="179387" cy="560388"/>
          </a:xfrm>
          <a:custGeom>
            <a:avLst/>
            <a:gdLst>
              <a:gd name="T0" fmla="*/ 0 w 1"/>
              <a:gd name="T1" fmla="*/ 0 h 768"/>
              <a:gd name="T2" fmla="*/ 0 w 1"/>
              <a:gd name="T3" fmla="*/ 408899415 h 768"/>
              <a:gd name="T4" fmla="*/ 0 60000 65536"/>
              <a:gd name="T5" fmla="*/ 0 60000 65536"/>
              <a:gd name="T6" fmla="*/ 0 w 1"/>
              <a:gd name="T7" fmla="*/ 0 h 768"/>
              <a:gd name="T8" fmla="*/ 1 w 1"/>
              <a:gd name="T9" fmla="*/ 768 h 7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8" name="Freeform 338"/>
          <p:cNvSpPr>
            <a:spLocks/>
          </p:cNvSpPr>
          <p:nvPr/>
        </p:nvSpPr>
        <p:spPr bwMode="auto">
          <a:xfrm rot="-4841525" flipH="1" flipV="1">
            <a:off x="6757193" y="2901157"/>
            <a:ext cx="106363" cy="95250"/>
          </a:xfrm>
          <a:custGeom>
            <a:avLst/>
            <a:gdLst>
              <a:gd name="T0" fmla="*/ 0 w 56"/>
              <a:gd name="T1" fmla="*/ 6710545 h 104"/>
              <a:gd name="T2" fmla="*/ 173158976 w 56"/>
              <a:gd name="T3" fmla="*/ 6710545 h 104"/>
              <a:gd name="T4" fmla="*/ 173158976 w 56"/>
              <a:gd name="T5" fmla="*/ 46972904 h 104"/>
              <a:gd name="T6" fmla="*/ 0 w 56"/>
              <a:gd name="T7" fmla="*/ 87236181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04"/>
              <a:gd name="T14" fmla="*/ 56 w 56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04">
                <a:moveTo>
                  <a:pt x="0" y="8"/>
                </a:moveTo>
                <a:cubicBezTo>
                  <a:pt x="20" y="4"/>
                  <a:pt x="40" y="0"/>
                  <a:pt x="48" y="8"/>
                </a:cubicBezTo>
                <a:cubicBezTo>
                  <a:pt x="56" y="16"/>
                  <a:pt x="56" y="40"/>
                  <a:pt x="48" y="56"/>
                </a:cubicBezTo>
                <a:cubicBezTo>
                  <a:pt x="40" y="72"/>
                  <a:pt x="20" y="88"/>
                  <a:pt x="0" y="104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9" name="Freeform 339"/>
          <p:cNvSpPr>
            <a:spLocks/>
          </p:cNvSpPr>
          <p:nvPr/>
        </p:nvSpPr>
        <p:spPr bwMode="auto">
          <a:xfrm rot="-342635">
            <a:off x="6756400" y="2552700"/>
            <a:ext cx="215900" cy="381000"/>
          </a:xfrm>
          <a:custGeom>
            <a:avLst/>
            <a:gdLst>
              <a:gd name="T0" fmla="*/ 16139944 w 152"/>
              <a:gd name="T1" fmla="*/ 504031202 h 288"/>
              <a:gd name="T2" fmla="*/ 16139944 w 152"/>
              <a:gd name="T3" fmla="*/ 420026029 h 288"/>
              <a:gd name="T4" fmla="*/ 112981037 w 152"/>
              <a:gd name="T5" fmla="*/ 252015601 h 288"/>
              <a:gd name="T6" fmla="*/ 306663189 w 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288"/>
              <a:gd name="T14" fmla="*/ 152 w 15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288">
                <a:moveTo>
                  <a:pt x="8" y="288"/>
                </a:moveTo>
                <a:cubicBezTo>
                  <a:pt x="4" y="276"/>
                  <a:pt x="0" y="264"/>
                  <a:pt x="8" y="240"/>
                </a:cubicBezTo>
                <a:cubicBezTo>
                  <a:pt x="16" y="216"/>
                  <a:pt x="32" y="184"/>
                  <a:pt x="56" y="144"/>
                </a:cubicBezTo>
                <a:cubicBezTo>
                  <a:pt x="80" y="104"/>
                  <a:pt x="116" y="52"/>
                  <a:pt x="152" y="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0" name="AutoShape 340"/>
          <p:cNvSpPr>
            <a:spLocks noChangeArrowheads="1"/>
          </p:cNvSpPr>
          <p:nvPr/>
        </p:nvSpPr>
        <p:spPr bwMode="auto">
          <a:xfrm>
            <a:off x="2028825" y="2722563"/>
            <a:ext cx="42863" cy="39687"/>
          </a:xfrm>
          <a:prstGeom prst="flowChartConnector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14451" name="Freeform 341"/>
          <p:cNvSpPr>
            <a:spLocks/>
          </p:cNvSpPr>
          <p:nvPr/>
        </p:nvSpPr>
        <p:spPr bwMode="auto">
          <a:xfrm>
            <a:off x="3278188" y="2376488"/>
            <a:ext cx="96837" cy="280987"/>
          </a:xfrm>
          <a:custGeom>
            <a:avLst/>
            <a:gdLst>
              <a:gd name="T0" fmla="*/ 11961099 w 112"/>
              <a:gd name="T1" fmla="*/ 0 h 328"/>
              <a:gd name="T2" fmla="*/ 11961099 w 112"/>
              <a:gd name="T3" fmla="*/ 211357026 h 328"/>
              <a:gd name="T4" fmla="*/ 83726831 w 112"/>
              <a:gd name="T5" fmla="*/ 176130864 h 328"/>
              <a:gd name="T6" fmla="*/ 0 60000 65536"/>
              <a:gd name="T7" fmla="*/ 0 60000 65536"/>
              <a:gd name="T8" fmla="*/ 0 60000 65536"/>
              <a:gd name="T9" fmla="*/ 0 w 112"/>
              <a:gd name="T10" fmla="*/ 0 h 328"/>
              <a:gd name="T11" fmla="*/ 112 w 11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328">
                <a:moveTo>
                  <a:pt x="16" y="0"/>
                </a:moveTo>
                <a:cubicBezTo>
                  <a:pt x="8" y="124"/>
                  <a:pt x="0" y="248"/>
                  <a:pt x="16" y="288"/>
                </a:cubicBezTo>
                <a:cubicBezTo>
                  <a:pt x="32" y="328"/>
                  <a:pt x="72" y="284"/>
                  <a:pt x="112" y="24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8" dur="500"/>
                                        <p:tgtEl>
                                          <p:spTgt spid="8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8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" grpId="0"/>
      <p:bldP spid="8401" grpId="1"/>
      <p:bldP spid="8402" grpId="0"/>
      <p:bldP spid="8402" grpId="1"/>
      <p:bldP spid="8403" grpId="0"/>
      <p:bldP spid="8406" grpId="0" autoUpdateAnimBg="0"/>
      <p:bldP spid="8408" grpId="0"/>
      <p:bldP spid="8408" grpId="1"/>
      <p:bldP spid="8409" grpId="0" autoUpdateAnimBg="0"/>
      <p:bldP spid="84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1085</TotalTime>
  <Words>650</Words>
  <Application>Microsoft PowerPoint</Application>
  <PresentationFormat>On-screen Show (4:3)</PresentationFormat>
  <Paragraphs>117</Paragraphs>
  <Slides>25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Times New Roman</vt:lpstr>
      <vt:lpstr>Arial</vt:lpstr>
      <vt:lpstr>Calibri</vt:lpstr>
      <vt:lpstr>Constantia</vt:lpstr>
      <vt:lpstr>Wingdings 2</vt:lpstr>
      <vt:lpstr>Arial Black</vt:lpstr>
      <vt:lpstr>Flow</vt:lpstr>
      <vt:lpstr>Microsoft Graph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CSTeam</cp:lastModifiedBy>
  <cp:revision>614</cp:revision>
  <dcterms:created xsi:type="dcterms:W3CDTF">2002-12-31T22:16:22Z</dcterms:created>
  <dcterms:modified xsi:type="dcterms:W3CDTF">2016-06-29T09:27:04Z</dcterms:modified>
</cp:coreProperties>
</file>