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6" r:id="rId5"/>
    <p:sldId id="26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2" autoAdjust="0"/>
    <p:restoredTop sz="94660"/>
  </p:normalViewPr>
  <p:slideViewPr>
    <p:cSldViewPr>
      <p:cViewPr varScale="1">
        <p:scale>
          <a:sx n="69" d="100"/>
          <a:sy n="69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6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764F-0270-4BE7-8671-75516FD1E9CD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02EA-64AE-4DF3-AB82-39EC7507E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Unit 11: THIS IS MY FAMILY </a:t>
            </a:r>
          </a:p>
          <a:p>
            <a:pPr algn="ctr"/>
            <a:r>
              <a:rPr lang="en-US" sz="2200" b="1" i="1" u="sng" dirty="0" smtClean="0">
                <a:solidFill>
                  <a:srgbClr val="0070C0"/>
                </a:solidFill>
              </a:rPr>
              <a:t>Lesson 3</a:t>
            </a:r>
            <a:endParaRPr lang="en-US" sz="2200" b="1" i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rother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276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grandmother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98167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76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95485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782" y="321907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122" y="1981677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</a:t>
            </a:r>
            <a:r>
              <a:rPr lang="en-US" sz="3000" dirty="0" smtClean="0"/>
              <a:t>rother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556982" y="4495800"/>
            <a:ext cx="2610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grandmother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981677"/>
            <a:ext cx="742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br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99647" y="4551402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gr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6670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That’s my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</a:t>
            </a:r>
            <a:r>
              <a:rPr lang="en-US" sz="3000" b="1" dirty="0" smtClean="0">
                <a:solidFill>
                  <a:srgbClr val="FF0000"/>
                </a:solidFill>
              </a:rPr>
              <a:t>other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8" y="52578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My </a:t>
            </a:r>
            <a:r>
              <a:rPr lang="en-US" sz="3000" b="1" dirty="0" smtClean="0"/>
              <a:t>gr</a:t>
            </a:r>
            <a:r>
              <a:rPr lang="en-US" sz="3000" b="1" dirty="0" smtClean="0">
                <a:solidFill>
                  <a:srgbClr val="0070C0"/>
                </a:solidFill>
              </a:rPr>
              <a:t>andmother’s fifty – five years old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74351"/>
            <a:ext cx="3238952" cy="4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 3 unit 11 lesson 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600200"/>
            <a:ext cx="8534400" cy="44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" y="1901659"/>
            <a:ext cx="1447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3774" y="4528066"/>
            <a:ext cx="1447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45957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brother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380601"/>
            <a:ext cx="133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brown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555557"/>
            <a:ext cx="133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bread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244704" y="3124200"/>
            <a:ext cx="2660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grandmother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033033"/>
            <a:ext cx="182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grandfather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733800"/>
            <a:ext cx="182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green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28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-0.05319 C -0.25659 -0.05458 -0.34948 -0.05527 -0.44253 -0.05712 C -0.46614 -0.05759 -0.4868 -0.0821 -0.50972 -0.08696 C -0.51909 -0.09598 -0.52048 -0.09759 -0.53073 -0.10106 C -0.5342 -0.11031 -0.53819 -0.1154 -0.54566 -0.11887 C -0.55295 -0.12882 -0.56059 -0.13668 -0.56805 -0.14662 C -0.57118 -0.15079 -0.57691 -0.14801 -0.58142 -0.1487 C -0.59149 -0.15217 -0.60069 -0.15287 -0.60833 -0.14269 C -0.60781 -0.12882 -0.60764 -0.11494 -0.60677 -0.10106 C -0.60642 -0.09621 -0.60382 -0.08696 -0.60382 -0.08673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7054 C -0.00399 -0.07401 -0.00642 -0.07979 -0.01024 -0.0828 C -0.02118 -0.09159 -0.03437 -0.09459 -0.04635 -0.09737 C -0.05625 -0.09505 -0.06649 -0.09529 -0.07587 -0.0902 C -0.08194 -0.08696 -0.08941 -0.06938 -0.09583 -0.06314 C -0.09653 -0.05921 -0.09653 -0.05504 -0.09757 -0.05088 C -0.09878 -0.04487 -0.10156 -0.03978 -0.1026 -0.034 C -0.10851 0.0074 -0.10851 0.04949 -0.11562 0.09088 C -0.11632 0.10707 -0.11597 0.12349 -0.11719 0.13968 C -0.11753 0.14546 -0.11979 0.15125 -0.12066 0.15703 C -0.1217 0.16605 -0.12031 0.1753 -0.12222 0.18385 C -0.12378 0.19125 -0.12778 0.19681 -0.13038 0.20351 C -0.13611 0.21669 -0.13698 0.22641 -0.14861 0.23034 C -0.16233 0.24583 -0.16892 0.24306 -0.18802 0.24491 C -0.225 0.24329 -0.26181 0.24375 -0.29844 0.24005 C -0.30677 0.23936 -0.3217 0.22525 -0.3217 0.22571 C -0.32778 0.21623 -0.33507 0.20513 -0.34323 0.20074 C -0.35226 0.18732 -0.35868 0.17229 -0.36615 0.15703 C -0.37049 0.13459 -0.37222 0.13945 -0.38108 0.12026 C -0.38351 0.10823 -0.39618 0.0962 -0.4026 0.08372 C -0.40521 0.07076 -0.40226 0.08094 -0.40885 0.06891 C -0.41424 0.05943 -0.41146 0.05643 -0.41892 0.04926 C -0.42049 0.04625 -0.42187 0.04255 -0.42378 0.03954 C -0.42517 0.03746 -0.42743 0.037 -0.42865 0.03492 C -0.42986 0.03261 -0.42934 0.02914 -0.43038 0.02729 C -0.43333 0.02266 -0.4401 0.01595 -0.44375 0.01249 C -0.45087 -0.00162 -0.46024 -0.01157 -0.46858 -0.02405 C -0.47986 -0.0414 -0.46684 -0.02752 -0.4783 -0.03886 C -0.47934 -0.04117 -0.48125 -0.04626 -0.48125 -0.0460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68363E-6 C -0.01285 -0.00601 0.0085 0.00347 -0.01789 -0.00416 C -0.02848 -0.00717 -0.0231 -0.00971 -0.03438 -0.01411 C -0.04271 -0.01735 -0.05539 -0.01873 -0.06424 -0.01989 C -0.18699 -0.05597 -0.11615 -0.03168 -0.38664 -0.02983 C -0.38924 -0.0185 -0.39115 -0.01503 -0.39705 -0.00416 C -0.40087 0.00277 -0.40174 0.01202 -0.40452 0.01989 C -0.40782 0.0407 -0.40313 0.01873 -0.41199 0.03978 C -0.4165 0.05065 -0.41337 0.05735 -0.42101 0.06753 C -0.42362 0.08372 -0.42431 0.09968 -0.42848 0.11517 C -0.43056 0.1531 -0.41737 0.20398 -0.45087 0.20675 C -0.45539 0.20721 -0.45973 0.20675 -0.46424 0.20675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3.66327E-6 C -0.01042 0.00069 -0.02136 -0.00116 -0.03143 0.00185 C -0.0356 0.00301 -0.0382 0.00902 -0.04185 0.0118 C -0.05903 0.02498 -0.07344 0.0377 -0.08507 0.05967 C -0.0908 0.08603 -0.09358 0.11587 -0.10157 0.14107 C -0.104 0.16281 -0.11268 0.18663 -0.11962 0.20675 C -0.11997 0.21138 -0.11997 0.21624 -0.12084 0.22063 C -0.12136 0.22341 -0.12344 0.22572 -0.12396 0.22849 C -0.12501 0.23312 -0.12431 0.23797 -0.12535 0.2426 C -0.12639 0.24676 -0.12813 0.25069 -0.12987 0.25439 C -0.1316 0.25856 -0.13577 0.26642 -0.13577 0.26642 C -0.13941 0.28978 -0.15053 0.28307 -0.16424 0.29417 C -0.17344 0.30157 -0.16893 0.29926 -0.17778 0.30204 C -0.26615 0.29926 -0.21598 0.30874 -0.24619 0.29417 C -0.25313 0.28492 -0.26667 0.27197 -0.27171 0.26041 C -0.28178 0.23728 -0.27066 0.2537 -0.28056 0.24052 C -0.28108 0.23589 -0.28073 0.23104 -0.28212 0.22664 C -0.28299 0.2241 -0.28542 0.22294 -0.28664 0.22063 C -0.28837 0.21762 -0.28976 0.21415 -0.29098 0.21069 C -0.29688 0.19334 -0.29046 0.20352 -0.29844 0.19288 C -0.304 0.1716 -0.31303 0.15217 -0.32396 0.13506 C -0.32709 0.12465 -0.33178 0.11702 -0.33577 0.10731 C -0.33768 0.10291 -0.33837 0.09783 -0.34028 0.09343 C -0.34358 0.08626 -0.35001 0.08048 -0.35365 0.07354 C -0.36615 0.05065 -0.35539 0.0636 -0.36858 0.04972 C -0.3724 0.03492 -0.36685 0.05435 -0.37761 0.02983 C -0.379 0.02683 -0.37935 0.02313 -0.38056 0.01989 C -0.38386 0.0111 -0.38264 0.01642 -0.38664 0.00995 C -0.3882 0.0074 -0.38976 0.00463 -0.39098 0.00185 C -0.39167 -3.66327E-6 -0.3915 -0.00231 -0.39254 -0.00393 C -0.39376 -0.00578 -0.39584 -0.00647 -0.39705 -0.00809 C -0.404 -0.01734 -0.40348 -0.0185 -0.41337 -0.02197 C -0.42414 -0.03076 -0.43386 -0.03538 -0.44619 -0.03793 C -0.47257 -0.04926 -0.46285 -0.0481 -0.49844 -0.04579 C -0.50955 -0.03099 -0.50382 -0.03654 -0.51494 -0.02798 C -0.52119 -0.01503 -0.53056 -0.00555 -0.54185 -0.00208 C -0.54671 0.00786 -0.54323 0.00254 -0.55365 0.0118 C -0.55487 0.01295 -0.55678 0.01596 -0.55678 0.01596 " pathEditMode="relative" ptsTypes="fffffffffffff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4709E-6 C -0.03229 0.00763 -0.06424 0.01573 -0.09722 0.01781 C -0.13438 0.01619 -0.17222 0.02012 -0.20903 0.0118 C -0.22205 0.00879 -0.21788 0.00255 -0.23594 1.14709E-6 C -0.26841 -0.00948 -0.30191 -0.01295 -0.33438 -0.02197 C -0.34861 -0.03145 -0.36354 -0.03191 -0.37917 -0.03376 C -0.38716 -0.03677 -0.39584 -0.03677 -0.40313 -0.04186 C -0.40504 -0.04325 -0.40573 -0.04625 -0.40747 -0.04787 C -0.41754 -0.05735 -0.42865 -0.06128 -0.44045 -0.0636 C -0.45764 -0.07562 -0.46615 -0.09551 -0.48507 -0.10546 C -0.49097 -0.11332 -0.49896 -0.12211 -0.50452 -0.13136 C -0.5092 -0.13945 -0.50955 -0.14778 -0.51493 -0.15518 C -0.5158 -0.15795 -0.51945 -0.16998 -0.52101 -0.17299 C -0.53108 -0.19172 -0.52049 -0.16559 -0.52847 -0.18686 C -0.53004 -0.19611 -0.52986 -0.19958 -0.53594 -0.2049 C -0.53698 -0.21091 -0.53733 -0.21693 -0.53889 -0.22271 C -0.54271 -0.23612 -0.54184 -0.22155 -0.54184 -0.23473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-0.03631 C -0.04323 -0.00532 -0.04462 0.03701 -0.06441 0.05921 C -0.06841 0.0636 -0.07361 0.06568 -0.07796 0.06915 C -0.08473 0.0747 -0.08959 0.0784 -0.0974 0.08118 C -0.10087 0.08511 -0.10365 0.09043 -0.10782 0.09297 C -0.11198 0.09529 -0.11684 0.0939 -0.12118 0.09505 C -0.12431 0.09598 -0.12743 0.09714 -0.13021 0.09899 C -0.154 0.11471 -0.13559 0.10962 -0.15851 0.11286 C -0.25712 0.14339 -0.33907 0.13275 -0.44809 0.13483 C -0.47483 0.14316 -0.50226 0.13136 -0.52865 0.12489 C -0.54688 0.12049 -0.56563 0.12096 -0.58386 0.11679 C -0.64219 0.10338 -0.59584 0.1087 -0.64063 0.105 C -0.65747 0.10014 -0.67414 0.09575 -0.69132 0.09297 C -0.68247 0.08927 -0.67344 0.08789 -0.66441 0.08511 C -0.64705 0.07123 -0.66945 0.08719 -0.64202 0.07702 C -0.63733 0.0754 -0.62743 0.06707 -0.62275 0.06314 C -0.61077 0.03978 -0.55677 0.05921 -0.55556 0.05921 C -0.54549 0.06152 -0.54931 0.05967 -0.54358 0.06314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9" y="1571589"/>
            <a:ext cx="3429479" cy="5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743200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My______________ is fifteen 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My________________ is fifty – three years old. </a:t>
            </a:r>
            <a:endParaRPr lang="en-US" sz="3000" dirty="0"/>
          </a:p>
        </p:txBody>
      </p:sp>
      <p:pic>
        <p:nvPicPr>
          <p:cNvPr id="1026" name="Picture 2" descr="Listening Icon Stock Illustrations – 16,652 Listening Icon Stock  Illustrations,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01" y="86475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9 Track 9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5101" y="55626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500" y="2743200"/>
            <a:ext cx="2476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brother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2476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grandfather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Unit 11: THIS IS MY FAMILY </a:t>
            </a:r>
          </a:p>
          <a:p>
            <a:pPr algn="ctr"/>
            <a:r>
              <a:rPr lang="en-US" sz="2200" b="1" i="1" u="sng" dirty="0" smtClean="0">
                <a:solidFill>
                  <a:srgbClr val="0070C0"/>
                </a:solidFill>
              </a:rPr>
              <a:t>Lesson 3</a:t>
            </a:r>
            <a:endParaRPr lang="en-US" sz="2200" b="1" i="1" u="sng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624"/>
            <a:ext cx="2514600" cy="5674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8078"/>
            <a:ext cx="7768180" cy="46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67</Words>
  <Application>Microsoft Office PowerPoint</Application>
  <PresentationFormat>On-screen Show (4:3)</PresentationFormat>
  <Paragraphs>30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36</cp:revision>
  <dcterms:created xsi:type="dcterms:W3CDTF">2021-01-19T01:56:25Z</dcterms:created>
  <dcterms:modified xsi:type="dcterms:W3CDTF">2021-03-28T13:27:39Z</dcterms:modified>
</cp:coreProperties>
</file>