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75" r:id="rId5"/>
    <p:sldId id="261" r:id="rId6"/>
    <p:sldId id="272" r:id="rId7"/>
    <p:sldId id="262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E0057-4D0F-45A3-AFD7-96AD118770BC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4D9F9-264F-4FE5-9960-839DEDB3D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63C2-3A3F-43F8-BB4C-C53661F35C5B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0AE5-F320-47DE-9A28-185C43DE2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63C2-3A3F-43F8-BB4C-C53661F35C5B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0AE5-F320-47DE-9A28-185C43DE2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63C2-3A3F-43F8-BB4C-C53661F35C5B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0AE5-F320-47DE-9A28-185C43DE2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63C2-3A3F-43F8-BB4C-C53661F35C5B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0AE5-F320-47DE-9A28-185C43DE2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63C2-3A3F-43F8-BB4C-C53661F35C5B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0AE5-F320-47DE-9A28-185C43DE2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63C2-3A3F-43F8-BB4C-C53661F35C5B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0AE5-F320-47DE-9A28-185C43DE2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63C2-3A3F-43F8-BB4C-C53661F35C5B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0AE5-F320-47DE-9A28-185C43DE2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63C2-3A3F-43F8-BB4C-C53661F35C5B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0AE5-F320-47DE-9A28-185C43DE2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63C2-3A3F-43F8-BB4C-C53661F35C5B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0AE5-F320-47DE-9A28-185C43DE2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63C2-3A3F-43F8-BB4C-C53661F35C5B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0AE5-F320-47DE-9A28-185C43DE2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63C2-3A3F-43F8-BB4C-C53661F35C5B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0AE5-F320-47DE-9A28-185C43DE2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663C2-3A3F-43F8-BB4C-C53661F35C5B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40AE5-F320-47DE-9A28-185C43DE2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  <p:sndAc>
      <p:stSnd>
        <p:snd r:embed="rId13" name="camera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y20\Desktop\13-13-track-13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y20\Documents\11-11-track-1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y20\Desktop\12-12-track-12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6002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4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Warm up 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Let’s sing .</a:t>
            </a:r>
          </a:p>
          <a:p>
            <a:pPr algn="ctr">
              <a:buFont typeface="Arial" charset="0"/>
              <a:buChar char="•"/>
            </a:pPr>
            <a:endParaRPr lang="en-US" sz="4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Baby shark .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657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8382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6. Let’s sing 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1905000"/>
            <a:ext cx="6629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The way I clean my house</a:t>
            </a:r>
            <a:endParaRPr lang="en-US" sz="3200" dirty="0"/>
          </a:p>
          <a:p>
            <a:r>
              <a:rPr lang="en-US" sz="3200" dirty="0"/>
              <a:t>This is the way I clean my house,</a:t>
            </a:r>
          </a:p>
          <a:p>
            <a:r>
              <a:rPr lang="en-US" sz="3200" dirty="0"/>
              <a:t>Clean my house, clean my house.</a:t>
            </a:r>
          </a:p>
          <a:p>
            <a:r>
              <a:rPr lang="en-US" sz="3200" dirty="0"/>
              <a:t>This is the way I clean my house</a:t>
            </a:r>
          </a:p>
          <a:p>
            <a:r>
              <a:rPr lang="en-US" sz="3200" dirty="0"/>
              <a:t>So early in the morning!</a:t>
            </a:r>
          </a:p>
          <a:p>
            <a:r>
              <a:rPr lang="en-US" sz="3200" dirty="0"/>
              <a:t>This is the way I clean my room,</a:t>
            </a:r>
          </a:p>
          <a:p>
            <a:r>
              <a:rPr lang="en-US" sz="3200" dirty="0"/>
              <a:t>Clean my room, clean my room.</a:t>
            </a:r>
          </a:p>
          <a:p>
            <a:r>
              <a:rPr lang="en-US" sz="3200" dirty="0"/>
              <a:t>This is the way I clean my room,</a:t>
            </a:r>
          </a:p>
          <a:p>
            <a:r>
              <a:rPr lang="en-US" sz="3200" dirty="0"/>
              <a:t>So early in the morning.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13-13-track-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276600" y="9144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9050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 12 : This is my house .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 1 . 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11-11-track-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705600" y="228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med">
    <p:wipe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457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There’s a 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garden. 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5029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It’s very 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nice. 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Model sentence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giới thiệu về 1 phòng nào đó trong ngôi nhà .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0" y="2133600"/>
            <a:ext cx="1112520" cy="1508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066800" cy="13591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16002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There’s a +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phòng.</a:t>
            </a:r>
            <a:endParaRPr lang="en-US" sz="3600" dirty="0" smtClean="0"/>
          </a:p>
          <a:p>
            <a:endParaRPr lang="en-US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2590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It’s very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nice. 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886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There’s 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bedroom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=&gt; It’s very 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nice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48200" y="381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Vocabulary .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15000"/>
            <a:ext cx="6629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1600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House 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2209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Living room 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2743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Kitchen :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3200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Dining room 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3733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Bedroom :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4267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Bathroom :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4724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Garden :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160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Ngôi nhà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2209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Phòng khách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495800" y="3962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91200" y="2743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Phòng bếp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91200" y="3200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Phòng ăn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3733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Phòng ngủ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638800" y="4191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Phòng tắm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715000" y="4724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Khu vườn</a:t>
            </a:r>
            <a:endParaRPr lang="en-US" sz="2400" dirty="0"/>
          </a:p>
        </p:txBody>
      </p:sp>
    </p:spTree>
  </p:cSld>
  <p:clrMapOvr>
    <a:masterClrMapping/>
  </p:clrMapOvr>
  <p:transition spd="med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7" name="12-12-track-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876800" y="304800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38600" y="1905000"/>
            <a:ext cx="5645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4038600" y="5638800"/>
            <a:ext cx="606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6000" b="1" dirty="0"/>
          </a:p>
        </p:txBody>
      </p:sp>
      <p:sp>
        <p:nvSpPr>
          <p:cNvPr id="12" name="Rectangle 11"/>
          <p:cNvSpPr/>
          <p:nvPr/>
        </p:nvSpPr>
        <p:spPr>
          <a:xfrm>
            <a:off x="8382000" y="3733800"/>
            <a:ext cx="5645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5400" b="1" dirty="0"/>
          </a:p>
        </p:txBody>
      </p:sp>
    </p:spTree>
  </p:cSld>
  <p:clrMapOvr>
    <a:masterClrMapping/>
  </p:clrMapOvr>
  <p:transition spd="med">
    <p:wipe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2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3048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house.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0480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living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room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29718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dining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room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609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bedroom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6019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bathroom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6019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kitchen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330</TotalTime>
  <Words>200</Words>
  <Application>Microsoft Office PowerPoint</Application>
  <PresentationFormat>On-screen Show (4:3)</PresentationFormat>
  <Paragraphs>49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Ngo Thi Thu</cp:lastModifiedBy>
  <cp:revision>36</cp:revision>
  <dcterms:created xsi:type="dcterms:W3CDTF">2021-01-25T06:50:16Z</dcterms:created>
  <dcterms:modified xsi:type="dcterms:W3CDTF">2021-03-28T13:31:34Z</dcterms:modified>
</cp:coreProperties>
</file>