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66" r:id="rId18"/>
    <p:sldId id="280" r:id="rId19"/>
    <p:sldId id="279" r:id="rId20"/>
    <p:sldId id="278" r:id="rId21"/>
    <p:sldId id="277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511D5-109C-4E7C-8FCD-D61844CB209F}" type="datetimeFigureOut">
              <a:rPr lang="en-US" smtClean="0"/>
              <a:t>28/3/2021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CBD42-C975-4E93-8404-4912BA23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D777BA-0EEC-4014-B9E1-C91BEEEC7E8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2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0944-242B-452D-9F74-5C7F4765C201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2680-8D02-43B8-BBD1-AFAE359D2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22-track-22_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AppData\Local\Microsoft\Windows\INetCache\IE\OT0KUZK3\32_digital_art_work_very_pleasant_(www.cute-pictures.blogspot.in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80010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Lucida Calligraphy" pitchFamily="66" charset="0"/>
              </a:rPr>
              <a:t>Unit 13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Lucida Calligraphy" pitchFamily="66" charset="0"/>
              </a:rPr>
              <a:t> What do you do in your free time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Lucida Calligraphy" pitchFamily="66" charset="0"/>
              </a:rPr>
              <a:t>Lesson: 1</a:t>
            </a:r>
          </a:p>
          <a:p>
            <a:r>
              <a:rPr lang="en-US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repeat:</a:t>
            </a:r>
            <a:endParaRPr lang="en-US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say: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Vocabulary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809625"/>
            <a:ext cx="5005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fishing: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550" y="1589087"/>
            <a:ext cx="5801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shopping: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6550" y="2209800"/>
            <a:ext cx="3249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skating: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925" y="2895600"/>
            <a:ext cx="5415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camping: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48" y="957262"/>
            <a:ext cx="19764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70" y="1310125"/>
            <a:ext cx="2231146" cy="21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01" y="1468656"/>
            <a:ext cx="1971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3" y="1310125"/>
            <a:ext cx="1971675" cy="198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94036" y="822325"/>
            <a:ext cx="2239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đi câu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6162" y="1639669"/>
            <a:ext cx="3195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mua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sắm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95830" y="2215356"/>
            <a:ext cx="3395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trượt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băng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0" y="2895600"/>
            <a:ext cx="2541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cắm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trại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  <p:bldP spid="7" grpId="0"/>
      <p:bldP spid="8" grpId="0"/>
      <p:bldP spid="10" grpId="0"/>
      <p:bldP spid="3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693988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 go fishing: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725738" y="2438400"/>
            <a:ext cx="238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</a:rPr>
              <a:t>- go shopping: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743200" y="3292475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 go skating: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805113" y="391001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- go camping:</a:t>
            </a: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4721225" y="1538288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đi câu</a:t>
            </a:r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4938713" y="2374900"/>
            <a:ext cx="252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đi mua sắm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4851400" y="3276600"/>
            <a:ext cx="215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đi trượt băng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4953000" y="3900488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panose="020B0604020202020204" pitchFamily="34" charset="0"/>
              </a:rPr>
              <a:t>đi cắm trại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9583" y="304800"/>
            <a:ext cx="55506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RUB OUT AND REMEMBER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524000"/>
            <a:ext cx="1600200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71800" y="2074863"/>
            <a:ext cx="213360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90850" y="2433637"/>
            <a:ext cx="1947863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71800" y="3348038"/>
            <a:ext cx="1712913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84513" y="3910013"/>
            <a:ext cx="185420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say: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Vocabulary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809625"/>
            <a:ext cx="5005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fishing: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550" y="1589087"/>
            <a:ext cx="5801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shopping: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6550" y="2209800"/>
            <a:ext cx="3249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skating: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925" y="2895600"/>
            <a:ext cx="5415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Arial" panose="020B0604020202020204" pitchFamily="34" charset="0"/>
              </a:rPr>
              <a:t>- go camping: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94036" y="822325"/>
            <a:ext cx="2239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</a:rPr>
              <a:t>đi câu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6162" y="1639669"/>
            <a:ext cx="3195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mua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sắm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95830" y="2215356"/>
            <a:ext cx="3395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trượt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băng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0" y="2895600"/>
            <a:ext cx="2541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Arial" panose="020B0604020202020204" pitchFamily="34" charset="0"/>
              </a:rPr>
              <a:t>đi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cắm</a:t>
            </a:r>
            <a:r>
              <a:rPr lang="en-US" altLang="en-US" sz="3600" b="1" dirty="0"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</a:rPr>
              <a:t>trại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870364" y="3505200"/>
            <a:ext cx="4301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Sentence pattern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122429"/>
            <a:ext cx="960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What 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does 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your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…..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do in his/her free time?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4800600"/>
            <a:ext cx="678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He / She …………………..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71600" y="5562600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I </a:t>
            </a:r>
            <a:r>
              <a:rPr lang="en-US" altLang="en-US" sz="3600" b="1" dirty="0">
                <a:solidFill>
                  <a:srgbClr val="FF0000"/>
                </a:solidFill>
              </a:rPr>
              <a:t>go</a:t>
            </a:r>
            <a:r>
              <a:rPr lang="en-US" altLang="en-US" sz="3600" b="1" dirty="0"/>
              <a:t> fishing.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6200" y="59436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95800" y="5638800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/>
              <a:t>He / She </a:t>
            </a:r>
            <a:r>
              <a:rPr lang="en-US" altLang="en-US" sz="3600" b="1" dirty="0">
                <a:solidFill>
                  <a:srgbClr val="FF0000"/>
                </a:solidFill>
              </a:rPr>
              <a:t>goes</a:t>
            </a:r>
            <a:r>
              <a:rPr lang="en-US" altLang="en-US" sz="3600" b="1" dirty="0"/>
              <a:t> fishing.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2556" y="5446931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 dirty="0">
                <a:solidFill>
                  <a:srgbClr val="FF0000"/>
                </a:solidFill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9065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2" grpId="0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2628"/>
            <a:ext cx="8616950" cy="49543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906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What does your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… … … . do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in his/her free time?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He / She …………………..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4188" y="2209800"/>
            <a:ext cx="1981200" cy="2133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43200" y="30960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smtClean="0">
                <a:solidFill>
                  <a:srgbClr val="FF0000"/>
                </a:solidFill>
              </a:rPr>
              <a:t>father</a:t>
            </a:r>
            <a:endParaRPr lang="en-US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28800" y="68580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</a:rPr>
              <a:t>g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oes fishing.</a:t>
            </a:r>
            <a:endParaRPr lang="en-US" alt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455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1000" y="2667000"/>
            <a:ext cx="3733800" cy="1752600"/>
          </a:xfrm>
          <a:prstGeom prst="wedgeRoundRectCallout">
            <a:avLst>
              <a:gd name="adj1" fmla="val 66946"/>
              <a:gd name="adj2" fmla="val 26084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What </a:t>
            </a:r>
            <a:r>
              <a:rPr lang="en-US" sz="3200" b="1" dirty="0">
                <a:solidFill>
                  <a:srgbClr val="0000FF"/>
                </a:solidFill>
              </a:rPr>
              <a:t>does your </a:t>
            </a:r>
            <a:r>
              <a:rPr lang="en-US" sz="3200" b="1" dirty="0" smtClean="0">
                <a:solidFill>
                  <a:srgbClr val="0000FF"/>
                </a:solidFill>
              </a:rPr>
              <a:t>…. </a:t>
            </a:r>
            <a:r>
              <a:rPr lang="en-US" sz="3200" b="1" dirty="0">
                <a:solidFill>
                  <a:srgbClr val="0000FF"/>
                </a:solidFill>
              </a:rPr>
              <a:t>do in his/ her free time?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2881744"/>
            <a:ext cx="3282950" cy="1156855"/>
          </a:xfrm>
          <a:prstGeom prst="wedgeRoundRectCallout">
            <a:avLst>
              <a:gd name="adj1" fmla="val -88423"/>
              <a:gd name="adj2" fmla="val 120863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He</a:t>
            </a:r>
            <a:r>
              <a:rPr lang="en-US" sz="3600" b="1" dirty="0">
                <a:solidFill>
                  <a:srgbClr val="0000FF"/>
                </a:solidFill>
              </a:rPr>
              <a:t>/ She </a:t>
            </a:r>
            <a:r>
              <a:rPr lang="en-US" sz="3600" b="1" dirty="0" smtClean="0">
                <a:solidFill>
                  <a:srgbClr val="0000FF"/>
                </a:solidFill>
              </a:rPr>
              <a:t>usually ……</a:t>
            </a:r>
            <a:endParaRPr lang="en-US" sz="3600" b="1" dirty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42913" y="4953000"/>
            <a:ext cx="4129087" cy="1219200"/>
          </a:xfrm>
          <a:prstGeom prst="wedgeRoundRectCallout">
            <a:avLst>
              <a:gd name="adj1" fmla="val 57954"/>
              <a:gd name="adj2" fmla="val 19748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How often does he / </a:t>
            </a:r>
            <a:r>
              <a:rPr lang="en-US" sz="3600" b="1" dirty="0" smtClean="0">
                <a:solidFill>
                  <a:srgbClr val="0000FF"/>
                </a:solidFill>
              </a:rPr>
              <a:t>she    ….….?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876800" y="4572000"/>
            <a:ext cx="4191000" cy="1474788"/>
          </a:xfrm>
          <a:prstGeom prst="wedgeRoundRectCallout">
            <a:avLst>
              <a:gd name="adj1" fmla="val -1831"/>
              <a:gd name="adj2" fmla="val 72402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00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… </a:t>
            </a:r>
            <a:r>
              <a:rPr lang="en-US" sz="3600" b="1" dirty="0">
                <a:solidFill>
                  <a:srgbClr val="0000FF"/>
                </a:solidFill>
              </a:rPr>
              <a:t>every day/ week/ twice a week.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2194991"/>
            <a:ext cx="2400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mother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33528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goes shopping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41201" y="5486400"/>
            <a:ext cx="3359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00600" y="43434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goes shopping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213" y="152400"/>
            <a:ext cx="613539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4. Listen and circle 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b or c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1571625"/>
            <a:ext cx="8915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1.Phong often goes ___________ in his free time.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fishing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                      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b.  c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amping           c.  skating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2. His father______________ twice a week.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does karate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.   p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lays football    c.  works in the garden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3. His mother goes ___________ at weekends.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a. 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swimming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                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shopping          c.  camping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4. His sister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___________ in her free time.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a. s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urfs the internet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b. does homework   c. cleans the house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9612"/>
            <a:ext cx="91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124200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73305"/>
            <a:ext cx="915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7" y="5334000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044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442" y="1357745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do in your free time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85" y="152400"/>
            <a:ext cx="848731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5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. </a:t>
            </a: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about what your family members do in their free time.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5908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How often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do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100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your father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time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25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4.What does your mother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time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163669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Twice a week.                      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3400" y="1868269"/>
            <a:ext cx="754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often go shopping in my free time.                      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cooks in her free time.                      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7200" y="4306669"/>
            <a:ext cx="7910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 listens to music in his free time.                     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3" y="152400"/>
            <a:ext cx="27166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6. Let’s sing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pic>
        <p:nvPicPr>
          <p:cNvPr id="2050" name="Picture 2" descr="https://s.sachmem.vn/public/images/TA5T2SHS/U13-L2-6-2-6fffad5416d6abf6f2555eb0b2d83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703329"/>
            <a:ext cx="4794250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sachmem.vn/public/images/TA5T2SHS/U13-L2-6-1-9cd30b9e569d0b37b7f44377f809f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4572000" cy="2976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955126"/>
            <a:ext cx="4343400" cy="38266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00" y="37338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6600" y="54864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6400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2955126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480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28800"/>
            <a:ext cx="9086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 a or b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do in your 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clean the house     b.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atch cartoons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3048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does she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time?She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oes skating           b.  goes fishing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002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does 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 He_____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does karate           b.  goes to the cinema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4953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time?They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a.  work in the house     b.  go shopping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9" y="1466810"/>
            <a:ext cx="915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39354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06" y="3998554"/>
            <a:ext cx="915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89742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3999" cy="6096000"/>
          </a:xfrm>
          <a:prstGeom prst="rect">
            <a:avLst/>
          </a:prstGeom>
        </p:spPr>
      </p:pic>
      <p:pic>
        <p:nvPicPr>
          <p:cNvPr id="7" name="22-track-22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05800" y="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.sachmem.vn/public/images/TA5T2SHS/U13-L3-3-1-0955d272de24b83f9aca23623ea5f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0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.sachmem.vn/public/images/TA5T2SHS/U13-L3-3-2-30acd7c97f8a8234e52274a51e875f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3124200" cy="63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chant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18" y="457200"/>
            <a:ext cx="2992581" cy="63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.sachmem.vn/public/images/TA5T2SHS/U13-L3-4-1-ff9263b91fa4d2c6e8b4854fb00b7c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9" y="3071520"/>
            <a:ext cx="1804411" cy="15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.sachmem.vn/public/images/TA5T2SHS/U13-L3-4-4-91b749b9b3ec0af3c3618caad7252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772024"/>
            <a:ext cx="23526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.sachmem.vn/public/images/TA5T2SHS/U13-L3-4-5-58da4311edc083a685927191a15885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5334000"/>
            <a:ext cx="235267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.sachmem.vn/public/images/TA5T2SHS/U13-L3-4-2-67aa9c1c45d70839a00340af92ffdc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905000" cy="15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s.sachmem.vn/public/images/TA5T2SHS/U13-L3-4-3-4d7dfc204ed2a2cdda6b2432d14ef4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35093"/>
            <a:ext cx="23526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s.sachmem.vn/public/images/TA5T2SHS/U13-L3-4-6-6bd0c095ebe87e5e48eb943c9f1325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5333999"/>
            <a:ext cx="2352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73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draw lines to match.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762000"/>
            <a:ext cx="8991600" cy="24384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05000" y="4806660"/>
            <a:ext cx="5105400" cy="832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56388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524000" y="4648200"/>
            <a:ext cx="2209800" cy="990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4762500"/>
            <a:ext cx="1929102" cy="8763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3581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9000" y="3581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3657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" y="60198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5600" y="60198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59436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1800" y="43434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Lien’s father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019800" y="4382869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Lien’s mother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what your family do at weekends                      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442" y="1357745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206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weekends, I often 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19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_________________________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________________________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590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brother/ sister __________________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134115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441290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plays game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0" y="2853069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watches TV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42509" y="19812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to music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4600" y="36208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goes to the supermarket                      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18160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Project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Interview two classmates about what they do in their free time.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800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in your free time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86400"/>
            <a:ext cx="7419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alligraphy" pitchFamily="66" charset="0"/>
              </a:rPr>
              <a:t>I </a:t>
            </a:r>
            <a:r>
              <a:rPr lang="en-US" sz="3600" b="1" u="sng" dirty="0" smtClean="0">
                <a:solidFill>
                  <a:srgbClr val="00B050"/>
                </a:solidFill>
                <a:latin typeface="Lucida Calligraphy" pitchFamily="66" charset="0"/>
              </a:rPr>
              <a:t>ride my bike in the park.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300" y="6153513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  <a:latin typeface="Lucida Calligraphy" pitchFamily="66" charset="0"/>
              </a:rPr>
              <a:t>I go </a:t>
            </a:r>
            <a:r>
              <a:rPr lang="en-US" sz="3600" b="1" u="sng" dirty="0">
                <a:solidFill>
                  <a:srgbClr val="002060"/>
                </a:solidFill>
                <a:latin typeface="Lucida Calligraphy" pitchFamily="66" charset="0"/>
              </a:rPr>
              <a:t>to the cinema.</a:t>
            </a:r>
          </a:p>
        </p:txBody>
      </p:sp>
      <p:pic>
        <p:nvPicPr>
          <p:cNvPr id="1026" name="Picture 2" descr="https://s.sachmem.vn/public/images/TA5T2SHS/U13-L1-2-1-af98de0c14c31865e9d295856290e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98" y="1874553"/>
            <a:ext cx="3076575" cy="247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.sachmem.vn/public/images/TA5T2SHS/U13-L1-2-4-ac96b7a395b7cbceab0852b84140eb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2364"/>
            <a:ext cx="3076575" cy="2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9100" y="304800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219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urf the internet: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944469"/>
            <a:ext cx="4765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 time: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630269"/>
            <a:ext cx="4378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karate: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33160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038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1" cy="5306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7315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in your free time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886599"/>
            <a:ext cx="741997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alligraphy" pitchFamily="66" charset="0"/>
              </a:rPr>
              <a:t>I </a:t>
            </a:r>
            <a:r>
              <a:rPr lang="en-US" sz="3600" b="1" u="sng" dirty="0" smtClean="0">
                <a:solidFill>
                  <a:srgbClr val="00B050"/>
                </a:solidFill>
                <a:latin typeface="Lucida Calligraphy" pitchFamily="66" charset="0"/>
              </a:rPr>
              <a:t>ride my bike in the park.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20858" y="2634176"/>
            <a:ext cx="4049151" cy="792479"/>
          </a:xfrm>
          <a:custGeom>
            <a:avLst/>
            <a:gdLst>
              <a:gd name="connsiteX0" fmla="*/ 482991 w 4049151"/>
              <a:gd name="connsiteY0" fmla="*/ 75027 h 506436"/>
              <a:gd name="connsiteX1" fmla="*/ 3409071 w 4049151"/>
              <a:gd name="connsiteY1" fmla="*/ 32824 h 506436"/>
              <a:gd name="connsiteX2" fmla="*/ 3634154 w 4049151"/>
              <a:gd name="connsiteY2" fmla="*/ 271974 h 506436"/>
              <a:gd name="connsiteX3" fmla="*/ 919090 w 4049151"/>
              <a:gd name="connsiteY3" fmla="*/ 300110 h 506436"/>
              <a:gd name="connsiteX4" fmla="*/ 708074 w 4049151"/>
              <a:gd name="connsiteY4" fmla="*/ 497057 h 506436"/>
              <a:gd name="connsiteX5" fmla="*/ 511127 w 4049151"/>
              <a:gd name="connsiteY5" fmla="*/ 356381 h 506436"/>
              <a:gd name="connsiteX6" fmla="*/ 482991 w 4049151"/>
              <a:gd name="connsiteY6" fmla="*/ 75027 h 5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151" h="506436">
                <a:moveTo>
                  <a:pt x="482991" y="75027"/>
                </a:moveTo>
                <a:cubicBezTo>
                  <a:pt x="965982" y="21101"/>
                  <a:pt x="2883877" y="0"/>
                  <a:pt x="3409071" y="32824"/>
                </a:cubicBezTo>
                <a:cubicBezTo>
                  <a:pt x="3934265" y="65649"/>
                  <a:pt x="4049151" y="227426"/>
                  <a:pt x="3634154" y="271974"/>
                </a:cubicBezTo>
                <a:cubicBezTo>
                  <a:pt x="3219157" y="316522"/>
                  <a:pt x="1406770" y="262596"/>
                  <a:pt x="919090" y="300110"/>
                </a:cubicBezTo>
                <a:cubicBezTo>
                  <a:pt x="431410" y="337624"/>
                  <a:pt x="776068" y="487679"/>
                  <a:pt x="708074" y="497057"/>
                </a:cubicBezTo>
                <a:cubicBezTo>
                  <a:pt x="640080" y="506436"/>
                  <a:pt x="546296" y="429064"/>
                  <a:pt x="511127" y="356381"/>
                </a:cubicBezTo>
                <a:cubicBezTo>
                  <a:pt x="475958" y="283698"/>
                  <a:pt x="0" y="128953"/>
                  <a:pt x="482991" y="75027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2438400" y="0"/>
            <a:ext cx="3886200" cy="56393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3. Let's talk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-76200" y="685800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ucida Calligraphy" pitchFamily="66" charset="0"/>
              </a:rPr>
              <a:t>Ask and answer questions about what you and your friends do in your free time.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Do you like ……… ?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6200" y="3807656"/>
            <a:ext cx="5257800" cy="838200"/>
          </a:xfrm>
          <a:custGeom>
            <a:avLst/>
            <a:gdLst>
              <a:gd name="connsiteX0" fmla="*/ 572086 w 4574344"/>
              <a:gd name="connsiteY0" fmla="*/ 79717 h 649458"/>
              <a:gd name="connsiteX1" fmla="*/ 4018670 w 4574344"/>
              <a:gd name="connsiteY1" fmla="*/ 93785 h 649458"/>
              <a:gd name="connsiteX2" fmla="*/ 3906129 w 4574344"/>
              <a:gd name="connsiteY2" fmla="*/ 417342 h 649458"/>
              <a:gd name="connsiteX3" fmla="*/ 881575 w 4574344"/>
              <a:gd name="connsiteY3" fmla="*/ 417342 h 649458"/>
              <a:gd name="connsiteX4" fmla="*/ 1050387 w 4574344"/>
              <a:gd name="connsiteY4" fmla="*/ 543951 h 649458"/>
              <a:gd name="connsiteX5" fmla="*/ 586153 w 4574344"/>
              <a:gd name="connsiteY5" fmla="*/ 572086 h 649458"/>
              <a:gd name="connsiteX6" fmla="*/ 572086 w 4574344"/>
              <a:gd name="connsiteY6" fmla="*/ 79717 h 6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4344" h="649458">
                <a:moveTo>
                  <a:pt x="572086" y="79717"/>
                </a:moveTo>
                <a:cubicBezTo>
                  <a:pt x="1144172" y="0"/>
                  <a:pt x="3462996" y="37514"/>
                  <a:pt x="4018670" y="93785"/>
                </a:cubicBezTo>
                <a:cubicBezTo>
                  <a:pt x="4574344" y="150056"/>
                  <a:pt x="4428978" y="363416"/>
                  <a:pt x="3906129" y="417342"/>
                </a:cubicBezTo>
                <a:cubicBezTo>
                  <a:pt x="3383280" y="471268"/>
                  <a:pt x="1357532" y="396240"/>
                  <a:pt x="881575" y="417342"/>
                </a:cubicBezTo>
                <a:cubicBezTo>
                  <a:pt x="405618" y="438444"/>
                  <a:pt x="1099624" y="518160"/>
                  <a:pt x="1050387" y="543951"/>
                </a:cubicBezTo>
                <a:cubicBezTo>
                  <a:pt x="1001150" y="569742"/>
                  <a:pt x="665870" y="649458"/>
                  <a:pt x="586153" y="572086"/>
                </a:cubicBezTo>
                <a:cubicBezTo>
                  <a:pt x="506436" y="494714"/>
                  <a:pt x="0" y="159434"/>
                  <a:pt x="572086" y="79717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3886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What do you do in your free time ?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91111" y="2676379"/>
            <a:ext cx="1909689" cy="597877"/>
          </a:xfrm>
          <a:custGeom>
            <a:avLst/>
            <a:gdLst>
              <a:gd name="connsiteX0" fmla="*/ 1519311 w 1664677"/>
              <a:gd name="connsiteY0" fmla="*/ 60960 h 504093"/>
              <a:gd name="connsiteX1" fmla="*/ 604911 w 1664677"/>
              <a:gd name="connsiteY1" fmla="*/ 75028 h 504093"/>
              <a:gd name="connsiteX2" fmla="*/ 196947 w 1664677"/>
              <a:gd name="connsiteY2" fmla="*/ 89095 h 504093"/>
              <a:gd name="connsiteX3" fmla="*/ 182880 w 1664677"/>
              <a:gd name="connsiteY3" fmla="*/ 300111 h 504093"/>
              <a:gd name="connsiteX4" fmla="*/ 1294227 w 1664677"/>
              <a:gd name="connsiteY4" fmla="*/ 314179 h 504093"/>
              <a:gd name="connsiteX5" fmla="*/ 1125415 w 1664677"/>
              <a:gd name="connsiteY5" fmla="*/ 454855 h 504093"/>
              <a:gd name="connsiteX6" fmla="*/ 1477107 w 1664677"/>
              <a:gd name="connsiteY6" fmla="*/ 440788 h 504093"/>
              <a:gd name="connsiteX7" fmla="*/ 1519311 w 1664677"/>
              <a:gd name="connsiteY7" fmla="*/ 60960 h 5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4677" h="504093">
                <a:moveTo>
                  <a:pt x="1519311" y="60960"/>
                </a:moveTo>
                <a:cubicBezTo>
                  <a:pt x="1373945" y="0"/>
                  <a:pt x="825305" y="70339"/>
                  <a:pt x="604911" y="75028"/>
                </a:cubicBezTo>
                <a:cubicBezTo>
                  <a:pt x="384517" y="79717"/>
                  <a:pt x="267285" y="51581"/>
                  <a:pt x="196947" y="89095"/>
                </a:cubicBezTo>
                <a:cubicBezTo>
                  <a:pt x="126609" y="126609"/>
                  <a:pt x="0" y="262597"/>
                  <a:pt x="182880" y="300111"/>
                </a:cubicBezTo>
                <a:cubicBezTo>
                  <a:pt x="365760" y="337625"/>
                  <a:pt x="1137138" y="288388"/>
                  <a:pt x="1294227" y="314179"/>
                </a:cubicBezTo>
                <a:cubicBezTo>
                  <a:pt x="1451316" y="339970"/>
                  <a:pt x="1094935" y="433753"/>
                  <a:pt x="1125415" y="454855"/>
                </a:cubicBezTo>
                <a:cubicBezTo>
                  <a:pt x="1155895" y="475957"/>
                  <a:pt x="1411458" y="504093"/>
                  <a:pt x="1477107" y="440788"/>
                </a:cubicBezTo>
                <a:cubicBezTo>
                  <a:pt x="1542756" y="377484"/>
                  <a:pt x="1664677" y="121920"/>
                  <a:pt x="1519311" y="6096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Yes, I do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537960" y="2683413"/>
            <a:ext cx="1852246" cy="647114"/>
          </a:xfrm>
          <a:custGeom>
            <a:avLst/>
            <a:gdLst>
              <a:gd name="connsiteX0" fmla="*/ 1624818 w 1852246"/>
              <a:gd name="connsiteY0" fmla="*/ 82061 h 647114"/>
              <a:gd name="connsiteX1" fmla="*/ 232117 w 1852246"/>
              <a:gd name="connsiteY1" fmla="*/ 67994 h 647114"/>
              <a:gd name="connsiteX2" fmla="*/ 232117 w 1852246"/>
              <a:gd name="connsiteY2" fmla="*/ 349348 h 647114"/>
              <a:gd name="connsiteX3" fmla="*/ 1385668 w 1852246"/>
              <a:gd name="connsiteY3" fmla="*/ 405618 h 647114"/>
              <a:gd name="connsiteX4" fmla="*/ 1259058 w 1852246"/>
              <a:gd name="connsiteY4" fmla="*/ 588498 h 647114"/>
              <a:gd name="connsiteX5" fmla="*/ 1596683 w 1852246"/>
              <a:gd name="connsiteY5" fmla="*/ 560363 h 647114"/>
              <a:gd name="connsiteX6" fmla="*/ 1624818 w 1852246"/>
              <a:gd name="connsiteY6" fmla="*/ 82061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246" h="647114">
                <a:moveTo>
                  <a:pt x="1624818" y="82061"/>
                </a:moveTo>
                <a:cubicBezTo>
                  <a:pt x="1397390" y="0"/>
                  <a:pt x="464234" y="23446"/>
                  <a:pt x="232117" y="67994"/>
                </a:cubicBezTo>
                <a:cubicBezTo>
                  <a:pt x="0" y="112542"/>
                  <a:pt x="39859" y="293077"/>
                  <a:pt x="232117" y="349348"/>
                </a:cubicBezTo>
                <a:cubicBezTo>
                  <a:pt x="424375" y="405619"/>
                  <a:pt x="1214511" y="365760"/>
                  <a:pt x="1385668" y="405618"/>
                </a:cubicBezTo>
                <a:cubicBezTo>
                  <a:pt x="1556825" y="445476"/>
                  <a:pt x="1223889" y="562707"/>
                  <a:pt x="1259058" y="588498"/>
                </a:cubicBezTo>
                <a:cubicBezTo>
                  <a:pt x="1294227" y="614289"/>
                  <a:pt x="1535723" y="647114"/>
                  <a:pt x="1596683" y="560363"/>
                </a:cubicBezTo>
                <a:cubicBezTo>
                  <a:pt x="1657643" y="473612"/>
                  <a:pt x="1852246" y="164123"/>
                  <a:pt x="1624818" y="8206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No, I don’t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03873" y="3874477"/>
            <a:ext cx="3371558" cy="773723"/>
          </a:xfrm>
          <a:custGeom>
            <a:avLst/>
            <a:gdLst>
              <a:gd name="connsiteX0" fmla="*/ 2944838 w 3371558"/>
              <a:gd name="connsiteY0" fmla="*/ 128954 h 773723"/>
              <a:gd name="connsiteX1" fmla="*/ 398585 w 3371558"/>
              <a:gd name="connsiteY1" fmla="*/ 44548 h 773723"/>
              <a:gd name="connsiteX2" fmla="*/ 553330 w 3371558"/>
              <a:gd name="connsiteY2" fmla="*/ 396241 h 773723"/>
              <a:gd name="connsiteX3" fmla="*/ 2635349 w 3371558"/>
              <a:gd name="connsiteY3" fmla="*/ 438444 h 773723"/>
              <a:gd name="connsiteX4" fmla="*/ 2424333 w 3371558"/>
              <a:gd name="connsiteY4" fmla="*/ 677594 h 773723"/>
              <a:gd name="connsiteX5" fmla="*/ 2958905 w 3371558"/>
              <a:gd name="connsiteY5" fmla="*/ 677594 h 773723"/>
              <a:gd name="connsiteX6" fmla="*/ 2944838 w 3371558"/>
              <a:gd name="connsiteY6" fmla="*/ 128954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558" h="773723">
                <a:moveTo>
                  <a:pt x="2944838" y="128954"/>
                </a:moveTo>
                <a:cubicBezTo>
                  <a:pt x="2518118" y="23446"/>
                  <a:pt x="797170" y="0"/>
                  <a:pt x="398585" y="44548"/>
                </a:cubicBezTo>
                <a:cubicBezTo>
                  <a:pt x="0" y="89096"/>
                  <a:pt x="180536" y="330592"/>
                  <a:pt x="553330" y="396241"/>
                </a:cubicBezTo>
                <a:cubicBezTo>
                  <a:pt x="926124" y="461890"/>
                  <a:pt x="2323515" y="391552"/>
                  <a:pt x="2635349" y="438444"/>
                </a:cubicBezTo>
                <a:cubicBezTo>
                  <a:pt x="2947183" y="485336"/>
                  <a:pt x="2370407" y="637736"/>
                  <a:pt x="2424333" y="677594"/>
                </a:cubicBezTo>
                <a:cubicBezTo>
                  <a:pt x="2478259" y="717452"/>
                  <a:pt x="2874499" y="773723"/>
                  <a:pt x="2958905" y="677594"/>
                </a:cubicBezTo>
                <a:cubicBezTo>
                  <a:pt x="3043311" y="581465"/>
                  <a:pt x="3371558" y="234462"/>
                  <a:pt x="2944838" y="128954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62600" y="3886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I ………………………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  <p:bldP spid="14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29623" cy="6477000"/>
          </a:xfrm>
          <a:prstGeom prst="rect">
            <a:avLst/>
          </a:prstGeom>
        </p:spPr>
      </p:pic>
      <p:pic>
        <p:nvPicPr>
          <p:cNvPr id="8" name="Picture 7" descr="tải xuốn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19400"/>
            <a:ext cx="609600" cy="457200"/>
          </a:xfrm>
          <a:prstGeom prst="rect">
            <a:avLst/>
          </a:prstGeom>
        </p:spPr>
      </p:pic>
      <p:pic>
        <p:nvPicPr>
          <p:cNvPr id="9" name="Picture 8" descr="tải xuốn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76" y="4343400"/>
            <a:ext cx="519023" cy="533400"/>
          </a:xfrm>
          <a:prstGeom prst="rect">
            <a:avLst/>
          </a:prstGeom>
        </p:spPr>
      </p:pic>
      <p:pic>
        <p:nvPicPr>
          <p:cNvPr id="10" name="Picture 9" descr="tải xuốn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715000"/>
            <a:ext cx="502489" cy="6096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129540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Lucida Calligraphy" pitchFamily="66" charset="0"/>
              </a:rPr>
              <a:t>free</a:t>
            </a:r>
            <a:endParaRPr lang="en-US" sz="28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90500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ucida Calligraphy" pitchFamily="66" charset="0"/>
              </a:rPr>
              <a:t>watch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32004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ucida Calligraphy" pitchFamily="66" charset="0"/>
              </a:rPr>
              <a:t>go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4495800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ucida Calligraphy" pitchFamily="66" charset="0"/>
              </a:rPr>
              <a:t>twice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5715000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ucida Calligraphy" pitchFamily="66" charset="0"/>
              </a:rPr>
              <a:t>songs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5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9" y="1905000"/>
            <a:ext cx="9028041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Lucida Calligraphy" pitchFamily="66" charset="0"/>
              </a:rPr>
              <a:t>Go to the cinema           Clean the house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Lucida Calligraphy" pitchFamily="66" charset="0"/>
              </a:rPr>
              <a:t>Surf the Internet           Do karate</a:t>
            </a:r>
          </a:p>
          <a:p>
            <a:endParaRPr lang="en-US" sz="32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845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13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:What do you do in your free time?   Lesson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84555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4724400"/>
            <a:ext cx="3352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6096000"/>
            <a:ext cx="1981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759</Words>
  <Application>Microsoft Office PowerPoint</Application>
  <PresentationFormat>On-screen Show (4:3)</PresentationFormat>
  <Paragraphs>137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Broadway</vt:lpstr>
      <vt:lpstr>Calibri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Thi Thu</cp:lastModifiedBy>
  <cp:revision>44</cp:revision>
  <dcterms:created xsi:type="dcterms:W3CDTF">2020-03-29T12:26:19Z</dcterms:created>
  <dcterms:modified xsi:type="dcterms:W3CDTF">2021-03-28T13:39:37Z</dcterms:modified>
</cp:coreProperties>
</file>