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6" r:id="rId3"/>
    <p:sldId id="280" r:id="rId4"/>
    <p:sldId id="279" r:id="rId5"/>
    <p:sldId id="278" r:id="rId6"/>
    <p:sldId id="277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511D5-109C-4E7C-8FCD-D61844CB209F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CBD42-C975-4E93-8404-4912BA23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77668" y="2438400"/>
            <a:ext cx="8845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13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:What do you do in your free time?   Lesson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773" y="152400"/>
            <a:ext cx="27166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6. Let’s sing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  <p:pic>
        <p:nvPicPr>
          <p:cNvPr id="2050" name="Picture 2" descr="https://s.sachmem.vn/public/images/TA5T2SHS/U13-L2-6-2-6fffad5416d6abf6f2555eb0b2d83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703329"/>
            <a:ext cx="4794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sachmem.vn/public/images/TA5T2SHS/U13-L2-6-1-9cd30b9e569d0b37b7f44377f809f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4572000" cy="2976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955126"/>
            <a:ext cx="4343400" cy="38266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00" y="37338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54864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6400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2955126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480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28800"/>
            <a:ext cx="90868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 a or b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do in your free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clean the house     b.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atch cartoons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3048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does she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time?She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oes skating           b.  goes fishing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02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does 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 He_____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does karate           b.  goes to the cinema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4953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time?They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work in the house     b.  go shopping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9" y="1466810"/>
            <a:ext cx="915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39354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06" y="3998554"/>
            <a:ext cx="915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89742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.sachmem.vn/public/images/TA5T2SHS/U13-L3-3-1-0955d272de24b83f9aca23623ea5f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00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.sachmem.vn/public/images/TA5T2SHS/U13-L3-3-2-30acd7c97f8a8234e52274a51e875f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3124200" cy="63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18" y="457200"/>
            <a:ext cx="2992581" cy="63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.sachmem.vn/public/images/TA5T2SHS/U13-L3-4-1-ff9263b91fa4d2c6e8b4854fb00b7c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9" y="3071520"/>
            <a:ext cx="1804411" cy="15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.sachmem.vn/public/images/TA5T2SHS/U13-L3-4-4-91b749b9b3ec0af3c3618caad7252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772024"/>
            <a:ext cx="23526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.sachmem.vn/public/images/TA5T2SHS/U13-L3-4-5-58da4311edc083a685927191a15885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5334000"/>
            <a:ext cx="2352675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.sachmem.vn/public/images/TA5T2SHS/U13-L3-4-2-67aa9c1c45d70839a00340af92ffdc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905000" cy="15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.sachmem.vn/public/images/TA5T2SHS/U13-L3-4-3-4d7dfc204ed2a2cdda6b2432d14ef4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35093"/>
            <a:ext cx="23526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s.sachmem.vn/public/images/TA5T2SHS/U13-L3-4-6-6bd0c095ebe87e5e48eb943c9f1325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5333999"/>
            <a:ext cx="2352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draw lines to match.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762000"/>
            <a:ext cx="8991600" cy="2438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05000" y="4806660"/>
            <a:ext cx="5105400" cy="832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56388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524000" y="4648200"/>
            <a:ext cx="2209800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4762500"/>
            <a:ext cx="1929102" cy="8763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3581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3581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3657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60198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5600" y="60198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5943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1800" y="4343400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Lien’s father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019800" y="4382869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Lien’s mother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about what your family do at weekends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442" y="135774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206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weekends, I often 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19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_________________________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590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brother/ sister __________________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1341152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14800" y="4412902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plays game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2853069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watches TV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42509" y="19812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 to music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4600" y="36208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goes to the supermarket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181600"/>
            <a:ext cx="906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Project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Interview two classmates about what they do in their free time.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205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Broadway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 Thi Thu</cp:lastModifiedBy>
  <cp:revision>45</cp:revision>
  <dcterms:created xsi:type="dcterms:W3CDTF">2020-03-29T12:26:19Z</dcterms:created>
  <dcterms:modified xsi:type="dcterms:W3CDTF">2021-03-28T13:44:08Z</dcterms:modified>
</cp:coreProperties>
</file>