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315" r:id="rId2"/>
    <p:sldId id="321" r:id="rId3"/>
    <p:sldId id="317" r:id="rId4"/>
    <p:sldId id="318" r:id="rId5"/>
    <p:sldId id="32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32F634-617A-41B1-92E9-00DF7E73EE64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68991-2F20-4313-801F-5B9B27B1ED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194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6CB0-6250-4D8E-B4DA-9CA6067F937E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42D54F3-E21C-4A97-A0D8-44CEFB58C4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6CB0-6250-4D8E-B4DA-9CA6067F937E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D54F3-E21C-4A97-A0D8-44CEFB58C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6CB0-6250-4D8E-B4DA-9CA6067F937E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D54F3-E21C-4A97-A0D8-44CEFB58C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6CB0-6250-4D8E-B4DA-9CA6067F937E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D54F3-E21C-4A97-A0D8-44CEFB58C4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6CB0-6250-4D8E-B4DA-9CA6067F937E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42D54F3-E21C-4A97-A0D8-44CEFB58C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6CB0-6250-4D8E-B4DA-9CA6067F937E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D54F3-E21C-4A97-A0D8-44CEFB58C4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6CB0-6250-4D8E-B4DA-9CA6067F937E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D54F3-E21C-4A97-A0D8-44CEFB58C4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6CB0-6250-4D8E-B4DA-9CA6067F937E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D54F3-E21C-4A97-A0D8-44CEFB58C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6CB0-6250-4D8E-B4DA-9CA6067F937E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D54F3-E21C-4A97-A0D8-44CEFB58C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6CB0-6250-4D8E-B4DA-9CA6067F937E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D54F3-E21C-4A97-A0D8-44CEFB58C4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86CB0-6250-4D8E-B4DA-9CA6067F937E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42D54F3-E21C-4A97-A0D8-44CEFB58C41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CC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2486CB0-6250-4D8E-B4DA-9CA6067F937E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42D54F3-E21C-4A97-A0D8-44CEFB58C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E:\primary%20school\E3\flies\64-track-64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1600200"/>
            <a:ext cx="8458200" cy="2362200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Unit 7: That’s my school 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>
                <a:solidFill>
                  <a:schemeClr val="tx1"/>
                </a:solidFill>
              </a:rPr>
              <a:t>Lesson 2: 4-6</a:t>
            </a:r>
            <a:endParaRPr lang="vi-VN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7772400" cy="1143000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0070C0"/>
                </a:solidFill>
              </a:rPr>
              <a:t>4. Listen and number </a:t>
            </a:r>
            <a:endParaRPr lang="en-US" sz="4800" b="1" dirty="0">
              <a:solidFill>
                <a:srgbClr val="0070C0"/>
              </a:solidFill>
            </a:endParaRPr>
          </a:p>
        </p:txBody>
      </p:sp>
      <p:pic>
        <p:nvPicPr>
          <p:cNvPr id="6" name="Content Placeholder 5" descr="23433242_726019444250692_1607652150_o.jp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228600" y="1643420"/>
            <a:ext cx="8686800" cy="4452580"/>
          </a:xfrm>
        </p:spPr>
      </p:pic>
      <p:sp>
        <p:nvSpPr>
          <p:cNvPr id="8" name="Rectangle 7"/>
          <p:cNvSpPr/>
          <p:nvPr/>
        </p:nvSpPr>
        <p:spPr>
          <a:xfrm>
            <a:off x="1981200" y="4876800"/>
            <a:ext cx="533400" cy="609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3</a:t>
            </a:r>
            <a:endParaRPr lang="vi-VN" sz="3200" b="1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38600" y="4876800"/>
            <a:ext cx="533400" cy="609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</a:t>
            </a:r>
            <a:endParaRPr lang="vi-VN" sz="3200" b="1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19800" y="4800600"/>
            <a:ext cx="533400" cy="609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4</a:t>
            </a:r>
            <a:endParaRPr lang="vi-VN" sz="32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924800" y="4800600"/>
            <a:ext cx="533400" cy="609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2</a:t>
            </a:r>
            <a:endParaRPr lang="vi-VN" sz="3200" b="1" dirty="0">
              <a:solidFill>
                <a:schemeClr val="tx1"/>
              </a:solidFill>
            </a:endParaRPr>
          </a:p>
        </p:txBody>
      </p:sp>
      <p:pic>
        <p:nvPicPr>
          <p:cNvPr id="12" name="64-track-6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305800" y="228600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74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7" dur="49770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>
                <p:cTn id="2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8839200" cy="6248400"/>
          </a:xfrm>
        </p:spPr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b="1" dirty="0">
                <a:solidFill>
                  <a:srgbClr val="0070C0"/>
                </a:solidFill>
              </a:rPr>
              <a:t>5</a:t>
            </a:r>
            <a:r>
              <a:rPr lang="en-US" sz="4400" b="1" dirty="0" smtClean="0">
                <a:solidFill>
                  <a:srgbClr val="0070C0"/>
                </a:solidFill>
              </a:rPr>
              <a:t>. </a:t>
            </a:r>
            <a:r>
              <a:rPr lang="en-US" sz="4800" b="1" dirty="0">
                <a:solidFill>
                  <a:srgbClr val="0070C0"/>
                </a:solidFill>
              </a:rPr>
              <a:t>R</a:t>
            </a:r>
            <a:r>
              <a:rPr lang="en-US" sz="4800" b="1" dirty="0" smtClean="0">
                <a:solidFill>
                  <a:srgbClr val="0070C0"/>
                </a:solidFill>
              </a:rPr>
              <a:t>ead and circle   </a:t>
            </a:r>
          </a:p>
        </p:txBody>
      </p:sp>
      <p:pic>
        <p:nvPicPr>
          <p:cNvPr id="10" name="Picture 9" descr="23435454_890118527828645_661518269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219200"/>
            <a:ext cx="8686800" cy="5257800"/>
          </a:xfrm>
          <a:prstGeom prst="rect">
            <a:avLst/>
          </a:prstGeom>
        </p:spPr>
      </p:pic>
      <p:sp>
        <p:nvSpPr>
          <p:cNvPr id="11" name="Oval 10"/>
          <p:cNvSpPr/>
          <p:nvPr/>
        </p:nvSpPr>
        <p:spPr>
          <a:xfrm>
            <a:off x="6705600" y="3352800"/>
            <a:ext cx="609600" cy="60960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848600" y="3810000"/>
            <a:ext cx="609600" cy="60960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086600" y="4343400"/>
            <a:ext cx="609600" cy="60960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858000" y="4800600"/>
            <a:ext cx="609600" cy="60960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81000" y="1295400"/>
            <a:ext cx="8381999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742950" indent="-7429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Calibri" pitchFamily="34" charset="0"/>
              <a:buAutoNum type="alphaLcPeriod"/>
              <a:defRPr/>
            </a:pPr>
            <a:r>
              <a:rPr lang="en-US" sz="4400" b="1" dirty="0" smtClean="0"/>
              <a:t>Is the school big ?                   </a:t>
            </a:r>
          </a:p>
          <a:p>
            <a:pPr eaLnBrk="1" hangingPunct="1">
              <a:buFont typeface="Calibri" pitchFamily="34" charset="0"/>
              <a:buAutoNum type="alphaLcPeriod"/>
              <a:defRPr/>
            </a:pPr>
            <a:endParaRPr lang="en-US" sz="4400" b="1" dirty="0" smtClean="0"/>
          </a:p>
          <a:p>
            <a:pPr eaLnBrk="1" hangingPunct="1">
              <a:buFontTx/>
              <a:buAutoNum type="alphaLcPeriod" startAt="2"/>
              <a:defRPr/>
            </a:pPr>
            <a:r>
              <a:rPr lang="en-US" sz="4400" b="1" dirty="0" smtClean="0"/>
              <a:t>Is the </a:t>
            </a:r>
            <a:r>
              <a:rPr lang="en-US" sz="4400" b="1" dirty="0"/>
              <a:t>computer </a:t>
            </a:r>
            <a:r>
              <a:rPr lang="en-US" sz="4400" b="1" dirty="0" smtClean="0"/>
              <a:t>room new ?   </a:t>
            </a:r>
          </a:p>
          <a:p>
            <a:pPr eaLnBrk="1" hangingPunct="1">
              <a:buFontTx/>
              <a:buAutoNum type="alphaLcPeriod" startAt="2"/>
              <a:defRPr/>
            </a:pPr>
            <a:endParaRPr lang="en-US" sz="4400" b="1" dirty="0" smtClean="0"/>
          </a:p>
          <a:p>
            <a:pPr eaLnBrk="1" hangingPunct="1">
              <a:buFontTx/>
              <a:buAutoNum type="alphaLcPeriod" startAt="3"/>
              <a:defRPr/>
            </a:pPr>
            <a:r>
              <a:rPr lang="en-US" sz="4400" b="1" dirty="0" smtClean="0"/>
              <a:t>Is the gym large ?</a:t>
            </a:r>
            <a:r>
              <a:rPr lang="en-US" sz="4400" b="1" dirty="0"/>
              <a:t> </a:t>
            </a:r>
            <a:r>
              <a:rPr lang="en-US" sz="4400" b="1" dirty="0" smtClean="0"/>
              <a:t>                  </a:t>
            </a:r>
          </a:p>
          <a:p>
            <a:pPr marL="0" indent="0" eaLnBrk="1" hangingPunct="1">
              <a:defRPr/>
            </a:pPr>
            <a:r>
              <a:rPr lang="en-US" sz="4400" b="1" dirty="0" smtClean="0"/>
              <a:t> </a:t>
            </a:r>
          </a:p>
          <a:p>
            <a:pPr marL="0" indent="0" eaLnBrk="1" hangingPunct="1">
              <a:defRPr/>
            </a:pPr>
            <a:r>
              <a:rPr lang="en-US" sz="4400" b="1" dirty="0" smtClean="0"/>
              <a:t>d.   Is the library big ?</a:t>
            </a:r>
            <a:r>
              <a:rPr lang="en-US" sz="4400" b="1" dirty="0"/>
              <a:t> </a:t>
            </a:r>
            <a:r>
              <a:rPr lang="en-US" sz="4400" b="1" dirty="0" smtClean="0"/>
              <a:t>                 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800" b="1" dirty="0" smtClean="0">
                <a:solidFill>
                  <a:srgbClr val="0070C0"/>
                </a:solidFill>
              </a:rPr>
              <a:t>6. Write about your school.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03238"/>
            <a:ext cx="3733800" cy="563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Example:</a:t>
            </a:r>
            <a:endParaRPr lang="vi-VN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231642"/>
            <a:ext cx="8763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4000" dirty="0" smtClean="0"/>
              <a:t>    Hi, my name is Dung. My school is </a:t>
            </a:r>
            <a:r>
              <a:rPr lang="en-US" sz="4000" dirty="0" smtClean="0"/>
              <a:t>Sao Mai </a:t>
            </a:r>
            <a:r>
              <a:rPr lang="vi-VN" sz="4000" dirty="0" smtClean="0"/>
              <a:t>Primary school. It is very </a:t>
            </a:r>
            <a:r>
              <a:rPr lang="vi-VN" sz="4000" i="1" u="sng" dirty="0" smtClean="0">
                <a:solidFill>
                  <a:schemeClr val="accent1"/>
                </a:solidFill>
              </a:rPr>
              <a:t>big</a:t>
            </a:r>
            <a:r>
              <a:rPr lang="vi-VN" sz="4000" dirty="0" smtClean="0"/>
              <a:t>. This is my </a:t>
            </a:r>
            <a:r>
              <a:rPr lang="vi-VN" sz="4000" dirty="0" smtClean="0">
                <a:solidFill>
                  <a:srgbClr val="7030A0"/>
                </a:solidFill>
              </a:rPr>
              <a:t>classroom</a:t>
            </a:r>
            <a:r>
              <a:rPr lang="vi-VN" sz="4000" dirty="0" smtClean="0"/>
              <a:t>. It is </a:t>
            </a:r>
            <a:r>
              <a:rPr lang="vi-VN" sz="4000" i="1" u="sng" dirty="0" smtClean="0">
                <a:solidFill>
                  <a:schemeClr val="accent1"/>
                </a:solidFill>
              </a:rPr>
              <a:t>beautiful</a:t>
            </a:r>
            <a:r>
              <a:rPr lang="vi-VN" sz="4000" dirty="0" smtClean="0">
                <a:solidFill>
                  <a:schemeClr val="accent1"/>
                </a:solidFill>
              </a:rPr>
              <a:t>.</a:t>
            </a:r>
            <a:r>
              <a:rPr lang="vi-VN" sz="4000" dirty="0" smtClean="0"/>
              <a:t> And that is </a:t>
            </a:r>
            <a:r>
              <a:rPr lang="vi-VN" sz="4000" dirty="0" smtClean="0">
                <a:solidFill>
                  <a:srgbClr val="7030A0"/>
                </a:solidFill>
              </a:rPr>
              <a:t>the</a:t>
            </a:r>
            <a:r>
              <a:rPr lang="vi-VN" sz="4000" dirty="0" smtClean="0"/>
              <a:t> </a:t>
            </a:r>
            <a:r>
              <a:rPr lang="vi-VN" sz="4000" dirty="0" smtClean="0">
                <a:solidFill>
                  <a:srgbClr val="7030A0"/>
                </a:solidFill>
              </a:rPr>
              <a:t>computer room</a:t>
            </a:r>
            <a:r>
              <a:rPr lang="vi-VN" sz="4000" dirty="0" smtClean="0"/>
              <a:t>. It is </a:t>
            </a:r>
            <a:r>
              <a:rPr lang="vi-VN" sz="4000" i="1" u="sng" dirty="0" smtClean="0">
                <a:solidFill>
                  <a:schemeClr val="accent1"/>
                </a:solidFill>
              </a:rPr>
              <a:t>new and modem</a:t>
            </a:r>
            <a:r>
              <a:rPr lang="vi-VN" sz="4000" dirty="0" smtClean="0"/>
              <a:t>. </a:t>
            </a:r>
            <a:r>
              <a:rPr lang="vi-VN" sz="4000" dirty="0" smtClean="0">
                <a:solidFill>
                  <a:srgbClr val="7030A0"/>
                </a:solidFill>
              </a:rPr>
              <a:t>The gym</a:t>
            </a:r>
            <a:r>
              <a:rPr lang="vi-VN" sz="4000" dirty="0" smtClean="0"/>
              <a:t> is small but beautiful. </a:t>
            </a:r>
            <a:r>
              <a:rPr lang="vi-VN" sz="4000" dirty="0" smtClean="0">
                <a:solidFill>
                  <a:srgbClr val="7030A0"/>
                </a:solidFill>
              </a:rPr>
              <a:t>The library</a:t>
            </a:r>
            <a:r>
              <a:rPr lang="vi-VN" sz="4000" dirty="0" smtClean="0"/>
              <a:t> is </a:t>
            </a:r>
            <a:r>
              <a:rPr lang="vi-VN" sz="4000" i="1" u="sng" dirty="0" smtClean="0">
                <a:solidFill>
                  <a:schemeClr val="accent1"/>
                </a:solidFill>
              </a:rPr>
              <a:t>big but old</a:t>
            </a:r>
            <a:r>
              <a:rPr lang="vi-VN" sz="4000" dirty="0" smtClean="0"/>
              <a:t>. I love my school.</a:t>
            </a:r>
            <a:br>
              <a:rPr lang="vi-VN" sz="4000" dirty="0" smtClean="0"/>
            </a:br>
            <a:endParaRPr lang="vi-VN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320</TotalTime>
  <Words>69</Words>
  <Application>Microsoft Office PowerPoint</Application>
  <PresentationFormat>On-screen Show (4:3)</PresentationFormat>
  <Paragraphs>17</Paragraphs>
  <Slides>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Franklin Gothic Book</vt:lpstr>
      <vt:lpstr>Perpetua</vt:lpstr>
      <vt:lpstr>Tahoma</vt:lpstr>
      <vt:lpstr>Times New Roman</vt:lpstr>
      <vt:lpstr>Wingdings 2</vt:lpstr>
      <vt:lpstr>Equity</vt:lpstr>
      <vt:lpstr>Unit 7: That’s my school  Lesson 2: 4-6</vt:lpstr>
      <vt:lpstr>4. Listen and number </vt:lpstr>
      <vt:lpstr>PowerPoint Presentation</vt:lpstr>
      <vt:lpstr>6. Write about your school.</vt:lpstr>
      <vt:lpstr>Example: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Ngo Thi Thu</cp:lastModifiedBy>
  <cp:revision>46</cp:revision>
  <dcterms:created xsi:type="dcterms:W3CDTF">2015-10-12T04:04:15Z</dcterms:created>
  <dcterms:modified xsi:type="dcterms:W3CDTF">2021-03-28T13:28:11Z</dcterms:modified>
</cp:coreProperties>
</file>