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82" r:id="rId2"/>
    <p:sldId id="281" r:id="rId3"/>
    <p:sldId id="283" r:id="rId4"/>
    <p:sldId id="314" r:id="rId5"/>
    <p:sldId id="312" r:id="rId6"/>
    <p:sldId id="311" r:id="rId7"/>
    <p:sldId id="300" r:id="rId8"/>
    <p:sldId id="324" r:id="rId9"/>
    <p:sldId id="273" r:id="rId10"/>
    <p:sldId id="272" r:id="rId11"/>
    <p:sldId id="296" r:id="rId12"/>
    <p:sldId id="266" r:id="rId13"/>
    <p:sldId id="320" r:id="rId14"/>
    <p:sldId id="321" r:id="rId15"/>
    <p:sldId id="322" r:id="rId16"/>
    <p:sldId id="303" r:id="rId17"/>
    <p:sldId id="306" r:id="rId18"/>
    <p:sldId id="305" r:id="rId19"/>
    <p:sldId id="298" r:id="rId20"/>
    <p:sldId id="309" r:id="rId21"/>
    <p:sldId id="310" r:id="rId22"/>
    <p:sldId id="307" r:id="rId23"/>
    <p:sldId id="269" r:id="rId24"/>
    <p:sldId id="270" r:id="rId25"/>
    <p:sldId id="271" r:id="rId26"/>
    <p:sldId id="316" r:id="rId27"/>
    <p:sldId id="31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FF"/>
    <a:srgbClr val="FFFF00"/>
    <a:srgbClr val="66FF33"/>
    <a:srgbClr val="FF00FF"/>
    <a:srgbClr val="0000CC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8" autoAdjust="0"/>
    <p:restoredTop sz="94660" autoAdjust="0"/>
  </p:normalViewPr>
  <p:slideViewPr>
    <p:cSldViewPr>
      <p:cViewPr varScale="1">
        <p:scale>
          <a:sx n="41" d="100"/>
          <a:sy n="41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803F0-3B4A-4CA2-9E47-91829D8C4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5C851-A2B7-4012-A640-90DFD6FF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EF41F-5E6A-47C9-AE48-920E4A9C2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47DC-C556-46A5-9952-3C6A88964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9BA73-4C2F-4F4E-9DAC-8CA884C60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1796-4CB0-45D3-9757-73ACA46DB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88B44-1636-4819-979B-F507FF18D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EDA3C-E3F2-47A0-BBAD-24668053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C2A48-AE6A-474F-867E-5CF36F1FC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BAA9-EDE8-4874-8267-0623BEA64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9CCA5-958C-47B4-9C58-0FED242B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69D2CE-C632-460D-9823-D794B8EA5C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35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39.avi" TargetMode="External"/><Relationship Id="rId1" Type="http://schemas.openxmlformats.org/officeDocument/2006/relationships/video" Target="file:///D:\MVI_0041.avi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3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47.avi" TargetMode="External"/><Relationship Id="rId1" Type="http://schemas.openxmlformats.org/officeDocument/2006/relationships/video" Target="file:///D:\MVI_0044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6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anh%20du4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80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4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3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76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8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am%20non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solidFill>
                  <a:srgbClr val="3333FF"/>
                </a:solidFill>
                <a:latin typeface="Arial" charset="0"/>
              </a:rPr>
              <a:t>Kiểm tra bài cũ: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89635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</a:rPr>
              <a:t>/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0" y="1828800"/>
            <a:ext cx="624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Hãy gọi tên các nhóm chi tiết chính của bộ lắp ghép mô hình?</a:t>
            </a:r>
          </a:p>
        </p:txBody>
      </p:sp>
      <p:pic>
        <p:nvPicPr>
          <p:cNvPr id="2053" name="Picture 6" descr="MeoS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MVI_003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9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9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1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918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0" y="10668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Quan sát và nhận xét: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350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28600" y="5791200"/>
            <a:ext cx="3048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429000" y="57150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pic>
        <p:nvPicPr>
          <p:cNvPr id="355336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09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098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7162800" y="5867400"/>
            <a:ext cx="1600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Trục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2743200" y="9906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Đu gồm 3 bộ phận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5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video>
          </p:childTnLst>
        </p:cTn>
      </p:par>
    </p:tnLst>
    <p:bldLst>
      <p:bldP spid="355331" grpId="0" animBg="1"/>
      <p:bldP spid="355333" grpId="0" animBg="1"/>
      <p:bldP spid="355338" grpId="0"/>
      <p:bldP spid="355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04800"/>
            <a:ext cx="2352675" cy="3074988"/>
          </a:xfrm>
          <a:noFill/>
        </p:spPr>
      </p:pic>
      <p:pic>
        <p:nvPicPr>
          <p:cNvPr id="422917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2819400" y="42672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5 Thanh thẳng 11 lỗ</a:t>
            </a:r>
          </a:p>
        </p:txBody>
      </p:sp>
      <p:pic>
        <p:nvPicPr>
          <p:cNvPr id="42291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0809">
            <a:off x="304800" y="3124200"/>
            <a:ext cx="1966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762000" y="4343400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1Tấm lớn</a:t>
            </a: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0" y="0"/>
            <a:ext cx="2971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pic>
        <p:nvPicPr>
          <p:cNvPr id="422922" name="Picture 10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81400"/>
            <a:ext cx="1400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5715000" y="4267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2 Thanh chữ Udài</a:t>
            </a:r>
          </a:p>
        </p:txBody>
      </p:sp>
      <p:pic>
        <p:nvPicPr>
          <p:cNvPr id="422924" name="Picture 12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02275">
            <a:off x="2286000" y="49530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1524000" y="609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 Thanh chữ L</a:t>
            </a:r>
          </a:p>
        </p:txBody>
      </p:sp>
      <p:pic>
        <p:nvPicPr>
          <p:cNvPr id="422926" name="Picture 14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25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7" name="Picture 15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257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5257800" y="6096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10 bộ ốc và vít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8" grpId="0"/>
      <p:bldP spid="422920" grpId="0"/>
      <p:bldP spid="422921" grpId="0" animBg="1"/>
      <p:bldP spid="422923" grpId="0"/>
      <p:bldP spid="422925" grpId="0"/>
      <p:bldP spid="4229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04800"/>
            <a:ext cx="3048000" cy="3448050"/>
          </a:xfrm>
          <a:noFill/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09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Ghế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u và trục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u</a:t>
            </a:r>
          </a:p>
        </p:txBody>
      </p:sp>
      <p:pic>
        <p:nvPicPr>
          <p:cNvPr id="423942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90869">
            <a:off x="496093" y="3237707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457200" y="4724400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3300"/>
                </a:solidFill>
                <a:latin typeface="Arial" charset="0"/>
              </a:rPr>
              <a:t>1Tấm nhỏ</a:t>
            </a:r>
          </a:p>
        </p:txBody>
      </p:sp>
      <p:pic>
        <p:nvPicPr>
          <p:cNvPr id="423944" name="Picture 8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400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2895600" y="44958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Thanh chữ U dài</a:t>
            </a:r>
          </a:p>
        </p:txBody>
      </p:sp>
      <p:pic>
        <p:nvPicPr>
          <p:cNvPr id="423946" name="Picture 10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6553200" y="4648200"/>
            <a:ext cx="1338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1Tấm 3 lỗ</a:t>
            </a:r>
          </a:p>
        </p:txBody>
      </p:sp>
      <p:pic>
        <p:nvPicPr>
          <p:cNvPr id="423948" name="Picture 12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181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 Thanh thẳng 7 lỗ</a:t>
            </a:r>
          </a:p>
        </p:txBody>
      </p:sp>
      <p:pic>
        <p:nvPicPr>
          <p:cNvPr id="423950" name="Picture 14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181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3276600" y="5715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Trục dài</a:t>
            </a:r>
          </a:p>
        </p:txBody>
      </p:sp>
      <p:pic>
        <p:nvPicPr>
          <p:cNvPr id="423952" name="Picture 16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05400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5181600" y="6019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 vòng hãm</a:t>
            </a:r>
          </a:p>
        </p:txBody>
      </p:sp>
      <p:pic>
        <p:nvPicPr>
          <p:cNvPr id="423954" name="Picture 18" descr="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5181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55" name="Picture 19" descr="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181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7086600" y="6019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5 bộ ốc và vít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3962400" y="3276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4239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4239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/>
      <p:bldP spid="423945" grpId="0"/>
      <p:bldP spid="423947" grpId="0"/>
      <p:bldP spid="423949" grpId="0"/>
      <p:bldP spid="423951" grpId="0"/>
      <p:bldP spid="423953" grpId="0"/>
      <p:bldP spid="4239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9338"/>
            <a:ext cx="40386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1 Cờ-lê</a:t>
            </a:r>
          </a:p>
        </p:txBody>
      </p:sp>
      <p:pic>
        <p:nvPicPr>
          <p:cNvPr id="42496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51125"/>
            <a:ext cx="3733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1 Tua-vít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962400" y="596900"/>
            <a:ext cx="1958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Arial" charset="0"/>
              </a:rPr>
              <a:t>Dụng cụ: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/>
      <p:bldP spid="4249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6670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0" y="20574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0" y="17526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533400" y="1066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CÁC B</a:t>
            </a:r>
            <a:r>
              <a:rPr lang="vi-VN" sz="2400" b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ỚC THỰC HIỆN: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/>
      <p:bldP spid="396299" grpId="0"/>
      <p:bldP spid="396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0574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21336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cọc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1219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6858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pic>
        <p:nvPicPr>
          <p:cNvPr id="399367" name="MVI_004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81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9" name="MVI_0039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81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7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0574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" y="1524000"/>
            <a:ext cx="3200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3048000" y="5257800"/>
            <a:ext cx="320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 Lắp giá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ỡ trục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pic>
        <p:nvPicPr>
          <p:cNvPr id="398344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905">
            <a:off x="3581400" y="3581400"/>
            <a:ext cx="21431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0" y="10668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pic>
        <p:nvPicPr>
          <p:cNvPr id="19463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57200" y="55197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Cọc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6502400" y="5286375"/>
            <a:ext cx="306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thanh giằng</a:t>
            </a:r>
          </a:p>
        </p:txBody>
      </p:sp>
      <p:pic>
        <p:nvPicPr>
          <p:cNvPr id="398352" name="Picture 1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477000" y="4876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3" grpId="0"/>
      <p:bldP spid="398351" grpId="0"/>
      <p:bldP spid="3983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373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thành sau của ghế.</a:t>
            </a:r>
          </a:p>
        </p:txBody>
      </p:sp>
      <p:sp>
        <p:nvSpPr>
          <p:cNvPr id="20485" name="Rectangle 19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pic>
        <p:nvPicPr>
          <p:cNvPr id="381972" name="MVI_004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1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9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197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solidFill>
                  <a:srgbClr val="3333FF"/>
                </a:solidFill>
                <a:latin typeface="Arial" charset="0"/>
              </a:rPr>
              <a:t>Kiểm tra bài cũ: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889635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</a:rPr>
              <a:t>/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2438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Khi lắp vít, em sử dụng cờ- lê, tua- vít nh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 thế nào?</a:t>
            </a:r>
          </a:p>
        </p:txBody>
      </p:sp>
      <p:pic>
        <p:nvPicPr>
          <p:cNvPr id="3077" name="Picture 12" descr="MeoS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050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2550" y="2179638"/>
            <a:ext cx="928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tay cầm và thành sau của ghế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 vào tấm nhỏ.</a:t>
            </a:r>
          </a:p>
        </p:txBody>
      </p:sp>
      <p:pic>
        <p:nvPicPr>
          <p:cNvPr id="402440" name="MVI_004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1" name="MVI_0047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2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2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2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2590800"/>
            <a:ext cx="428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tiếp tay cầm còn lại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pic>
        <p:nvPicPr>
          <p:cNvPr id="403465" name="MVI_004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3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346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352800" y="838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1. Lắp thành sau của ghế.</a:t>
            </a:r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 flipV="1">
            <a:off x="2590800" y="1143000"/>
            <a:ext cx="8382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124200" y="2209800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2. Lắp tay cầm và thành sau của ghế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 vào tấm nhỏ.</a:t>
            </a: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590800" y="2057400"/>
            <a:ext cx="6096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3581400" y="4419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3. Lắp tiếp tay cầm còn lại.</a:t>
            </a:r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2514600" y="2209800"/>
            <a:ext cx="990600" cy="2438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400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/>
      <p:bldP spid="400391" grpId="0" animBg="1"/>
      <p:bldP spid="400392" grpId="0"/>
      <p:bldP spid="4003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914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c.Lắp trục vào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u.</a:t>
            </a:r>
          </a:p>
        </p:txBody>
      </p:sp>
      <p:pic>
        <p:nvPicPr>
          <p:cNvPr id="2457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pic>
        <p:nvPicPr>
          <p:cNvPr id="35123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81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52400" y="5105400"/>
            <a:ext cx="2209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743200" y="5410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0" y="54102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2286000" y="54102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Trục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và ghế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5715000" y="5638800"/>
            <a:ext cx="2743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Cái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914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ớc2: Lắp ráp hoàn chỉnh cái 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  <p:bldP spid="351239" grpId="0" animBg="1"/>
      <p:bldP spid="351240" grpId="0" animBg="1"/>
      <p:bldP spid="351241" grpId="0" animBg="1"/>
      <p:bldP spid="351242" grpId="0" animBg="1"/>
      <p:bldP spid="3512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1- Lắp các chi tiết của ghế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u theo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úng vị trí, trong ngoài của các thanh.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2- Lắp các vòng hãm của trục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u phải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úng vị trí.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1219200" y="990600"/>
            <a:ext cx="6172200" cy="990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Arial" charset="0"/>
              </a:rPr>
              <a:t>Ghi nhớ 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14724" name="danh du4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4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472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57700" cy="624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188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18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8915400" cy="647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3124200" y="3048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Arial" charset="0"/>
              </a:rPr>
              <a:t>Kĩ thuật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1524000" y="1295400"/>
            <a:ext cx="6629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27: Lắp cái </a:t>
            </a:r>
            <a:r>
              <a:rPr lang="vi-VN" sz="4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>
                <a:solidFill>
                  <a:srgbClr val="FF3300"/>
                </a:solidFill>
                <a:latin typeface="Arial" charset="0"/>
              </a:rPr>
              <a:t>u (tiết 1)</a:t>
            </a:r>
          </a:p>
        </p:txBody>
      </p:sp>
      <p:pic>
        <p:nvPicPr>
          <p:cNvPr id="366604" name="Picture 1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49530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10628" name="MVI_0080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52400"/>
            <a:ext cx="8991600" cy="65532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6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MVI_0074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14300"/>
            <a:ext cx="8915400" cy="6667500"/>
          </a:xfrm>
          <a:ln w="381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6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65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04484" name="MVI_0073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610600" cy="60960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4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4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448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MVI_007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2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27011" name="MVI_0078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8686800" cy="6126163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7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0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70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mam n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763000" cy="609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6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1041</TotalTime>
  <Words>484</Words>
  <Application>Microsoft PowerPoint</Application>
  <PresentationFormat>On-screen Show (4:3)</PresentationFormat>
  <Paragraphs>75</Paragraphs>
  <Slides>27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.VnTime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</dc:creator>
  <cp:lastModifiedBy>CSTeam</cp:lastModifiedBy>
  <cp:revision>60</cp:revision>
  <cp:lastPrinted>1601-01-01T00:00:00Z</cp:lastPrinted>
  <dcterms:created xsi:type="dcterms:W3CDTF">2006-12-19T12:58:15Z</dcterms:created>
  <dcterms:modified xsi:type="dcterms:W3CDTF">2016-06-30T01:13:04Z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