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3" r:id="rId3"/>
  </p:sldMasterIdLst>
  <p:notesMasterIdLst>
    <p:notesMasterId r:id="rId29"/>
  </p:notesMasterIdLst>
  <p:sldIdLst>
    <p:sldId id="279" r:id="rId4"/>
    <p:sldId id="280" r:id="rId5"/>
    <p:sldId id="281" r:id="rId6"/>
    <p:sldId id="286" r:id="rId7"/>
    <p:sldId id="287" r:id="rId8"/>
    <p:sldId id="288" r:id="rId9"/>
    <p:sldId id="294" r:id="rId10"/>
    <p:sldId id="289" r:id="rId11"/>
    <p:sldId id="295" r:id="rId12"/>
    <p:sldId id="290" r:id="rId13"/>
    <p:sldId id="297" r:id="rId14"/>
    <p:sldId id="298" r:id="rId15"/>
    <p:sldId id="299" r:id="rId16"/>
    <p:sldId id="300" r:id="rId17"/>
    <p:sldId id="301" r:id="rId18"/>
    <p:sldId id="303" r:id="rId19"/>
    <p:sldId id="305" r:id="rId20"/>
    <p:sldId id="306" r:id="rId21"/>
    <p:sldId id="292" r:id="rId22"/>
    <p:sldId id="315" r:id="rId23"/>
    <p:sldId id="316" r:id="rId24"/>
    <p:sldId id="317" r:id="rId25"/>
    <p:sldId id="307" r:id="rId26"/>
    <p:sldId id="308" r:id="rId27"/>
    <p:sldId id="284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6600FF"/>
    <a:srgbClr val="0000FF"/>
    <a:srgbClr val="FF66FF"/>
    <a:srgbClr val="FF00FF"/>
    <a:srgbClr val="9900FF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.VnArial" pitchFamily="34" charset="0"/>
              </a:defRPr>
            </a:lvl1pPr>
          </a:lstStyle>
          <a:p>
            <a:fld id="{86C89F14-0C23-4118-A61D-73AE361392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3"/>
              <a:ext cx="1856" cy="3626"/>
              <a:chOff x="3010" y="777"/>
              <a:chExt cx="1856" cy="362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>
                  <a:gd name="T0" fmla="*/ 36 w 596"/>
                  <a:gd name="T1" fmla="*/ 825 h 666"/>
                  <a:gd name="T2" fmla="*/ 13 w 596"/>
                  <a:gd name="T3" fmla="*/ 760 h 666"/>
                  <a:gd name="T4" fmla="*/ 0 w 596"/>
                  <a:gd name="T5" fmla="*/ 644 h 666"/>
                  <a:gd name="T6" fmla="*/ 9 w 596"/>
                  <a:gd name="T7" fmla="*/ 495 h 666"/>
                  <a:gd name="T8" fmla="*/ 56 w 596"/>
                  <a:gd name="T9" fmla="*/ 337 h 666"/>
                  <a:gd name="T10" fmla="*/ 154 w 596"/>
                  <a:gd name="T11" fmla="*/ 187 h 666"/>
                  <a:gd name="T12" fmla="*/ 318 w 596"/>
                  <a:gd name="T13" fmla="*/ 69 h 666"/>
                  <a:gd name="T14" fmla="*/ 552 w 596"/>
                  <a:gd name="T15" fmla="*/ 4 h 666"/>
                  <a:gd name="T16" fmla="*/ 850 w 596"/>
                  <a:gd name="T17" fmla="*/ 20 h 666"/>
                  <a:gd name="T18" fmla="*/ 1083 w 596"/>
                  <a:gd name="T19" fmla="*/ 152 h 666"/>
                  <a:gd name="T20" fmla="*/ 1239 w 596"/>
                  <a:gd name="T21" fmla="*/ 368 h 666"/>
                  <a:gd name="T22" fmla="*/ 1322 w 596"/>
                  <a:gd name="T23" fmla="*/ 633 h 666"/>
                  <a:gd name="T24" fmla="*/ 1331 w 596"/>
                  <a:gd name="T25" fmla="*/ 912 h 666"/>
                  <a:gd name="T26" fmla="*/ 1266 w 596"/>
                  <a:gd name="T27" fmla="*/ 1171 h 666"/>
                  <a:gd name="T28" fmla="*/ 1134 w 596"/>
                  <a:gd name="T29" fmla="*/ 1371 h 666"/>
                  <a:gd name="T30" fmla="*/ 933 w 596"/>
                  <a:gd name="T31" fmla="*/ 1478 h 666"/>
                  <a:gd name="T32" fmla="*/ 870 w 596"/>
                  <a:gd name="T33" fmla="*/ 1469 h 666"/>
                  <a:gd name="T34" fmla="*/ 986 w 596"/>
                  <a:gd name="T35" fmla="*/ 1376 h 666"/>
                  <a:gd name="T36" fmla="*/ 1078 w 596"/>
                  <a:gd name="T37" fmla="*/ 1213 h 666"/>
                  <a:gd name="T38" fmla="*/ 1138 w 596"/>
                  <a:gd name="T39" fmla="*/ 1012 h 666"/>
                  <a:gd name="T40" fmla="*/ 1163 w 596"/>
                  <a:gd name="T41" fmla="*/ 792 h 666"/>
                  <a:gd name="T42" fmla="*/ 1150 w 596"/>
                  <a:gd name="T43" fmla="*/ 575 h 666"/>
                  <a:gd name="T44" fmla="*/ 1085 w 596"/>
                  <a:gd name="T45" fmla="*/ 388 h 666"/>
                  <a:gd name="T46" fmla="*/ 968 w 596"/>
                  <a:gd name="T47" fmla="*/ 250 h 666"/>
                  <a:gd name="T48" fmla="*/ 763 w 596"/>
                  <a:gd name="T49" fmla="*/ 167 h 666"/>
                  <a:gd name="T50" fmla="*/ 550 w 596"/>
                  <a:gd name="T51" fmla="*/ 136 h 666"/>
                  <a:gd name="T52" fmla="*/ 389 w 596"/>
                  <a:gd name="T53" fmla="*/ 158 h 666"/>
                  <a:gd name="T54" fmla="*/ 271 w 596"/>
                  <a:gd name="T55" fmla="*/ 225 h 666"/>
                  <a:gd name="T56" fmla="*/ 188 w 596"/>
                  <a:gd name="T57" fmla="*/ 332 h 666"/>
                  <a:gd name="T58" fmla="*/ 127 w 596"/>
                  <a:gd name="T59" fmla="*/ 459 h 666"/>
                  <a:gd name="T60" fmla="*/ 89 w 596"/>
                  <a:gd name="T61" fmla="*/ 606 h 666"/>
                  <a:gd name="T62" fmla="*/ 63 w 596"/>
                  <a:gd name="T63" fmla="*/ 75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56 h 237"/>
                  <a:gd name="T4" fmla="*/ 7 w 257"/>
                  <a:gd name="T5" fmla="*/ 112 h 237"/>
                  <a:gd name="T6" fmla="*/ 13 w 257"/>
                  <a:gd name="T7" fmla="*/ 168 h 237"/>
                  <a:gd name="T8" fmla="*/ 24 w 257"/>
                  <a:gd name="T9" fmla="*/ 220 h 237"/>
                  <a:gd name="T10" fmla="*/ 40 w 257"/>
                  <a:gd name="T11" fmla="*/ 267 h 237"/>
                  <a:gd name="T12" fmla="*/ 60 w 257"/>
                  <a:gd name="T13" fmla="*/ 316 h 237"/>
                  <a:gd name="T14" fmla="*/ 84 w 257"/>
                  <a:gd name="T15" fmla="*/ 361 h 237"/>
                  <a:gd name="T16" fmla="*/ 113 w 257"/>
                  <a:gd name="T17" fmla="*/ 399 h 237"/>
                  <a:gd name="T18" fmla="*/ 149 w 257"/>
                  <a:gd name="T19" fmla="*/ 435 h 237"/>
                  <a:gd name="T20" fmla="*/ 191 w 257"/>
                  <a:gd name="T21" fmla="*/ 466 h 237"/>
                  <a:gd name="T22" fmla="*/ 236 w 257"/>
                  <a:gd name="T23" fmla="*/ 491 h 237"/>
                  <a:gd name="T24" fmla="*/ 291 w 257"/>
                  <a:gd name="T25" fmla="*/ 511 h 237"/>
                  <a:gd name="T26" fmla="*/ 351 w 257"/>
                  <a:gd name="T27" fmla="*/ 524 h 237"/>
                  <a:gd name="T28" fmla="*/ 418 w 257"/>
                  <a:gd name="T29" fmla="*/ 531 h 237"/>
                  <a:gd name="T30" fmla="*/ 489 w 257"/>
                  <a:gd name="T31" fmla="*/ 529 h 237"/>
                  <a:gd name="T32" fmla="*/ 571 w 257"/>
                  <a:gd name="T33" fmla="*/ 520 h 237"/>
                  <a:gd name="T34" fmla="*/ 498 w 257"/>
                  <a:gd name="T35" fmla="*/ 509 h 237"/>
                  <a:gd name="T36" fmla="*/ 433 w 257"/>
                  <a:gd name="T37" fmla="*/ 493 h 237"/>
                  <a:gd name="T38" fmla="*/ 378 w 257"/>
                  <a:gd name="T39" fmla="*/ 475 h 237"/>
                  <a:gd name="T40" fmla="*/ 329 w 257"/>
                  <a:gd name="T41" fmla="*/ 457 h 237"/>
                  <a:gd name="T42" fmla="*/ 284 w 257"/>
                  <a:gd name="T43" fmla="*/ 432 h 237"/>
                  <a:gd name="T44" fmla="*/ 249 w 257"/>
                  <a:gd name="T45" fmla="*/ 408 h 237"/>
                  <a:gd name="T46" fmla="*/ 216 w 257"/>
                  <a:gd name="T47" fmla="*/ 379 h 237"/>
                  <a:gd name="T48" fmla="*/ 187 w 257"/>
                  <a:gd name="T49" fmla="*/ 347 h 237"/>
                  <a:gd name="T50" fmla="*/ 160 w 257"/>
                  <a:gd name="T51" fmla="*/ 316 h 237"/>
                  <a:gd name="T52" fmla="*/ 136 w 257"/>
                  <a:gd name="T53" fmla="*/ 280 h 237"/>
                  <a:gd name="T54" fmla="*/ 116 w 257"/>
                  <a:gd name="T55" fmla="*/ 240 h 237"/>
                  <a:gd name="T56" fmla="*/ 96 w 257"/>
                  <a:gd name="T57" fmla="*/ 197 h 237"/>
                  <a:gd name="T58" fmla="*/ 73 w 257"/>
                  <a:gd name="T59" fmla="*/ 155 h 237"/>
                  <a:gd name="T60" fmla="*/ 51 w 257"/>
                  <a:gd name="T61" fmla="*/ 105 h 237"/>
                  <a:gd name="T62" fmla="*/ 27 w 257"/>
                  <a:gd name="T63" fmla="*/ 5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>
                  <a:gd name="T0" fmla="*/ 172 w 124"/>
                  <a:gd name="T1" fmla="*/ 0 h 110"/>
                  <a:gd name="T2" fmla="*/ 277 w 124"/>
                  <a:gd name="T3" fmla="*/ 244 h 110"/>
                  <a:gd name="T4" fmla="*/ 268 w 124"/>
                  <a:gd name="T5" fmla="*/ 242 h 110"/>
                  <a:gd name="T6" fmla="*/ 239 w 124"/>
                  <a:gd name="T7" fmla="*/ 238 h 110"/>
                  <a:gd name="T8" fmla="*/ 199 w 124"/>
                  <a:gd name="T9" fmla="*/ 229 h 110"/>
                  <a:gd name="T10" fmla="*/ 152 w 124"/>
                  <a:gd name="T11" fmla="*/ 224 h 110"/>
                  <a:gd name="T12" fmla="*/ 101 w 124"/>
                  <a:gd name="T13" fmla="*/ 220 h 110"/>
                  <a:gd name="T14" fmla="*/ 56 w 124"/>
                  <a:gd name="T15" fmla="*/ 222 h 110"/>
                  <a:gd name="T16" fmla="*/ 20 w 124"/>
                  <a:gd name="T17" fmla="*/ 231 h 110"/>
                  <a:gd name="T18" fmla="*/ 0 w 124"/>
                  <a:gd name="T19" fmla="*/ 249 h 110"/>
                  <a:gd name="T20" fmla="*/ 9 w 124"/>
                  <a:gd name="T21" fmla="*/ 222 h 110"/>
                  <a:gd name="T22" fmla="*/ 18 w 124"/>
                  <a:gd name="T23" fmla="*/ 201 h 110"/>
                  <a:gd name="T24" fmla="*/ 36 w 124"/>
                  <a:gd name="T25" fmla="*/ 186 h 110"/>
                  <a:gd name="T26" fmla="*/ 56 w 124"/>
                  <a:gd name="T27" fmla="*/ 172 h 110"/>
                  <a:gd name="T28" fmla="*/ 80 w 124"/>
                  <a:gd name="T29" fmla="*/ 163 h 110"/>
                  <a:gd name="T30" fmla="*/ 105 w 124"/>
                  <a:gd name="T31" fmla="*/ 161 h 110"/>
                  <a:gd name="T32" fmla="*/ 132 w 124"/>
                  <a:gd name="T33" fmla="*/ 161 h 110"/>
                  <a:gd name="T34" fmla="*/ 161 w 124"/>
                  <a:gd name="T35" fmla="*/ 168 h 110"/>
                  <a:gd name="T36" fmla="*/ 163 w 124"/>
                  <a:gd name="T37" fmla="*/ 161 h 110"/>
                  <a:gd name="T38" fmla="*/ 156 w 124"/>
                  <a:gd name="T39" fmla="*/ 127 h 110"/>
                  <a:gd name="T40" fmla="*/ 150 w 124"/>
                  <a:gd name="T41" fmla="*/ 86 h 110"/>
                  <a:gd name="T42" fmla="*/ 145 w 124"/>
                  <a:gd name="T43" fmla="*/ 68 h 110"/>
                  <a:gd name="T44" fmla="*/ 141 w 124"/>
                  <a:gd name="T45" fmla="*/ 68 h 110"/>
                  <a:gd name="T46" fmla="*/ 136 w 124"/>
                  <a:gd name="T47" fmla="*/ 66 h 110"/>
                  <a:gd name="T48" fmla="*/ 132 w 124"/>
                  <a:gd name="T49" fmla="*/ 59 h 110"/>
                  <a:gd name="T50" fmla="*/ 127 w 124"/>
                  <a:gd name="T51" fmla="*/ 52 h 110"/>
                  <a:gd name="T52" fmla="*/ 127 w 124"/>
                  <a:gd name="T53" fmla="*/ 43 h 110"/>
                  <a:gd name="T54" fmla="*/ 132 w 124"/>
                  <a:gd name="T55" fmla="*/ 32 h 110"/>
                  <a:gd name="T56" fmla="*/ 147 w 124"/>
                  <a:gd name="T57" fmla="*/ 18 h 110"/>
                  <a:gd name="T58" fmla="*/ 172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1 w 109"/>
                  <a:gd name="T3" fmla="*/ 2 h 156"/>
                  <a:gd name="T4" fmla="*/ 40 w 109"/>
                  <a:gd name="T5" fmla="*/ 11 h 156"/>
                  <a:gd name="T6" fmla="*/ 83 w 109"/>
                  <a:gd name="T7" fmla="*/ 27 h 156"/>
                  <a:gd name="T8" fmla="*/ 130 w 109"/>
                  <a:gd name="T9" fmla="*/ 53 h 156"/>
                  <a:gd name="T10" fmla="*/ 175 w 109"/>
                  <a:gd name="T11" fmla="*/ 98 h 156"/>
                  <a:gd name="T12" fmla="*/ 216 w 109"/>
                  <a:gd name="T13" fmla="*/ 158 h 156"/>
                  <a:gd name="T14" fmla="*/ 241 w 109"/>
                  <a:gd name="T15" fmla="*/ 240 h 156"/>
                  <a:gd name="T16" fmla="*/ 245 w 109"/>
                  <a:gd name="T17" fmla="*/ 347 h 156"/>
                  <a:gd name="T18" fmla="*/ 236 w 109"/>
                  <a:gd name="T19" fmla="*/ 347 h 156"/>
                  <a:gd name="T20" fmla="*/ 223 w 109"/>
                  <a:gd name="T21" fmla="*/ 347 h 156"/>
                  <a:gd name="T22" fmla="*/ 209 w 109"/>
                  <a:gd name="T23" fmla="*/ 347 h 156"/>
                  <a:gd name="T24" fmla="*/ 196 w 109"/>
                  <a:gd name="T25" fmla="*/ 343 h 156"/>
                  <a:gd name="T26" fmla="*/ 182 w 109"/>
                  <a:gd name="T27" fmla="*/ 340 h 156"/>
                  <a:gd name="T28" fmla="*/ 166 w 109"/>
                  <a:gd name="T29" fmla="*/ 334 h 156"/>
                  <a:gd name="T30" fmla="*/ 148 w 109"/>
                  <a:gd name="T31" fmla="*/ 323 h 156"/>
                  <a:gd name="T32" fmla="*/ 130 w 109"/>
                  <a:gd name="T33" fmla="*/ 309 h 156"/>
                  <a:gd name="T34" fmla="*/ 119 w 109"/>
                  <a:gd name="T35" fmla="*/ 280 h 156"/>
                  <a:gd name="T36" fmla="*/ 119 w 109"/>
                  <a:gd name="T37" fmla="*/ 247 h 156"/>
                  <a:gd name="T38" fmla="*/ 126 w 109"/>
                  <a:gd name="T39" fmla="*/ 214 h 156"/>
                  <a:gd name="T40" fmla="*/ 133 w 109"/>
                  <a:gd name="T41" fmla="*/ 178 h 156"/>
                  <a:gd name="T42" fmla="*/ 126 w 109"/>
                  <a:gd name="T43" fmla="*/ 138 h 156"/>
                  <a:gd name="T44" fmla="*/ 108 w 109"/>
                  <a:gd name="T45" fmla="*/ 96 h 156"/>
                  <a:gd name="T46" fmla="*/ 70 w 109"/>
                  <a:gd name="T47" fmla="*/ 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>
                  <a:gd name="T0" fmla="*/ 69 w 46"/>
                  <a:gd name="T1" fmla="*/ 0 h 94"/>
                  <a:gd name="T2" fmla="*/ 45 w 46"/>
                  <a:gd name="T3" fmla="*/ 84 h 94"/>
                  <a:gd name="T4" fmla="*/ 34 w 46"/>
                  <a:gd name="T5" fmla="*/ 138 h 94"/>
                  <a:gd name="T6" fmla="*/ 25 w 46"/>
                  <a:gd name="T7" fmla="*/ 176 h 94"/>
                  <a:gd name="T8" fmla="*/ 0 w 46"/>
                  <a:gd name="T9" fmla="*/ 209 h 94"/>
                  <a:gd name="T10" fmla="*/ 27 w 46"/>
                  <a:gd name="T11" fmla="*/ 196 h 94"/>
                  <a:gd name="T12" fmla="*/ 52 w 46"/>
                  <a:gd name="T13" fmla="*/ 178 h 94"/>
                  <a:gd name="T14" fmla="*/ 72 w 46"/>
                  <a:gd name="T15" fmla="*/ 153 h 94"/>
                  <a:gd name="T16" fmla="*/ 90 w 46"/>
                  <a:gd name="T17" fmla="*/ 127 h 94"/>
                  <a:gd name="T18" fmla="*/ 101 w 46"/>
                  <a:gd name="T19" fmla="*/ 98 h 94"/>
                  <a:gd name="T20" fmla="*/ 103 w 46"/>
                  <a:gd name="T21" fmla="*/ 67 h 94"/>
                  <a:gd name="T22" fmla="*/ 94 w 46"/>
                  <a:gd name="T23" fmla="*/ 33 h 94"/>
                  <a:gd name="T24" fmla="*/ 69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 w 54"/>
                  <a:gd name="T3" fmla="*/ 2 h 40"/>
                  <a:gd name="T4" fmla="*/ 13 w 54"/>
                  <a:gd name="T5" fmla="*/ 7 h 40"/>
                  <a:gd name="T6" fmla="*/ 29 w 54"/>
                  <a:gd name="T7" fmla="*/ 18 h 40"/>
                  <a:gd name="T8" fmla="*/ 47 w 54"/>
                  <a:gd name="T9" fmla="*/ 27 h 40"/>
                  <a:gd name="T10" fmla="*/ 64 w 54"/>
                  <a:gd name="T11" fmla="*/ 34 h 40"/>
                  <a:gd name="T12" fmla="*/ 84 w 54"/>
                  <a:gd name="T13" fmla="*/ 38 h 40"/>
                  <a:gd name="T14" fmla="*/ 102 w 54"/>
                  <a:gd name="T15" fmla="*/ 41 h 40"/>
                  <a:gd name="T16" fmla="*/ 120 w 54"/>
                  <a:gd name="T17" fmla="*/ 36 h 40"/>
                  <a:gd name="T18" fmla="*/ 118 w 54"/>
                  <a:gd name="T19" fmla="*/ 56 h 40"/>
                  <a:gd name="T20" fmla="*/ 111 w 54"/>
                  <a:gd name="T21" fmla="*/ 74 h 40"/>
                  <a:gd name="T22" fmla="*/ 98 w 54"/>
                  <a:gd name="T23" fmla="*/ 86 h 40"/>
                  <a:gd name="T24" fmla="*/ 82 w 54"/>
                  <a:gd name="T25" fmla="*/ 90 h 40"/>
                  <a:gd name="T26" fmla="*/ 62 w 54"/>
                  <a:gd name="T27" fmla="*/ 88 h 40"/>
                  <a:gd name="T28" fmla="*/ 42 w 54"/>
                  <a:gd name="T29" fmla="*/ 72 h 40"/>
                  <a:gd name="T30" fmla="*/ 22 w 54"/>
                  <a:gd name="T31" fmla="*/ 45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3 w 149"/>
                  <a:gd name="T3" fmla="*/ 18 h 704"/>
                  <a:gd name="T4" fmla="*/ 35 w 149"/>
                  <a:gd name="T5" fmla="*/ 41 h 704"/>
                  <a:gd name="T6" fmla="*/ 62 w 149"/>
                  <a:gd name="T7" fmla="*/ 70 h 704"/>
                  <a:gd name="T8" fmla="*/ 91 w 149"/>
                  <a:gd name="T9" fmla="*/ 108 h 704"/>
                  <a:gd name="T10" fmla="*/ 128 w 149"/>
                  <a:gd name="T11" fmla="*/ 155 h 704"/>
                  <a:gd name="T12" fmla="*/ 162 w 149"/>
                  <a:gd name="T13" fmla="*/ 205 h 704"/>
                  <a:gd name="T14" fmla="*/ 195 w 149"/>
                  <a:gd name="T15" fmla="*/ 263 h 704"/>
                  <a:gd name="T16" fmla="*/ 221 w 149"/>
                  <a:gd name="T17" fmla="*/ 330 h 704"/>
                  <a:gd name="T18" fmla="*/ 248 w 149"/>
                  <a:gd name="T19" fmla="*/ 401 h 704"/>
                  <a:gd name="T20" fmla="*/ 266 w 149"/>
                  <a:gd name="T21" fmla="*/ 483 h 704"/>
                  <a:gd name="T22" fmla="*/ 275 w 149"/>
                  <a:gd name="T23" fmla="*/ 573 h 704"/>
                  <a:gd name="T24" fmla="*/ 279 w 149"/>
                  <a:gd name="T25" fmla="*/ 667 h 704"/>
                  <a:gd name="T26" fmla="*/ 266 w 149"/>
                  <a:gd name="T27" fmla="*/ 772 h 704"/>
                  <a:gd name="T28" fmla="*/ 241 w 149"/>
                  <a:gd name="T29" fmla="*/ 883 h 704"/>
                  <a:gd name="T30" fmla="*/ 204 w 149"/>
                  <a:gd name="T31" fmla="*/ 1000 h 704"/>
                  <a:gd name="T32" fmla="*/ 148 w 149"/>
                  <a:gd name="T33" fmla="*/ 1129 h 704"/>
                  <a:gd name="T34" fmla="*/ 86 w 149"/>
                  <a:gd name="T35" fmla="*/ 1275 h 704"/>
                  <a:gd name="T36" fmla="*/ 47 w 149"/>
                  <a:gd name="T37" fmla="*/ 1410 h 704"/>
                  <a:gd name="T38" fmla="*/ 22 w 149"/>
                  <a:gd name="T39" fmla="*/ 1535 h 704"/>
                  <a:gd name="T40" fmla="*/ 13 w 149"/>
                  <a:gd name="T41" fmla="*/ 1655 h 704"/>
                  <a:gd name="T42" fmla="*/ 13 w 149"/>
                  <a:gd name="T43" fmla="*/ 1769 h 704"/>
                  <a:gd name="T44" fmla="*/ 18 w 149"/>
                  <a:gd name="T45" fmla="*/ 1875 h 704"/>
                  <a:gd name="T46" fmla="*/ 27 w 149"/>
                  <a:gd name="T47" fmla="*/ 1968 h 704"/>
                  <a:gd name="T48" fmla="*/ 31 w 149"/>
                  <a:gd name="T49" fmla="*/ 2059 h 704"/>
                  <a:gd name="T50" fmla="*/ 91 w 149"/>
                  <a:gd name="T51" fmla="*/ 2012 h 704"/>
                  <a:gd name="T52" fmla="*/ 86 w 149"/>
                  <a:gd name="T53" fmla="*/ 1989 h 704"/>
                  <a:gd name="T54" fmla="*/ 80 w 149"/>
                  <a:gd name="T55" fmla="*/ 1922 h 704"/>
                  <a:gd name="T56" fmla="*/ 73 w 149"/>
                  <a:gd name="T57" fmla="*/ 1819 h 704"/>
                  <a:gd name="T58" fmla="*/ 78 w 149"/>
                  <a:gd name="T59" fmla="*/ 1682 h 704"/>
                  <a:gd name="T60" fmla="*/ 91 w 149"/>
                  <a:gd name="T61" fmla="*/ 1518 h 704"/>
                  <a:gd name="T62" fmla="*/ 128 w 149"/>
                  <a:gd name="T63" fmla="*/ 1331 h 704"/>
                  <a:gd name="T64" fmla="*/ 190 w 149"/>
                  <a:gd name="T65" fmla="*/ 1129 h 704"/>
                  <a:gd name="T66" fmla="*/ 286 w 149"/>
                  <a:gd name="T67" fmla="*/ 915 h 704"/>
                  <a:gd name="T68" fmla="*/ 317 w 149"/>
                  <a:gd name="T69" fmla="*/ 816 h 704"/>
                  <a:gd name="T70" fmla="*/ 330 w 149"/>
                  <a:gd name="T71" fmla="*/ 687 h 704"/>
                  <a:gd name="T72" fmla="*/ 319 w 149"/>
                  <a:gd name="T73" fmla="*/ 538 h 704"/>
                  <a:gd name="T74" fmla="*/ 290 w 149"/>
                  <a:gd name="T75" fmla="*/ 392 h 704"/>
                  <a:gd name="T76" fmla="*/ 241 w 149"/>
                  <a:gd name="T77" fmla="*/ 249 h 704"/>
                  <a:gd name="T78" fmla="*/ 179 w 149"/>
                  <a:gd name="T79" fmla="*/ 129 h 704"/>
                  <a:gd name="T80" fmla="*/ 97 w 149"/>
                  <a:gd name="T81" fmla="*/ 4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37 w 128"/>
                <a:gd name="T1" fmla="*/ 0 h 217"/>
                <a:gd name="T2" fmla="*/ 265 w 128"/>
                <a:gd name="T3" fmla="*/ 27 h 217"/>
                <a:gd name="T4" fmla="*/ 290 w 128"/>
                <a:gd name="T5" fmla="*/ 81 h 217"/>
                <a:gd name="T6" fmla="*/ 310 w 128"/>
                <a:gd name="T7" fmla="*/ 150 h 217"/>
                <a:gd name="T8" fmla="*/ 323 w 128"/>
                <a:gd name="T9" fmla="*/ 233 h 217"/>
                <a:gd name="T10" fmla="*/ 320 w 128"/>
                <a:gd name="T11" fmla="*/ 332 h 217"/>
                <a:gd name="T12" fmla="*/ 293 w 128"/>
                <a:gd name="T13" fmla="*/ 434 h 217"/>
                <a:gd name="T14" fmla="*/ 237 w 128"/>
                <a:gd name="T15" fmla="*/ 541 h 217"/>
                <a:gd name="T16" fmla="*/ 151 w 128"/>
                <a:gd name="T17" fmla="*/ 649 h 217"/>
                <a:gd name="T18" fmla="*/ 124 w 128"/>
                <a:gd name="T19" fmla="*/ 637 h 217"/>
                <a:gd name="T20" fmla="*/ 96 w 128"/>
                <a:gd name="T21" fmla="*/ 628 h 217"/>
                <a:gd name="T22" fmla="*/ 66 w 128"/>
                <a:gd name="T23" fmla="*/ 613 h 217"/>
                <a:gd name="T24" fmla="*/ 40 w 128"/>
                <a:gd name="T25" fmla="*/ 601 h 217"/>
                <a:gd name="T26" fmla="*/ 20 w 128"/>
                <a:gd name="T27" fmla="*/ 586 h 217"/>
                <a:gd name="T28" fmla="*/ 5 w 128"/>
                <a:gd name="T29" fmla="*/ 568 h 217"/>
                <a:gd name="T30" fmla="*/ 0 w 128"/>
                <a:gd name="T31" fmla="*/ 547 h 217"/>
                <a:gd name="T32" fmla="*/ 3 w 128"/>
                <a:gd name="T33" fmla="*/ 532 h 217"/>
                <a:gd name="T34" fmla="*/ 33 w 128"/>
                <a:gd name="T35" fmla="*/ 511 h 217"/>
                <a:gd name="T36" fmla="*/ 73 w 128"/>
                <a:gd name="T37" fmla="*/ 482 h 217"/>
                <a:gd name="T38" fmla="*/ 116 w 128"/>
                <a:gd name="T39" fmla="*/ 449 h 217"/>
                <a:gd name="T40" fmla="*/ 159 w 128"/>
                <a:gd name="T41" fmla="*/ 401 h 217"/>
                <a:gd name="T42" fmla="*/ 199 w 128"/>
                <a:gd name="T43" fmla="*/ 335 h 217"/>
                <a:gd name="T44" fmla="*/ 230 w 128"/>
                <a:gd name="T45" fmla="*/ 248 h 217"/>
                <a:gd name="T46" fmla="*/ 245 w 128"/>
                <a:gd name="T47" fmla="*/ 138 h 217"/>
                <a:gd name="T48" fmla="*/ 237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27 w 117"/>
                <a:gd name="T1" fmla="*/ 0 h 132"/>
                <a:gd name="T2" fmla="*/ 0 w 117"/>
                <a:gd name="T3" fmla="*/ 88 h 132"/>
                <a:gd name="T4" fmla="*/ 9 w 117"/>
                <a:gd name="T5" fmla="*/ 91 h 132"/>
                <a:gd name="T6" fmla="*/ 42 w 117"/>
                <a:gd name="T7" fmla="*/ 102 h 132"/>
                <a:gd name="T8" fmla="*/ 88 w 117"/>
                <a:gd name="T9" fmla="*/ 127 h 132"/>
                <a:gd name="T10" fmla="*/ 139 w 117"/>
                <a:gd name="T11" fmla="*/ 165 h 132"/>
                <a:gd name="T12" fmla="*/ 200 w 117"/>
                <a:gd name="T13" fmla="*/ 218 h 132"/>
                <a:gd name="T14" fmla="*/ 254 w 117"/>
                <a:gd name="T15" fmla="*/ 281 h 132"/>
                <a:gd name="T16" fmla="*/ 309 w 117"/>
                <a:gd name="T17" fmla="*/ 362 h 132"/>
                <a:gd name="T18" fmla="*/ 351 w 117"/>
                <a:gd name="T19" fmla="*/ 464 h 132"/>
                <a:gd name="T20" fmla="*/ 354 w 117"/>
                <a:gd name="T21" fmla="*/ 422 h 132"/>
                <a:gd name="T22" fmla="*/ 348 w 117"/>
                <a:gd name="T23" fmla="*/ 376 h 132"/>
                <a:gd name="T24" fmla="*/ 327 w 117"/>
                <a:gd name="T25" fmla="*/ 316 h 132"/>
                <a:gd name="T26" fmla="*/ 300 w 117"/>
                <a:gd name="T27" fmla="*/ 260 h 132"/>
                <a:gd name="T28" fmla="*/ 269 w 117"/>
                <a:gd name="T29" fmla="*/ 204 h 132"/>
                <a:gd name="T30" fmla="*/ 236 w 117"/>
                <a:gd name="T31" fmla="*/ 158 h 132"/>
                <a:gd name="T32" fmla="*/ 203 w 117"/>
                <a:gd name="T33" fmla="*/ 127 h 132"/>
                <a:gd name="T34" fmla="*/ 175 w 117"/>
                <a:gd name="T35" fmla="*/ 112 h 132"/>
                <a:gd name="T36" fmla="*/ 209 w 117"/>
                <a:gd name="T37" fmla="*/ 102 h 132"/>
                <a:gd name="T38" fmla="*/ 239 w 117"/>
                <a:gd name="T39" fmla="*/ 98 h 132"/>
                <a:gd name="T40" fmla="*/ 269 w 117"/>
                <a:gd name="T41" fmla="*/ 91 h 132"/>
                <a:gd name="T42" fmla="*/ 297 w 117"/>
                <a:gd name="T43" fmla="*/ 88 h 132"/>
                <a:gd name="T44" fmla="*/ 318 w 117"/>
                <a:gd name="T45" fmla="*/ 84 h 132"/>
                <a:gd name="T46" fmla="*/ 330 w 117"/>
                <a:gd name="T47" fmla="*/ 77 h 132"/>
                <a:gd name="T48" fmla="*/ 342 w 117"/>
                <a:gd name="T49" fmla="*/ 74 h 132"/>
                <a:gd name="T50" fmla="*/ 345 w 117"/>
                <a:gd name="T51" fmla="*/ 74 h 132"/>
                <a:gd name="T52" fmla="*/ 22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87 w 29"/>
                <a:gd name="T1" fmla="*/ 0 h 77"/>
                <a:gd name="T2" fmla="*/ 69 w 29"/>
                <a:gd name="T3" fmla="*/ 0 h 77"/>
                <a:gd name="T4" fmla="*/ 48 w 29"/>
                <a:gd name="T5" fmla="*/ 14 h 77"/>
                <a:gd name="T6" fmla="*/ 27 w 29"/>
                <a:gd name="T7" fmla="*/ 32 h 77"/>
                <a:gd name="T8" fmla="*/ 12 w 29"/>
                <a:gd name="T9" fmla="*/ 68 h 77"/>
                <a:gd name="T10" fmla="*/ 3 w 29"/>
                <a:gd name="T11" fmla="*/ 107 h 77"/>
                <a:gd name="T12" fmla="*/ 0 w 29"/>
                <a:gd name="T13" fmla="*/ 157 h 77"/>
                <a:gd name="T14" fmla="*/ 9 w 29"/>
                <a:gd name="T15" fmla="*/ 214 h 77"/>
                <a:gd name="T16" fmla="*/ 33 w 29"/>
                <a:gd name="T17" fmla="*/ 274 h 77"/>
                <a:gd name="T18" fmla="*/ 45 w 29"/>
                <a:gd name="T19" fmla="*/ 189 h 77"/>
                <a:gd name="T20" fmla="*/ 57 w 29"/>
                <a:gd name="T21" fmla="*/ 132 h 77"/>
                <a:gd name="T22" fmla="*/ 69 w 29"/>
                <a:gd name="T23" fmla="*/ 78 h 77"/>
                <a:gd name="T24" fmla="*/ 8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7"/>
              <a:ext cx="500" cy="500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1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5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63 h 237"/>
                <a:gd name="T4" fmla="*/ 8 w 257"/>
                <a:gd name="T5" fmla="*/ 125 h 237"/>
                <a:gd name="T6" fmla="*/ 16 w 257"/>
                <a:gd name="T7" fmla="*/ 188 h 237"/>
                <a:gd name="T8" fmla="*/ 29 w 257"/>
                <a:gd name="T9" fmla="*/ 245 h 237"/>
                <a:gd name="T10" fmla="*/ 48 w 257"/>
                <a:gd name="T11" fmla="*/ 298 h 237"/>
                <a:gd name="T12" fmla="*/ 72 w 257"/>
                <a:gd name="T13" fmla="*/ 353 h 237"/>
                <a:gd name="T14" fmla="*/ 101 w 257"/>
                <a:gd name="T15" fmla="*/ 403 h 237"/>
                <a:gd name="T16" fmla="*/ 135 w 257"/>
                <a:gd name="T17" fmla="*/ 445 h 237"/>
                <a:gd name="T18" fmla="*/ 178 w 257"/>
                <a:gd name="T19" fmla="*/ 485 h 237"/>
                <a:gd name="T20" fmla="*/ 228 w 257"/>
                <a:gd name="T21" fmla="*/ 520 h 237"/>
                <a:gd name="T22" fmla="*/ 281 w 257"/>
                <a:gd name="T23" fmla="*/ 548 h 237"/>
                <a:gd name="T24" fmla="*/ 347 w 257"/>
                <a:gd name="T25" fmla="*/ 570 h 237"/>
                <a:gd name="T26" fmla="*/ 419 w 257"/>
                <a:gd name="T27" fmla="*/ 585 h 237"/>
                <a:gd name="T28" fmla="*/ 498 w 257"/>
                <a:gd name="T29" fmla="*/ 593 h 237"/>
                <a:gd name="T30" fmla="*/ 583 w 257"/>
                <a:gd name="T31" fmla="*/ 590 h 237"/>
                <a:gd name="T32" fmla="*/ 681 w 257"/>
                <a:gd name="T33" fmla="*/ 580 h 237"/>
                <a:gd name="T34" fmla="*/ 594 w 257"/>
                <a:gd name="T35" fmla="*/ 568 h 237"/>
                <a:gd name="T36" fmla="*/ 517 w 257"/>
                <a:gd name="T37" fmla="*/ 550 h 237"/>
                <a:gd name="T38" fmla="*/ 450 w 257"/>
                <a:gd name="T39" fmla="*/ 530 h 237"/>
                <a:gd name="T40" fmla="*/ 392 w 257"/>
                <a:gd name="T41" fmla="*/ 510 h 237"/>
                <a:gd name="T42" fmla="*/ 339 w 257"/>
                <a:gd name="T43" fmla="*/ 483 h 237"/>
                <a:gd name="T44" fmla="*/ 297 w 257"/>
                <a:gd name="T45" fmla="*/ 455 h 237"/>
                <a:gd name="T46" fmla="*/ 257 w 257"/>
                <a:gd name="T47" fmla="*/ 423 h 237"/>
                <a:gd name="T48" fmla="*/ 223 w 257"/>
                <a:gd name="T49" fmla="*/ 388 h 237"/>
                <a:gd name="T50" fmla="*/ 191 w 257"/>
                <a:gd name="T51" fmla="*/ 353 h 237"/>
                <a:gd name="T52" fmla="*/ 162 w 257"/>
                <a:gd name="T53" fmla="*/ 313 h 237"/>
                <a:gd name="T54" fmla="*/ 138 w 257"/>
                <a:gd name="T55" fmla="*/ 268 h 237"/>
                <a:gd name="T56" fmla="*/ 114 w 257"/>
                <a:gd name="T57" fmla="*/ 220 h 237"/>
                <a:gd name="T58" fmla="*/ 87 w 257"/>
                <a:gd name="T59" fmla="*/ 173 h 237"/>
                <a:gd name="T60" fmla="*/ 61 w 257"/>
                <a:gd name="T61" fmla="*/ 118 h 237"/>
                <a:gd name="T62" fmla="*/ 32 w 257"/>
                <a:gd name="T63" fmla="*/ 6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05 w 124"/>
                <a:gd name="T1" fmla="*/ 0 h 110"/>
                <a:gd name="T2" fmla="*/ 330 w 124"/>
                <a:gd name="T3" fmla="*/ 273 h 110"/>
                <a:gd name="T4" fmla="*/ 319 w 124"/>
                <a:gd name="T5" fmla="*/ 270 h 110"/>
                <a:gd name="T6" fmla="*/ 285 w 124"/>
                <a:gd name="T7" fmla="*/ 265 h 110"/>
                <a:gd name="T8" fmla="*/ 237 w 124"/>
                <a:gd name="T9" fmla="*/ 255 h 110"/>
                <a:gd name="T10" fmla="*/ 181 w 124"/>
                <a:gd name="T11" fmla="*/ 250 h 110"/>
                <a:gd name="T12" fmla="*/ 120 w 124"/>
                <a:gd name="T13" fmla="*/ 245 h 110"/>
                <a:gd name="T14" fmla="*/ 67 w 124"/>
                <a:gd name="T15" fmla="*/ 248 h 110"/>
                <a:gd name="T16" fmla="*/ 24 w 124"/>
                <a:gd name="T17" fmla="*/ 258 h 110"/>
                <a:gd name="T18" fmla="*/ 0 w 124"/>
                <a:gd name="T19" fmla="*/ 278 h 110"/>
                <a:gd name="T20" fmla="*/ 11 w 124"/>
                <a:gd name="T21" fmla="*/ 248 h 110"/>
                <a:gd name="T22" fmla="*/ 21 w 124"/>
                <a:gd name="T23" fmla="*/ 225 h 110"/>
                <a:gd name="T24" fmla="*/ 43 w 124"/>
                <a:gd name="T25" fmla="*/ 207 h 110"/>
                <a:gd name="T26" fmla="*/ 67 w 124"/>
                <a:gd name="T27" fmla="*/ 192 h 110"/>
                <a:gd name="T28" fmla="*/ 96 w 124"/>
                <a:gd name="T29" fmla="*/ 182 h 110"/>
                <a:gd name="T30" fmla="*/ 125 w 124"/>
                <a:gd name="T31" fmla="*/ 179 h 110"/>
                <a:gd name="T32" fmla="*/ 157 w 124"/>
                <a:gd name="T33" fmla="*/ 179 h 110"/>
                <a:gd name="T34" fmla="*/ 192 w 124"/>
                <a:gd name="T35" fmla="*/ 187 h 110"/>
                <a:gd name="T36" fmla="*/ 194 w 124"/>
                <a:gd name="T37" fmla="*/ 179 h 110"/>
                <a:gd name="T38" fmla="*/ 186 w 124"/>
                <a:gd name="T39" fmla="*/ 142 h 110"/>
                <a:gd name="T40" fmla="*/ 178 w 124"/>
                <a:gd name="T41" fmla="*/ 96 h 110"/>
                <a:gd name="T42" fmla="*/ 173 w 124"/>
                <a:gd name="T43" fmla="*/ 76 h 110"/>
                <a:gd name="T44" fmla="*/ 168 w 124"/>
                <a:gd name="T45" fmla="*/ 76 h 110"/>
                <a:gd name="T46" fmla="*/ 162 w 124"/>
                <a:gd name="T47" fmla="*/ 73 h 110"/>
                <a:gd name="T48" fmla="*/ 157 w 124"/>
                <a:gd name="T49" fmla="*/ 66 h 110"/>
                <a:gd name="T50" fmla="*/ 152 w 124"/>
                <a:gd name="T51" fmla="*/ 58 h 110"/>
                <a:gd name="T52" fmla="*/ 152 w 124"/>
                <a:gd name="T53" fmla="*/ 48 h 110"/>
                <a:gd name="T54" fmla="*/ 157 w 124"/>
                <a:gd name="T55" fmla="*/ 35 h 110"/>
                <a:gd name="T56" fmla="*/ 176 w 124"/>
                <a:gd name="T57" fmla="*/ 20 h 110"/>
                <a:gd name="T58" fmla="*/ 20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83 w 46"/>
                <a:gd name="T1" fmla="*/ 0 h 94"/>
                <a:gd name="T2" fmla="*/ 53 w 46"/>
                <a:gd name="T3" fmla="*/ 94 h 94"/>
                <a:gd name="T4" fmla="*/ 40 w 46"/>
                <a:gd name="T5" fmla="*/ 154 h 94"/>
                <a:gd name="T6" fmla="*/ 29 w 46"/>
                <a:gd name="T7" fmla="*/ 196 h 94"/>
                <a:gd name="T8" fmla="*/ 0 w 46"/>
                <a:gd name="T9" fmla="*/ 233 h 94"/>
                <a:gd name="T10" fmla="*/ 32 w 46"/>
                <a:gd name="T11" fmla="*/ 218 h 94"/>
                <a:gd name="T12" fmla="*/ 62 w 46"/>
                <a:gd name="T13" fmla="*/ 198 h 94"/>
                <a:gd name="T14" fmla="*/ 86 w 46"/>
                <a:gd name="T15" fmla="*/ 171 h 94"/>
                <a:gd name="T16" fmla="*/ 107 w 46"/>
                <a:gd name="T17" fmla="*/ 141 h 94"/>
                <a:gd name="T18" fmla="*/ 120 w 46"/>
                <a:gd name="T19" fmla="*/ 109 h 94"/>
                <a:gd name="T20" fmla="*/ 123 w 46"/>
                <a:gd name="T21" fmla="*/ 74 h 94"/>
                <a:gd name="T22" fmla="*/ 112 w 46"/>
                <a:gd name="T23" fmla="*/ 37 h 94"/>
                <a:gd name="T24" fmla="*/ 83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6 w 149"/>
                <a:gd name="T3" fmla="*/ 20 h 704"/>
                <a:gd name="T4" fmla="*/ 42 w 149"/>
                <a:gd name="T5" fmla="*/ 46 h 704"/>
                <a:gd name="T6" fmla="*/ 74 w 149"/>
                <a:gd name="T7" fmla="*/ 78 h 704"/>
                <a:gd name="T8" fmla="*/ 108 w 149"/>
                <a:gd name="T9" fmla="*/ 121 h 704"/>
                <a:gd name="T10" fmla="*/ 153 w 149"/>
                <a:gd name="T11" fmla="*/ 173 h 704"/>
                <a:gd name="T12" fmla="*/ 193 w 149"/>
                <a:gd name="T13" fmla="*/ 229 h 704"/>
                <a:gd name="T14" fmla="*/ 232 w 149"/>
                <a:gd name="T15" fmla="*/ 294 h 704"/>
                <a:gd name="T16" fmla="*/ 264 w 149"/>
                <a:gd name="T17" fmla="*/ 369 h 704"/>
                <a:gd name="T18" fmla="*/ 295 w 149"/>
                <a:gd name="T19" fmla="*/ 448 h 704"/>
                <a:gd name="T20" fmla="*/ 317 w 149"/>
                <a:gd name="T21" fmla="*/ 539 h 704"/>
                <a:gd name="T22" fmla="*/ 327 w 149"/>
                <a:gd name="T23" fmla="*/ 640 h 704"/>
                <a:gd name="T24" fmla="*/ 332 w 149"/>
                <a:gd name="T25" fmla="*/ 745 h 704"/>
                <a:gd name="T26" fmla="*/ 317 w 149"/>
                <a:gd name="T27" fmla="*/ 863 h 704"/>
                <a:gd name="T28" fmla="*/ 287 w 149"/>
                <a:gd name="T29" fmla="*/ 987 h 704"/>
                <a:gd name="T30" fmla="*/ 243 w 149"/>
                <a:gd name="T31" fmla="*/ 1117 h 704"/>
                <a:gd name="T32" fmla="*/ 177 w 149"/>
                <a:gd name="T33" fmla="*/ 1261 h 704"/>
                <a:gd name="T34" fmla="*/ 103 w 149"/>
                <a:gd name="T35" fmla="*/ 1424 h 704"/>
                <a:gd name="T36" fmla="*/ 55 w 149"/>
                <a:gd name="T37" fmla="*/ 1575 h 704"/>
                <a:gd name="T38" fmla="*/ 26 w 149"/>
                <a:gd name="T39" fmla="*/ 1715 h 704"/>
                <a:gd name="T40" fmla="*/ 16 w 149"/>
                <a:gd name="T41" fmla="*/ 1849 h 704"/>
                <a:gd name="T42" fmla="*/ 16 w 149"/>
                <a:gd name="T43" fmla="*/ 1977 h 704"/>
                <a:gd name="T44" fmla="*/ 21 w 149"/>
                <a:gd name="T45" fmla="*/ 2094 h 704"/>
                <a:gd name="T46" fmla="*/ 32 w 149"/>
                <a:gd name="T47" fmla="*/ 2199 h 704"/>
                <a:gd name="T48" fmla="*/ 37 w 149"/>
                <a:gd name="T49" fmla="*/ 2300 h 704"/>
                <a:gd name="T50" fmla="*/ 108 w 149"/>
                <a:gd name="T51" fmla="*/ 2248 h 704"/>
                <a:gd name="T52" fmla="*/ 103 w 149"/>
                <a:gd name="T53" fmla="*/ 2222 h 704"/>
                <a:gd name="T54" fmla="*/ 95 w 149"/>
                <a:gd name="T55" fmla="*/ 2146 h 704"/>
                <a:gd name="T56" fmla="*/ 87 w 149"/>
                <a:gd name="T57" fmla="*/ 2032 h 704"/>
                <a:gd name="T58" fmla="*/ 92 w 149"/>
                <a:gd name="T59" fmla="*/ 1879 h 704"/>
                <a:gd name="T60" fmla="*/ 108 w 149"/>
                <a:gd name="T61" fmla="*/ 1696 h 704"/>
                <a:gd name="T62" fmla="*/ 153 w 149"/>
                <a:gd name="T63" fmla="*/ 1487 h 704"/>
                <a:gd name="T64" fmla="*/ 227 w 149"/>
                <a:gd name="T65" fmla="*/ 1261 h 704"/>
                <a:gd name="T66" fmla="*/ 340 w 149"/>
                <a:gd name="T67" fmla="*/ 1023 h 704"/>
                <a:gd name="T68" fmla="*/ 377 w 149"/>
                <a:gd name="T69" fmla="*/ 912 h 704"/>
                <a:gd name="T70" fmla="*/ 393 w 149"/>
                <a:gd name="T71" fmla="*/ 768 h 704"/>
                <a:gd name="T72" fmla="*/ 380 w 149"/>
                <a:gd name="T73" fmla="*/ 601 h 704"/>
                <a:gd name="T74" fmla="*/ 346 w 149"/>
                <a:gd name="T75" fmla="*/ 438 h 704"/>
                <a:gd name="T76" fmla="*/ 287 w 149"/>
                <a:gd name="T77" fmla="*/ 278 h 704"/>
                <a:gd name="T78" fmla="*/ 214 w 149"/>
                <a:gd name="T79" fmla="*/ 144 h 704"/>
                <a:gd name="T80" fmla="*/ 116 w 149"/>
                <a:gd name="T81" fmla="*/ 4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6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6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50A2B-F536-40CB-AF05-45B77641C8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1E82F-680F-4FEE-93D4-8B85A75800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9F82C-6D2E-423A-ABEC-16BF07412E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BF180-0631-4458-A724-AC258057D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D4239-16FD-4D7D-9FDA-48F3DB8946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D3A37-9B8D-4F5B-869F-1156D90DA1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3A4E4-10AF-438E-9956-E202DDEED6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CE352-78F9-49A7-9DB6-B693ABF475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75361C-B894-47F0-B61B-E42E7AC926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D9DA7E-429B-4D84-8907-B899A2A318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BB2DD-5E05-44FF-8603-F6650BDA7A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1E75C-4982-4820-8297-4DFDC2CA94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CD44B-60CA-4592-89DA-78B58FBEEF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2F55A-68B8-4D28-8155-E9BFB784E6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C6909-1922-404B-B4E9-CF09DE147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8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8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4177B-CA14-4F12-9699-6E91C13897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CE90B-E002-48B8-A39D-67AA7CDF4C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F84AA9-4178-4433-AF1A-3791CD75FC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BDC34-1A66-4F96-BA37-732BB101F9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80A29-A282-4CE3-8A8A-D290EBE104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C49B0-730B-4253-914D-357C7C46F8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001AA-9AA1-411A-85D5-B4B45C458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F6423-A210-42F5-8299-D5693024FF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752D2-7D8B-4F42-A733-B0BE797E69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BF8E58-0F70-43BB-81A8-284CB23613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9F3D5-B8C7-4C63-9E66-7BC6DC0B0E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A6B96-764D-43A2-9D39-971EC9918D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DE596-7C9F-4C3E-A537-1F8F37DB34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06454-DA92-4296-9E7E-846622C78B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B4716-0293-40DD-BD51-8C2845CD38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5AF07-A35B-4248-B898-1FD3902A63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1E3A8-DC77-4AA8-A681-13B38A1BF2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4AE8B-0B77-421F-BAEB-9D279461E5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66 w 217"/>
                  <a:gd name="T1" fmla="*/ 303 h 210"/>
                  <a:gd name="T2" fmla="*/ 53 w 217"/>
                  <a:gd name="T3" fmla="*/ 286 h 210"/>
                  <a:gd name="T4" fmla="*/ 38 w 217"/>
                  <a:gd name="T5" fmla="*/ 261 h 210"/>
                  <a:gd name="T6" fmla="*/ 22 w 217"/>
                  <a:gd name="T7" fmla="*/ 229 h 210"/>
                  <a:gd name="T8" fmla="*/ 7 w 217"/>
                  <a:gd name="T9" fmla="*/ 195 h 210"/>
                  <a:gd name="T10" fmla="*/ 0 w 217"/>
                  <a:gd name="T11" fmla="*/ 157 h 210"/>
                  <a:gd name="T12" fmla="*/ 1 w 217"/>
                  <a:gd name="T13" fmla="*/ 118 h 210"/>
                  <a:gd name="T14" fmla="*/ 13 w 217"/>
                  <a:gd name="T15" fmla="*/ 82 h 210"/>
                  <a:gd name="T16" fmla="*/ 39 w 217"/>
                  <a:gd name="T17" fmla="*/ 51 h 210"/>
                  <a:gd name="T18" fmla="*/ 65 w 217"/>
                  <a:gd name="T19" fmla="*/ 32 h 210"/>
                  <a:gd name="T20" fmla="*/ 87 w 217"/>
                  <a:gd name="T21" fmla="*/ 17 h 210"/>
                  <a:gd name="T22" fmla="*/ 104 w 217"/>
                  <a:gd name="T23" fmla="*/ 10 h 210"/>
                  <a:gd name="T24" fmla="*/ 117 w 217"/>
                  <a:gd name="T25" fmla="*/ 7 h 210"/>
                  <a:gd name="T26" fmla="*/ 127 w 217"/>
                  <a:gd name="T27" fmla="*/ 7 h 210"/>
                  <a:gd name="T28" fmla="*/ 150 w 217"/>
                  <a:gd name="T29" fmla="*/ 0 h 210"/>
                  <a:gd name="T30" fmla="*/ 213 w 217"/>
                  <a:gd name="T31" fmla="*/ 12 h 210"/>
                  <a:gd name="T32" fmla="*/ 231 w 217"/>
                  <a:gd name="T33" fmla="*/ 17 h 210"/>
                  <a:gd name="T34" fmla="*/ 248 w 217"/>
                  <a:gd name="T35" fmla="*/ 22 h 210"/>
                  <a:gd name="T36" fmla="*/ 263 w 217"/>
                  <a:gd name="T37" fmla="*/ 27 h 210"/>
                  <a:gd name="T38" fmla="*/ 274 w 217"/>
                  <a:gd name="T39" fmla="*/ 33 h 210"/>
                  <a:gd name="T40" fmla="*/ 286 w 217"/>
                  <a:gd name="T41" fmla="*/ 39 h 210"/>
                  <a:gd name="T42" fmla="*/ 296 w 217"/>
                  <a:gd name="T43" fmla="*/ 46 h 210"/>
                  <a:gd name="T44" fmla="*/ 304 w 217"/>
                  <a:gd name="T45" fmla="*/ 55 h 210"/>
                  <a:gd name="T46" fmla="*/ 313 w 217"/>
                  <a:gd name="T47" fmla="*/ 65 h 210"/>
                  <a:gd name="T48" fmla="*/ 296 w 217"/>
                  <a:gd name="T49" fmla="*/ 58 h 210"/>
                  <a:gd name="T50" fmla="*/ 280 w 217"/>
                  <a:gd name="T51" fmla="*/ 52 h 210"/>
                  <a:gd name="T52" fmla="*/ 264 w 217"/>
                  <a:gd name="T53" fmla="*/ 48 h 210"/>
                  <a:gd name="T54" fmla="*/ 248 w 217"/>
                  <a:gd name="T55" fmla="*/ 43 h 210"/>
                  <a:gd name="T56" fmla="*/ 235 w 217"/>
                  <a:gd name="T57" fmla="*/ 39 h 210"/>
                  <a:gd name="T58" fmla="*/ 221 w 217"/>
                  <a:gd name="T59" fmla="*/ 38 h 210"/>
                  <a:gd name="T60" fmla="*/ 206 w 217"/>
                  <a:gd name="T61" fmla="*/ 35 h 210"/>
                  <a:gd name="T62" fmla="*/ 193 w 217"/>
                  <a:gd name="T63" fmla="*/ 35 h 210"/>
                  <a:gd name="T64" fmla="*/ 180 w 217"/>
                  <a:gd name="T65" fmla="*/ 35 h 210"/>
                  <a:gd name="T66" fmla="*/ 167 w 217"/>
                  <a:gd name="T67" fmla="*/ 36 h 210"/>
                  <a:gd name="T68" fmla="*/ 154 w 217"/>
                  <a:gd name="T69" fmla="*/ 39 h 210"/>
                  <a:gd name="T70" fmla="*/ 143 w 217"/>
                  <a:gd name="T71" fmla="*/ 42 h 210"/>
                  <a:gd name="T72" fmla="*/ 131 w 217"/>
                  <a:gd name="T73" fmla="*/ 48 h 210"/>
                  <a:gd name="T74" fmla="*/ 118 w 217"/>
                  <a:gd name="T75" fmla="*/ 52 h 210"/>
                  <a:gd name="T76" fmla="*/ 107 w 217"/>
                  <a:gd name="T77" fmla="*/ 59 h 210"/>
                  <a:gd name="T78" fmla="*/ 95 w 217"/>
                  <a:gd name="T79" fmla="*/ 66 h 210"/>
                  <a:gd name="T80" fmla="*/ 75 w 217"/>
                  <a:gd name="T81" fmla="*/ 88 h 210"/>
                  <a:gd name="T82" fmla="*/ 61 w 217"/>
                  <a:gd name="T83" fmla="*/ 115 h 210"/>
                  <a:gd name="T84" fmla="*/ 53 w 217"/>
                  <a:gd name="T85" fmla="*/ 149 h 210"/>
                  <a:gd name="T86" fmla="*/ 50 w 217"/>
                  <a:gd name="T87" fmla="*/ 182 h 210"/>
                  <a:gd name="T88" fmla="*/ 50 w 217"/>
                  <a:gd name="T89" fmla="*/ 218 h 210"/>
                  <a:gd name="T90" fmla="*/ 55 w 217"/>
                  <a:gd name="T91" fmla="*/ 251 h 210"/>
                  <a:gd name="T92" fmla="*/ 59 w 217"/>
                  <a:gd name="T93" fmla="*/ 280 h 210"/>
                  <a:gd name="T94" fmla="*/ 66 w 217"/>
                  <a:gd name="T95" fmla="*/ 30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57 w 182"/>
                  <a:gd name="T1" fmla="*/ 0 h 213"/>
                  <a:gd name="T2" fmla="*/ 161 w 182"/>
                  <a:gd name="T3" fmla="*/ 3 h 213"/>
                  <a:gd name="T4" fmla="*/ 170 w 182"/>
                  <a:gd name="T5" fmla="*/ 12 h 213"/>
                  <a:gd name="T6" fmla="*/ 183 w 182"/>
                  <a:gd name="T7" fmla="*/ 26 h 213"/>
                  <a:gd name="T8" fmla="*/ 197 w 182"/>
                  <a:gd name="T9" fmla="*/ 48 h 213"/>
                  <a:gd name="T10" fmla="*/ 209 w 182"/>
                  <a:gd name="T11" fmla="*/ 75 h 213"/>
                  <a:gd name="T12" fmla="*/ 216 w 182"/>
                  <a:gd name="T13" fmla="*/ 110 h 213"/>
                  <a:gd name="T14" fmla="*/ 216 w 182"/>
                  <a:gd name="T15" fmla="*/ 152 h 213"/>
                  <a:gd name="T16" fmla="*/ 207 w 182"/>
                  <a:gd name="T17" fmla="*/ 201 h 213"/>
                  <a:gd name="T18" fmla="*/ 202 w 182"/>
                  <a:gd name="T19" fmla="*/ 215 h 213"/>
                  <a:gd name="T20" fmla="*/ 196 w 182"/>
                  <a:gd name="T21" fmla="*/ 227 h 213"/>
                  <a:gd name="T22" fmla="*/ 189 w 182"/>
                  <a:gd name="T23" fmla="*/ 239 h 213"/>
                  <a:gd name="T24" fmla="*/ 180 w 182"/>
                  <a:gd name="T25" fmla="*/ 250 h 213"/>
                  <a:gd name="T26" fmla="*/ 168 w 182"/>
                  <a:gd name="T27" fmla="*/ 260 h 213"/>
                  <a:gd name="T28" fmla="*/ 158 w 182"/>
                  <a:gd name="T29" fmla="*/ 268 h 213"/>
                  <a:gd name="T30" fmla="*/ 147 w 182"/>
                  <a:gd name="T31" fmla="*/ 276 h 213"/>
                  <a:gd name="T32" fmla="*/ 132 w 182"/>
                  <a:gd name="T33" fmla="*/ 282 h 213"/>
                  <a:gd name="T34" fmla="*/ 118 w 182"/>
                  <a:gd name="T35" fmla="*/ 285 h 213"/>
                  <a:gd name="T36" fmla="*/ 104 w 182"/>
                  <a:gd name="T37" fmla="*/ 289 h 213"/>
                  <a:gd name="T38" fmla="*/ 88 w 182"/>
                  <a:gd name="T39" fmla="*/ 291 h 213"/>
                  <a:gd name="T40" fmla="*/ 71 w 182"/>
                  <a:gd name="T41" fmla="*/ 291 h 213"/>
                  <a:gd name="T42" fmla="*/ 53 w 182"/>
                  <a:gd name="T43" fmla="*/ 289 h 213"/>
                  <a:gd name="T44" fmla="*/ 36 w 182"/>
                  <a:gd name="T45" fmla="*/ 285 h 213"/>
                  <a:gd name="T46" fmla="*/ 17 w 182"/>
                  <a:gd name="T47" fmla="*/ 279 h 213"/>
                  <a:gd name="T48" fmla="*/ 0 w 182"/>
                  <a:gd name="T49" fmla="*/ 272 h 213"/>
                  <a:gd name="T50" fmla="*/ 16 w 182"/>
                  <a:gd name="T51" fmla="*/ 282 h 213"/>
                  <a:gd name="T52" fmla="*/ 32 w 182"/>
                  <a:gd name="T53" fmla="*/ 289 h 213"/>
                  <a:gd name="T54" fmla="*/ 48 w 182"/>
                  <a:gd name="T55" fmla="*/ 296 h 213"/>
                  <a:gd name="T56" fmla="*/ 62 w 182"/>
                  <a:gd name="T57" fmla="*/ 301 h 213"/>
                  <a:gd name="T58" fmla="*/ 76 w 182"/>
                  <a:gd name="T59" fmla="*/ 305 h 213"/>
                  <a:gd name="T60" fmla="*/ 91 w 182"/>
                  <a:gd name="T61" fmla="*/ 307 h 213"/>
                  <a:gd name="T62" fmla="*/ 105 w 182"/>
                  <a:gd name="T63" fmla="*/ 308 h 213"/>
                  <a:gd name="T64" fmla="*/ 119 w 182"/>
                  <a:gd name="T65" fmla="*/ 308 h 213"/>
                  <a:gd name="T66" fmla="*/ 131 w 182"/>
                  <a:gd name="T67" fmla="*/ 307 h 213"/>
                  <a:gd name="T68" fmla="*/ 144 w 182"/>
                  <a:gd name="T69" fmla="*/ 304 h 213"/>
                  <a:gd name="T70" fmla="*/ 155 w 182"/>
                  <a:gd name="T71" fmla="*/ 301 h 213"/>
                  <a:gd name="T72" fmla="*/ 167 w 182"/>
                  <a:gd name="T73" fmla="*/ 298 h 213"/>
                  <a:gd name="T74" fmla="*/ 177 w 182"/>
                  <a:gd name="T75" fmla="*/ 294 h 213"/>
                  <a:gd name="T76" fmla="*/ 187 w 182"/>
                  <a:gd name="T77" fmla="*/ 288 h 213"/>
                  <a:gd name="T78" fmla="*/ 196 w 182"/>
                  <a:gd name="T79" fmla="*/ 282 h 213"/>
                  <a:gd name="T80" fmla="*/ 204 w 182"/>
                  <a:gd name="T81" fmla="*/ 276 h 213"/>
                  <a:gd name="T82" fmla="*/ 227 w 182"/>
                  <a:gd name="T83" fmla="*/ 254 h 213"/>
                  <a:gd name="T84" fmla="*/ 243 w 182"/>
                  <a:gd name="T85" fmla="*/ 233 h 213"/>
                  <a:gd name="T86" fmla="*/ 253 w 182"/>
                  <a:gd name="T87" fmla="*/ 208 h 213"/>
                  <a:gd name="T88" fmla="*/ 258 w 182"/>
                  <a:gd name="T89" fmla="*/ 185 h 213"/>
                  <a:gd name="T90" fmla="*/ 261 w 182"/>
                  <a:gd name="T91" fmla="*/ 161 h 213"/>
                  <a:gd name="T92" fmla="*/ 261 w 182"/>
                  <a:gd name="T93" fmla="*/ 137 h 213"/>
                  <a:gd name="T94" fmla="*/ 262 w 182"/>
                  <a:gd name="T95" fmla="*/ 114 h 213"/>
                  <a:gd name="T96" fmla="*/ 249 w 182"/>
                  <a:gd name="T97" fmla="*/ 67 h 213"/>
                  <a:gd name="T98" fmla="*/ 225 w 182"/>
                  <a:gd name="T99" fmla="*/ 30 h 213"/>
                  <a:gd name="T100" fmla="*/ 217 w 182"/>
                  <a:gd name="T101" fmla="*/ 26 h 213"/>
                  <a:gd name="T102" fmla="*/ 212 w 182"/>
                  <a:gd name="T103" fmla="*/ 22 h 213"/>
                  <a:gd name="T104" fmla="*/ 204 w 182"/>
                  <a:gd name="T105" fmla="*/ 19 h 213"/>
                  <a:gd name="T106" fmla="*/ 199 w 182"/>
                  <a:gd name="T107" fmla="*/ 16 h 213"/>
                  <a:gd name="T108" fmla="*/ 190 w 182"/>
                  <a:gd name="T109" fmla="*/ 13 h 213"/>
                  <a:gd name="T110" fmla="*/ 181 w 182"/>
                  <a:gd name="T111" fmla="*/ 9 h 213"/>
                  <a:gd name="T112" fmla="*/ 171 w 182"/>
                  <a:gd name="T113" fmla="*/ 4 h 213"/>
                  <a:gd name="T114" fmla="*/ 157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68 w 128"/>
                  <a:gd name="T1" fmla="*/ 0 h 217"/>
                  <a:gd name="T2" fmla="*/ 76 w 128"/>
                  <a:gd name="T3" fmla="*/ 6 h 217"/>
                  <a:gd name="T4" fmla="*/ 84 w 128"/>
                  <a:gd name="T5" fmla="*/ 19 h 217"/>
                  <a:gd name="T6" fmla="*/ 89 w 128"/>
                  <a:gd name="T7" fmla="*/ 36 h 217"/>
                  <a:gd name="T8" fmla="*/ 93 w 128"/>
                  <a:gd name="T9" fmla="*/ 56 h 217"/>
                  <a:gd name="T10" fmla="*/ 92 w 128"/>
                  <a:gd name="T11" fmla="*/ 80 h 217"/>
                  <a:gd name="T12" fmla="*/ 84 w 128"/>
                  <a:gd name="T13" fmla="*/ 104 h 217"/>
                  <a:gd name="T14" fmla="*/ 68 w 128"/>
                  <a:gd name="T15" fmla="*/ 130 h 217"/>
                  <a:gd name="T16" fmla="*/ 44 w 128"/>
                  <a:gd name="T17" fmla="*/ 156 h 217"/>
                  <a:gd name="T18" fmla="*/ 36 w 128"/>
                  <a:gd name="T19" fmla="*/ 153 h 217"/>
                  <a:gd name="T20" fmla="*/ 28 w 128"/>
                  <a:gd name="T21" fmla="*/ 151 h 217"/>
                  <a:gd name="T22" fmla="*/ 19 w 128"/>
                  <a:gd name="T23" fmla="*/ 147 h 217"/>
                  <a:gd name="T24" fmla="*/ 12 w 128"/>
                  <a:gd name="T25" fmla="*/ 144 h 217"/>
                  <a:gd name="T26" fmla="*/ 6 w 128"/>
                  <a:gd name="T27" fmla="*/ 141 h 217"/>
                  <a:gd name="T28" fmla="*/ 1 w 128"/>
                  <a:gd name="T29" fmla="*/ 137 h 217"/>
                  <a:gd name="T30" fmla="*/ 0 w 128"/>
                  <a:gd name="T31" fmla="*/ 132 h 217"/>
                  <a:gd name="T32" fmla="*/ 1 w 128"/>
                  <a:gd name="T33" fmla="*/ 128 h 217"/>
                  <a:gd name="T34" fmla="*/ 9 w 128"/>
                  <a:gd name="T35" fmla="*/ 123 h 217"/>
                  <a:gd name="T36" fmla="*/ 21 w 128"/>
                  <a:gd name="T37" fmla="*/ 116 h 217"/>
                  <a:gd name="T38" fmla="*/ 33 w 128"/>
                  <a:gd name="T39" fmla="*/ 108 h 217"/>
                  <a:gd name="T40" fmla="*/ 46 w 128"/>
                  <a:gd name="T41" fmla="*/ 96 h 217"/>
                  <a:gd name="T42" fmla="*/ 57 w 128"/>
                  <a:gd name="T43" fmla="*/ 81 h 217"/>
                  <a:gd name="T44" fmla="*/ 66 w 128"/>
                  <a:gd name="T45" fmla="*/ 60 h 217"/>
                  <a:gd name="T46" fmla="*/ 70 w 128"/>
                  <a:gd name="T47" fmla="*/ 33 h 217"/>
                  <a:gd name="T48" fmla="*/ 68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54 w 117"/>
                  <a:gd name="T1" fmla="*/ 0 h 132"/>
                  <a:gd name="T2" fmla="*/ 0 w 117"/>
                  <a:gd name="T3" fmla="*/ 18 h 132"/>
                  <a:gd name="T4" fmla="*/ 2 w 117"/>
                  <a:gd name="T5" fmla="*/ 18 h 132"/>
                  <a:gd name="T6" fmla="*/ 10 w 117"/>
                  <a:gd name="T7" fmla="*/ 20 h 132"/>
                  <a:gd name="T8" fmla="*/ 21 w 117"/>
                  <a:gd name="T9" fmla="*/ 25 h 132"/>
                  <a:gd name="T10" fmla="*/ 33 w 117"/>
                  <a:gd name="T11" fmla="*/ 33 h 132"/>
                  <a:gd name="T12" fmla="*/ 48 w 117"/>
                  <a:gd name="T13" fmla="*/ 44 h 132"/>
                  <a:gd name="T14" fmla="*/ 61 w 117"/>
                  <a:gd name="T15" fmla="*/ 56 h 132"/>
                  <a:gd name="T16" fmla="*/ 74 w 117"/>
                  <a:gd name="T17" fmla="*/ 73 h 132"/>
                  <a:gd name="T18" fmla="*/ 84 w 117"/>
                  <a:gd name="T19" fmla="*/ 93 h 132"/>
                  <a:gd name="T20" fmla="*/ 85 w 117"/>
                  <a:gd name="T21" fmla="*/ 85 h 132"/>
                  <a:gd name="T22" fmla="*/ 84 w 117"/>
                  <a:gd name="T23" fmla="*/ 75 h 132"/>
                  <a:gd name="T24" fmla="*/ 78 w 117"/>
                  <a:gd name="T25" fmla="*/ 63 h 132"/>
                  <a:gd name="T26" fmla="*/ 72 w 117"/>
                  <a:gd name="T27" fmla="*/ 52 h 132"/>
                  <a:gd name="T28" fmla="*/ 65 w 117"/>
                  <a:gd name="T29" fmla="*/ 41 h 132"/>
                  <a:gd name="T30" fmla="*/ 57 w 117"/>
                  <a:gd name="T31" fmla="*/ 32 h 132"/>
                  <a:gd name="T32" fmla="*/ 49 w 117"/>
                  <a:gd name="T33" fmla="*/ 25 h 132"/>
                  <a:gd name="T34" fmla="*/ 42 w 117"/>
                  <a:gd name="T35" fmla="*/ 23 h 132"/>
                  <a:gd name="T36" fmla="*/ 50 w 117"/>
                  <a:gd name="T37" fmla="*/ 20 h 132"/>
                  <a:gd name="T38" fmla="*/ 57 w 117"/>
                  <a:gd name="T39" fmla="*/ 20 h 132"/>
                  <a:gd name="T40" fmla="*/ 65 w 117"/>
                  <a:gd name="T41" fmla="*/ 18 h 132"/>
                  <a:gd name="T42" fmla="*/ 71 w 117"/>
                  <a:gd name="T43" fmla="*/ 18 h 132"/>
                  <a:gd name="T44" fmla="*/ 76 w 117"/>
                  <a:gd name="T45" fmla="*/ 17 h 132"/>
                  <a:gd name="T46" fmla="*/ 79 w 117"/>
                  <a:gd name="T47" fmla="*/ 16 h 132"/>
                  <a:gd name="T48" fmla="*/ 82 w 117"/>
                  <a:gd name="T49" fmla="*/ 15 h 132"/>
                  <a:gd name="T50" fmla="*/ 83 w 117"/>
                  <a:gd name="T51" fmla="*/ 15 h 132"/>
                  <a:gd name="T52" fmla="*/ 54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>
                  <a:gd name="T0" fmla="*/ 21 w 29"/>
                  <a:gd name="T1" fmla="*/ 0 h 77"/>
                  <a:gd name="T2" fmla="*/ 17 w 29"/>
                  <a:gd name="T3" fmla="*/ 0 h 77"/>
                  <a:gd name="T4" fmla="*/ 12 w 29"/>
                  <a:gd name="T5" fmla="*/ 3 h 77"/>
                  <a:gd name="T6" fmla="*/ 7 w 29"/>
                  <a:gd name="T7" fmla="*/ 6 h 77"/>
                  <a:gd name="T8" fmla="*/ 3 w 29"/>
                  <a:gd name="T9" fmla="*/ 14 h 77"/>
                  <a:gd name="T10" fmla="*/ 1 w 29"/>
                  <a:gd name="T11" fmla="*/ 21 h 77"/>
                  <a:gd name="T12" fmla="*/ 0 w 29"/>
                  <a:gd name="T13" fmla="*/ 31 h 77"/>
                  <a:gd name="T14" fmla="*/ 2 w 29"/>
                  <a:gd name="T15" fmla="*/ 43 h 77"/>
                  <a:gd name="T16" fmla="*/ 8 w 29"/>
                  <a:gd name="T17" fmla="*/ 55 h 77"/>
                  <a:gd name="T18" fmla="*/ 11 w 29"/>
                  <a:gd name="T19" fmla="*/ 38 h 77"/>
                  <a:gd name="T20" fmla="*/ 14 w 29"/>
                  <a:gd name="T21" fmla="*/ 26 h 77"/>
                  <a:gd name="T22" fmla="*/ 17 w 29"/>
                  <a:gd name="T23" fmla="*/ 16 h 77"/>
                  <a:gd name="T24" fmla="*/ 2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8 w 207"/>
                    <a:gd name="T1" fmla="*/ 30 h 564"/>
                    <a:gd name="T2" fmla="*/ 4 w 207"/>
                    <a:gd name="T3" fmla="*/ 50 h 564"/>
                    <a:gd name="T4" fmla="*/ 2 w 207"/>
                    <a:gd name="T5" fmla="*/ 68 h 564"/>
                    <a:gd name="T6" fmla="*/ 0 w 207"/>
                    <a:gd name="T7" fmla="*/ 86 h 564"/>
                    <a:gd name="T8" fmla="*/ 0 w 207"/>
                    <a:gd name="T9" fmla="*/ 104 h 564"/>
                    <a:gd name="T10" fmla="*/ 2 w 207"/>
                    <a:gd name="T11" fmla="*/ 124 h 564"/>
                    <a:gd name="T12" fmla="*/ 5 w 207"/>
                    <a:gd name="T13" fmla="*/ 146 h 564"/>
                    <a:gd name="T14" fmla="*/ 11 w 207"/>
                    <a:gd name="T15" fmla="*/ 171 h 564"/>
                    <a:gd name="T16" fmla="*/ 20 w 207"/>
                    <a:gd name="T17" fmla="*/ 198 h 564"/>
                    <a:gd name="T18" fmla="*/ 30 w 207"/>
                    <a:gd name="T19" fmla="*/ 225 h 564"/>
                    <a:gd name="T20" fmla="*/ 42 w 207"/>
                    <a:gd name="T21" fmla="*/ 252 h 564"/>
                    <a:gd name="T22" fmla="*/ 57 w 207"/>
                    <a:gd name="T23" fmla="*/ 281 h 564"/>
                    <a:gd name="T24" fmla="*/ 73 w 207"/>
                    <a:gd name="T25" fmla="*/ 308 h 564"/>
                    <a:gd name="T26" fmla="*/ 91 w 207"/>
                    <a:gd name="T27" fmla="*/ 334 h 564"/>
                    <a:gd name="T28" fmla="*/ 108 w 207"/>
                    <a:gd name="T29" fmla="*/ 357 h 564"/>
                    <a:gd name="T30" fmla="*/ 126 w 207"/>
                    <a:gd name="T31" fmla="*/ 376 h 564"/>
                    <a:gd name="T32" fmla="*/ 143 w 207"/>
                    <a:gd name="T33" fmla="*/ 390 h 564"/>
                    <a:gd name="T34" fmla="*/ 111 w 207"/>
                    <a:gd name="T35" fmla="*/ 346 h 564"/>
                    <a:gd name="T36" fmla="*/ 88 w 207"/>
                    <a:gd name="T37" fmla="*/ 310 h 564"/>
                    <a:gd name="T38" fmla="*/ 71 w 207"/>
                    <a:gd name="T39" fmla="*/ 280 h 564"/>
                    <a:gd name="T40" fmla="*/ 60 w 207"/>
                    <a:gd name="T41" fmla="*/ 254 h 564"/>
                    <a:gd name="T42" fmla="*/ 52 w 207"/>
                    <a:gd name="T43" fmla="*/ 233 h 564"/>
                    <a:gd name="T44" fmla="*/ 47 w 207"/>
                    <a:gd name="T45" fmla="*/ 214 h 564"/>
                    <a:gd name="T46" fmla="*/ 44 w 207"/>
                    <a:gd name="T47" fmla="*/ 197 h 564"/>
                    <a:gd name="T48" fmla="*/ 39 w 207"/>
                    <a:gd name="T49" fmla="*/ 180 h 564"/>
                    <a:gd name="T50" fmla="*/ 30 w 207"/>
                    <a:gd name="T51" fmla="*/ 142 h 564"/>
                    <a:gd name="T52" fmla="*/ 28 w 207"/>
                    <a:gd name="T53" fmla="*/ 97 h 564"/>
                    <a:gd name="T54" fmla="*/ 30 w 207"/>
                    <a:gd name="T55" fmla="*/ 47 h 564"/>
                    <a:gd name="T56" fmla="*/ 35 w 207"/>
                    <a:gd name="T57" fmla="*/ 0 h 564"/>
                    <a:gd name="T58" fmla="*/ 8 w 207"/>
                    <a:gd name="T59" fmla="*/ 30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3 h 232"/>
                    <a:gd name="T2" fmla="*/ 10 w 47"/>
                    <a:gd name="T3" fmla="*/ 38 h 232"/>
                    <a:gd name="T4" fmla="*/ 15 w 47"/>
                    <a:gd name="T5" fmla="*/ 70 h 232"/>
                    <a:gd name="T6" fmla="*/ 17 w 47"/>
                    <a:gd name="T7" fmla="*/ 110 h 232"/>
                    <a:gd name="T8" fmla="*/ 13 w 47"/>
                    <a:gd name="T9" fmla="*/ 160 h 232"/>
                    <a:gd name="T10" fmla="*/ 32 w 47"/>
                    <a:gd name="T11" fmla="*/ 150 h 232"/>
                    <a:gd name="T12" fmla="*/ 33 w 47"/>
                    <a:gd name="T13" fmla="*/ 123 h 232"/>
                    <a:gd name="T14" fmla="*/ 33 w 47"/>
                    <a:gd name="T15" fmla="*/ 97 h 232"/>
                    <a:gd name="T16" fmla="*/ 32 w 47"/>
                    <a:gd name="T17" fmla="*/ 71 h 232"/>
                    <a:gd name="T18" fmla="*/ 29 w 47"/>
                    <a:gd name="T19" fmla="*/ 49 h 232"/>
                    <a:gd name="T20" fmla="*/ 25 w 47"/>
                    <a:gd name="T21" fmla="*/ 36 h 232"/>
                    <a:gd name="T22" fmla="*/ 20 w 47"/>
                    <a:gd name="T23" fmla="*/ 23 h 232"/>
                    <a:gd name="T24" fmla="*/ 15 w 47"/>
                    <a:gd name="T25" fmla="*/ 12 h 232"/>
                    <a:gd name="T26" fmla="*/ 9 w 47"/>
                    <a:gd name="T27" fmla="*/ 0 h 232"/>
                    <a:gd name="T28" fmla="*/ 0 w 47"/>
                    <a:gd name="T29" fmla="*/ 13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>
                    <a:gd name="T0" fmla="*/ 60 w 87"/>
                    <a:gd name="T1" fmla="*/ 15 h 40"/>
                    <a:gd name="T2" fmla="*/ 53 w 87"/>
                    <a:gd name="T3" fmla="*/ 11 h 40"/>
                    <a:gd name="T4" fmla="*/ 47 w 87"/>
                    <a:gd name="T5" fmla="*/ 8 h 40"/>
                    <a:gd name="T6" fmla="*/ 40 w 87"/>
                    <a:gd name="T7" fmla="*/ 5 h 40"/>
                    <a:gd name="T8" fmla="*/ 32 w 87"/>
                    <a:gd name="T9" fmla="*/ 3 h 40"/>
                    <a:gd name="T10" fmla="*/ 26 w 87"/>
                    <a:gd name="T11" fmla="*/ 2 h 40"/>
                    <a:gd name="T12" fmla="*/ 18 w 87"/>
                    <a:gd name="T13" fmla="*/ 1 h 40"/>
                    <a:gd name="T14" fmla="*/ 9 w 87"/>
                    <a:gd name="T15" fmla="*/ 0 h 40"/>
                    <a:gd name="T16" fmla="*/ 0 w 87"/>
                    <a:gd name="T17" fmla="*/ 1 h 40"/>
                    <a:gd name="T18" fmla="*/ 4 w 87"/>
                    <a:gd name="T19" fmla="*/ 4 h 40"/>
                    <a:gd name="T20" fmla="*/ 10 w 87"/>
                    <a:gd name="T21" fmla="*/ 7 h 40"/>
                    <a:gd name="T22" fmla="*/ 15 w 87"/>
                    <a:gd name="T23" fmla="*/ 9 h 40"/>
                    <a:gd name="T24" fmla="*/ 23 w 87"/>
                    <a:gd name="T25" fmla="*/ 12 h 40"/>
                    <a:gd name="T26" fmla="*/ 29 w 87"/>
                    <a:gd name="T27" fmla="*/ 15 h 40"/>
                    <a:gd name="T28" fmla="*/ 36 w 87"/>
                    <a:gd name="T29" fmla="*/ 18 h 40"/>
                    <a:gd name="T30" fmla="*/ 44 w 87"/>
                    <a:gd name="T31" fmla="*/ 22 h 40"/>
                    <a:gd name="T32" fmla="*/ 51 w 87"/>
                    <a:gd name="T33" fmla="*/ 27 h 40"/>
                    <a:gd name="T34" fmla="*/ 60 w 87"/>
                    <a:gd name="T35" fmla="*/ 15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6 w 109"/>
                <a:gd name="T3" fmla="*/ 1 h 156"/>
                <a:gd name="T4" fmla="*/ 22 w 109"/>
                <a:gd name="T5" fmla="*/ 5 h 156"/>
                <a:gd name="T6" fmla="*/ 45 w 109"/>
                <a:gd name="T7" fmla="*/ 13 h 156"/>
                <a:gd name="T8" fmla="*/ 70 w 109"/>
                <a:gd name="T9" fmla="*/ 26 h 156"/>
                <a:gd name="T10" fmla="*/ 94 w 109"/>
                <a:gd name="T11" fmla="*/ 47 h 156"/>
                <a:gd name="T12" fmla="*/ 116 w 109"/>
                <a:gd name="T13" fmla="*/ 76 h 156"/>
                <a:gd name="T14" fmla="*/ 130 w 109"/>
                <a:gd name="T15" fmla="*/ 116 h 156"/>
                <a:gd name="T16" fmla="*/ 132 w 109"/>
                <a:gd name="T17" fmla="*/ 167 h 156"/>
                <a:gd name="T18" fmla="*/ 127 w 109"/>
                <a:gd name="T19" fmla="*/ 167 h 156"/>
                <a:gd name="T20" fmla="*/ 120 w 109"/>
                <a:gd name="T21" fmla="*/ 167 h 156"/>
                <a:gd name="T22" fmla="*/ 113 w 109"/>
                <a:gd name="T23" fmla="*/ 167 h 156"/>
                <a:gd name="T24" fmla="*/ 105 w 109"/>
                <a:gd name="T25" fmla="*/ 165 h 156"/>
                <a:gd name="T26" fmla="*/ 98 w 109"/>
                <a:gd name="T27" fmla="*/ 164 h 156"/>
                <a:gd name="T28" fmla="*/ 90 w 109"/>
                <a:gd name="T29" fmla="*/ 161 h 156"/>
                <a:gd name="T30" fmla="*/ 80 w 109"/>
                <a:gd name="T31" fmla="*/ 155 h 156"/>
                <a:gd name="T32" fmla="*/ 70 w 109"/>
                <a:gd name="T33" fmla="*/ 149 h 156"/>
                <a:gd name="T34" fmla="*/ 64 w 109"/>
                <a:gd name="T35" fmla="*/ 135 h 156"/>
                <a:gd name="T36" fmla="*/ 64 w 109"/>
                <a:gd name="T37" fmla="*/ 119 h 156"/>
                <a:gd name="T38" fmla="*/ 68 w 109"/>
                <a:gd name="T39" fmla="*/ 103 h 156"/>
                <a:gd name="T40" fmla="*/ 71 w 109"/>
                <a:gd name="T41" fmla="*/ 86 h 156"/>
                <a:gd name="T42" fmla="*/ 68 w 109"/>
                <a:gd name="T43" fmla="*/ 66 h 156"/>
                <a:gd name="T44" fmla="*/ 58 w 109"/>
                <a:gd name="T45" fmla="*/ 46 h 156"/>
                <a:gd name="T46" fmla="*/ 38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 w 54"/>
                <a:gd name="T5" fmla="*/ 3 h 40"/>
                <a:gd name="T6" fmla="*/ 16 w 54"/>
                <a:gd name="T7" fmla="*/ 9 h 40"/>
                <a:gd name="T8" fmla="*/ 26 w 54"/>
                <a:gd name="T9" fmla="*/ 13 h 40"/>
                <a:gd name="T10" fmla="*/ 35 w 54"/>
                <a:gd name="T11" fmla="*/ 16 h 40"/>
                <a:gd name="T12" fmla="*/ 46 w 54"/>
                <a:gd name="T13" fmla="*/ 18 h 40"/>
                <a:gd name="T14" fmla="*/ 56 w 54"/>
                <a:gd name="T15" fmla="*/ 19 h 40"/>
                <a:gd name="T16" fmla="*/ 66 w 54"/>
                <a:gd name="T17" fmla="*/ 17 h 40"/>
                <a:gd name="T18" fmla="*/ 65 w 54"/>
                <a:gd name="T19" fmla="*/ 27 h 40"/>
                <a:gd name="T20" fmla="*/ 61 w 54"/>
                <a:gd name="T21" fmla="*/ 35 h 40"/>
                <a:gd name="T22" fmla="*/ 54 w 54"/>
                <a:gd name="T23" fmla="*/ 41 h 40"/>
                <a:gd name="T24" fmla="*/ 45 w 54"/>
                <a:gd name="T25" fmla="*/ 43 h 40"/>
                <a:gd name="T26" fmla="*/ 34 w 54"/>
                <a:gd name="T27" fmla="*/ 42 h 40"/>
                <a:gd name="T28" fmla="*/ 23 w 54"/>
                <a:gd name="T29" fmla="*/ 34 h 40"/>
                <a:gd name="T30" fmla="*/ 12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6 h 237"/>
                <a:gd name="T4" fmla="*/ 4 w 257"/>
                <a:gd name="T5" fmla="*/ 52 h 237"/>
                <a:gd name="T6" fmla="*/ 8 w 257"/>
                <a:gd name="T7" fmla="*/ 78 h 237"/>
                <a:gd name="T8" fmla="*/ 15 w 257"/>
                <a:gd name="T9" fmla="*/ 101 h 237"/>
                <a:gd name="T10" fmla="*/ 24 w 257"/>
                <a:gd name="T11" fmla="*/ 123 h 237"/>
                <a:gd name="T12" fmla="*/ 36 w 257"/>
                <a:gd name="T13" fmla="*/ 146 h 237"/>
                <a:gd name="T14" fmla="*/ 51 w 257"/>
                <a:gd name="T15" fmla="*/ 166 h 237"/>
                <a:gd name="T16" fmla="*/ 68 w 257"/>
                <a:gd name="T17" fmla="*/ 184 h 237"/>
                <a:gd name="T18" fmla="*/ 90 w 257"/>
                <a:gd name="T19" fmla="*/ 201 h 237"/>
                <a:gd name="T20" fmla="*/ 115 w 257"/>
                <a:gd name="T21" fmla="*/ 215 h 237"/>
                <a:gd name="T22" fmla="*/ 142 w 257"/>
                <a:gd name="T23" fmla="*/ 226 h 237"/>
                <a:gd name="T24" fmla="*/ 175 w 257"/>
                <a:gd name="T25" fmla="*/ 236 h 237"/>
                <a:gd name="T26" fmla="*/ 211 w 257"/>
                <a:gd name="T27" fmla="*/ 242 h 237"/>
                <a:gd name="T28" fmla="*/ 252 w 257"/>
                <a:gd name="T29" fmla="*/ 245 h 237"/>
                <a:gd name="T30" fmla="*/ 294 w 257"/>
                <a:gd name="T31" fmla="*/ 244 h 237"/>
                <a:gd name="T32" fmla="*/ 344 w 257"/>
                <a:gd name="T33" fmla="*/ 240 h 237"/>
                <a:gd name="T34" fmla="*/ 300 w 257"/>
                <a:gd name="T35" fmla="*/ 235 h 237"/>
                <a:gd name="T36" fmla="*/ 261 w 257"/>
                <a:gd name="T37" fmla="*/ 227 h 237"/>
                <a:gd name="T38" fmla="*/ 228 w 257"/>
                <a:gd name="T39" fmla="*/ 219 h 237"/>
                <a:gd name="T40" fmla="*/ 198 w 257"/>
                <a:gd name="T41" fmla="*/ 211 h 237"/>
                <a:gd name="T42" fmla="*/ 171 w 257"/>
                <a:gd name="T43" fmla="*/ 200 h 237"/>
                <a:gd name="T44" fmla="*/ 150 w 257"/>
                <a:gd name="T45" fmla="*/ 188 h 237"/>
                <a:gd name="T46" fmla="*/ 130 w 257"/>
                <a:gd name="T47" fmla="*/ 175 h 237"/>
                <a:gd name="T48" fmla="*/ 112 w 257"/>
                <a:gd name="T49" fmla="*/ 160 h 237"/>
                <a:gd name="T50" fmla="*/ 96 w 257"/>
                <a:gd name="T51" fmla="*/ 146 h 237"/>
                <a:gd name="T52" fmla="*/ 82 w 257"/>
                <a:gd name="T53" fmla="*/ 129 h 237"/>
                <a:gd name="T54" fmla="*/ 70 w 257"/>
                <a:gd name="T55" fmla="*/ 111 h 237"/>
                <a:gd name="T56" fmla="*/ 58 w 257"/>
                <a:gd name="T57" fmla="*/ 91 h 237"/>
                <a:gd name="T58" fmla="*/ 44 w 257"/>
                <a:gd name="T59" fmla="*/ 71 h 237"/>
                <a:gd name="T60" fmla="*/ 31 w 257"/>
                <a:gd name="T61" fmla="*/ 49 h 237"/>
                <a:gd name="T62" fmla="*/ 16 w 257"/>
                <a:gd name="T63" fmla="*/ 2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04 w 124"/>
                <a:gd name="T1" fmla="*/ 0 h 110"/>
                <a:gd name="T2" fmla="*/ 167 w 124"/>
                <a:gd name="T3" fmla="*/ 113 h 110"/>
                <a:gd name="T4" fmla="*/ 162 w 124"/>
                <a:gd name="T5" fmla="*/ 112 h 110"/>
                <a:gd name="T6" fmla="*/ 144 w 124"/>
                <a:gd name="T7" fmla="*/ 110 h 110"/>
                <a:gd name="T8" fmla="*/ 120 w 124"/>
                <a:gd name="T9" fmla="*/ 106 h 110"/>
                <a:gd name="T10" fmla="*/ 92 w 124"/>
                <a:gd name="T11" fmla="*/ 104 h 110"/>
                <a:gd name="T12" fmla="*/ 61 w 124"/>
                <a:gd name="T13" fmla="*/ 101 h 110"/>
                <a:gd name="T14" fmla="*/ 34 w 124"/>
                <a:gd name="T15" fmla="*/ 102 h 110"/>
                <a:gd name="T16" fmla="*/ 12 w 124"/>
                <a:gd name="T17" fmla="*/ 107 h 110"/>
                <a:gd name="T18" fmla="*/ 0 w 124"/>
                <a:gd name="T19" fmla="*/ 115 h 110"/>
                <a:gd name="T20" fmla="*/ 5 w 124"/>
                <a:gd name="T21" fmla="*/ 102 h 110"/>
                <a:gd name="T22" fmla="*/ 11 w 124"/>
                <a:gd name="T23" fmla="*/ 93 h 110"/>
                <a:gd name="T24" fmla="*/ 22 w 124"/>
                <a:gd name="T25" fmla="*/ 86 h 110"/>
                <a:gd name="T26" fmla="*/ 34 w 124"/>
                <a:gd name="T27" fmla="*/ 79 h 110"/>
                <a:gd name="T28" fmla="*/ 48 w 124"/>
                <a:gd name="T29" fmla="*/ 75 h 110"/>
                <a:gd name="T30" fmla="*/ 63 w 124"/>
                <a:gd name="T31" fmla="*/ 74 h 110"/>
                <a:gd name="T32" fmla="*/ 79 w 124"/>
                <a:gd name="T33" fmla="*/ 74 h 110"/>
                <a:gd name="T34" fmla="*/ 97 w 124"/>
                <a:gd name="T35" fmla="*/ 77 h 110"/>
                <a:gd name="T36" fmla="*/ 98 w 124"/>
                <a:gd name="T37" fmla="*/ 74 h 110"/>
                <a:gd name="T38" fmla="*/ 94 w 124"/>
                <a:gd name="T39" fmla="*/ 59 h 110"/>
                <a:gd name="T40" fmla="*/ 90 w 124"/>
                <a:gd name="T41" fmla="*/ 40 h 110"/>
                <a:gd name="T42" fmla="*/ 88 w 124"/>
                <a:gd name="T43" fmla="*/ 31 h 110"/>
                <a:gd name="T44" fmla="*/ 85 w 124"/>
                <a:gd name="T45" fmla="*/ 31 h 110"/>
                <a:gd name="T46" fmla="*/ 82 w 124"/>
                <a:gd name="T47" fmla="*/ 30 h 110"/>
                <a:gd name="T48" fmla="*/ 79 w 124"/>
                <a:gd name="T49" fmla="*/ 27 h 110"/>
                <a:gd name="T50" fmla="*/ 77 w 124"/>
                <a:gd name="T51" fmla="*/ 24 h 110"/>
                <a:gd name="T52" fmla="*/ 77 w 124"/>
                <a:gd name="T53" fmla="*/ 20 h 110"/>
                <a:gd name="T54" fmla="*/ 79 w 124"/>
                <a:gd name="T55" fmla="*/ 15 h 110"/>
                <a:gd name="T56" fmla="*/ 89 w 124"/>
                <a:gd name="T57" fmla="*/ 8 h 110"/>
                <a:gd name="T58" fmla="*/ 10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4 w 109"/>
                <a:gd name="T5" fmla="*/ 5 h 156"/>
                <a:gd name="T6" fmla="*/ 50 w 109"/>
                <a:gd name="T7" fmla="*/ 12 h 156"/>
                <a:gd name="T8" fmla="*/ 78 w 109"/>
                <a:gd name="T9" fmla="*/ 25 h 156"/>
                <a:gd name="T10" fmla="*/ 105 w 109"/>
                <a:gd name="T11" fmla="*/ 45 h 156"/>
                <a:gd name="T12" fmla="*/ 129 w 109"/>
                <a:gd name="T13" fmla="*/ 73 h 156"/>
                <a:gd name="T14" fmla="*/ 144 w 109"/>
                <a:gd name="T15" fmla="*/ 111 h 156"/>
                <a:gd name="T16" fmla="*/ 147 w 109"/>
                <a:gd name="T17" fmla="*/ 160 h 156"/>
                <a:gd name="T18" fmla="*/ 142 w 109"/>
                <a:gd name="T19" fmla="*/ 160 h 156"/>
                <a:gd name="T20" fmla="*/ 134 w 109"/>
                <a:gd name="T21" fmla="*/ 160 h 156"/>
                <a:gd name="T22" fmla="*/ 125 w 109"/>
                <a:gd name="T23" fmla="*/ 160 h 156"/>
                <a:gd name="T24" fmla="*/ 117 w 109"/>
                <a:gd name="T25" fmla="*/ 158 h 156"/>
                <a:gd name="T26" fmla="*/ 109 w 109"/>
                <a:gd name="T27" fmla="*/ 157 h 156"/>
                <a:gd name="T28" fmla="*/ 100 w 109"/>
                <a:gd name="T29" fmla="*/ 154 h 156"/>
                <a:gd name="T30" fmla="*/ 89 w 109"/>
                <a:gd name="T31" fmla="*/ 149 h 156"/>
                <a:gd name="T32" fmla="*/ 78 w 109"/>
                <a:gd name="T33" fmla="*/ 143 h 156"/>
                <a:gd name="T34" fmla="*/ 71 w 109"/>
                <a:gd name="T35" fmla="*/ 129 h 156"/>
                <a:gd name="T36" fmla="*/ 71 w 109"/>
                <a:gd name="T37" fmla="*/ 114 h 156"/>
                <a:gd name="T38" fmla="*/ 76 w 109"/>
                <a:gd name="T39" fmla="*/ 98 h 156"/>
                <a:gd name="T40" fmla="*/ 80 w 109"/>
                <a:gd name="T41" fmla="*/ 82 h 156"/>
                <a:gd name="T42" fmla="*/ 76 w 109"/>
                <a:gd name="T43" fmla="*/ 64 h 156"/>
                <a:gd name="T44" fmla="*/ 65 w 109"/>
                <a:gd name="T45" fmla="*/ 44 h 156"/>
                <a:gd name="T46" fmla="*/ 42 w 109"/>
                <a:gd name="T47" fmla="*/ 2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42 w 46"/>
                <a:gd name="T1" fmla="*/ 0 h 94"/>
                <a:gd name="T2" fmla="*/ 27 w 46"/>
                <a:gd name="T3" fmla="*/ 39 h 94"/>
                <a:gd name="T4" fmla="*/ 20 w 46"/>
                <a:gd name="T5" fmla="*/ 64 h 94"/>
                <a:gd name="T6" fmla="*/ 15 w 46"/>
                <a:gd name="T7" fmla="*/ 82 h 94"/>
                <a:gd name="T8" fmla="*/ 0 w 46"/>
                <a:gd name="T9" fmla="*/ 97 h 94"/>
                <a:gd name="T10" fmla="*/ 16 w 46"/>
                <a:gd name="T11" fmla="*/ 91 h 94"/>
                <a:gd name="T12" fmla="*/ 31 w 46"/>
                <a:gd name="T13" fmla="*/ 83 h 94"/>
                <a:gd name="T14" fmla="*/ 43 w 46"/>
                <a:gd name="T15" fmla="*/ 71 h 94"/>
                <a:gd name="T16" fmla="*/ 54 w 46"/>
                <a:gd name="T17" fmla="*/ 59 h 94"/>
                <a:gd name="T18" fmla="*/ 61 w 46"/>
                <a:gd name="T19" fmla="*/ 45 h 94"/>
                <a:gd name="T20" fmla="*/ 62 w 46"/>
                <a:gd name="T21" fmla="*/ 31 h 94"/>
                <a:gd name="T22" fmla="*/ 57 w 46"/>
                <a:gd name="T23" fmla="*/ 15 h 94"/>
                <a:gd name="T24" fmla="*/ 4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8 w 54"/>
                <a:gd name="T5" fmla="*/ 3 h 40"/>
                <a:gd name="T6" fmla="*/ 17 w 54"/>
                <a:gd name="T7" fmla="*/ 8 h 40"/>
                <a:gd name="T8" fmla="*/ 28 w 54"/>
                <a:gd name="T9" fmla="*/ 12 h 40"/>
                <a:gd name="T10" fmla="*/ 39 w 54"/>
                <a:gd name="T11" fmla="*/ 15 h 40"/>
                <a:gd name="T12" fmla="*/ 51 w 54"/>
                <a:gd name="T13" fmla="*/ 17 h 40"/>
                <a:gd name="T14" fmla="*/ 61 w 54"/>
                <a:gd name="T15" fmla="*/ 18 h 40"/>
                <a:gd name="T16" fmla="*/ 72 w 54"/>
                <a:gd name="T17" fmla="*/ 16 h 40"/>
                <a:gd name="T18" fmla="*/ 71 w 54"/>
                <a:gd name="T19" fmla="*/ 26 h 40"/>
                <a:gd name="T20" fmla="*/ 67 w 54"/>
                <a:gd name="T21" fmla="*/ 34 h 40"/>
                <a:gd name="T22" fmla="*/ 59 w 54"/>
                <a:gd name="T23" fmla="*/ 39 h 40"/>
                <a:gd name="T24" fmla="*/ 49 w 54"/>
                <a:gd name="T25" fmla="*/ 41 h 40"/>
                <a:gd name="T26" fmla="*/ 37 w 54"/>
                <a:gd name="T27" fmla="*/ 40 h 40"/>
                <a:gd name="T28" fmla="*/ 25 w 54"/>
                <a:gd name="T29" fmla="*/ 33 h 40"/>
                <a:gd name="T30" fmla="*/ 13 w 54"/>
                <a:gd name="T31" fmla="*/ 21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22 w 596"/>
                <a:gd name="T1" fmla="*/ 381 h 666"/>
                <a:gd name="T2" fmla="*/ 8 w 596"/>
                <a:gd name="T3" fmla="*/ 351 h 666"/>
                <a:gd name="T4" fmla="*/ 0 w 596"/>
                <a:gd name="T5" fmla="*/ 298 h 666"/>
                <a:gd name="T6" fmla="*/ 5 w 596"/>
                <a:gd name="T7" fmla="*/ 229 h 666"/>
                <a:gd name="T8" fmla="*/ 34 w 596"/>
                <a:gd name="T9" fmla="*/ 156 h 666"/>
                <a:gd name="T10" fmla="*/ 93 w 596"/>
                <a:gd name="T11" fmla="*/ 87 h 666"/>
                <a:gd name="T12" fmla="*/ 192 w 596"/>
                <a:gd name="T13" fmla="*/ 32 h 666"/>
                <a:gd name="T14" fmla="*/ 333 w 596"/>
                <a:gd name="T15" fmla="*/ 2 h 666"/>
                <a:gd name="T16" fmla="*/ 513 w 596"/>
                <a:gd name="T17" fmla="*/ 9 h 666"/>
                <a:gd name="T18" fmla="*/ 653 w 596"/>
                <a:gd name="T19" fmla="*/ 70 h 666"/>
                <a:gd name="T20" fmla="*/ 747 w 596"/>
                <a:gd name="T21" fmla="*/ 170 h 666"/>
                <a:gd name="T22" fmla="*/ 797 w 596"/>
                <a:gd name="T23" fmla="*/ 293 h 666"/>
                <a:gd name="T24" fmla="*/ 803 w 596"/>
                <a:gd name="T25" fmla="*/ 421 h 666"/>
                <a:gd name="T26" fmla="*/ 764 w 596"/>
                <a:gd name="T27" fmla="*/ 541 h 666"/>
                <a:gd name="T28" fmla="*/ 684 w 596"/>
                <a:gd name="T29" fmla="*/ 633 h 666"/>
                <a:gd name="T30" fmla="*/ 563 w 596"/>
                <a:gd name="T31" fmla="*/ 683 h 666"/>
                <a:gd name="T32" fmla="*/ 525 w 596"/>
                <a:gd name="T33" fmla="*/ 679 h 666"/>
                <a:gd name="T34" fmla="*/ 595 w 596"/>
                <a:gd name="T35" fmla="*/ 636 h 666"/>
                <a:gd name="T36" fmla="*/ 650 w 596"/>
                <a:gd name="T37" fmla="*/ 560 h 666"/>
                <a:gd name="T38" fmla="*/ 687 w 596"/>
                <a:gd name="T39" fmla="*/ 468 h 666"/>
                <a:gd name="T40" fmla="*/ 701 w 596"/>
                <a:gd name="T41" fmla="*/ 366 h 666"/>
                <a:gd name="T42" fmla="*/ 693 w 596"/>
                <a:gd name="T43" fmla="*/ 266 h 666"/>
                <a:gd name="T44" fmla="*/ 654 w 596"/>
                <a:gd name="T45" fmla="*/ 179 h 666"/>
                <a:gd name="T46" fmla="*/ 584 w 596"/>
                <a:gd name="T47" fmla="*/ 115 h 666"/>
                <a:gd name="T48" fmla="*/ 460 w 596"/>
                <a:gd name="T49" fmla="*/ 77 h 666"/>
                <a:gd name="T50" fmla="*/ 332 w 596"/>
                <a:gd name="T51" fmla="*/ 63 h 666"/>
                <a:gd name="T52" fmla="*/ 235 w 596"/>
                <a:gd name="T53" fmla="*/ 73 h 666"/>
                <a:gd name="T54" fmla="*/ 163 w 596"/>
                <a:gd name="T55" fmla="*/ 104 h 666"/>
                <a:gd name="T56" fmla="*/ 113 w 596"/>
                <a:gd name="T57" fmla="*/ 153 h 666"/>
                <a:gd name="T58" fmla="*/ 77 w 596"/>
                <a:gd name="T59" fmla="*/ 212 h 666"/>
                <a:gd name="T60" fmla="*/ 54 w 596"/>
                <a:gd name="T61" fmla="*/ 280 h 666"/>
                <a:gd name="T62" fmla="*/ 38 w 596"/>
                <a:gd name="T63" fmla="*/ 34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4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4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.VnArial" pitchFamily="34" charset="0"/>
              </a:defRPr>
            </a:lvl1pPr>
          </a:lstStyle>
          <a:p>
            <a:fld id="{112D8FB8-D27B-46E0-A4A6-31A352586D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advClick="0" advTm="3000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6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8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2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4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8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1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3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9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defRPr>
            </a:lvl1pPr>
          </a:lstStyle>
          <a:p>
            <a:fld id="{B446CAE6-A92E-43D2-976D-33A77A6186A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3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5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8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0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2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6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8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2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5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7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11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925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5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925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5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6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6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6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defRPr>
            </a:lvl1pPr>
          </a:lstStyle>
          <a:p>
            <a:fld id="{074A798E-CF2E-4C90-8E8E-8C611F67F2A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y%20Doc\My%20Documents\Downloads\Chuyen%20de%20Ki%20thuat%20khoi%204\giao%20an%20ki%20thuat%204\Bui%20Phan%20-%20h&#242;a%20t&#7845;u.mp3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y%20Doc\My%20Documents\Downloads\Chuyen%20de%20Ki%20thuat%20khoi%204\giao%20an%20ki%20thuat%204\Khan%20quang%20tham%20mai%20vai%20em%20(Melody).mp3" TargetMode="Externa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y%20Doc\My%20Documents\Downloads\Chuyen%20de%20Ki%20thuat%20khoi%204\giao%20an%20ki%20thuat%204\Chuc%20mung%20(Melody).mp3" TargetMode="Externa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y%20Doc\My%20Documents\Downloads\Chuyen%20de%20Ki%20thuat%20khoi%204\giao%20an%20ki%20thuat%204\Bai%20hat%20Truong%20lang%20toi%20(Pham%20Trong%20Cau)%20(nhac%20dem).mp3" TargetMode="External"/><Relationship Id="rId6" Type="http://schemas.openxmlformats.org/officeDocument/2006/relationships/image" Target="../media/image74.jpeg"/><Relationship Id="rId11" Type="http://schemas.openxmlformats.org/officeDocument/2006/relationships/image" Target="../media/image77.jpeg"/><Relationship Id="rId5" Type="http://schemas.openxmlformats.org/officeDocument/2006/relationships/image" Target="../media/image73.jpeg"/><Relationship Id="rId10" Type="http://schemas.openxmlformats.org/officeDocument/2006/relationships/image" Target="../media/image52.jpeg"/><Relationship Id="rId4" Type="http://schemas.openxmlformats.org/officeDocument/2006/relationships/image" Target="../media/image72.jpeg"/><Relationship Id="rId9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5" Type="http://schemas.openxmlformats.org/officeDocument/2006/relationships/slide" Target="slide8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slide" Target="slide5.xml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WordArt 2"/>
          <p:cNvSpPr>
            <a:spLocks noChangeArrowheads="1" noChangeShapeType="1" noTextEdit="1"/>
          </p:cNvSpPr>
          <p:nvPr/>
        </p:nvSpPr>
        <p:spPr bwMode="auto">
          <a:xfrm>
            <a:off x="2667000" y="685800"/>
            <a:ext cx="4038600" cy="3048000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Chuyên đề Kĩ thuật khối 4</a:t>
            </a:r>
            <a:endParaRPr lang="en-US" sz="28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195" name="Picture 8" descr="n_blu0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5208588"/>
            <a:ext cx="1219200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9" descr="blu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0"/>
            <a:ext cx="1277938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30" name="WordArt 10"/>
          <p:cNvSpPr>
            <a:spLocks noChangeArrowheads="1" noChangeShapeType="1" noTextEdit="1"/>
          </p:cNvSpPr>
          <p:nvPr/>
        </p:nvSpPr>
        <p:spPr bwMode="auto">
          <a:xfrm>
            <a:off x="1295400" y="3505200"/>
            <a:ext cx="6858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00FF00"/>
                    </a:gs>
                    <a:gs pos="100000">
                      <a:srgbClr val="FF0066"/>
                    </a:gs>
                  </a:gsLst>
                  <a:lin ang="2700000" scaled="1"/>
                </a:gradFill>
                <a:effectLst>
                  <a:prstShdw prst="shdw13" dist="53882" dir="13500000">
                    <a:srgbClr val="B2B2B2">
                      <a:alpha val="50000"/>
                    </a:srgbClr>
                  </a:prstShdw>
                </a:effectLst>
                <a:latin typeface="Arial"/>
                <a:cs typeface="Arial"/>
              </a:rPr>
              <a:t>   Lắp cái đu(tt)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66"/>
                  </a:gs>
                  <a:gs pos="50000">
                    <a:srgbClr val="00FF00"/>
                  </a:gs>
                  <a:gs pos="100000">
                    <a:srgbClr val="FF0066"/>
                  </a:gs>
                </a:gsLst>
                <a:lin ang="2700000" scaled="1"/>
              </a:gradFill>
              <a:effectLst>
                <a:prstShdw prst="shdw13" dist="53882" dir="13500000">
                  <a:srgbClr val="B2B2B2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  <p:grpSp>
        <p:nvGrpSpPr>
          <p:cNvPr id="8198" name="Group 12"/>
          <p:cNvGrpSpPr>
            <a:grpSpLocks/>
          </p:cNvGrpSpPr>
          <p:nvPr/>
        </p:nvGrpSpPr>
        <p:grpSpPr bwMode="auto">
          <a:xfrm>
            <a:off x="8153400" y="990600"/>
            <a:ext cx="990600" cy="990600"/>
            <a:chOff x="2592" y="1728"/>
            <a:chExt cx="1475" cy="1449"/>
          </a:xfrm>
        </p:grpSpPr>
        <p:sp>
          <p:nvSpPr>
            <p:cNvPr id="8222" name="Oval 13"/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8223" name="Oval 14"/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8224" name="Oval 15"/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8225" name="Oval 16"/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8226" name="Oval 17"/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8227" name="Oval 18"/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8228" name="Oval 19"/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8229" name="Oval 20"/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8230" name="Oval 21"/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8199" name="Group 22"/>
          <p:cNvGrpSpPr>
            <a:grpSpLocks/>
          </p:cNvGrpSpPr>
          <p:nvPr/>
        </p:nvGrpSpPr>
        <p:grpSpPr bwMode="auto">
          <a:xfrm>
            <a:off x="7315200" y="0"/>
            <a:ext cx="914400" cy="914400"/>
            <a:chOff x="2592" y="1728"/>
            <a:chExt cx="1475" cy="1449"/>
          </a:xfrm>
        </p:grpSpPr>
        <p:sp>
          <p:nvSpPr>
            <p:cNvPr id="8213" name="Oval 23"/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8214" name="Oval 24"/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8215" name="Oval 25"/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8216" name="Oval 26"/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8217" name="Oval 27"/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8218" name="Oval 28"/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8219" name="Oval 29"/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8220" name="Oval 30"/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8221" name="Oval 31"/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8200" name="Group 32"/>
          <p:cNvGrpSpPr>
            <a:grpSpLocks/>
          </p:cNvGrpSpPr>
          <p:nvPr/>
        </p:nvGrpSpPr>
        <p:grpSpPr bwMode="auto">
          <a:xfrm>
            <a:off x="8153400" y="0"/>
            <a:ext cx="990600" cy="990600"/>
            <a:chOff x="2592" y="1728"/>
            <a:chExt cx="1475" cy="1449"/>
          </a:xfrm>
        </p:grpSpPr>
        <p:sp>
          <p:nvSpPr>
            <p:cNvPr id="8204" name="Oval 33"/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8205" name="Oval 34"/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8206" name="Oval 35"/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8207" name="Oval 36"/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8208" name="Oval 37"/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8209" name="Oval 38"/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8210" name="Oval 39"/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8211" name="Oval 40"/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8212" name="Oval 41"/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pic>
        <p:nvPicPr>
          <p:cNvPr id="8201" name="Picture 5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18288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7" descr="Picture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556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66" name="Bui Phan - hòa tấu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6002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75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1075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566"/>
                </p:tgtEl>
              </p:cMediaNode>
            </p:audio>
          </p:childTnLst>
        </p:cTn>
      </p:par>
    </p:tnLst>
    <p:bldLst>
      <p:bldP spid="107522" grpId="0" animBg="1"/>
      <p:bldP spid="1075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Picture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990600" y="2209800"/>
            <a:ext cx="6629400" cy="17541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b="0">
                <a:latin typeface="Arial" charset="0"/>
                <a:sym typeface="Wingdings" pitchFamily="2" charset="2"/>
              </a:rPr>
              <a:t></a:t>
            </a:r>
            <a:r>
              <a:rPr lang="en-US" sz="5400" b="0">
                <a:solidFill>
                  <a:srgbClr val="9900FF"/>
                </a:solidFill>
                <a:latin typeface="Times New Roman" pitchFamily="18" charset="0"/>
                <a:sym typeface="Wingdings" pitchFamily="2" charset="2"/>
              </a:rPr>
              <a:t>Em hãy nhắc lại quy trình lắp cái đu ?</a:t>
            </a:r>
            <a:endParaRPr lang="en-US" sz="5400">
              <a:solidFill>
                <a:srgbClr val="9900FF"/>
              </a:solidFill>
              <a:latin typeface="VNI-Times" pitchFamily="2" charset="0"/>
            </a:endParaRPr>
          </a:p>
        </p:txBody>
      </p:sp>
      <p:sp>
        <p:nvSpPr>
          <p:cNvPr id="17412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581400" y="5257800"/>
            <a:ext cx="1447800" cy="457200"/>
          </a:xfrm>
          <a:prstGeom prst="actionButtonBlank">
            <a:avLst/>
          </a:prstGeom>
          <a:gradFill rotWithShape="1">
            <a:gsLst>
              <a:gs pos="0">
                <a:srgbClr val="FFCC66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latin typeface="Arial" charset="0"/>
                <a:cs typeface="Arial" charset="0"/>
              </a:rPr>
              <a:t>Đáp án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Arial" charset="0"/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1066800" y="304800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Quy trình thực hiện :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1295400" y="776288"/>
            <a:ext cx="434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1.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Lắp từng bộ phận 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295400" y="12954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CC00CC"/>
                </a:solidFill>
                <a:latin typeface="Arial" charset="0"/>
              </a:rPr>
              <a:t>Bước 1: Lắp giá đỡ đu</a:t>
            </a:r>
            <a:r>
              <a:rPr lang="en-US" sz="2800">
                <a:solidFill>
                  <a:srgbClr val="FF66FF"/>
                </a:solidFill>
                <a:latin typeface="Arial" charset="0"/>
              </a:rPr>
              <a:t> </a:t>
            </a:r>
          </a:p>
        </p:txBody>
      </p:sp>
      <p:pic>
        <p:nvPicPr>
          <p:cNvPr id="138246" name="Picture 6" descr="DSC_0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343400"/>
            <a:ext cx="395922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7" name="Picture 7" descr="DSC_0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09800"/>
            <a:ext cx="4114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8" name="Picture 8" descr="DSC_00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057400"/>
            <a:ext cx="426720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9" name="Picture 9" descr="DSC_00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828800"/>
            <a:ext cx="4419600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0" name="Picture 10" descr="DSC_00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1600200"/>
            <a:ext cx="438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1" name="Picture 11" descr="DSC_00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1600200"/>
            <a:ext cx="438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2" name="Picture 12" descr="DSC_00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1447800"/>
            <a:ext cx="438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3" name="Picture 13" descr="DSC_00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1447800"/>
            <a:ext cx="438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4" name="Picture 14" descr="o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5562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55" name="Text Box 15"/>
          <p:cNvSpPr txBox="1">
            <a:spLocks noChangeArrowheads="1"/>
          </p:cNvSpPr>
          <p:nvPr/>
        </p:nvSpPr>
        <p:spPr bwMode="auto">
          <a:xfrm>
            <a:off x="838200" y="59436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Arial" charset="0"/>
              </a:rPr>
              <a:t>Lắp 4 cọc đu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50127E-6 C -0.02205 -0.11497 -0.04392 -0.22993 -0.10937 -0.27042 C -0.17483 -0.31067 -0.33073 -0.28776 -0.39305 -0.24243 C -0.45538 -0.19686 -0.46892 -0.03794 -0.48368 0.00301 " pathEditMode="relative" rAng="0" ptsTypes="aaaA">
                                      <p:cBhvr>
                                        <p:cTn id="44" dur="10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-15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10572 C -0.01129 0.01855 -0.02257 -0.06863 -0.0349 -0.12405 C -0.04722 -0.17946 -0.05434 -0.21656 -0.07448 -0.22653 C -0.09462 -0.2365 -0.1342 -0.23024 -0.1559 -0.18317 C -0.17761 -0.1361 -0.19115 -0.04011 -0.20469 0.05611 " pathEditMode="relative" rAng="0" ptsTypes="aaaaA">
                                      <p:cBhvr>
                                        <p:cTn id="60" dur="10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17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8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8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/>
      <p:bldP spid="138244" grpId="0"/>
      <p:bldP spid="1382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Arial" charset="0"/>
            </a:endParaRP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1143000" y="304800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Quy trình thực hiện:</a:t>
            </a: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1371600" y="9144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CC00CC"/>
                </a:solidFill>
                <a:latin typeface="Arial" charset="0"/>
              </a:rPr>
              <a:t> Lắp giá đỡ trục đu</a:t>
            </a:r>
            <a:endParaRPr lang="en-US" sz="2800">
              <a:solidFill>
                <a:srgbClr val="FF66FF"/>
              </a:solidFill>
              <a:latin typeface="Arial" charset="0"/>
            </a:endParaRPr>
          </a:p>
        </p:txBody>
      </p:sp>
      <p:pic>
        <p:nvPicPr>
          <p:cNvPr id="19461" name="Picture 6" descr="DSC_0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752600"/>
            <a:ext cx="36576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1" name="Picture 7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9800" y="5603875"/>
            <a:ext cx="5238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2" name="Picture 8" descr="DSC_00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5354638"/>
            <a:ext cx="215900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3" name="Picture 9" descr="DSC_00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5562600"/>
            <a:ext cx="2895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4" name="Picture 10" descr="DSC_003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5638800"/>
            <a:ext cx="297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5" name="Picture 11" descr="DSC_00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6096000"/>
            <a:ext cx="3200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6" name="Picture 12" descr="DSC_00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1752600"/>
            <a:ext cx="41910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7" name="Picture 13" descr="DSC_01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62200" y="1524000"/>
            <a:ext cx="49530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6 0.01434 C -0.02726 0.01457 -0.11684 0.0111 -0.20642 0.008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-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3 0.0081 C 0.02586 0.01965 0.0375 0.03144 0.0026 -0.00416 C -0.03229 -0.03999 -0.15903 -0.1306 -0.19514 -0.20619 C -0.23125 -0.28178 -0.23195 -0.39713 -0.21372 -0.45769 C -0.19549 -0.51826 -0.12101 -0.55802 -0.08577 -0.56934 C -0.05052 -0.5809 -0.02639 -0.55339 -0.00209 -0.52612 " pathEditMode="relative" rAng="0" ptsTypes="aaaaaA">
                                      <p:cBhvr>
                                        <p:cTn id="43" dur="10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-28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278 C 0.01493 -0.03848 0.02673 -0.07419 0.02864 -0.14259 C 0.03055 -0.21099 0.01545 -0.33155 0.01475 -0.4127 C 0.01406 -0.49385 0.03715 -0.58312 0.02396 -0.63018 C 0.01076 -0.67725 -0.01754 -0.69371 -0.06441 -0.69534 C -0.11129 -0.69696 -0.22205 -0.65917 -0.25729 -0.63946 C -0.29254 -0.61975 -0.28438 -0.59865 -0.27604 -0.57732 " pathEditMode="relative" rAng="0" ptsTypes="aaaaaaA">
                                      <p:cBhvr>
                                        <p:cTn id="45" dur="10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-34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/>
      <p:bldP spid="1392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1066800" y="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Bước 2:</a:t>
            </a:r>
            <a:r>
              <a:rPr lang="en-US" sz="2800">
                <a:solidFill>
                  <a:srgbClr val="CC00CC"/>
                </a:solidFill>
                <a:latin typeface="Times New Roman" pitchFamily="18" charset="0"/>
              </a:rPr>
              <a:t> Lắp ghế đu</a:t>
            </a:r>
          </a:p>
        </p:txBody>
      </p:sp>
      <p:pic>
        <p:nvPicPr>
          <p:cNvPr id="140291" name="Picture 3" descr="DSC_00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3810">
            <a:off x="1524000" y="2057400"/>
            <a:ext cx="34290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4" descr="DSC_00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143000"/>
            <a:ext cx="506253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3" name="Picture 5" descr="DSC_00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81000"/>
            <a:ext cx="28194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4" name="Picture 6" descr="DSC_004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971800"/>
            <a:ext cx="27432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457200" y="685800"/>
            <a:ext cx="3962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a/Lắp thành sau của ghế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74341E-6 C -0.08698 -0.00231 -0.17378 -0.00439 -0.21788 -0.00601 C -0.26198 -0.00763 -0.26336 -0.00832 -0.26458 -0.00901 " pathEditMode="relative" ptsTypes="aaA">
                                      <p:cBhvr>
                                        <p:cTn id="26" dur="20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6 0.06107 C 0.02049 0.04788 0.01059 0.03493 -0.03385 0.03146 C -0.0783 0.02799 -0.19323 0.01966 -0.23611 0.04048 C -0.27899 0.0613 -0.28542 0.10849 -0.29167 0.15591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1402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371600" y="4572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00CC"/>
                </a:solidFill>
                <a:latin typeface="Arial" charset="0"/>
              </a:rPr>
              <a:t>b. Lắp ghế đu</a:t>
            </a:r>
          </a:p>
        </p:txBody>
      </p:sp>
      <p:pic>
        <p:nvPicPr>
          <p:cNvPr id="141315" name="Picture 3" descr="DSC_004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954088"/>
            <a:ext cx="274320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6" name="Picture 4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2819400"/>
            <a:ext cx="504825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7" name="Picture 5" descr="DSC_00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362200"/>
            <a:ext cx="3352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8" name="Picture 6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819400"/>
            <a:ext cx="504825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9" name="Picture 7" descr="DSC_01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86996">
            <a:off x="1138238" y="1544638"/>
            <a:ext cx="4043362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0" name="Picture 8" descr="DSC_01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1524000"/>
            <a:ext cx="41148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1" name="Picture 9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2895600"/>
            <a:ext cx="493713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2" name="Picture 10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2895600"/>
            <a:ext cx="493713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11141 C 0.00347 -0.09431 0.00295 -0.07697 -0.00261 -0.12621 C -0.00816 -0.17545 -0.01285 -0.34604 -0.02917 -0.4073 C -0.04549 -0.46856 -0.06632 -0.47387 -0.10035 -0.49306 C -0.13438 -0.51225 -0.18785 -0.51826 -0.23368 -0.52265 C -0.27952 -0.52704 -0.32587 -0.51964 -0.37587 -0.51964 C -0.42587 -0.51964 -0.5033 -0.5527 -0.53368 -0.52265 C -0.56407 -0.4926 -0.56112 -0.41585 -0.55816 -0.33911 " pathEditMode="relative" rAng="0" ptsTypes="aaaaaaaA">
                                      <p:cBhvr>
                                        <p:cTn id="26" dur="2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" y="-20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99445E-6 C -0.01007 -0.01318 -0.01996 -0.02613 -0.06441 -0.02959 C -0.10885 -0.03306 -0.22378 -0.04138 -0.26666 -0.02058 C -0.30955 0.00023 -0.31597 0.04738 -0.32222 0.0947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DSC_00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514600"/>
            <a:ext cx="323691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1371600" y="4572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Bước 3</a:t>
            </a:r>
            <a:r>
              <a:rPr lang="en-US" sz="2800">
                <a:solidFill>
                  <a:srgbClr val="CC00CC"/>
                </a:solidFill>
                <a:latin typeface="Arial" charset="0"/>
              </a:rPr>
              <a:t>: Lắp trục vào ghế đu</a:t>
            </a:r>
          </a:p>
        </p:txBody>
      </p:sp>
      <p:pic>
        <p:nvPicPr>
          <p:cNvPr id="142340" name="Picture 4" descr="DSC_01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066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1" name="Picture 5" descr="DSC_01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990600"/>
            <a:ext cx="48006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2" name="Picture 6" descr="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3429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3" name="Picture 7" descr="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429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4" name="Picture 8" descr="DSC_00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1066800"/>
            <a:ext cx="46482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7485E-6 C 0.00556 -0.05362 0.01111 -0.10702 0.01111 -0.13615 C 0.01111 -0.16527 0.00955 -0.1662 -8.33333E-7 -0.17452 C -0.00955 -0.18284 -0.02326 -0.19301 -0.04653 -0.18654 C -0.06979 -0.18007 -0.1125 -0.14262 -0.13993 -0.13615 C -0.16736 -0.12967 -0.1993 -0.14609 -0.21111 -0.14794 " pathEditMode="relative" ptsTypes="aaaaaA">
                                      <p:cBhvr>
                                        <p:cTn id="31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26214E-6 C -0.01945 0.05178 -0.03889 0.10356 -0.08212 0.13893 C -0.12535 0.17429 -0.19913 0.19648 -0.2599 0.2129 C -0.32066 0.22931 -0.38073 0.26237 -0.4467 0.23671 C -0.51267 0.21105 -0.62344 0.15187 -0.65556 0.05918 C -0.68767 -0.03352 -0.6507 -0.2522 -0.63993 -0.3197 C -0.62917 -0.3872 -0.61024 -0.36685 -0.59115 -0.34628 " pathEditMode="relative" ptsTypes="aaaaaaA">
                                      <p:cBhvr>
                                        <p:cTn id="47" dur="20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6.14887E-7 C 0.02152 -0.00393 0.04305 -0.00786 0.03784 -0.04739 C 0.03263 -0.08692 0.00156 -0.18308 -0.03108 -0.23671 C -0.06372 -0.29034 -0.11997 -0.35414 -0.15782 -0.36986 C -0.19566 -0.38558 -0.22674 -0.35853 -0.25782 -0.33149 " pathEditMode="relative" ptsTypes="aaaaA">
                                      <p:cBhvr>
                                        <p:cTn id="49" dur="5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5638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FF00"/>
                </a:solidFill>
                <a:latin typeface="Arial" charset="0"/>
              </a:rPr>
              <a:t>Bước 4:  </a:t>
            </a:r>
            <a:r>
              <a:rPr lang="en-US" sz="4000">
                <a:solidFill>
                  <a:srgbClr val="00FF00"/>
                </a:solidFill>
                <a:latin typeface="Times New Roman" pitchFamily="18" charset="0"/>
              </a:rPr>
              <a:t>Lắp ráp cái đu </a:t>
            </a:r>
          </a:p>
          <a:p>
            <a:pPr>
              <a:spcBef>
                <a:spcPct val="50000"/>
              </a:spcBef>
            </a:pPr>
            <a:endParaRPr lang="en-US" sz="400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44387" name="Picture 3" descr="DSC_01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0"/>
            <a:ext cx="32099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8" name="Picture 4" descr="DSC_01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580">
            <a:off x="5181600" y="1981200"/>
            <a:ext cx="323691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9" name="Picture 5" descr="DSC_01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143000"/>
            <a:ext cx="5562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39000" y="6019800"/>
            <a:ext cx="1447800" cy="457200"/>
          </a:xfrm>
          <a:prstGeom prst="actionButtonBlank">
            <a:avLst/>
          </a:prstGeom>
          <a:gradFill rotWithShape="1">
            <a:gsLst>
              <a:gs pos="0">
                <a:srgbClr val="FFCC66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latin typeface="Arial" charset="0"/>
                <a:cs typeface="Arial" charset="0"/>
              </a:rPr>
              <a:t>Chọn câu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00046E-6 C -0.03177 0.00601 -0.06337 0.01226 -0.08889 0.01179 C -0.11441 0.01133 -0.12969 0.00278 -0.1533 -0.003 C -0.17691 -0.00878 -0.20365 -0.01317 -0.23108 -0.02357 C -0.25851 -0.03398 -0.2882 -0.0497 -0.31788 -0.06518 " pathEditMode="relative" ptsTypes="aaaaA">
                                      <p:cBhvr>
                                        <p:cTn id="19" dur="5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icture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1371600" y="2057400"/>
            <a:ext cx="6477000" cy="17541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>
                <a:latin typeface="Arial" charset="0"/>
                <a:sym typeface="Wingdings" pitchFamily="2" charset="2"/>
              </a:rPr>
              <a:t></a:t>
            </a:r>
            <a:r>
              <a:rPr lang="en-US" sz="5400">
                <a:latin typeface="Times New Roman" pitchFamily="18" charset="0"/>
              </a:rPr>
              <a:t>Hãy nhắc lại lưu ý khi lắp cái đu ?</a:t>
            </a:r>
          </a:p>
        </p:txBody>
      </p:sp>
      <p:sp>
        <p:nvSpPr>
          <p:cNvPr id="2458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419600" y="5181600"/>
            <a:ext cx="1447800" cy="457200"/>
          </a:xfrm>
          <a:prstGeom prst="actionButtonBlank">
            <a:avLst/>
          </a:prstGeom>
          <a:gradFill rotWithShape="1">
            <a:gsLst>
              <a:gs pos="0">
                <a:srgbClr val="FFCC66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latin typeface="Arial" charset="0"/>
                <a:cs typeface="Arial" charset="0"/>
              </a:rPr>
              <a:t>Đáp án</a:t>
            </a:r>
          </a:p>
        </p:txBody>
      </p:sp>
      <p:sp>
        <p:nvSpPr>
          <p:cNvPr id="2458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5181600"/>
            <a:ext cx="1447800" cy="457200"/>
          </a:xfrm>
          <a:prstGeom prst="actionButtonBlank">
            <a:avLst/>
          </a:prstGeom>
          <a:gradFill rotWithShape="1">
            <a:gsLst>
              <a:gs pos="0">
                <a:srgbClr val="FFCC66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latin typeface="Arial" charset="0"/>
                <a:cs typeface="Arial" charset="0"/>
              </a:rPr>
              <a:t>Chọn câu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762000" y="2438400"/>
            <a:ext cx="7467600" cy="25384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latin typeface="Arial" charset="0"/>
                <a:cs typeface="Times New Roman" pitchFamily="18" charset="0"/>
              </a:rPr>
              <a:t>    </a:t>
            </a:r>
            <a:r>
              <a:rPr lang="en-US" sz="3200" u="sng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Lưu ý :</a:t>
            </a:r>
          </a:p>
          <a:p>
            <a:pPr eaLnBrk="1" hangingPunct="1"/>
            <a:r>
              <a:rPr lang="en-US" sz="320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1</a:t>
            </a:r>
            <a:r>
              <a:rPr lang="en-US" sz="3200">
                <a:latin typeface="Arial" charset="0"/>
                <a:cs typeface="Times New Roman" pitchFamily="18" charset="0"/>
              </a:rPr>
              <a:t>- Lắp các chi tiết của ghế đu theo đúng vị trí trong ngoài của các thanh. </a:t>
            </a:r>
          </a:p>
          <a:p>
            <a:pPr eaLnBrk="1" hangingPunct="1"/>
            <a:r>
              <a:rPr lang="en-US" sz="320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2</a:t>
            </a:r>
            <a:r>
              <a:rPr lang="en-US" sz="3200">
                <a:latin typeface="Arial" charset="0"/>
                <a:cs typeface="Times New Roman" pitchFamily="18" charset="0"/>
              </a:rPr>
              <a:t>- Lắp các vòng hãm của trục đu phải đúng vị trí.</a:t>
            </a:r>
          </a:p>
        </p:txBody>
      </p:sp>
      <p:sp>
        <p:nvSpPr>
          <p:cNvPr id="2560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0" y="6096000"/>
            <a:ext cx="1447800" cy="457200"/>
          </a:xfrm>
          <a:prstGeom prst="actionButtonBlank">
            <a:avLst/>
          </a:prstGeom>
          <a:gradFill rotWithShape="1">
            <a:gsLst>
              <a:gs pos="0">
                <a:srgbClr val="FFCC66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latin typeface="Arial" charset="0"/>
                <a:cs typeface="Arial" charset="0"/>
              </a:rPr>
              <a:t>Chọn câu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" descr="Picture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 b="0">
              <a:latin typeface="Arial" charset="0"/>
            </a:endParaRP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3962400" cy="52244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>
                <a:latin typeface="Arial" charset="0"/>
                <a:sym typeface="Wingdings" pitchFamily="2" charset="2"/>
              </a:rPr>
              <a:t></a:t>
            </a:r>
            <a:r>
              <a:rPr lang="en-US" sz="4800">
                <a:latin typeface="Times New Roman" pitchFamily="18" charset="0"/>
              </a:rPr>
              <a:t>Trong thực tế em thấy cái đu ở đâu?Hình dáng và chất liệu như thế nào?</a:t>
            </a:r>
            <a:endParaRPr lang="en-US" sz="4800">
              <a:latin typeface="VNI-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1143000" y="1600200"/>
            <a:ext cx="64008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Kiểm tra dụng cụ lắp ghép</a:t>
            </a:r>
          </a:p>
        </p:txBody>
      </p:sp>
      <p:pic>
        <p:nvPicPr>
          <p:cNvPr id="108554" name="Khan quang tham mai vai em (Melody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3000" y="502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8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0405" fill="hold"/>
                                        <p:tgtEl>
                                          <p:spTgt spid="1085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5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554"/>
                </p:tgtEl>
              </p:cMediaNode>
            </p:audio>
          </p:childTnLst>
        </p:cTn>
      </p:par>
    </p:tnLst>
    <p:bldLst>
      <p:bldP spid="409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20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41148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3" name="Picture 3" descr="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52400"/>
            <a:ext cx="45720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4" name="Picture 4" descr="Bo-Xich-Du-Mai-Va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434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5" name="Picture 5" descr="xixch d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971800"/>
            <a:ext cx="441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7" name="Chuc mung (Melody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4102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87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72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xich%20du%20ghe_2036111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51244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7" name="Picture 3" descr="Xichdu_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429000"/>
            <a:ext cx="4038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8" name="Picture 4" descr="xich-du-HA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0"/>
            <a:ext cx="4724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9" name="Picture 5" descr="Xichdu_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029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DL_DLXD012_xich%20du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42900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1" name="Picture 3" descr="Lan%20dau%20tien%20con%20ngoi%20xich%20du%20day%20me%2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244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2" name="Picture 4" descr="Xich%20du%20doi%20XD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-381000"/>
            <a:ext cx="441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3" name="Picture 5" descr="sp130501090931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6125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05600" y="6400800"/>
            <a:ext cx="11430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8" descr="Picture115_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800">
              <a:solidFill>
                <a:srgbClr val="FF66FF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526339" name="Text Box 3"/>
          <p:cNvSpPr txBox="1">
            <a:spLocks noChangeArrowheads="1"/>
          </p:cNvSpPr>
          <p:nvPr/>
        </p:nvSpPr>
        <p:spPr bwMode="auto">
          <a:xfrm>
            <a:off x="0" y="3962400"/>
            <a:ext cx="2514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00CC"/>
                </a:solidFill>
                <a:latin typeface="Arial" charset="0"/>
                <a:cs typeface="Times New Roman" pitchFamily="18" charset="0"/>
              </a:rPr>
              <a:t>1. Lắp giá đỡ đu</a:t>
            </a:r>
          </a:p>
        </p:txBody>
      </p:sp>
      <p:sp>
        <p:nvSpPr>
          <p:cNvPr id="526340" name="Text Box 4"/>
          <p:cNvSpPr txBox="1">
            <a:spLocks noChangeArrowheads="1"/>
          </p:cNvSpPr>
          <p:nvPr/>
        </p:nvSpPr>
        <p:spPr bwMode="auto">
          <a:xfrm>
            <a:off x="3200400" y="3962400"/>
            <a:ext cx="1447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00CC"/>
                </a:solidFill>
                <a:latin typeface="Arial" charset="0"/>
                <a:cs typeface="Times New Roman" pitchFamily="18" charset="0"/>
              </a:rPr>
              <a:t>2. Lắp ghế đu</a:t>
            </a:r>
          </a:p>
        </p:txBody>
      </p:sp>
      <p:sp>
        <p:nvSpPr>
          <p:cNvPr id="526341" name="Text Box 5"/>
          <p:cNvSpPr txBox="1">
            <a:spLocks noChangeArrowheads="1"/>
          </p:cNvSpPr>
          <p:nvPr/>
        </p:nvSpPr>
        <p:spPr bwMode="auto">
          <a:xfrm>
            <a:off x="6934200" y="3200400"/>
            <a:ext cx="2209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00CC"/>
                </a:solidFill>
                <a:latin typeface="Arial" charset="0"/>
                <a:cs typeface="Times New Roman" pitchFamily="18" charset="0"/>
              </a:rPr>
              <a:t>3. Lắp trục vào ghế đu</a:t>
            </a:r>
          </a:p>
        </p:txBody>
      </p:sp>
      <p:pic>
        <p:nvPicPr>
          <p:cNvPr id="526343" name="Picture 7" descr="DSC_0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295400"/>
            <a:ext cx="144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4" name="Picture 8" descr="DSC_00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124200"/>
            <a:ext cx="152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5" name="Picture 9" descr="DSC_00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1295400"/>
            <a:ext cx="15240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6" name="Picture 10" descr="DSC_01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1295400"/>
            <a:ext cx="167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7" name="Picture 11" descr="DSC_0044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3048000"/>
            <a:ext cx="1271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8" name="Picture 12" descr="DSC_01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6800" y="1295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9" name="Picture 13" descr="DSC_01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295400"/>
            <a:ext cx="236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50" name="Picture 14" descr="DSC_01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4191000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81000" y="60960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FF9900"/>
                </a:solidFill>
                <a:latin typeface="Arial" charset="0"/>
                <a:cs typeface="Times New Roman" pitchFamily="18" charset="0"/>
              </a:rPr>
              <a:t>Quy trình thực hiện:</a:t>
            </a:r>
          </a:p>
        </p:txBody>
      </p:sp>
      <p:sp>
        <p:nvSpPr>
          <p:cNvPr id="149521" name="Rectangle 17"/>
          <p:cNvSpPr>
            <a:spLocks noChangeArrowheads="1"/>
          </p:cNvSpPr>
          <p:nvPr/>
        </p:nvSpPr>
        <p:spPr bwMode="auto">
          <a:xfrm>
            <a:off x="381000" y="5486400"/>
            <a:ext cx="4008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FF00"/>
                </a:solidFill>
                <a:latin typeface="Arial" charset="0"/>
                <a:cs typeface="Times New Roman" pitchFamily="18" charset="0"/>
              </a:rPr>
              <a:t>    4. Lắp ráp cái đu:</a:t>
            </a:r>
          </a:p>
        </p:txBody>
      </p:sp>
      <p:sp>
        <p:nvSpPr>
          <p:cNvPr id="149524" name="WordArt 20"/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096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 2:Thực hành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49526" name="Bai hat Truong lang toi (Pham Trong Cau) (nhac de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304800" y="5562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2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52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52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52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52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52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52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52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52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52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1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56180" fill="hold"/>
                                        <p:tgtEl>
                                          <p:spTgt spid="1495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9526"/>
                </p:tgtEl>
              </p:cMediaNode>
            </p:audio>
          </p:childTnLst>
        </p:cTn>
      </p:par>
    </p:tnLst>
    <p:bldLst>
      <p:bldP spid="526339" grpId="0"/>
      <p:bldP spid="526340" grpId="0"/>
      <p:bldP spid="526341" grpId="0"/>
      <p:bldP spid="149521" grpId="0"/>
      <p:bldP spid="1495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Picture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524000"/>
            <a:ext cx="82296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smtClean="0">
                <a:solidFill>
                  <a:srgbClr val="9900CC"/>
                </a:solidFill>
                <a:latin typeface="Arial" charset="0"/>
              </a:rPr>
              <a:t>          </a:t>
            </a:r>
            <a:r>
              <a:rPr lang="en-US" sz="4000" u="sng" smtClean="0">
                <a:solidFill>
                  <a:srgbClr val="9900CC"/>
                </a:solidFill>
                <a:latin typeface="Arial" charset="0"/>
              </a:rPr>
              <a:t>Trình bày sản phẩm</a:t>
            </a:r>
          </a:p>
        </p:txBody>
      </p:sp>
      <p:sp>
        <p:nvSpPr>
          <p:cNvPr id="573444" name="WordArt 4"/>
          <p:cNvSpPr>
            <a:spLocks noChangeArrowheads="1" noChangeShapeType="1" noTextEdit="1"/>
          </p:cNvSpPr>
          <p:nvPr/>
        </p:nvSpPr>
        <p:spPr bwMode="auto">
          <a:xfrm>
            <a:off x="1524000" y="228600"/>
            <a:ext cx="5638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 3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73446" name="Rectangle 6"/>
          <p:cNvSpPr>
            <a:spLocks noChangeArrowheads="1"/>
          </p:cNvSpPr>
          <p:nvPr/>
        </p:nvSpPr>
        <p:spPr bwMode="auto">
          <a:xfrm>
            <a:off x="914400" y="2133600"/>
            <a:ext cx="7162800" cy="3444875"/>
          </a:xfrm>
          <a:prstGeom prst="rect">
            <a:avLst/>
          </a:prstGeom>
          <a:noFill/>
          <a:ln w="57150" cap="rnd" cmpd="thinThick">
            <a:solidFill>
              <a:srgbClr val="CC00CC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3600" b="0">
                <a:latin typeface="Arial" charset="0"/>
                <a:cs typeface="Times New Roman" pitchFamily="18" charset="0"/>
              </a:rPr>
              <a:t>-  </a:t>
            </a:r>
            <a:r>
              <a:rPr lang="en-US" sz="3600" b="0" u="sng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Những tiêu chuẩn đánh giá:</a:t>
            </a:r>
          </a:p>
          <a:p>
            <a:pPr eaLnBrk="1" hangingPunct="1"/>
            <a:r>
              <a:rPr lang="en-US" sz="3600" b="0">
                <a:latin typeface="Arial" charset="0"/>
                <a:cs typeface="Times New Roman" pitchFamily="18" charset="0"/>
              </a:rPr>
              <a:t>  + Lắp cái đu đúng mẫu </a:t>
            </a:r>
            <a:r>
              <a:rPr lang="en-US" sz="3600" b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(sự sáng tạo nếu có).</a:t>
            </a:r>
          </a:p>
          <a:p>
            <a:pPr eaLnBrk="1" hangingPunct="1"/>
            <a:r>
              <a:rPr lang="en-US" sz="3600" b="0">
                <a:latin typeface="Arial" charset="0"/>
                <a:cs typeface="Times New Roman" pitchFamily="18" charset="0"/>
              </a:rPr>
              <a:t>  + Đu lắp chắc chắn, không bị xộc xệch.</a:t>
            </a:r>
          </a:p>
          <a:p>
            <a:pPr eaLnBrk="1" hangingPunct="1"/>
            <a:r>
              <a:rPr lang="en-US" sz="3600" b="0">
                <a:latin typeface="Arial" charset="0"/>
                <a:cs typeface="Times New Roman" pitchFamily="18" charset="0"/>
              </a:rPr>
              <a:t>  + Ghế đu dao động nhẹ nhàng .</a:t>
            </a:r>
          </a:p>
        </p:txBody>
      </p:sp>
      <p:pic>
        <p:nvPicPr>
          <p:cNvPr id="150534" name="Picture 6" descr="hoath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0"/>
            <a:ext cx="762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5734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5734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4" grpId="0" animBg="1"/>
      <p:bldP spid="5734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1" descr="B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75"/>
            <a:ext cx="9220200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en-US" smtClean="0">
                <a:latin typeface="Arial"/>
              </a:rPr>
              <a:t> </a:t>
            </a:r>
          </a:p>
        </p:txBody>
      </p:sp>
      <p:sp>
        <p:nvSpPr>
          <p:cNvPr id="2" name="Tiêu đề 1"/>
          <p:cNvSpPr>
            <a:spLocks/>
          </p:cNvSpPr>
          <p:nvPr/>
        </p:nvSpPr>
        <p:spPr bwMode="auto">
          <a:xfrm>
            <a:off x="1524000" y="3124200"/>
            <a:ext cx="640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231775" eaLnBrk="1" hangingPunct="1">
              <a:lnSpc>
                <a:spcPct val="90000"/>
              </a:lnSpc>
              <a:defRPr/>
            </a:pPr>
            <a:r>
              <a:rPr 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Xem trước và chuẩn bị bộ lắp ghép để học bài “ Lắp xe nôi”.</a:t>
            </a:r>
            <a:endParaRPr lang="en-US" sz="40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pic>
        <p:nvPicPr>
          <p:cNvPr id="118791" name="Picture 7" descr="hoath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00200"/>
            <a:ext cx="762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2" name="Picture 8" descr="hoath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276600"/>
            <a:ext cx="762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1447800" y="1676400"/>
            <a:ext cx="6400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400">
                <a:solidFill>
                  <a:srgbClr val="CC00CC"/>
                </a:solidFill>
                <a:latin typeface="Arial" charset="0"/>
              </a:rPr>
              <a:t>Về nhà lắp cái đu theo sự sáng tạo .</a:t>
            </a: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1219200" y="609600"/>
            <a:ext cx="6705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7200">
                <a:solidFill>
                  <a:srgbClr val="00FF00"/>
                </a:solidFill>
                <a:latin typeface="Arial" charset="0"/>
              </a:rPr>
              <a:t>Dặn dò</a:t>
            </a:r>
          </a:p>
        </p:txBody>
      </p:sp>
      <p:pic>
        <p:nvPicPr>
          <p:cNvPr id="32777" name="Picture 12" descr="Picture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876800"/>
            <a:ext cx="18049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840"/>
                            </p:stCondLst>
                            <p:childTnLst>
                              <p:par>
                                <p:cTn id="3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8793" grpId="0"/>
      <p:bldP spid="118794" grpId="0"/>
      <p:bldP spid="11879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images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Picture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24000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9526" name="Rectangle 6"/>
          <p:cNvSpPr>
            <a:spLocks noChangeArrowheads="1"/>
          </p:cNvSpPr>
          <p:nvPr/>
        </p:nvSpPr>
        <p:spPr bwMode="auto">
          <a:xfrm>
            <a:off x="2133600" y="533400"/>
            <a:ext cx="525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>
                <a:solidFill>
                  <a:srgbClr val="6600CC"/>
                </a:solidFill>
                <a:latin typeface="Arial" charset="0"/>
                <a:cs typeface="Times New Roman" pitchFamily="18" charset="0"/>
              </a:rPr>
              <a:t>Kĩ thuật</a:t>
            </a:r>
          </a:p>
          <a:p>
            <a:pPr algn="ctr" eaLnBrk="1" hangingPunct="1"/>
            <a:r>
              <a:rPr lang="en-US" sz="3200">
                <a:solidFill>
                  <a:srgbClr val="FF00FF"/>
                </a:solidFill>
                <a:latin typeface="Arial" charset="0"/>
                <a:cs typeface="Times New Roman" pitchFamily="18" charset="0"/>
              </a:rPr>
              <a:t>Bài : </a:t>
            </a:r>
            <a:r>
              <a:rPr lang="en-US" sz="3200">
                <a:solidFill>
                  <a:srgbClr val="336600"/>
                </a:solidFill>
                <a:latin typeface="Arial" charset="0"/>
                <a:cs typeface="Times New Roman" pitchFamily="18" charset="0"/>
              </a:rPr>
              <a:t>LẮP CÁI ĐU (tiết 2)</a:t>
            </a:r>
          </a:p>
        </p:txBody>
      </p:sp>
      <p:pic>
        <p:nvPicPr>
          <p:cNvPr id="109577" name="Picture 9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6002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19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19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9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9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7536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1986" name="Rectangle 2"/>
          <p:cNvSpPr>
            <a:spLocks noChangeArrowheads="1"/>
          </p:cNvSpPr>
          <p:nvPr/>
        </p:nvSpPr>
        <p:spPr bwMode="auto">
          <a:xfrm>
            <a:off x="533400" y="2590800"/>
            <a:ext cx="7696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i="1">
                <a:solidFill>
                  <a:srgbClr val="FF33CC"/>
                </a:solidFill>
                <a:latin typeface="Arial" charset="0"/>
                <a:cs typeface="Times New Roman" pitchFamily="18" charset="0"/>
              </a:rPr>
              <a:t>               </a:t>
            </a:r>
            <a:r>
              <a:rPr lang="en-US" sz="3600" i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HOẠT ĐỘNG 1</a:t>
            </a:r>
            <a:r>
              <a:rPr lang="en-US" sz="3600" i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:</a:t>
            </a:r>
            <a:endParaRPr lang="en-US" sz="5400" i="1">
              <a:solidFill>
                <a:srgbClr val="0000FF"/>
              </a:solidFill>
              <a:latin typeface="Arial" charset="0"/>
              <a:cs typeface="Times New Roman" pitchFamily="18" charset="0"/>
            </a:endParaRPr>
          </a:p>
          <a:p>
            <a:pPr eaLnBrk="1" hangingPunct="1"/>
            <a:r>
              <a:rPr lang="en-US" sz="5400" i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Ôn lại quy trình lắp cái đu</a:t>
            </a:r>
            <a:endParaRPr lang="vi-VN" sz="5400" i="1">
              <a:solidFill>
                <a:srgbClr val="0000FF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WordArt 2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1752600" cy="632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100000">
                      <a:srgbClr val="99FFCC"/>
                    </a:gs>
                  </a:gsLst>
                  <a:lin ang="5400000" scaled="1"/>
                </a:gradFill>
                <a:latin typeface="Arial"/>
                <a:cs typeface="Arial"/>
              </a:rPr>
              <a:t>HÁI </a:t>
            </a:r>
          </a:p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100000">
                      <a:srgbClr val="99FFCC"/>
                    </a:gs>
                  </a:gsLst>
                  <a:lin ang="5400000" scaled="1"/>
                </a:gradFill>
                <a:latin typeface="Arial"/>
                <a:cs typeface="Arial"/>
              </a:rPr>
              <a:t>HOA </a:t>
            </a:r>
          </a:p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100000">
                      <a:srgbClr val="99FFCC"/>
                    </a:gs>
                  </a:gsLst>
                  <a:lin ang="5400000" scaled="1"/>
                </a:gradFill>
                <a:latin typeface="Arial"/>
                <a:cs typeface="Arial"/>
              </a:rPr>
              <a:t>DÂN </a:t>
            </a:r>
          </a:p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100000">
                      <a:srgbClr val="99FFCC"/>
                    </a:gs>
                  </a:gsLst>
                  <a:lin ang="5400000" scaled="1"/>
                </a:gradFill>
                <a:latin typeface="Arial"/>
                <a:cs typeface="Arial"/>
              </a:rPr>
              <a:t>CHỦ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62200" y="304800"/>
            <a:ext cx="6934200" cy="6553200"/>
            <a:chOff x="1392" y="192"/>
            <a:chExt cx="4368" cy="4128"/>
          </a:xfrm>
        </p:grpSpPr>
        <p:sp>
          <p:nvSpPr>
            <p:cNvPr id="12297" name="Line 4"/>
            <p:cNvSpPr>
              <a:spLocks noChangeShapeType="1"/>
            </p:cNvSpPr>
            <p:nvPr/>
          </p:nvSpPr>
          <p:spPr bwMode="auto">
            <a:xfrm>
              <a:off x="2928" y="2736"/>
              <a:ext cx="1200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98" name="Group 5"/>
            <p:cNvGrpSpPr>
              <a:grpSpLocks/>
            </p:cNvGrpSpPr>
            <p:nvPr/>
          </p:nvGrpSpPr>
          <p:grpSpPr bwMode="auto">
            <a:xfrm>
              <a:off x="1392" y="192"/>
              <a:ext cx="4368" cy="4128"/>
              <a:chOff x="1392" y="0"/>
              <a:chExt cx="4368" cy="4128"/>
            </a:xfrm>
          </p:grpSpPr>
          <p:grpSp>
            <p:nvGrpSpPr>
              <p:cNvPr id="12299" name="Group 6"/>
              <p:cNvGrpSpPr>
                <a:grpSpLocks/>
              </p:cNvGrpSpPr>
              <p:nvPr/>
            </p:nvGrpSpPr>
            <p:grpSpPr bwMode="auto">
              <a:xfrm>
                <a:off x="1392" y="0"/>
                <a:ext cx="4368" cy="4128"/>
                <a:chOff x="1392" y="0"/>
                <a:chExt cx="4368" cy="4128"/>
              </a:xfrm>
            </p:grpSpPr>
            <p:grpSp>
              <p:nvGrpSpPr>
                <p:cNvPr id="12305" name="Group 7"/>
                <p:cNvGrpSpPr>
                  <a:grpSpLocks/>
                </p:cNvGrpSpPr>
                <p:nvPr/>
              </p:nvGrpSpPr>
              <p:grpSpPr bwMode="auto">
                <a:xfrm>
                  <a:off x="1392" y="0"/>
                  <a:ext cx="4368" cy="4128"/>
                  <a:chOff x="1392" y="0"/>
                  <a:chExt cx="4368" cy="4128"/>
                </a:xfrm>
              </p:grpSpPr>
              <p:grpSp>
                <p:nvGrpSpPr>
                  <p:cNvPr id="12307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392" y="0"/>
                    <a:ext cx="4368" cy="4128"/>
                    <a:chOff x="1392" y="0"/>
                    <a:chExt cx="4368" cy="4128"/>
                  </a:xfrm>
                </p:grpSpPr>
                <p:grpSp>
                  <p:nvGrpSpPr>
                    <p:cNvPr id="12325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92" y="0"/>
                      <a:ext cx="4368" cy="4128"/>
                      <a:chOff x="720" y="0"/>
                      <a:chExt cx="4368" cy="4128"/>
                    </a:xfrm>
                  </p:grpSpPr>
                  <p:grpSp>
                    <p:nvGrpSpPr>
                      <p:cNvPr id="12329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00" y="192"/>
                        <a:ext cx="1056" cy="1008"/>
                        <a:chOff x="1968" y="768"/>
                        <a:chExt cx="1056" cy="1008"/>
                      </a:xfrm>
                    </p:grpSpPr>
                    <p:sp>
                      <p:nvSpPr>
                        <p:cNvPr id="12434" name="Oval 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08" y="768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33CCCC"/>
                            </a:gs>
                            <a:gs pos="100000">
                              <a:srgbClr val="FF0000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35" name="Oval 12">
                          <a:hlinkClick r:id="rId2" action="ppaction://hlinksldjump"/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68" y="960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33CCCC"/>
                            </a:gs>
                            <a:gs pos="100000">
                              <a:srgbClr val="FF0000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36" name="Oval 13">
                          <a:hlinkClick r:id="rId2" action="ppaction://hlinksldjump"/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44" y="960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33CCCC"/>
                            </a:gs>
                            <a:gs pos="100000">
                              <a:srgbClr val="FF0000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37" name="Oval 14">
                          <a:hlinkClick r:id="rId2" action="ppaction://hlinksldjump"/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64" y="1296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33CCCC"/>
                            </a:gs>
                            <a:gs pos="100000">
                              <a:srgbClr val="FF0000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38" name="Oval 15">
                          <a:hlinkClick r:id="rId2" action="ppaction://hlinksldjump"/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48" y="1296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33CCCC"/>
                            </a:gs>
                            <a:gs pos="100000">
                              <a:srgbClr val="FF0000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39" name="Oval 16">
                          <a:hlinkClick r:id="rId2" action="ppaction://hlinksldjump"/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00" y="1200"/>
                          <a:ext cx="240" cy="240"/>
                        </a:xfrm>
                        <a:prstGeom prst="ellipse">
                          <a:avLst/>
                        </a:prstGeom>
                        <a:solidFill>
                          <a:srgbClr val="FFFF99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2330" name="Group 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32" y="1344"/>
                        <a:ext cx="1056" cy="1008"/>
                        <a:chOff x="1968" y="768"/>
                        <a:chExt cx="1056" cy="1008"/>
                      </a:xfrm>
                    </p:grpSpPr>
                    <p:sp>
                      <p:nvSpPr>
                        <p:cNvPr id="12428" name="Oval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08" y="768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CC99FF"/>
                            </a:gs>
                            <a:gs pos="100000">
                              <a:srgbClr val="FFCC99"/>
                            </a:gs>
                          </a:gsLst>
                          <a:path path="rect">
                            <a:fillToRect r="100000" b="10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29" name="Oval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68" y="960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CC99FF"/>
                            </a:gs>
                            <a:gs pos="100000">
                              <a:srgbClr val="FFCC99"/>
                            </a:gs>
                          </a:gsLst>
                          <a:path path="rect">
                            <a:fillToRect r="100000" b="10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30" name="Oval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44" y="960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CC99FF"/>
                            </a:gs>
                            <a:gs pos="100000">
                              <a:srgbClr val="FFCC99"/>
                            </a:gs>
                          </a:gsLst>
                          <a:path path="rect">
                            <a:fillToRect r="100000" b="10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31" name="Oval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64" y="1296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CC99FF"/>
                            </a:gs>
                            <a:gs pos="100000">
                              <a:srgbClr val="FFCC99"/>
                            </a:gs>
                          </a:gsLst>
                          <a:path path="rect">
                            <a:fillToRect r="100000" b="10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32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48" y="1296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CC99FF"/>
                            </a:gs>
                            <a:gs pos="100000">
                              <a:srgbClr val="FFCC99"/>
                            </a:gs>
                          </a:gsLst>
                          <a:path path="rect">
                            <a:fillToRect r="100000" b="10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33" name="Oval 23">
                          <a:hlinkClick r:id="rId3" action="ppaction://hlinksldjump"/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00" y="1200"/>
                          <a:ext cx="240" cy="240"/>
                        </a:xfrm>
                        <a:prstGeom prst="ellipse">
                          <a:avLst/>
                        </a:prstGeom>
                        <a:solidFill>
                          <a:srgbClr val="CC99FF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2331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00" y="0"/>
                        <a:ext cx="1056" cy="1008"/>
                        <a:chOff x="480" y="1728"/>
                        <a:chExt cx="1056" cy="1008"/>
                      </a:xfrm>
                    </p:grpSpPr>
                    <p:sp>
                      <p:nvSpPr>
                        <p:cNvPr id="12422" name="Oval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0" y="1728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9933"/>
                            </a:gs>
                            <a:gs pos="100000">
                              <a:srgbClr val="764718"/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23" name="Oval 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0" y="1920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9933"/>
                            </a:gs>
                            <a:gs pos="100000">
                              <a:srgbClr val="764718"/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24" name="Oval 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56" y="1920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9933"/>
                            </a:gs>
                            <a:gs pos="100000">
                              <a:srgbClr val="764718"/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25" name="Oval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76" y="2256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9933"/>
                            </a:gs>
                            <a:gs pos="100000">
                              <a:srgbClr val="764718"/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26" name="Oval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60" y="2256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9933"/>
                            </a:gs>
                            <a:gs pos="100000">
                              <a:srgbClr val="764718"/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27" name="Oval 30">
                          <a:hlinkClick r:id="rId4" action="ppaction://hlinksldjump"/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12" y="2160"/>
                          <a:ext cx="240" cy="240"/>
                        </a:xfrm>
                        <a:prstGeom prst="ellipse">
                          <a:avLst/>
                        </a:prstGeom>
                        <a:solidFill>
                          <a:srgbClr val="33CCCC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2332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00" y="288"/>
                        <a:ext cx="1056" cy="1008"/>
                        <a:chOff x="1776" y="2640"/>
                        <a:chExt cx="1056" cy="1008"/>
                      </a:xfrm>
                    </p:grpSpPr>
                    <p:sp>
                      <p:nvSpPr>
                        <p:cNvPr id="12416" name="Oval 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16" y="2640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FFFF"/>
                            </a:gs>
                            <a:gs pos="100000">
                              <a:srgbClr val="FFFF66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17" name="Oval 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776" y="2832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FFFF"/>
                            </a:gs>
                            <a:gs pos="100000">
                              <a:srgbClr val="FFFF66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18" name="Oval 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52" y="2832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FFFF"/>
                            </a:gs>
                            <a:gs pos="100000">
                              <a:srgbClr val="FFFF66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19" name="Oval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72" y="3168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FFFF"/>
                            </a:gs>
                            <a:gs pos="100000">
                              <a:srgbClr val="FFFF66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20" name="Oval 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56" y="3168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FFFF"/>
                            </a:gs>
                            <a:gs pos="100000">
                              <a:srgbClr val="FFFF66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21" name="Oval 37">
                          <a:hlinkClick r:id="rId5" action="ppaction://hlinksldjump"/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08" y="3072"/>
                          <a:ext cx="240" cy="240"/>
                        </a:xfrm>
                        <a:prstGeom prst="ellipse">
                          <a:avLst/>
                        </a:prstGeom>
                        <a:solidFill>
                          <a:srgbClr val="80008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12333" name="AutoShape 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60" y="2400"/>
                        <a:ext cx="1392" cy="1728"/>
                      </a:xfrm>
                      <a:custGeom>
                        <a:avLst/>
                        <a:gdLst>
                          <a:gd name="T0" fmla="*/ 5 w 21600"/>
                          <a:gd name="T1" fmla="*/ 6 h 21600"/>
                          <a:gd name="T2" fmla="*/ 3 w 21600"/>
                          <a:gd name="T3" fmla="*/ 11 h 21600"/>
                          <a:gd name="T4" fmla="*/ 1 w 21600"/>
                          <a:gd name="T5" fmla="*/ 6 h 21600"/>
                          <a:gd name="T6" fmla="*/ 3 w 21600"/>
                          <a:gd name="T7" fmla="*/ 0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4500 w 21600"/>
                          <a:gd name="T13" fmla="*/ 4500 h 21600"/>
                          <a:gd name="T14" fmla="*/ 17100 w 21600"/>
                          <a:gd name="T15" fmla="*/ 17100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2334" name="Group 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0" y="1392"/>
                        <a:ext cx="1056" cy="1008"/>
                        <a:chOff x="1776" y="2640"/>
                        <a:chExt cx="1056" cy="1008"/>
                      </a:xfrm>
                    </p:grpSpPr>
                    <p:sp>
                      <p:nvSpPr>
                        <p:cNvPr id="12410" name="Oval 40">
                          <a:hlinkClick r:id="rId6" action="ppaction://hlinksldjump"/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16" y="2640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00FF"/>
                            </a:gs>
                            <a:gs pos="100000">
                              <a:srgbClr val="FFCCFF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11" name="Oval 41">
                          <a:hlinkClick r:id="rId6" action="ppaction://hlinksldjump"/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776" y="2832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00FF"/>
                            </a:gs>
                            <a:gs pos="100000">
                              <a:srgbClr val="FFCCFF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12" name="Oval 42">
                          <a:hlinkClick r:id="rId6" action="ppaction://hlinksldjump"/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52" y="2832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00FF"/>
                            </a:gs>
                            <a:gs pos="100000">
                              <a:srgbClr val="FFCCFF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13" name="Oval 43">
                          <a:hlinkClick r:id="rId6" action="ppaction://hlinksldjump"/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72" y="3168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00FF"/>
                            </a:gs>
                            <a:gs pos="100000">
                              <a:srgbClr val="FFCCFF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14" name="Oval 44">
                          <a:hlinkClick r:id="rId6" action="ppaction://hlinksldjump"/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56" y="3168"/>
                          <a:ext cx="480" cy="48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00FF"/>
                            </a:gs>
                            <a:gs pos="100000">
                              <a:srgbClr val="FFCCFF"/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15" name="Oval 45">
                          <a:hlinkClick r:id="rId6" action="ppaction://hlinksldjump"/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08" y="3072"/>
                          <a:ext cx="240" cy="240"/>
                        </a:xfrm>
                        <a:prstGeom prst="ellipse">
                          <a:avLst/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 algn="ctr" eaLnBrk="1" hangingPunct="1"/>
                          <a:endParaRPr lang="en-US" sz="4800">
                            <a:solidFill>
                              <a:srgbClr val="FF0000"/>
                            </a:solidFill>
                            <a:latin typeface="Arial" charset="0"/>
                          </a:endParaRPr>
                        </a:p>
                      </p:txBody>
                    </p:sp>
                  </p:grpSp>
                  <p:sp>
                    <p:nvSpPr>
                      <p:cNvPr id="12335" name="Freeform 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80" y="2000"/>
                        <a:ext cx="720" cy="400"/>
                      </a:xfrm>
                      <a:custGeom>
                        <a:avLst/>
                        <a:gdLst>
                          <a:gd name="T0" fmla="*/ 0 w 720"/>
                          <a:gd name="T1" fmla="*/ 16 h 400"/>
                          <a:gd name="T2" fmla="*/ 192 w 720"/>
                          <a:gd name="T3" fmla="*/ 64 h 400"/>
                          <a:gd name="T4" fmla="*/ 720 w 720"/>
                          <a:gd name="T5" fmla="*/ 400 h 400"/>
                          <a:gd name="T6" fmla="*/ 0 60000 65536"/>
                          <a:gd name="T7" fmla="*/ 0 60000 65536"/>
                          <a:gd name="T8" fmla="*/ 0 60000 65536"/>
                          <a:gd name="T9" fmla="*/ 0 w 720"/>
                          <a:gd name="T10" fmla="*/ 0 h 400"/>
                          <a:gd name="T11" fmla="*/ 720 w 720"/>
                          <a:gd name="T12" fmla="*/ 400 h 4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720" h="400">
                            <a:moveTo>
                              <a:pt x="0" y="16"/>
                            </a:moveTo>
                            <a:cubicBezTo>
                              <a:pt x="36" y="8"/>
                              <a:pt x="72" y="0"/>
                              <a:pt x="192" y="64"/>
                            </a:cubicBezTo>
                            <a:cubicBezTo>
                              <a:pt x="312" y="128"/>
                              <a:pt x="632" y="344"/>
                              <a:pt x="720" y="40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36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12" y="1248"/>
                        <a:ext cx="480" cy="1152"/>
                      </a:xfrm>
                      <a:custGeom>
                        <a:avLst/>
                        <a:gdLst>
                          <a:gd name="T0" fmla="*/ 0 w 480"/>
                          <a:gd name="T1" fmla="*/ 0 h 1152"/>
                          <a:gd name="T2" fmla="*/ 288 w 480"/>
                          <a:gd name="T3" fmla="*/ 144 h 1152"/>
                          <a:gd name="T4" fmla="*/ 288 w 480"/>
                          <a:gd name="T5" fmla="*/ 432 h 1152"/>
                          <a:gd name="T6" fmla="*/ 480 w 480"/>
                          <a:gd name="T7" fmla="*/ 1152 h 1152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80"/>
                          <a:gd name="T13" fmla="*/ 0 h 1152"/>
                          <a:gd name="T14" fmla="*/ 480 w 480"/>
                          <a:gd name="T15" fmla="*/ 1152 h 1152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80" h="1152">
                            <a:moveTo>
                              <a:pt x="0" y="0"/>
                            </a:moveTo>
                            <a:cubicBezTo>
                              <a:pt x="120" y="36"/>
                              <a:pt x="240" y="72"/>
                              <a:pt x="288" y="144"/>
                            </a:cubicBezTo>
                            <a:cubicBezTo>
                              <a:pt x="336" y="216"/>
                              <a:pt x="256" y="264"/>
                              <a:pt x="288" y="432"/>
                            </a:cubicBezTo>
                            <a:cubicBezTo>
                              <a:pt x="320" y="600"/>
                              <a:pt x="448" y="1032"/>
                              <a:pt x="480" y="1152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37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84" y="912"/>
                        <a:ext cx="200" cy="1488"/>
                      </a:xfrm>
                      <a:custGeom>
                        <a:avLst/>
                        <a:gdLst>
                          <a:gd name="T0" fmla="*/ 144 w 200"/>
                          <a:gd name="T1" fmla="*/ 0 h 1488"/>
                          <a:gd name="T2" fmla="*/ 144 w 200"/>
                          <a:gd name="T3" fmla="*/ 336 h 1488"/>
                          <a:gd name="T4" fmla="*/ 48 w 200"/>
                          <a:gd name="T5" fmla="*/ 480 h 1488"/>
                          <a:gd name="T6" fmla="*/ 192 w 200"/>
                          <a:gd name="T7" fmla="*/ 1056 h 1488"/>
                          <a:gd name="T8" fmla="*/ 0 w 200"/>
                          <a:gd name="T9" fmla="*/ 1488 h 14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0"/>
                          <a:gd name="T16" fmla="*/ 0 h 1488"/>
                          <a:gd name="T17" fmla="*/ 200 w 200"/>
                          <a:gd name="T18" fmla="*/ 1488 h 14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0" h="1488">
                            <a:moveTo>
                              <a:pt x="144" y="0"/>
                            </a:moveTo>
                            <a:cubicBezTo>
                              <a:pt x="152" y="128"/>
                              <a:pt x="160" y="256"/>
                              <a:pt x="144" y="336"/>
                            </a:cubicBezTo>
                            <a:cubicBezTo>
                              <a:pt x="128" y="416"/>
                              <a:pt x="40" y="360"/>
                              <a:pt x="48" y="480"/>
                            </a:cubicBezTo>
                            <a:cubicBezTo>
                              <a:pt x="56" y="600"/>
                              <a:pt x="200" y="888"/>
                              <a:pt x="192" y="1056"/>
                            </a:cubicBezTo>
                            <a:cubicBezTo>
                              <a:pt x="184" y="1224"/>
                              <a:pt x="32" y="1416"/>
                              <a:pt x="0" y="1488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38" name="Freeform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24" y="1200"/>
                        <a:ext cx="880" cy="1176"/>
                      </a:xfrm>
                      <a:custGeom>
                        <a:avLst/>
                        <a:gdLst>
                          <a:gd name="T0" fmla="*/ 816 w 880"/>
                          <a:gd name="T1" fmla="*/ 0 h 1176"/>
                          <a:gd name="T2" fmla="*/ 816 w 880"/>
                          <a:gd name="T3" fmla="*/ 96 h 1176"/>
                          <a:gd name="T4" fmla="*/ 432 w 880"/>
                          <a:gd name="T5" fmla="*/ 432 h 1176"/>
                          <a:gd name="T6" fmla="*/ 192 w 880"/>
                          <a:gd name="T7" fmla="*/ 1056 h 1176"/>
                          <a:gd name="T8" fmla="*/ 0 w 880"/>
                          <a:gd name="T9" fmla="*/ 1152 h 117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880"/>
                          <a:gd name="T16" fmla="*/ 0 h 1176"/>
                          <a:gd name="T17" fmla="*/ 880 w 880"/>
                          <a:gd name="T18" fmla="*/ 1176 h 117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880" h="1176">
                            <a:moveTo>
                              <a:pt x="816" y="0"/>
                            </a:moveTo>
                            <a:cubicBezTo>
                              <a:pt x="848" y="12"/>
                              <a:pt x="880" y="24"/>
                              <a:pt x="816" y="96"/>
                            </a:cubicBezTo>
                            <a:cubicBezTo>
                              <a:pt x="752" y="168"/>
                              <a:pt x="536" y="272"/>
                              <a:pt x="432" y="432"/>
                            </a:cubicBezTo>
                            <a:cubicBezTo>
                              <a:pt x="328" y="592"/>
                              <a:pt x="264" y="936"/>
                              <a:pt x="192" y="1056"/>
                            </a:cubicBezTo>
                            <a:cubicBezTo>
                              <a:pt x="120" y="1176"/>
                              <a:pt x="32" y="1136"/>
                              <a:pt x="0" y="1152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39" name="Freeform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8" y="1824"/>
                        <a:ext cx="960" cy="576"/>
                      </a:xfrm>
                      <a:custGeom>
                        <a:avLst/>
                        <a:gdLst>
                          <a:gd name="T0" fmla="*/ 960 w 960"/>
                          <a:gd name="T1" fmla="*/ 144 h 576"/>
                          <a:gd name="T2" fmla="*/ 816 w 960"/>
                          <a:gd name="T3" fmla="*/ 48 h 576"/>
                          <a:gd name="T4" fmla="*/ 672 w 960"/>
                          <a:gd name="T5" fmla="*/ 48 h 576"/>
                          <a:gd name="T6" fmla="*/ 480 w 960"/>
                          <a:gd name="T7" fmla="*/ 336 h 576"/>
                          <a:gd name="T8" fmla="*/ 0 w 960"/>
                          <a:gd name="T9" fmla="*/ 576 h 57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60"/>
                          <a:gd name="T16" fmla="*/ 0 h 576"/>
                          <a:gd name="T17" fmla="*/ 960 w 960"/>
                          <a:gd name="T18" fmla="*/ 576 h 57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60" h="576">
                            <a:moveTo>
                              <a:pt x="960" y="144"/>
                            </a:moveTo>
                            <a:cubicBezTo>
                              <a:pt x="912" y="104"/>
                              <a:pt x="864" y="64"/>
                              <a:pt x="816" y="48"/>
                            </a:cubicBezTo>
                            <a:cubicBezTo>
                              <a:pt x="768" y="32"/>
                              <a:pt x="728" y="0"/>
                              <a:pt x="672" y="48"/>
                            </a:cubicBezTo>
                            <a:cubicBezTo>
                              <a:pt x="616" y="96"/>
                              <a:pt x="592" y="248"/>
                              <a:pt x="480" y="336"/>
                            </a:cubicBezTo>
                            <a:cubicBezTo>
                              <a:pt x="368" y="424"/>
                              <a:pt x="80" y="536"/>
                              <a:pt x="0" y="576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2340" name="Group 51"/>
                      <p:cNvGrpSpPr>
                        <a:grpSpLocks/>
                      </p:cNvGrpSpPr>
                      <p:nvPr/>
                    </p:nvGrpSpPr>
                    <p:grpSpPr bwMode="auto">
                      <a:xfrm rot="-2969076">
                        <a:off x="3216" y="1680"/>
                        <a:ext cx="576" cy="288"/>
                        <a:chOff x="432" y="3456"/>
                        <a:chExt cx="1056" cy="240"/>
                      </a:xfrm>
                    </p:grpSpPr>
                    <p:sp>
                      <p:nvSpPr>
                        <p:cNvPr id="12401" name="Oval 5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76" y="3456"/>
                          <a:ext cx="912" cy="240"/>
                        </a:xfrm>
                        <a:prstGeom prst="ellipse">
                          <a:avLst/>
                        </a:prstGeom>
                        <a:solidFill>
                          <a:srgbClr val="008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402" name="Line 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24" y="3552"/>
                          <a:ext cx="864" cy="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403" name="Line 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72" y="3552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404" name="Line 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64" y="3552"/>
                          <a:ext cx="192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405" name="Line 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04" y="3600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406" name="Line 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816" y="3456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407" name="Line 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056" y="3456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408" name="Line 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48" y="3504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409" name="Line 6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32" y="3552"/>
                          <a:ext cx="144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2341" name="Group 61"/>
                      <p:cNvGrpSpPr>
                        <a:grpSpLocks/>
                      </p:cNvGrpSpPr>
                      <p:nvPr/>
                    </p:nvGrpSpPr>
                    <p:grpSpPr bwMode="auto">
                      <a:xfrm rot="-8050259">
                        <a:off x="2985" y="1191"/>
                        <a:ext cx="669" cy="207"/>
                        <a:chOff x="432" y="3456"/>
                        <a:chExt cx="1056" cy="240"/>
                      </a:xfrm>
                    </p:grpSpPr>
                    <p:sp>
                      <p:nvSpPr>
                        <p:cNvPr id="12392" name="Oval 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76" y="3456"/>
                          <a:ext cx="912" cy="240"/>
                        </a:xfrm>
                        <a:prstGeom prst="ellipse">
                          <a:avLst/>
                        </a:prstGeom>
                        <a:solidFill>
                          <a:srgbClr val="008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393" name="Line 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24" y="3552"/>
                          <a:ext cx="864" cy="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94" name="Line 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72" y="3552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95" name="Line 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64" y="3552"/>
                          <a:ext cx="192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96" name="Line 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04" y="3600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97" name="Line 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816" y="3456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98" name="Line 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056" y="3456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99" name="Line 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48" y="3504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400" name="Line 7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32" y="3552"/>
                          <a:ext cx="144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2342" name="Group 71"/>
                      <p:cNvGrpSpPr>
                        <a:grpSpLocks/>
                      </p:cNvGrpSpPr>
                      <p:nvPr/>
                    </p:nvGrpSpPr>
                    <p:grpSpPr bwMode="auto">
                      <a:xfrm rot="-8484876">
                        <a:off x="2736" y="1920"/>
                        <a:ext cx="624" cy="240"/>
                        <a:chOff x="432" y="3456"/>
                        <a:chExt cx="1056" cy="240"/>
                      </a:xfrm>
                    </p:grpSpPr>
                    <p:sp>
                      <p:nvSpPr>
                        <p:cNvPr id="12383" name="Oval 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76" y="3456"/>
                          <a:ext cx="912" cy="240"/>
                        </a:xfrm>
                        <a:prstGeom prst="ellipse">
                          <a:avLst/>
                        </a:prstGeom>
                        <a:solidFill>
                          <a:srgbClr val="008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384" name="Line 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24" y="3552"/>
                          <a:ext cx="864" cy="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85" name="Line 7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72" y="3552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86" name="Line 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64" y="3552"/>
                          <a:ext cx="192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87" name="Line 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04" y="3600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88" name="Line 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816" y="3456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89" name="Line 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056" y="3456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90" name="Line 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48" y="3504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91" name="Line 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32" y="3552"/>
                          <a:ext cx="144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2343" name="Group 81"/>
                      <p:cNvGrpSpPr>
                        <a:grpSpLocks/>
                      </p:cNvGrpSpPr>
                      <p:nvPr/>
                    </p:nvGrpSpPr>
                    <p:grpSpPr bwMode="auto">
                      <a:xfrm rot="-5033677">
                        <a:off x="1752" y="1752"/>
                        <a:ext cx="624" cy="192"/>
                        <a:chOff x="432" y="3456"/>
                        <a:chExt cx="1056" cy="240"/>
                      </a:xfrm>
                    </p:grpSpPr>
                    <p:sp>
                      <p:nvSpPr>
                        <p:cNvPr id="12374" name="Oval 8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76" y="3456"/>
                          <a:ext cx="912" cy="240"/>
                        </a:xfrm>
                        <a:prstGeom prst="ellipse">
                          <a:avLst/>
                        </a:prstGeom>
                        <a:solidFill>
                          <a:srgbClr val="008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375" name="Line 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24" y="3552"/>
                          <a:ext cx="864" cy="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76" name="Line 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72" y="3552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77" name="Line 8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64" y="3552"/>
                          <a:ext cx="192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78" name="Line 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04" y="3600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79" name="Line 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816" y="3456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80" name="Line 8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056" y="3456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81" name="Line 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48" y="3504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82" name="Line 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32" y="3552"/>
                          <a:ext cx="144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2344" name="Group 91"/>
                      <p:cNvGrpSpPr>
                        <a:grpSpLocks/>
                      </p:cNvGrpSpPr>
                      <p:nvPr/>
                    </p:nvGrpSpPr>
                    <p:grpSpPr bwMode="auto">
                      <a:xfrm rot="1478500">
                        <a:off x="3552" y="2304"/>
                        <a:ext cx="1056" cy="240"/>
                        <a:chOff x="432" y="3456"/>
                        <a:chExt cx="1056" cy="240"/>
                      </a:xfrm>
                    </p:grpSpPr>
                    <p:sp>
                      <p:nvSpPr>
                        <p:cNvPr id="12365" name="Oval 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76" y="3456"/>
                          <a:ext cx="912" cy="240"/>
                        </a:xfrm>
                        <a:prstGeom prst="ellipse">
                          <a:avLst/>
                        </a:prstGeom>
                        <a:solidFill>
                          <a:srgbClr val="008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366" name="Line 9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24" y="3552"/>
                          <a:ext cx="864" cy="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67" name="Line 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72" y="3552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68" name="Line 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64" y="3552"/>
                          <a:ext cx="192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69" name="Line 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04" y="3600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70" name="Line 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816" y="3456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71" name="Line 9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056" y="3456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72" name="Line 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48" y="3504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73" name="Line 1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32" y="3552"/>
                          <a:ext cx="144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2345" name="Group 101"/>
                      <p:cNvGrpSpPr>
                        <a:grpSpLocks/>
                      </p:cNvGrpSpPr>
                      <p:nvPr/>
                    </p:nvGrpSpPr>
                    <p:grpSpPr bwMode="auto">
                      <a:xfrm rot="-4023063">
                        <a:off x="2304" y="1680"/>
                        <a:ext cx="816" cy="240"/>
                        <a:chOff x="432" y="3456"/>
                        <a:chExt cx="1056" cy="240"/>
                      </a:xfrm>
                    </p:grpSpPr>
                    <p:sp>
                      <p:nvSpPr>
                        <p:cNvPr id="12356" name="Oval 10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76" y="3456"/>
                          <a:ext cx="912" cy="240"/>
                        </a:xfrm>
                        <a:prstGeom prst="ellipse">
                          <a:avLst/>
                        </a:prstGeom>
                        <a:solidFill>
                          <a:srgbClr val="008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357" name="Line 1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24" y="3552"/>
                          <a:ext cx="864" cy="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58" name="Line 1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72" y="3552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59" name="Line 1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64" y="3552"/>
                          <a:ext cx="192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60" name="Line 1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04" y="3600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61" name="Line 10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816" y="3456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62" name="Line 10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056" y="3456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63" name="Line 1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48" y="3504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64" name="Line 1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32" y="3552"/>
                          <a:ext cx="144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2346" name="Group 111"/>
                      <p:cNvGrpSpPr>
                        <a:grpSpLocks/>
                      </p:cNvGrpSpPr>
                      <p:nvPr/>
                    </p:nvGrpSpPr>
                    <p:grpSpPr bwMode="auto">
                      <a:xfrm rot="7998322">
                        <a:off x="1704" y="2328"/>
                        <a:ext cx="576" cy="240"/>
                        <a:chOff x="432" y="3456"/>
                        <a:chExt cx="1056" cy="240"/>
                      </a:xfrm>
                    </p:grpSpPr>
                    <p:sp>
                      <p:nvSpPr>
                        <p:cNvPr id="12347" name="Oval 1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76" y="3456"/>
                          <a:ext cx="912" cy="240"/>
                        </a:xfrm>
                        <a:prstGeom prst="ellipse">
                          <a:avLst/>
                        </a:prstGeom>
                        <a:solidFill>
                          <a:srgbClr val="339966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12348" name="Line 1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24" y="3552"/>
                          <a:ext cx="864" cy="4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49" name="Line 1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72" y="3552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50" name="Line 1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64" y="3552"/>
                          <a:ext cx="192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51" name="Line 1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04" y="3600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52" name="Line 1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816" y="3456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53" name="Line 1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056" y="3456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54" name="Line 1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48" y="3504"/>
                          <a:ext cx="144" cy="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55" name="Line 1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32" y="3552"/>
                          <a:ext cx="144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2326" name="AutoShap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8" y="2976"/>
                      <a:ext cx="288" cy="288"/>
                    </a:xfrm>
                    <a:prstGeom prst="sun">
                      <a:avLst>
                        <a:gd name="adj" fmla="val 2500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2327" name="AutoShap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3168"/>
                      <a:ext cx="240" cy="192"/>
                    </a:xfrm>
                    <a:prstGeom prst="sun">
                      <a:avLst>
                        <a:gd name="adj" fmla="val 25000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Arial" charset="0"/>
                      </a:endParaRPr>
                    </a:p>
                  </p:txBody>
                </p:sp>
                <p:sp>
                  <p:nvSpPr>
                    <p:cNvPr id="12328" name="AutoShape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6" y="3168"/>
                      <a:ext cx="240" cy="288"/>
                    </a:xfrm>
                    <a:prstGeom prst="sun">
                      <a:avLst>
                        <a:gd name="adj" fmla="val 46875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12308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592"/>
                    <a:ext cx="12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09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59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10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3072" y="259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11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59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12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360" y="259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13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504" y="259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14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259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15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259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16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259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17" name="Line 1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4" y="259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18" name="Line 1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0" y="259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19" name="Line 1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96" y="259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20" name="Line 1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52" y="259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21" name="Line 1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08" y="259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22" name="Line 1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64" y="259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23" name="Line 1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20" y="259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24" name="Line 1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6" y="2592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306" name="Line 141"/>
                <p:cNvSpPr>
                  <a:spLocks noChangeShapeType="1"/>
                </p:cNvSpPr>
                <p:nvPr/>
              </p:nvSpPr>
              <p:spPr bwMode="auto">
                <a:xfrm>
                  <a:off x="2928" y="2736"/>
                  <a:ext cx="12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300" name="Text Box 142"/>
              <p:cNvSpPr txBox="1">
                <a:spLocks noChangeArrowheads="1"/>
              </p:cNvSpPr>
              <p:nvPr/>
            </p:nvSpPr>
            <p:spPr bwMode="auto">
              <a:xfrm>
                <a:off x="1776" y="2304"/>
                <a:ext cx="33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endParaRPr lang="en-US" sz="400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12301" name="Text Box 143"/>
              <p:cNvSpPr txBox="1">
                <a:spLocks noChangeArrowheads="1"/>
              </p:cNvSpPr>
              <p:nvPr/>
            </p:nvSpPr>
            <p:spPr bwMode="auto">
              <a:xfrm>
                <a:off x="2208" y="1190"/>
                <a:ext cx="33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endParaRPr lang="en-US" sz="400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12302" name="Text Box 144"/>
              <p:cNvSpPr txBox="1">
                <a:spLocks noChangeArrowheads="1"/>
              </p:cNvSpPr>
              <p:nvPr/>
            </p:nvSpPr>
            <p:spPr bwMode="auto">
              <a:xfrm>
                <a:off x="3072" y="864"/>
                <a:ext cx="33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endParaRPr lang="en-US" sz="400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12303" name="Text Box 145"/>
              <p:cNvSpPr txBox="1">
                <a:spLocks noChangeArrowheads="1"/>
              </p:cNvSpPr>
              <p:nvPr/>
            </p:nvSpPr>
            <p:spPr bwMode="auto">
              <a:xfrm>
                <a:off x="4128" y="768"/>
                <a:ext cx="33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endParaRPr lang="en-US" sz="400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12304" name="Text Box 146"/>
              <p:cNvSpPr txBox="1">
                <a:spLocks noChangeArrowheads="1"/>
              </p:cNvSpPr>
              <p:nvPr/>
            </p:nvSpPr>
            <p:spPr bwMode="auto">
              <a:xfrm>
                <a:off x="4560" y="1296"/>
                <a:ext cx="336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endParaRPr lang="en-US" sz="4000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23034" name="Text Box 15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971800" y="29718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latin typeface="Arial" charset="0"/>
              </a:rPr>
              <a:t>1</a:t>
            </a:r>
          </a:p>
        </p:txBody>
      </p:sp>
      <p:sp>
        <p:nvSpPr>
          <p:cNvPr id="123035" name="Text Box 15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733800" y="1219200"/>
            <a:ext cx="99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123036" name="Text Box 15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638800" y="762000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123037" name="Text Box 15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543800" y="10668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latin typeface="Arial" charset="0"/>
              </a:rPr>
              <a:t>4</a:t>
            </a:r>
          </a:p>
        </p:txBody>
      </p:sp>
      <p:sp>
        <p:nvSpPr>
          <p:cNvPr id="123038" name="Text Box 15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153400" y="2895600"/>
            <a:ext cx="99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>
                <a:solidFill>
                  <a:srgbClr val="CC00CC"/>
                </a:solidFill>
                <a:latin typeface="Arial" charset="0"/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3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3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3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3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3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3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3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3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23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3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3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3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123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123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3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3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77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8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38"/>
                  </p:tgtEl>
                </p:cond>
              </p:nextCondLst>
            </p:seq>
          </p:childTnLst>
        </p:cTn>
      </p:par>
    </p:tnLst>
    <p:bldLst>
      <p:bldP spid="122882" grpId="0" animBg="1"/>
      <p:bldP spid="123034" grpId="0"/>
      <p:bldP spid="123034" grpId="1"/>
      <p:bldP spid="123035" grpId="0"/>
      <p:bldP spid="123035" grpId="1"/>
      <p:bldP spid="123036" grpId="0"/>
      <p:bldP spid="123036" grpId="1"/>
      <p:bldP spid="123037" grpId="0"/>
      <p:bldP spid="123037" grpId="1"/>
      <p:bldP spid="12303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6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9540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762000" y="990600"/>
            <a:ext cx="6705600" cy="228758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rgbClr val="CECEFF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b="0">
                <a:latin typeface="Arial" charset="0"/>
                <a:sym typeface="Wingdings" pitchFamily="2" charset="2"/>
              </a:rPr>
              <a:t></a:t>
            </a:r>
            <a:r>
              <a:rPr lang="en-US" sz="4800">
                <a:solidFill>
                  <a:srgbClr val="FFFF00"/>
                </a:solidFill>
                <a:latin typeface="Times New Roman" pitchFamily="18" charset="0"/>
              </a:rPr>
              <a:t>Khi lắp cái đu ta cần chọn các chi tiết nào trong bộ lắp ghép? </a:t>
            </a:r>
          </a:p>
        </p:txBody>
      </p:sp>
      <p:sp>
        <p:nvSpPr>
          <p:cNvPr id="13316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800600" y="6172200"/>
            <a:ext cx="1447800" cy="457200"/>
          </a:xfrm>
          <a:prstGeom prst="actionButtonBlank">
            <a:avLst/>
          </a:prstGeom>
          <a:gradFill rotWithShape="1">
            <a:gsLst>
              <a:gs pos="0">
                <a:srgbClr val="FFCC66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latin typeface="Arial" charset="0"/>
                <a:cs typeface="Arial" charset="0"/>
              </a:rPr>
              <a:t>Đáp án</a:t>
            </a:r>
          </a:p>
        </p:txBody>
      </p:sp>
      <p:sp>
        <p:nvSpPr>
          <p:cNvPr id="13317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48400" y="6172200"/>
            <a:ext cx="1447800" cy="457200"/>
          </a:xfrm>
          <a:prstGeom prst="actionButtonBlank">
            <a:avLst/>
          </a:prstGeom>
          <a:gradFill rotWithShape="1">
            <a:gsLst>
              <a:gs pos="0">
                <a:srgbClr val="FFCC66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latin typeface="Arial" charset="0"/>
                <a:cs typeface="Arial" charset="0"/>
              </a:rPr>
              <a:t>Chọn câu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143000" y="609600"/>
            <a:ext cx="8243888" cy="762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3600" smtClean="0">
                <a:solidFill>
                  <a:srgbClr val="9900CC"/>
                </a:solidFill>
                <a:latin typeface="Arial"/>
              </a:rPr>
              <a:t>Chi tiết và dụng cụ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4114800"/>
            <a:ext cx="2209800" cy="1690688"/>
            <a:chOff x="144" y="2588"/>
            <a:chExt cx="1392" cy="1065"/>
          </a:xfrm>
        </p:grpSpPr>
        <p:pic>
          <p:nvPicPr>
            <p:cNvPr id="14365" name="Picture 4" descr="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2588"/>
              <a:ext cx="1056" cy="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6" name="Text Box 5"/>
            <p:cNvSpPr txBox="1">
              <a:spLocks noChangeArrowheads="1"/>
            </p:cNvSpPr>
            <p:nvPr/>
          </p:nvSpPr>
          <p:spPr bwMode="auto">
            <a:xfrm>
              <a:off x="144" y="3223"/>
              <a:ext cx="139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25000"/>
                </a:spcBef>
              </a:pPr>
              <a:r>
                <a:rPr lang="en-US" sz="2400">
                  <a:latin typeface="Arial" charset="0"/>
                  <a:cs typeface="Times New Roman" pitchFamily="18" charset="0"/>
                </a:rPr>
                <a:t>Thanh chữ U dài (3 cái)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524000"/>
            <a:ext cx="2246313" cy="1682750"/>
            <a:chOff x="121" y="1296"/>
            <a:chExt cx="1415" cy="1060"/>
          </a:xfrm>
        </p:grpSpPr>
        <p:sp>
          <p:nvSpPr>
            <p:cNvPr id="14363" name="Text Box 7"/>
            <p:cNvSpPr txBox="1">
              <a:spLocks noChangeArrowheads="1"/>
            </p:cNvSpPr>
            <p:nvPr/>
          </p:nvSpPr>
          <p:spPr bwMode="auto">
            <a:xfrm>
              <a:off x="240" y="1872"/>
              <a:ext cx="1153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5000"/>
                </a:spcBef>
              </a:pPr>
              <a:r>
                <a:rPr lang="en-US">
                  <a:latin typeface="Arial" charset="0"/>
                  <a:cs typeface="Times New Roman" pitchFamily="18" charset="0"/>
                </a:rPr>
                <a:t> </a:t>
              </a:r>
              <a:r>
                <a:rPr lang="en-US" sz="2400">
                  <a:latin typeface="Arial" charset="0"/>
                  <a:cs typeface="Times New Roman" pitchFamily="18" charset="0"/>
                </a:rPr>
                <a:t>Tấm lớn</a:t>
              </a:r>
            </a:p>
            <a:p>
              <a:pPr algn="ctr">
                <a:lnSpc>
                  <a:spcPct val="80000"/>
                </a:lnSpc>
                <a:spcBef>
                  <a:spcPct val="25000"/>
                </a:spcBef>
              </a:pPr>
              <a:r>
                <a:rPr lang="en-US" sz="2400">
                  <a:latin typeface="Arial" charset="0"/>
                  <a:cs typeface="Times New Roman" pitchFamily="18" charset="0"/>
                </a:rPr>
                <a:t>(1 cái)</a:t>
              </a:r>
            </a:p>
          </p:txBody>
        </p:sp>
        <p:pic>
          <p:nvPicPr>
            <p:cNvPr id="14364" name="Picture 8" descr="DSC_002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1" y="1296"/>
              <a:ext cx="141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886200" y="1600200"/>
            <a:ext cx="1720850" cy="1889125"/>
            <a:chOff x="2736" y="1344"/>
            <a:chExt cx="1084" cy="1190"/>
          </a:xfrm>
        </p:grpSpPr>
        <p:sp>
          <p:nvSpPr>
            <p:cNvPr id="14361" name="Text Box 10"/>
            <p:cNvSpPr txBox="1">
              <a:spLocks noChangeArrowheads="1"/>
            </p:cNvSpPr>
            <p:nvPr/>
          </p:nvSpPr>
          <p:spPr bwMode="auto">
            <a:xfrm>
              <a:off x="2784" y="1894"/>
              <a:ext cx="103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 charset="0"/>
                  <a:cs typeface="Times New Roman" pitchFamily="18" charset="0"/>
                </a:rPr>
                <a:t>Tấm 3 lỗ</a:t>
              </a:r>
            </a:p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 charset="0"/>
                  <a:cs typeface="Times New Roman" pitchFamily="18" charset="0"/>
                </a:rPr>
                <a:t>(1 cái)</a:t>
              </a:r>
            </a:p>
          </p:txBody>
        </p:sp>
        <p:pic>
          <p:nvPicPr>
            <p:cNvPr id="14362" name="Picture 11" descr="DSC_004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230376">
              <a:off x="2736" y="1344"/>
              <a:ext cx="1072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562600" y="762000"/>
            <a:ext cx="1981200" cy="3173413"/>
            <a:chOff x="3840" y="432"/>
            <a:chExt cx="1392" cy="1999"/>
          </a:xfrm>
        </p:grpSpPr>
        <p:sp>
          <p:nvSpPr>
            <p:cNvPr id="14359" name="Text Box 13"/>
            <p:cNvSpPr txBox="1">
              <a:spLocks noChangeArrowheads="1"/>
            </p:cNvSpPr>
            <p:nvPr/>
          </p:nvSpPr>
          <p:spPr bwMode="auto">
            <a:xfrm>
              <a:off x="3840" y="1903"/>
              <a:ext cx="139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Times New Roman" pitchFamily="18" charset="0"/>
                </a:rPr>
                <a:t>Thanh thẳng 11lỗ</a:t>
              </a:r>
            </a:p>
            <a:p>
              <a:pPr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Times New Roman" pitchFamily="18" charset="0"/>
                </a:rPr>
                <a:t>       ( 5 cái )</a:t>
              </a:r>
            </a:p>
          </p:txBody>
        </p:sp>
        <p:pic>
          <p:nvPicPr>
            <p:cNvPr id="14360" name="Picture 14" descr="DSC_003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3675" y="693"/>
              <a:ext cx="1431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315200" y="838200"/>
            <a:ext cx="1524000" cy="2944813"/>
            <a:chOff x="4800" y="576"/>
            <a:chExt cx="1392" cy="1855"/>
          </a:xfrm>
        </p:grpSpPr>
        <p:sp>
          <p:nvSpPr>
            <p:cNvPr id="14357" name="Text Box 16"/>
            <p:cNvSpPr txBox="1">
              <a:spLocks noChangeArrowheads="1"/>
            </p:cNvSpPr>
            <p:nvPr/>
          </p:nvSpPr>
          <p:spPr bwMode="auto">
            <a:xfrm>
              <a:off x="4800" y="1903"/>
              <a:ext cx="139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Times New Roman" pitchFamily="18" charset="0"/>
                </a:rPr>
                <a:t>Thanh thẳng 7lỗ </a:t>
              </a:r>
            </a:p>
            <a:p>
              <a:pPr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Times New Roman" pitchFamily="18" charset="0"/>
                </a:rPr>
                <a:t>(4 cái )</a:t>
              </a:r>
            </a:p>
          </p:txBody>
        </p:sp>
        <p:pic>
          <p:nvPicPr>
            <p:cNvPr id="14358" name="Picture 17" descr="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4636" y="884"/>
              <a:ext cx="1240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4191000" y="4800600"/>
            <a:ext cx="2133600" cy="1112838"/>
            <a:chOff x="2880" y="3046"/>
            <a:chExt cx="1344" cy="809"/>
          </a:xfrm>
        </p:grpSpPr>
        <p:sp>
          <p:nvSpPr>
            <p:cNvPr id="14355" name="Text Box 19"/>
            <p:cNvSpPr txBox="1">
              <a:spLocks noChangeArrowheads="1"/>
            </p:cNvSpPr>
            <p:nvPr/>
          </p:nvSpPr>
          <p:spPr bwMode="auto">
            <a:xfrm>
              <a:off x="3120" y="3251"/>
              <a:ext cx="1104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Arial" charset="0"/>
                  <a:cs typeface="Times New Roman" pitchFamily="18" charset="0"/>
                </a:rPr>
                <a:t>Trục dài(1 cái)</a:t>
              </a:r>
            </a:p>
          </p:txBody>
        </p:sp>
        <p:pic>
          <p:nvPicPr>
            <p:cNvPr id="14356" name="Picture 20" descr="DSC_012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80" y="3046"/>
              <a:ext cx="1104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6172200" y="4038600"/>
            <a:ext cx="2667000" cy="2152650"/>
            <a:chOff x="4128" y="2496"/>
            <a:chExt cx="1536" cy="1356"/>
          </a:xfrm>
        </p:grpSpPr>
        <p:sp>
          <p:nvSpPr>
            <p:cNvPr id="14353" name="Text Box 22"/>
            <p:cNvSpPr txBox="1">
              <a:spLocks noChangeArrowheads="1"/>
            </p:cNvSpPr>
            <p:nvPr/>
          </p:nvSpPr>
          <p:spPr bwMode="auto">
            <a:xfrm>
              <a:off x="4224" y="3305"/>
              <a:ext cx="1440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25000"/>
                </a:spcBef>
              </a:pPr>
              <a:r>
                <a:rPr lang="en-US" sz="2400">
                  <a:latin typeface="Arial" charset="0"/>
                  <a:cs typeface="Times New Roman" pitchFamily="18" charset="0"/>
                </a:rPr>
                <a:t>Tua vít, vòng hãm,cờ lê, ốc và vít</a:t>
              </a:r>
            </a:p>
          </p:txBody>
        </p:sp>
        <p:pic>
          <p:nvPicPr>
            <p:cNvPr id="14354" name="Picture 23" descr="DSC_011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128" y="2496"/>
              <a:ext cx="1488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2362200" y="1752600"/>
            <a:ext cx="1524000" cy="1093788"/>
            <a:chOff x="1632" y="1479"/>
            <a:chExt cx="1104" cy="1505"/>
          </a:xfrm>
        </p:grpSpPr>
        <p:sp>
          <p:nvSpPr>
            <p:cNvPr id="14351" name="Text Box 25"/>
            <p:cNvSpPr txBox="1">
              <a:spLocks noChangeArrowheads="1"/>
            </p:cNvSpPr>
            <p:nvPr/>
          </p:nvSpPr>
          <p:spPr bwMode="auto">
            <a:xfrm>
              <a:off x="1632" y="1927"/>
              <a:ext cx="1104" cy="1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5000"/>
                </a:spcBef>
              </a:pPr>
              <a:r>
                <a:rPr lang="en-US" sz="2400">
                  <a:latin typeface="Arial" charset="0"/>
                  <a:cs typeface="Times New Roman" pitchFamily="18" charset="0"/>
                </a:rPr>
                <a:t>Tấm nhỏ</a:t>
              </a:r>
            </a:p>
            <a:p>
              <a:pPr algn="ctr">
                <a:lnSpc>
                  <a:spcPct val="80000"/>
                </a:lnSpc>
                <a:spcBef>
                  <a:spcPct val="25000"/>
                </a:spcBef>
              </a:pPr>
              <a:r>
                <a:rPr lang="en-US" sz="2400">
                  <a:latin typeface="Arial" charset="0"/>
                  <a:cs typeface="Times New Roman" pitchFamily="18" charset="0"/>
                </a:rPr>
                <a:t>(1 cái)</a:t>
              </a:r>
            </a:p>
          </p:txBody>
        </p:sp>
        <p:pic>
          <p:nvPicPr>
            <p:cNvPr id="14352" name="Picture 26" descr="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740" y="1479"/>
              <a:ext cx="943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2389188" y="4183063"/>
            <a:ext cx="2057400" cy="1704975"/>
            <a:chOff x="1505" y="2635"/>
            <a:chExt cx="1296" cy="1074"/>
          </a:xfrm>
        </p:grpSpPr>
        <p:sp>
          <p:nvSpPr>
            <p:cNvPr id="14349" name="Text Box 28"/>
            <p:cNvSpPr txBox="1">
              <a:spLocks noChangeArrowheads="1"/>
            </p:cNvSpPr>
            <p:nvPr/>
          </p:nvSpPr>
          <p:spPr bwMode="auto">
            <a:xfrm>
              <a:off x="1505" y="3279"/>
              <a:ext cx="1296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2400">
                  <a:latin typeface="Arial" charset="0"/>
                  <a:cs typeface="Times New Roman" pitchFamily="18" charset="0"/>
                </a:rPr>
                <a:t>Thanh chữ L dài(2 cái)</a:t>
              </a:r>
            </a:p>
          </p:txBody>
        </p:sp>
        <p:pic>
          <p:nvPicPr>
            <p:cNvPr id="14350" name="Picture 29" descr="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776" y="2635"/>
              <a:ext cx="624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8" name="AutoShape 30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4763" y="6338888"/>
            <a:ext cx="1447800" cy="457200"/>
          </a:xfrm>
          <a:prstGeom prst="actionButtonBlank">
            <a:avLst/>
          </a:prstGeom>
          <a:gradFill rotWithShape="1">
            <a:gsLst>
              <a:gs pos="0">
                <a:srgbClr val="FFCC66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latin typeface="Arial" charset="0"/>
                <a:cs typeface="Arial" charset="0"/>
              </a:rPr>
              <a:t>Chọn câu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Picture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 b="0">
              <a:latin typeface="Arial" charset="0"/>
            </a:endParaRP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2819400" y="1143000"/>
            <a:ext cx="5334000" cy="256857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>
                <a:latin typeface="Arial" charset="0"/>
                <a:sym typeface="Wingdings" pitchFamily="2" charset="2"/>
              </a:rPr>
              <a:t> </a:t>
            </a:r>
            <a:r>
              <a:rPr lang="en-US" sz="5400">
                <a:solidFill>
                  <a:srgbClr val="CC00CC"/>
                </a:solidFill>
                <a:latin typeface="Times New Roman" pitchFamily="18" charset="0"/>
              </a:rPr>
              <a:t>Cái đu có những bộ phận nào ? </a:t>
            </a:r>
            <a:endParaRPr lang="en-US" sz="5400">
              <a:solidFill>
                <a:srgbClr val="CC00CC"/>
              </a:solidFill>
              <a:latin typeface="VNI-Times" pitchFamily="2" charset="0"/>
            </a:endParaRPr>
          </a:p>
        </p:txBody>
      </p:sp>
      <p:sp>
        <p:nvSpPr>
          <p:cNvPr id="15365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572000" y="5562600"/>
            <a:ext cx="1447800" cy="457200"/>
          </a:xfrm>
          <a:prstGeom prst="actionButtonBlank">
            <a:avLst/>
          </a:prstGeom>
          <a:gradFill rotWithShape="1">
            <a:gsLst>
              <a:gs pos="0">
                <a:srgbClr val="FFCC66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latin typeface="Arial" charset="0"/>
                <a:cs typeface="Arial" charset="0"/>
              </a:rPr>
              <a:t>Đáp án</a:t>
            </a:r>
          </a:p>
        </p:txBody>
      </p:sp>
      <p:sp>
        <p:nvSpPr>
          <p:cNvPr id="15366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9800" y="5562600"/>
            <a:ext cx="1447800" cy="457200"/>
          </a:xfrm>
          <a:prstGeom prst="actionButtonBlank">
            <a:avLst/>
          </a:prstGeom>
          <a:gradFill rotWithShape="1">
            <a:gsLst>
              <a:gs pos="0">
                <a:srgbClr val="FFCC66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latin typeface="Arial" charset="0"/>
                <a:cs typeface="Arial" charset="0"/>
              </a:rPr>
              <a:t>Chọn câu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4" descr="images (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5338" name="Text Box 10"/>
          <p:cNvSpPr txBox="1">
            <a:spLocks noChangeArrowheads="1"/>
          </p:cNvSpPr>
          <p:nvPr/>
        </p:nvSpPr>
        <p:spPr bwMode="auto">
          <a:xfrm>
            <a:off x="6324600" y="51816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Arial" charset="0"/>
                <a:cs typeface="Times New Roman" pitchFamily="18" charset="0"/>
              </a:rPr>
              <a:t>    </a:t>
            </a:r>
            <a:r>
              <a:rPr lang="en-US" sz="280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Trục đu</a:t>
            </a:r>
          </a:p>
        </p:txBody>
      </p:sp>
      <p:sp>
        <p:nvSpPr>
          <p:cNvPr id="16388" name="AutoShape 12"/>
          <p:cNvSpPr>
            <a:spLocks noChangeArrowheads="1"/>
          </p:cNvSpPr>
          <p:nvPr/>
        </p:nvSpPr>
        <p:spPr bwMode="auto">
          <a:xfrm>
            <a:off x="2057400" y="0"/>
            <a:ext cx="5486400" cy="2133600"/>
          </a:xfrm>
          <a:prstGeom prst="cloudCallout">
            <a:avLst>
              <a:gd name="adj1" fmla="val -32319"/>
              <a:gd name="adj2" fmla="val 67486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vi-VN" b="0">
              <a:latin typeface="Arial" charset="0"/>
              <a:cs typeface="Times New Roman" pitchFamily="18" charset="0"/>
            </a:endParaRP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2590800" y="685800"/>
            <a:ext cx="403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0">
                <a:solidFill>
                  <a:srgbClr val="CC3300"/>
                </a:solidFill>
                <a:latin typeface="Arial" charset="0"/>
                <a:cs typeface="Times New Roman" pitchFamily="18" charset="0"/>
              </a:rPr>
              <a:t>Cái đu có 3 bộ phận</a:t>
            </a:r>
          </a:p>
        </p:txBody>
      </p:sp>
      <p:sp>
        <p:nvSpPr>
          <p:cNvPr id="16390" name="Text Box 15"/>
          <p:cNvSpPr txBox="1">
            <a:spLocks noChangeArrowheads="1"/>
          </p:cNvSpPr>
          <p:nvPr/>
        </p:nvSpPr>
        <p:spPr bwMode="auto">
          <a:xfrm>
            <a:off x="381000" y="5181600"/>
            <a:ext cx="1752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Gía đỡ đu</a:t>
            </a:r>
          </a:p>
        </p:txBody>
      </p:sp>
      <p:sp>
        <p:nvSpPr>
          <p:cNvPr id="16391" name="Text Box 16"/>
          <p:cNvSpPr txBox="1">
            <a:spLocks noChangeArrowheads="1"/>
          </p:cNvSpPr>
          <p:nvPr/>
        </p:nvSpPr>
        <p:spPr bwMode="auto">
          <a:xfrm>
            <a:off x="3276600" y="51816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Ghế đu</a:t>
            </a:r>
          </a:p>
        </p:txBody>
      </p:sp>
      <p:pic>
        <p:nvPicPr>
          <p:cNvPr id="134155" name="Picture 11" descr="Picture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297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8" name="Picture 14" descr="Picture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590800"/>
            <a:ext cx="28162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9" name="Picture 15" descr="Picture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590800"/>
            <a:ext cx="28162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AutoShape 1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0" y="6019800"/>
            <a:ext cx="1447800" cy="457200"/>
          </a:xfrm>
          <a:prstGeom prst="actionButtonBlank">
            <a:avLst/>
          </a:prstGeom>
          <a:gradFill rotWithShape="1">
            <a:gsLst>
              <a:gs pos="0">
                <a:srgbClr val="FFCC66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latin typeface="Arial" charset="0"/>
                <a:cs typeface="Arial" charset="0"/>
              </a:rPr>
              <a:t>Chọn câu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8" grpId="0"/>
    </p:bld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eam">
  <a:themeElements>
    <a:clrScheme name="1_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1_Beam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mn</Template>
  <TotalTime>1439</TotalTime>
  <Words>434</Words>
  <Application>Microsoft Office PowerPoint</Application>
  <PresentationFormat>On-screen Show (4:3)</PresentationFormat>
  <Paragraphs>81</Paragraphs>
  <Slides>25</Slides>
  <Notes>0</Notes>
  <HiddenSlides>5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VNI-Centur</vt:lpstr>
      <vt:lpstr>Arial</vt:lpstr>
      <vt:lpstr>.VnArial</vt:lpstr>
      <vt:lpstr>Wingdings</vt:lpstr>
      <vt:lpstr>Times New Roman</vt:lpstr>
      <vt:lpstr>VNI-Times</vt:lpstr>
      <vt:lpstr>Balloons</vt:lpstr>
      <vt:lpstr>Beam</vt:lpstr>
      <vt:lpstr>1_Beam</vt:lpstr>
      <vt:lpstr>Slide 1</vt:lpstr>
      <vt:lpstr>Slide 2</vt:lpstr>
      <vt:lpstr>Slide 3</vt:lpstr>
      <vt:lpstr>Slide 4</vt:lpstr>
      <vt:lpstr>Slide 5</vt:lpstr>
      <vt:lpstr>Slide 6</vt:lpstr>
      <vt:lpstr>Chi tiết và dụng cụ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77</cp:revision>
  <dcterms:created xsi:type="dcterms:W3CDTF">2007-01-30T05:31:15Z</dcterms:created>
  <dcterms:modified xsi:type="dcterms:W3CDTF">2016-06-30T01:13:08Z</dcterms:modified>
</cp:coreProperties>
</file>