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media/media1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3" r:id="rId4"/>
    <p:sldId id="260" r:id="rId5"/>
    <p:sldId id="265" r:id="rId6"/>
    <p:sldId id="261" r:id="rId7"/>
    <p:sldId id="267" r:id="rId8"/>
    <p:sldId id="268" r:id="rId9"/>
    <p:sldId id="269" r:id="rId10"/>
    <p:sldId id="270" r:id="rId11"/>
    <p:sldId id="299" r:id="rId12"/>
    <p:sldId id="273" r:id="rId13"/>
    <p:sldId id="274" r:id="rId14"/>
    <p:sldId id="275" r:id="rId15"/>
    <p:sldId id="296" r:id="rId16"/>
    <p:sldId id="277" r:id="rId17"/>
    <p:sldId id="284" r:id="rId18"/>
    <p:sldId id="285" r:id="rId19"/>
    <p:sldId id="278" r:id="rId20"/>
    <p:sldId id="286" r:id="rId21"/>
    <p:sldId id="287" r:id="rId22"/>
    <p:sldId id="279" r:id="rId23"/>
    <p:sldId id="288" r:id="rId24"/>
    <p:sldId id="280" r:id="rId25"/>
    <p:sldId id="297" r:id="rId26"/>
    <p:sldId id="281" r:id="rId27"/>
    <p:sldId id="293" r:id="rId28"/>
    <p:sldId id="292" r:id="rId29"/>
    <p:sldId id="290" r:id="rId30"/>
    <p:sldId id="300" r:id="rId31"/>
    <p:sldId id="301" r:id="rId32"/>
    <p:sldId id="303" r:id="rId33"/>
    <p:sldId id="304" r:id="rId34"/>
    <p:sldId id="305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4" autoAdjust="0"/>
  </p:normalViewPr>
  <p:slideViewPr>
    <p:cSldViewPr snapToGrid="0">
      <p:cViewPr>
        <p:scale>
          <a:sx n="76" d="100"/>
          <a:sy n="76" d="100"/>
        </p:scale>
        <p:origin x="-30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1T22:17:24.696" idx="1">
    <p:pos x="7680" y="395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1T22:17:24.696" idx="1">
    <p:pos x="7680" y="395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DE1F3-DAE0-4D1C-8551-3C4A298F547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D9C88-178B-4C3F-A615-97955CFD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D9C88-178B-4C3F-A615-97955CFD6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2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1F89FA-1D4C-471E-9E0C-E2C36295C4F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bye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8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F44099-47BF-4931-8CD3-7C97D79CFD5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bye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2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D9C88-178B-4C3F-A615-97955CFD6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A89390-3721-46F3-984F-52D1D252817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bye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1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90C892-0F7D-4B87-8CCB-961770515D10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5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9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BB02-7D07-40F2-9A1A-0E8B14DD7A3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37E4-867A-4143-921C-CF9AF31C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notesSlide" Target="../notesSlides/notesSlide2.xml"/><Relationship Id="rId7" Type="http://schemas.openxmlformats.org/officeDocument/2006/relationships/slide" Target="slide2.xml"/><Relationship Id="rId12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image" Target="../media/image25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gif"/><Relationship Id="rId4" Type="http://schemas.openxmlformats.org/officeDocument/2006/relationships/image" Target="../media/image21.jpeg"/><Relationship Id="rId9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wmf"/><Relationship Id="rId12" Type="http://schemas.openxmlformats.org/officeDocument/2006/relationships/image" Target="../media/image27.gi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gif"/><Relationship Id="rId5" Type="http://schemas.openxmlformats.org/officeDocument/2006/relationships/image" Target="../media/image25.gif"/><Relationship Id="rId10" Type="http://schemas.openxmlformats.org/officeDocument/2006/relationships/image" Target="../media/image23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0.xml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81213" y="1233985"/>
            <a:ext cx="8550928" cy="17600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dirty="0">
              <a:ln w="11430"/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1844349" y="3623866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Môn:</a:t>
            </a:r>
            <a:r>
              <a:rPr lang="en-US" altLang="en-US" sz="5400" b="1" dirty="0" err="1">
                <a:solidFill>
                  <a:srgbClr val="0F33C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5400" b="1" dirty="0" err="1">
                <a:solidFill>
                  <a:srgbClr val="0F33CB"/>
                </a:solidFill>
                <a:latin typeface="Times New Roman" panose="02020603050405020304" pitchFamily="18" charset="0"/>
              </a:rPr>
              <a:t>ự</a:t>
            </a:r>
            <a:r>
              <a:rPr lang="en-US" altLang="en-US" sz="5400" b="1" dirty="0">
                <a:solidFill>
                  <a:srgbClr val="0F33C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F33CB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5400" b="1" dirty="0">
                <a:solidFill>
                  <a:srgbClr val="0F33C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F33CB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F33C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F33CB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5400" b="1" dirty="0" smtClean="0">
                <a:solidFill>
                  <a:srgbClr val="0F33C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F33CB"/>
                </a:solidFill>
                <a:latin typeface="Times New Roman" panose="02020603050405020304" pitchFamily="18" charset="0"/>
              </a:rPr>
              <a:t>hội</a:t>
            </a:r>
            <a:endParaRPr lang="en-US" altLang="en-US" sz="5400" b="1" dirty="0">
              <a:solidFill>
                <a:srgbClr val="0F33CB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GV:Nguyễn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Hột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Xoàn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104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" y="2618384"/>
            <a:ext cx="2590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541" y="2391371"/>
            <a:ext cx="27432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05" y="207069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ĐẾN DỰ GIỜ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Những hình nền động powerpoint đẹp, chất lượng c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732"/>
            <a:ext cx="1811867" cy="8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Những hình nền động powerpoint đẹp, chất lượng c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59" y="5909731"/>
            <a:ext cx="1811867" cy="9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hững hình nền động powerpoint đẹp, chất lượng c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66" y="5909732"/>
            <a:ext cx="2033201" cy="8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hững hình nền động powerpoint đẹp, chất lượng c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99" y="5909732"/>
            <a:ext cx="2675467" cy="8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ững hình nền động powerpoint đẹp, chất lượng c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7" y="5909732"/>
            <a:ext cx="2033202" cy="9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hững hình nền động powerpoint đẹp, chất lượng c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69" y="5909732"/>
            <a:ext cx="1669156" cy="8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Sun PNG | Banner background images, Photoshop digital background, Red gi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Red Sun Png, Vector, PSD, and Clipart With Transparent Background for Free  Download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865" y="-257251"/>
            <a:ext cx="1647740" cy="164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ạo đám mây riêng bằng Hyper-V (Phần 2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3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301">
            <a:off x="7635416" y="244598"/>
            <a:ext cx="1644968" cy="16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Tạo đám mây riêng bằng Hyper-V (Phần 2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53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301">
            <a:off x="3783179" y="214475"/>
            <a:ext cx="1532223" cy="15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Tạo đám mây riêng bằng Hyper-V (Phần 2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53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301">
            <a:off x="-354495" y="430275"/>
            <a:ext cx="1532223" cy="15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ình ảnh Hai Mươi Bốn Thuật Ngữ Mặt Trời Sương Trắng Con Cò Vẽ Tay, Văn Hóa  Truyền Thống, Bốn, Trời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084" l="9726" r="89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8" y="789102"/>
            <a:ext cx="2160028" cy="12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168400" y="508001"/>
            <a:ext cx="9729788" cy="5092700"/>
            <a:chOff x="3024" y="2721"/>
            <a:chExt cx="2592" cy="1545"/>
          </a:xfrm>
        </p:grpSpPr>
        <p:pic>
          <p:nvPicPr>
            <p:cNvPr id="11268" name="Picture 3" descr="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721"/>
              <a:ext cx="2592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Oval 4"/>
            <p:cNvSpPr>
              <a:spLocks noChangeArrowheads="1"/>
            </p:cNvSpPr>
            <p:nvPr/>
          </p:nvSpPr>
          <p:spPr bwMode="auto">
            <a:xfrm>
              <a:off x="3776" y="4041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i="1"/>
                <a:t>5</a:t>
              </a:r>
            </a:p>
          </p:txBody>
        </p:sp>
      </p:grp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489993" y="5854701"/>
            <a:ext cx="90077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20535"/>
              </p:ext>
            </p:extLst>
          </p:nvPr>
        </p:nvGraphicFramePr>
        <p:xfrm>
          <a:off x="1608666" y="135135"/>
          <a:ext cx="9939867" cy="688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2801">
                  <a:extLst>
                    <a:ext uri="{9D8B030D-6E8A-4147-A177-3AD203B41FA5}">
                      <a16:colId xmlns:a16="http://schemas.microsoft.com/office/drawing/2014/main" xmlns="" val="3120792827"/>
                    </a:ext>
                  </a:extLst>
                </a:gridCol>
                <a:gridCol w="2105758">
                  <a:extLst>
                    <a:ext uri="{9D8B030D-6E8A-4147-A177-3AD203B41FA5}">
                      <a16:colId xmlns:a16="http://schemas.microsoft.com/office/drawing/2014/main" xmlns="" val="2360078348"/>
                    </a:ext>
                  </a:extLst>
                </a:gridCol>
                <a:gridCol w="1941308">
                  <a:extLst>
                    <a:ext uri="{9D8B030D-6E8A-4147-A177-3AD203B41FA5}">
                      <a16:colId xmlns:a16="http://schemas.microsoft.com/office/drawing/2014/main" xmlns="" val="178852014"/>
                    </a:ext>
                  </a:extLst>
                </a:gridCol>
              </a:tblGrid>
              <a:tr h="588948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69197"/>
                  </a:ext>
                </a:extLst>
              </a:tr>
              <a:tr h="1430302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855462"/>
                  </a:ext>
                </a:extLst>
              </a:tr>
              <a:tr h="176684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Dê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0487200"/>
                  </a:ext>
                </a:extLst>
              </a:tr>
              <a:tr h="155650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196683"/>
                  </a:ext>
                </a:extLst>
              </a:tr>
              <a:tr h="109376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cua,sò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7481047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9584267" y="4256828"/>
            <a:ext cx="1964266" cy="16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115"/>
          <p:cNvPicPr>
            <a:picLocks noChangeAspect="1" noChangeArrowheads="1"/>
          </p:cNvPicPr>
          <p:nvPr/>
        </p:nvPicPr>
        <p:blipFill>
          <a:blip r:embed="rId2" cstate="print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r="2290" b="4973"/>
          <a:stretch>
            <a:fillRect/>
          </a:stretch>
        </p:blipFill>
        <p:spPr bwMode="auto">
          <a:xfrm>
            <a:off x="2734335" y="829733"/>
            <a:ext cx="4326865" cy="1473964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12" y="2321922"/>
            <a:ext cx="4233587" cy="182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51" y="4273761"/>
            <a:ext cx="4161416" cy="143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2730451" y="5831986"/>
            <a:ext cx="4330748" cy="1026014"/>
            <a:chOff x="3024" y="2721"/>
            <a:chExt cx="2592" cy="1545"/>
          </a:xfrm>
        </p:grpSpPr>
        <p:pic>
          <p:nvPicPr>
            <p:cNvPr id="20" name="Picture 3" descr="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721"/>
              <a:ext cx="2592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3776" y="4041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447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yển tập 20 hình nền Powerpoint &quot;bảng đen phấn trắng&quot; thời học trò | Bảng  đen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627062"/>
            <a:ext cx="11328399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9642" y="1473388"/>
            <a:ext cx="82621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533" y="2819710"/>
            <a:ext cx="10955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6279" y="4096281"/>
            <a:ext cx="3045721" cy="26039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804030" y="4505055"/>
            <a:ext cx="4065544" cy="23529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op 100 hình nền Powerpoint đẹp và chất l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5" y="-1178837"/>
            <a:ext cx="12056533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latin typeface=".VnTime" panose="020B7200000000000000" pitchFamily="34" charset="0"/>
            </a:endParaRPr>
          </a:p>
        </p:txBody>
      </p:sp>
      <p:graphicFrame>
        <p:nvGraphicFramePr>
          <p:cNvPr id="21507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193108"/>
              </p:ext>
            </p:extLst>
          </p:nvPr>
        </p:nvGraphicFramePr>
        <p:xfrm>
          <a:off x="363537" y="5426606"/>
          <a:ext cx="1389063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lip" r:id="rId5" imgW="1060704" imgH="1335024" progId="MS_ClipArt_Gallery.2">
                  <p:embed/>
                </p:oleObj>
              </mc:Choice>
              <mc:Fallback>
                <p:oleObj name="Clip" r:id="rId5" imgW="1060704" imgH="1335024" progId="MS_ClipArt_Gallery.2">
                  <p:embed/>
                  <p:pic>
                    <p:nvPicPr>
                      <p:cNvPr id="2150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" y="5426606"/>
                        <a:ext cx="1389063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24" descr="elephants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" y="5569625"/>
            <a:ext cx="1905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5" descr="Peixe_1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9957" y="4589188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8" descr="3DBIRD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65" y="670781"/>
            <a:ext cx="19161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3" descr="3DBIRD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78" y="139760"/>
            <a:ext cx="1460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7" descr="1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80" y="4947652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2" descr="frog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61" y="4544377"/>
            <a:ext cx="3074209" cy="184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92" descr="frog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468" flipH="1">
            <a:off x="9955464" y="4894037"/>
            <a:ext cx="1984389" cy="16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37"/>
          <p:cNvSpPr>
            <a:spLocks noChangeArrowheads="1"/>
          </p:cNvSpPr>
          <p:nvPr/>
        </p:nvSpPr>
        <p:spPr bwMode="auto">
          <a:xfrm>
            <a:off x="604932" y="2041476"/>
            <a:ext cx="10923851" cy="144655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2" descr="cat49[1]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2340762" y="4096281"/>
            <a:ext cx="1712912" cy="133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8" descr="3DBIRD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10" y="897186"/>
            <a:ext cx="19161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5" descr="Peixe_1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2029" y="4355834"/>
            <a:ext cx="2442341" cy="16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37" descr="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36" y="4325324"/>
            <a:ext cx="2782265" cy="22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latin typeface=".VnTime" panose="020B7200000000000000" pitchFamily="34" charset="0"/>
            </a:endParaRPr>
          </a:p>
        </p:txBody>
      </p:sp>
      <p:graphicFrame>
        <p:nvGraphicFramePr>
          <p:cNvPr id="23555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445205"/>
              </p:ext>
            </p:extLst>
          </p:nvPr>
        </p:nvGraphicFramePr>
        <p:xfrm>
          <a:off x="4500563" y="5602818"/>
          <a:ext cx="1389063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Clip" r:id="rId6" imgW="1060704" imgH="1335024" progId="MS_ClipArt_Gallery.2">
                  <p:embed/>
                </p:oleObj>
              </mc:Choice>
              <mc:Fallback>
                <p:oleObj name="Clip" r:id="rId6" imgW="1060704" imgH="1335024" progId="MS_ClipArt_Gallery.2">
                  <p:embed/>
                  <p:pic>
                    <p:nvPicPr>
                      <p:cNvPr id="235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602818"/>
                        <a:ext cx="1389063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24" descr="elephants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4" y="5602818"/>
            <a:ext cx="1905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5" descr="Peixe_1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9097" y="5423292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8" descr="3DBIRD~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24" y="2439671"/>
            <a:ext cx="1555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3" descr="3DBIRD~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9" y="2235813"/>
            <a:ext cx="11985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at49[1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5238" y="4241024"/>
            <a:ext cx="1712912" cy="133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8" descr="3DBIRD~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08" y="2525395"/>
            <a:ext cx="16875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5" descr="Peixe_1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4021" y="5840095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75238" y="592668"/>
            <a:ext cx="4495800" cy="361688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472726" y="-201793"/>
            <a:ext cx="6161087" cy="274002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8118969" y="2207414"/>
            <a:ext cx="4308475" cy="33147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5" descr="Peixe_1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4556" y="5359082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Peixe_1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1565" y="5818843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251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yển tập 20 hình nền Powerpoint &quot;bảng đen phấn trắng&quot; thời học trò | Bảng  đen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333374"/>
            <a:ext cx="11328399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964471"/>
            <a:ext cx="9889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yển tập 20 hình nền Powerpoint &quot;bảng đen phấn trắng&quot; thời học trò | Bảng  đen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627062"/>
            <a:ext cx="11328399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7960" y="3058378"/>
            <a:ext cx="9782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2.Triễn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61 Pp ý tưởng trong 2021 | hình nền, hình ảnh, power 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7" y="271361"/>
            <a:ext cx="11461100" cy="58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0130" y="2362448"/>
            <a:ext cx="106723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800" dirty="0" smtClean="0"/>
              <a:t> </a:t>
            </a:r>
            <a:r>
              <a:rPr lang="en-US" sz="4800" dirty="0" err="1"/>
              <a:t>trung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ảnh</a:t>
            </a:r>
            <a:r>
              <a:rPr lang="en-US" sz="4800" dirty="0"/>
              <a:t> </a:t>
            </a:r>
            <a:r>
              <a:rPr lang="en-US" sz="4800" dirty="0" err="1"/>
              <a:t>sưu</a:t>
            </a:r>
            <a:r>
              <a:rPr lang="en-US" sz="4800" dirty="0"/>
              <a:t> </a:t>
            </a:r>
            <a:r>
              <a:rPr lang="en-US" sz="4800" dirty="0" err="1"/>
              <a:t>tầm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con </a:t>
            </a:r>
            <a:r>
              <a:rPr lang="en-US" sz="4800" dirty="0" err="1" smtClean="0"/>
              <a:t>vật</a:t>
            </a:r>
            <a:r>
              <a:rPr lang="en-US" sz="4800" dirty="0"/>
              <a:t>,</a:t>
            </a:r>
            <a:r>
              <a:rPr lang="en-US" sz="4800" dirty="0" smtClean="0"/>
              <a:t> </a:t>
            </a:r>
            <a:r>
              <a:rPr lang="en-US" sz="4800" dirty="0" err="1"/>
              <a:t>thảo</a:t>
            </a:r>
            <a:r>
              <a:rPr lang="en-US" sz="4800" dirty="0"/>
              <a:t> </a:t>
            </a:r>
            <a:r>
              <a:rPr lang="en-US" sz="4800" dirty="0" err="1"/>
              <a:t>luận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phân</a:t>
            </a:r>
            <a:r>
              <a:rPr lang="en-US" sz="4800" dirty="0"/>
              <a:t> </a:t>
            </a:r>
            <a:r>
              <a:rPr lang="en-US" sz="4800" dirty="0" err="1"/>
              <a:t>nhóm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con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nơi</a:t>
            </a:r>
            <a:r>
              <a:rPr lang="en-US" sz="4800" dirty="0"/>
              <a:t> </a:t>
            </a:r>
            <a:r>
              <a:rPr lang="en-US" sz="4800" dirty="0" err="1" smtClean="0"/>
              <a:t>sống</a:t>
            </a:r>
            <a:r>
              <a:rPr lang="en-US" sz="4800" dirty="0"/>
              <a:t>.</a:t>
            </a:r>
            <a:endParaRPr lang="en-US" alt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9270" y="1582519"/>
            <a:ext cx="5074024" cy="46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5</a:t>
            </a:r>
          </a:p>
        </p:txBody>
      </p:sp>
      <p:pic>
        <p:nvPicPr>
          <p:cNvPr id="10" name="Picture 8" descr="Digit 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563155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ẫu Giáo Phim Hoạt Hình Tuyển Sinh Dễ Thương, Vật Liệu Tươi, Nền, Tài Hình 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1" y="2590801"/>
            <a:ext cx="909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 Hình nền chuột túi Kangaroo đẹp và dễ thươ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04" y="59381"/>
            <a:ext cx="5774531" cy="3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08" descr="camel%20copy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04" y="3956049"/>
            <a:ext cx="5709189" cy="286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0" y="155804"/>
            <a:ext cx="4724253" cy="351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0" y="3956049"/>
            <a:ext cx="4724253" cy="29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3980" y="125313"/>
            <a:ext cx="177482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89004" y="51160"/>
            <a:ext cx="3068971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Kăng-gu-ru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7718" y="3956049"/>
            <a:ext cx="1419861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50473" y="3956049"/>
            <a:ext cx="1774826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89255" y="3302053"/>
            <a:ext cx="381846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1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ẫu Giáo Phim Hoạt Hình Tuyển Sinh Dễ Thương, Vật Liệu Tươi, Nền, Tài Hình 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1" y="694268"/>
            <a:ext cx="10396501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6400" y="3132667"/>
            <a:ext cx="909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  ĐỘNG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ntilopini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0" y="0"/>
            <a:ext cx="4910691" cy="35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op 10 loài động vật chỉ có thể tìm thấy ở Châu Phi - Bảo vệ mô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34" y="-22225"/>
            <a:ext cx="5187390" cy="36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Beautiful Single Zebra In Wild Steppe In Nature Reserve Askania.. Stock  Photo, Picture And Royalty Free Image. Image 124218802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0" y="3608948"/>
            <a:ext cx="4910691" cy="32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hòng Giáo Dục Và Đào Tạo Quận Long Bi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35" y="3608948"/>
            <a:ext cx="5187390" cy="32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6045" y="0"/>
            <a:ext cx="236613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82632" y="56207"/>
            <a:ext cx="1705101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4650" y="3707571"/>
            <a:ext cx="1894888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1246" y="3724919"/>
            <a:ext cx="1506226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46107" y="2904631"/>
            <a:ext cx="381846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ự trở lại của loài Sao la sau 15 năm"/>
          <p:cNvSpPr>
            <a:spLocks noChangeAspect="1" noChangeArrowheads="1"/>
          </p:cNvSpPr>
          <p:nvPr/>
        </p:nvSpPr>
        <p:spPr bwMode="auto">
          <a:xfrm>
            <a:off x="629708" y="1588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Sự trở lại của loài Sao la sau 15 nă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8" y="64811"/>
            <a:ext cx="4876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Ảnh minh h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28600"/>
            <a:ext cx="5370957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Ảnh minh họ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8" y="3734770"/>
            <a:ext cx="5000169" cy="31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Ảnh minh họ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705225"/>
            <a:ext cx="554778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9708" y="56206"/>
            <a:ext cx="236613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la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82632" y="56207"/>
            <a:ext cx="1705101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9708" y="3734770"/>
            <a:ext cx="1329981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1246" y="3724919"/>
            <a:ext cx="1506226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46107" y="2904631"/>
            <a:ext cx="381846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17837" y="11461752"/>
            <a:ext cx="12192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á chuồn, loài cá biết bay | Khoa học | Báo điện tử Tiền P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48" y="3565526"/>
            <a:ext cx="5252509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4" y="209770"/>
            <a:ext cx="501120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48" y="163622"/>
            <a:ext cx="5133974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4" y="3605434"/>
            <a:ext cx="501120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56732" y="2829084"/>
            <a:ext cx="427672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44650" y="162035"/>
            <a:ext cx="236613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04098" y="209770"/>
            <a:ext cx="1052699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44650" y="3707571"/>
            <a:ext cx="1894888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46948" y="3542988"/>
            <a:ext cx="1933577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2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Ảnh minh họ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1" y="510645"/>
            <a:ext cx="4932998" cy="27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hoto-cms-viettimes.zadn.vn/w800/Uploaded/2021/aohuooh/2019_02_03/rua_bien_dong_vat_quy_hiem9191711_32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73" y="510645"/>
            <a:ext cx="5494846" cy="27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Nhím biển có mắt hay không? Chúng di chuyển bằng cách nào? - Khoa học biển  | Suckhoecuocsong.com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1" y="3517038"/>
            <a:ext cx="4897036" cy="303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on hải sâm biển có tác dụng gì? chế biến như thế nào tốt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39" y="3629354"/>
            <a:ext cx="5494846" cy="28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6641" y="510644"/>
            <a:ext cx="145309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41639" y="510645"/>
            <a:ext cx="1159827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83708" y="3628940"/>
            <a:ext cx="1978026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67145" y="3679739"/>
            <a:ext cx="1821954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46107" y="2955431"/>
            <a:ext cx="381846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0"/>
            <a:ext cx="4387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43894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43894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4" y="3659188"/>
            <a:ext cx="43894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2738438"/>
            <a:ext cx="9906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44075" y="2738438"/>
            <a:ext cx="9144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6380163"/>
            <a:ext cx="20574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Chim đại bàng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515475" y="6380164"/>
            <a:ext cx="1143000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Bồ câu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6983" y="3200400"/>
            <a:ext cx="221826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rên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7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uồn chuồn bay vào nhà là điềm gì? Đánh số mấy? - NgayAm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2" y="3689350"/>
            <a:ext cx="5003799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ẹt ngũ sắc châu Úc Rainbow lorikeet (Trichoglossus  haematodus)(Psittaculidae) IUCN Red List 3.1 : Least Concern (LC)(Loài ít  quan tâm) | Vẹt, Quần đảo, 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99" y="423335"/>
            <a:ext cx="4833933" cy="313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op 10 loài động vật có nguy cơ tuyệt chủng cao nhất thế giới |  TopXepHang.com - Top Xếp Hạng - Top Danh Sách - Danh Sách Xếp H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2" y="372533"/>
            <a:ext cx="5003799" cy="31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blogdulich.com.vn/uploads/gallery/11-2015/week4/tram%20chim%20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15" y="3689350"/>
            <a:ext cx="476250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5282" y="372533"/>
            <a:ext cx="221509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45515" y="350397"/>
            <a:ext cx="1159827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2660" y="3694556"/>
            <a:ext cx="2464521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3181" y="3694556"/>
            <a:ext cx="2266686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56983" y="3200400"/>
            <a:ext cx="221826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rên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2" y="107539"/>
            <a:ext cx="590444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á sấu hoa c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1" y="3649308"/>
            <a:ext cx="5904443" cy="26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4" y="107538"/>
            <a:ext cx="5266267" cy="3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4" y="3763613"/>
            <a:ext cx="5491692" cy="2776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8809"/>
            <a:ext cx="82023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14531" y="107538"/>
            <a:ext cx="1159827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0064" y="3652077"/>
            <a:ext cx="912326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14531" y="3723289"/>
            <a:ext cx="2573867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51200" y="3016988"/>
            <a:ext cx="619759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2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11113"/>
            <a:ext cx="11074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Thinking Boy, Thinking Clipart, Boy Clipart, Think PNG Transparen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7777" r="10255" b="12222"/>
          <a:stretch>
            <a:fillRect/>
          </a:stretch>
        </p:blipFill>
        <p:spPr bwMode="auto">
          <a:xfrm>
            <a:off x="1524000" y="3789364"/>
            <a:ext cx="2286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6" name="AutoShape 30"/>
          <p:cNvSpPr>
            <a:spLocks noChangeArrowheads="1"/>
          </p:cNvSpPr>
          <p:nvPr/>
        </p:nvSpPr>
        <p:spPr bwMode="auto">
          <a:xfrm>
            <a:off x="3505200" y="228600"/>
            <a:ext cx="6705600" cy="3810000"/>
          </a:xfrm>
          <a:prstGeom prst="cloudCallout">
            <a:avLst>
              <a:gd name="adj1" fmla="val -55380"/>
              <a:gd name="adj2" fmla="val 51060"/>
            </a:avLst>
          </a:prstGeom>
          <a:solidFill>
            <a:srgbClr val="B0E7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yển tập 20 hình nền Powerpoint &quot;bảng đen phấn trắng&quot; thời học trò | Bảng  đen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3" y="0"/>
            <a:ext cx="11328399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5198" y="3062140"/>
            <a:ext cx="9575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198" y="1169314"/>
            <a:ext cx="10955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7464425" y="3529688"/>
            <a:ext cx="215102" cy="519351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9120188" y="6066513"/>
            <a:ext cx="215102" cy="519351"/>
          </a:xfrm>
          <a:prstGeom prst="flowChartDelay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919288" y="5314434"/>
            <a:ext cx="366960" cy="1097994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6982" name="Oval 6"/>
          <p:cNvSpPr>
            <a:spLocks noChangeArrowheads="1"/>
          </p:cNvSpPr>
          <p:nvPr/>
        </p:nvSpPr>
        <p:spPr bwMode="auto">
          <a:xfrm rot="20555609">
            <a:off x="1638427" y="1469466"/>
            <a:ext cx="2368550" cy="4025900"/>
          </a:xfrm>
          <a:prstGeom prst="ellipse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6983" name="AutoShape 7"/>
          <p:cNvCxnSpPr>
            <a:cxnSpLocks noChangeShapeType="1"/>
          </p:cNvCxnSpPr>
          <p:nvPr/>
        </p:nvCxnSpPr>
        <p:spPr bwMode="auto">
          <a:xfrm>
            <a:off x="3458071" y="5272543"/>
            <a:ext cx="2123578" cy="88263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3277393" y="6144971"/>
            <a:ext cx="4608513" cy="63007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4445101" y="6133700"/>
            <a:ext cx="251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/>
              <a:t>BẢO VỆ</a:t>
            </a:r>
          </a:p>
        </p:txBody>
      </p:sp>
      <p:sp>
        <p:nvSpPr>
          <p:cNvPr id="126986" name="Oval 10"/>
          <p:cNvSpPr>
            <a:spLocks noChangeArrowheads="1"/>
          </p:cNvSpPr>
          <p:nvPr/>
        </p:nvSpPr>
        <p:spPr bwMode="auto">
          <a:xfrm>
            <a:off x="3972115" y="831132"/>
            <a:ext cx="2592387" cy="4805363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mổ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126987" name="AutoShape 11"/>
          <p:cNvCxnSpPr>
            <a:cxnSpLocks noChangeShapeType="1"/>
          </p:cNvCxnSpPr>
          <p:nvPr/>
        </p:nvCxnSpPr>
        <p:spPr bwMode="auto">
          <a:xfrm rot="16200000" flipH="1">
            <a:off x="4735700" y="5397126"/>
            <a:ext cx="1295400" cy="7032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8" name="AutoShape 12"/>
          <p:cNvCxnSpPr>
            <a:cxnSpLocks noChangeShapeType="1"/>
          </p:cNvCxnSpPr>
          <p:nvPr/>
        </p:nvCxnSpPr>
        <p:spPr bwMode="auto">
          <a:xfrm rot="10800000" flipV="1">
            <a:off x="5868193" y="4792977"/>
            <a:ext cx="1782292" cy="135199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6581584" y="843599"/>
            <a:ext cx="2362200" cy="3937000"/>
          </a:xfrm>
          <a:prstGeom prst="ellipse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90" name="Oval 14"/>
          <p:cNvSpPr>
            <a:spLocks noChangeArrowheads="1"/>
          </p:cNvSpPr>
          <p:nvPr/>
        </p:nvSpPr>
        <p:spPr bwMode="auto">
          <a:xfrm rot="1151089">
            <a:off x="9164119" y="650470"/>
            <a:ext cx="2236787" cy="5192713"/>
          </a:xfrm>
          <a:prstGeom prst="ellipse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làm ô nhiễm không khí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/>
          </a:p>
        </p:txBody>
      </p:sp>
      <p:cxnSp>
        <p:nvCxnSpPr>
          <p:cNvPr id="126991" name="AutoShape 15"/>
          <p:cNvCxnSpPr>
            <a:cxnSpLocks noChangeShapeType="1"/>
          </p:cNvCxnSpPr>
          <p:nvPr/>
        </p:nvCxnSpPr>
        <p:spPr bwMode="auto">
          <a:xfrm rot="10800000" flipV="1">
            <a:off x="5925598" y="5652956"/>
            <a:ext cx="3273583" cy="49584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1437786" y="191391"/>
            <a:ext cx="8569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2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5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61 Pp ý tưởng trong 2021 | hình nền, hình ảnh, power 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7" y="271361"/>
            <a:ext cx="11461100" cy="58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0130" y="2362448"/>
            <a:ext cx="1067233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9270" y="1582519"/>
            <a:ext cx="5074024" cy="46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7059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" descr="sand_depos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-254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214688" y="2438400"/>
            <a:ext cx="6462712" cy="2133600"/>
          </a:xfrm>
          <a:prstGeom prst="rect">
            <a:avLst/>
          </a:prstGeom>
          <a:extLst/>
        </p:spPr>
        <p:txBody>
          <a:bodyPr wrap="none" fromWordArt="1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ĐỐ VUI TÊN CON VẬT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3733801" y="1177925"/>
            <a:ext cx="5135563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 rot="5400000">
            <a:off x="6362700" y="952500"/>
            <a:ext cx="4267200" cy="4343400"/>
            <a:chOff x="3264" y="1728"/>
            <a:chExt cx="1793" cy="1536"/>
          </a:xfrm>
        </p:grpSpPr>
        <p:pic>
          <p:nvPicPr>
            <p:cNvPr id="87071" name="Picture 3" descr="ONG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34" b="52942"/>
            <a:stretch>
              <a:fillRect/>
            </a:stretch>
          </p:blipFill>
          <p:spPr bwMode="auto">
            <a:xfrm>
              <a:off x="3264" y="1728"/>
              <a:ext cx="1793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72" name="Rectangle 4"/>
            <p:cNvSpPr>
              <a:spLocks noChangeArrowheads="1"/>
            </p:cNvSpPr>
            <p:nvPr/>
          </p:nvSpPr>
          <p:spPr bwMode="auto">
            <a:xfrm>
              <a:off x="3264" y="1776"/>
              <a:ext cx="1776" cy="1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1524000" y="990601"/>
            <a:ext cx="4572000" cy="3444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Con gì nho nhỏ </a:t>
            </a:r>
          </a:p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Lưng nó uốn cong </a:t>
            </a:r>
          </a:p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Bay khắp cánh đồng </a:t>
            </a:r>
          </a:p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Tìm hoa gây mật</a:t>
            </a:r>
            <a:r>
              <a:rPr lang="en-US" sz="4000" i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705600" y="182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ong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05600" y="182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ong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705600" y="182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ong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705600" y="182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ong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324600" y="990600"/>
            <a:ext cx="41910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51" name="Picture 11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488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4488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9624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1336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0480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881981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000" b="1" dirty="0">
              <a:solidFill>
                <a:srgbClr val="FA3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0480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624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8768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912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624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912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7056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6200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5344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6200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5344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7056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auto">
          <a:xfrm>
            <a:off x="4648200" y="5867401"/>
            <a:ext cx="1447800" cy="814753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600"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4452213" y="6082202"/>
            <a:ext cx="1643787" cy="39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NGUYÊN</a:t>
            </a:r>
            <a:endParaRPr lang="en-US" alt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4712891" y="6096000"/>
            <a:ext cx="937418" cy="49547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204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5" grpId="0" animBg="1"/>
      <p:bldP spid="16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1" descr="C:\Users\Administrator\Desktop\con rù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60400"/>
            <a:ext cx="39624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554164" y="635000"/>
            <a:ext cx="5151437" cy="3816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0033CC"/>
                </a:solidFill>
                <a:latin typeface="Times New Roman" pitchFamily="18" charset="0"/>
              </a:rPr>
              <a:t>  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Lúc vươn cổ</a:t>
            </a:r>
          </a:p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Lúc rụt đầu</a:t>
            </a:r>
          </a:p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Hễ đi đâu</a:t>
            </a:r>
          </a:p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Cõng nhà đi đó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8001000" y="14478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8153400" y="14478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807325" y="3871914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Con rùa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699250" y="647700"/>
            <a:ext cx="3968750" cy="3816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51" name="Picture 11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11842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488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448800" y="51816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9624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1336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0480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133600" y="5181600"/>
            <a:ext cx="762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FA3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048000" y="51816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62400" y="51816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876800" y="51816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91200" y="51816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624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912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705600" y="51816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673788" y="5216735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534400" y="51816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8768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5344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705600" y="58674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auto">
          <a:xfrm>
            <a:off x="7467600" y="5562601"/>
            <a:ext cx="1189038" cy="822325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600"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7275513" y="5709071"/>
            <a:ext cx="1408113" cy="38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TRÂM</a:t>
            </a:r>
            <a:endParaRPr lang="en-US" alt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7641432" y="5756275"/>
            <a:ext cx="731837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204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6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0" y="914401"/>
            <a:ext cx="9144000" cy="1323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chemeClr val="folHlink"/>
                </a:solidFill>
                <a:latin typeface="Times New Roman" pitchFamily="18" charset="0"/>
              </a:rPr>
              <a:t>                  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Con gì tám cẳng hai càng</a:t>
            </a:r>
            <a:br>
              <a:rPr lang="en-US" sz="40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      Chẳng đi mà lại bò ngang suốt đời?</a:t>
            </a:r>
          </a:p>
        </p:txBody>
      </p:sp>
      <p:pic>
        <p:nvPicPr>
          <p:cNvPr id="90115" name="Picture 3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334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38600" y="41910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 Cua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76600" y="2286000"/>
            <a:ext cx="5486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51" name="Picture 11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250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525000" y="5334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0386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2098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1242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209800" y="5334000"/>
            <a:ext cx="762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FA3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124200" y="5334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5334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953000" y="5334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867400" y="5334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0386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8674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781800" y="5334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696200" y="5334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595519" y="535305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6962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9530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781800" y="60198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auto">
          <a:xfrm>
            <a:off x="8382000" y="5791201"/>
            <a:ext cx="1189038" cy="822325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600"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8428038" y="6013264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HUY</a:t>
            </a:r>
            <a:endParaRPr lang="en-US" alt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8659570" y="6038174"/>
            <a:ext cx="731837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dirty="0"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204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5" grpId="0" animBg="1"/>
      <p:bldP spid="16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0" descr="C:\Users\Administrator\Desktop\con trâ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990600"/>
            <a:ext cx="44370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570038" y="941389"/>
            <a:ext cx="4602162" cy="38179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Con gì ăn cỏ</a:t>
            </a:r>
          </a:p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Đầu có hai sừng</a:t>
            </a:r>
          </a:p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Lỗ mũi buộc thừng</a:t>
            </a:r>
          </a:p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Kéo cày rất giỏi</a:t>
            </a:r>
            <a:r>
              <a:rPr lang="en-US" sz="4400" i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828800" y="2667001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763000" y="4002088"/>
            <a:ext cx="34671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Con trâu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488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4488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9624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1336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0480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1336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000" b="1">
              <a:solidFill>
                <a:srgbClr val="FA3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0480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624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8768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912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624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912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7056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8768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534400" y="54102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6200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5344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705600" y="6096000"/>
            <a:ext cx="731838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auto">
          <a:xfrm>
            <a:off x="7467600" y="5181601"/>
            <a:ext cx="1189038" cy="822325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600"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7544595" y="5372097"/>
            <a:ext cx="944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PHÚ</a:t>
            </a:r>
            <a:endParaRPr lang="en-US" alt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7657673" y="5316232"/>
            <a:ext cx="731837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6224588" y="954088"/>
            <a:ext cx="4495800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51" name="Picture 11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3335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4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204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174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-237067"/>
            <a:ext cx="11785600" cy="7434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086471"/>
            <a:ext cx="6096000" cy="28294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VBT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yển tập 20 hình nền Powerpoint &quot;bảng đen phấn trắng&quot; thời học trò | Bảng  đen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779462"/>
            <a:ext cx="11328399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2732" y="2827867"/>
            <a:ext cx="42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200" y="4147856"/>
            <a:ext cx="975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54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27: </a:t>
            </a:r>
            <a:r>
              <a:rPr lang="en-US" sz="54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Loài</a:t>
            </a:r>
            <a:r>
              <a:rPr lang="en-US" sz="54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vật</a:t>
            </a:r>
            <a:r>
              <a:rPr lang="en-US" sz="54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sống</a:t>
            </a:r>
            <a:r>
              <a:rPr lang="en-US" sz="54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ở </a:t>
            </a:r>
            <a:r>
              <a:rPr lang="en-US" sz="54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đâu</a:t>
            </a:r>
            <a:r>
              <a:rPr lang="en-US" sz="54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?</a:t>
            </a:r>
            <a:endParaRPr lang="en-US" sz="54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yển tập 20 hình nền Powerpoint &quot;bảng đen phấn trắng&quot; thời học trò | Bảng  đen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627062"/>
            <a:ext cx="11328399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1980" y="2966045"/>
            <a:ext cx="9031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1.Làm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253724"/>
            <a:ext cx="1132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1,2,3,4,5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075267" y="1700274"/>
            <a:ext cx="9787467" cy="4939732"/>
            <a:chOff x="0" y="-24"/>
            <a:chExt cx="5760" cy="4344"/>
          </a:xfrm>
        </p:grpSpPr>
        <p:pic>
          <p:nvPicPr>
            <p:cNvPr id="12" name="Picture 5" descr="115"/>
            <p:cNvPicPr>
              <a:picLocks noChangeAspect="1" noChangeArrowheads="1"/>
            </p:cNvPicPr>
            <p:nvPr/>
          </p:nvPicPr>
          <p:blipFill>
            <a:blip r:embed="rId4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6" r="2290" b="4973"/>
            <a:stretch>
              <a:fillRect/>
            </a:stretch>
          </p:blipFill>
          <p:spPr bwMode="auto">
            <a:xfrm>
              <a:off x="14" y="-24"/>
              <a:ext cx="2002" cy="1545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Loai vat song o dauY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" t="54878" r="37401" b="6097"/>
            <a:stretch>
              <a:fillRect/>
            </a:stretch>
          </p:blipFill>
          <p:spPr bwMode="auto">
            <a:xfrm>
              <a:off x="2064" y="-15"/>
              <a:ext cx="2256" cy="1536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Loai vat song o dauY"/>
            <p:cNvPicPr>
              <a:picLocks noChangeAspect="1" noChangeArrowheads="1"/>
            </p:cNvPicPr>
            <p:nvPr/>
          </p:nvPicPr>
          <p:blipFill>
            <a:blip r:embed="rId6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74" t="1282" r="2702" b="58974"/>
            <a:stretch>
              <a:fillRect/>
            </a:stretch>
          </p:blipFill>
          <p:spPr bwMode="auto">
            <a:xfrm>
              <a:off x="0" y="1559"/>
              <a:ext cx="2784" cy="2761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Loai vat song o dauY"/>
            <p:cNvPicPr>
              <a:picLocks noChangeAspect="1" noChangeArrowheads="1"/>
            </p:cNvPicPr>
            <p:nvPr/>
          </p:nvPicPr>
          <p:blipFill>
            <a:blip r:embed="rId6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" t="43974" r="2702" b="2000"/>
            <a:stretch>
              <a:fillRect/>
            </a:stretch>
          </p:blipFill>
          <p:spPr bwMode="auto">
            <a:xfrm>
              <a:off x="2784" y="1560"/>
              <a:ext cx="2976" cy="2745"/>
            </a:xfrm>
            <a:prstGeom prst="rect">
              <a:avLst/>
            </a:prstGeom>
            <a:noFill/>
            <a:ln w="28575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7">
              <a:lum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-14"/>
              <a:ext cx="1389" cy="1529"/>
            </a:xfrm>
            <a:prstGeom prst="rect">
              <a:avLst/>
            </a:prstGeom>
            <a:noFill/>
            <a:ln w="28575">
              <a:solidFill>
                <a:srgbClr val="CC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848" y="1152"/>
              <a:ext cx="221" cy="35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144" y="1104"/>
              <a:ext cx="221" cy="35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2784" y="1104"/>
              <a:ext cx="221" cy="40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3744" y="3792"/>
              <a:ext cx="221" cy="38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44" y="3792"/>
              <a:ext cx="221" cy="35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3" name="Line 73"/>
          <p:cNvSpPr>
            <a:spLocks noChangeShapeType="1"/>
          </p:cNvSpPr>
          <p:nvPr/>
        </p:nvSpPr>
        <p:spPr bwMode="auto">
          <a:xfrm>
            <a:off x="-6169067" y="1060913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4" name="Oval 38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25" name="Oval 37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26" name="Oval 36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38" name="Oval 24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16</a:t>
            </a:r>
          </a:p>
        </p:txBody>
      </p:sp>
      <p:sp>
        <p:nvSpPr>
          <p:cNvPr id="41" name="Oval 17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17</a:t>
            </a:r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18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19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22</a:t>
            </a:r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23</a:t>
            </a: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24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25</a:t>
            </a: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51" name="Oval 7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27</a:t>
            </a: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0000FF"/>
                </a:solidFill>
              </a:rPr>
              <a:t>28</a:t>
            </a: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-49477" y="5589571"/>
            <a:ext cx="1107618" cy="8188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 dirty="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-49477" y="5589571"/>
            <a:ext cx="1107618" cy="94029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 dirty="0">
                <a:solidFill>
                  <a:srgbClr val="0000FF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217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96532" y="592055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bay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747260" y="5056745"/>
            <a:ext cx="548640" cy="37039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1</a:t>
            </a:r>
          </a:p>
        </p:txBody>
      </p:sp>
      <p:pic>
        <p:nvPicPr>
          <p:cNvPr id="6" name="Picture 5" descr="115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r="2290" b="4973"/>
          <a:stretch>
            <a:fillRect/>
          </a:stretch>
        </p:blipFill>
        <p:spPr bwMode="auto">
          <a:xfrm>
            <a:off x="2751268" y="214822"/>
            <a:ext cx="7434527" cy="570573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92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48619" y="5418667"/>
            <a:ext cx="8534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011238" y="212196"/>
            <a:ext cx="9809162" cy="4986338"/>
            <a:chOff x="366" y="2749"/>
            <a:chExt cx="2544" cy="1584"/>
          </a:xfrm>
        </p:grpSpPr>
        <p:pic>
          <p:nvPicPr>
            <p:cNvPr id="9220" name="Picture 4" descr="T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2749"/>
              <a:ext cx="254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997" y="4095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i="1"/>
                <a:t>2</a:t>
              </a:r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2195" y="4115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i="1"/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03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56267" y="592667"/>
            <a:ext cx="9135533" cy="4936066"/>
            <a:chOff x="3024" y="960"/>
            <a:chExt cx="2544" cy="1584"/>
          </a:xfrm>
        </p:grpSpPr>
        <p:pic>
          <p:nvPicPr>
            <p:cNvPr id="10244" name="Picture 3" descr="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960"/>
              <a:ext cx="254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Oval 4"/>
            <p:cNvSpPr>
              <a:spLocks noChangeArrowheads="1"/>
            </p:cNvSpPr>
            <p:nvPr/>
          </p:nvSpPr>
          <p:spPr bwMode="auto">
            <a:xfrm>
              <a:off x="3358" y="2304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i="1"/>
                <a:t>4</a:t>
              </a:r>
            </a:p>
          </p:txBody>
        </p:sp>
      </p:grp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456267" y="5860521"/>
            <a:ext cx="100160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0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6|6.8|4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4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8|2.5|2.5|1.6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629</Words>
  <Application>Microsoft Office PowerPoint</Application>
  <PresentationFormat>Custom</PresentationFormat>
  <Paragraphs>349</Paragraphs>
  <Slides>35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PDcom</cp:lastModifiedBy>
  <cp:revision>65</cp:revision>
  <dcterms:created xsi:type="dcterms:W3CDTF">2021-03-21T03:01:35Z</dcterms:created>
  <dcterms:modified xsi:type="dcterms:W3CDTF">2021-04-12T03:42:59Z</dcterms:modified>
</cp:coreProperties>
</file>