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Layouts/slideLayout64.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Override PartName="/ppt/slideLayouts/slideLayout6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Layouts/slideLayout60.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2" r:id="rId3"/>
    <p:sldMasterId id="2147483654" r:id="rId4"/>
    <p:sldMasterId id="2147483658" r:id="rId5"/>
    <p:sldMasterId id="2147483660" r:id="rId6"/>
  </p:sldMasterIdLst>
  <p:sldIdLst>
    <p:sldId id="271" r:id="rId7"/>
    <p:sldId id="272" r:id="rId8"/>
    <p:sldId id="261" r:id="rId9"/>
    <p:sldId id="262" r:id="rId10"/>
    <p:sldId id="264" r:id="rId11"/>
    <p:sldId id="266" r:id="rId12"/>
    <p:sldId id="268" r:id="rId13"/>
    <p:sldId id="270" r:id="rId14"/>
    <p:sldId id="273" r:id="rId15"/>
    <p:sldId id="276"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66"/>
    <a:srgbClr val="0000FF"/>
    <a:srgbClr val="FF5050"/>
    <a:srgbClr val="00E4A8"/>
    <a:srgbClr val="34B62E"/>
    <a:srgbClr val="CC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247" autoAdjust="0"/>
    <p:restoredTop sz="94660"/>
  </p:normalViewPr>
  <p:slideViewPr>
    <p:cSldViewPr>
      <p:cViewPr varScale="1">
        <p:scale>
          <a:sx n="38" d="100"/>
          <a:sy n="38" d="100"/>
        </p:scale>
        <p:origin x="-138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defRPr/>
              </a:pPr>
              <a:endParaRPr lang="en-US" smtClean="0"/>
            </a:p>
          </p:txBody>
        </p:sp>
      </p:grpSp>
      <p:sp>
        <p:nvSpPr>
          <p:cNvPr id="206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06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2C4D7029-B37B-4DA2-9A65-95A3C4B3D51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BCAA697-7B63-40D1-9F0D-BD4BFDF7CC9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23C7FF30-4AD1-413D-99D1-84087379E02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50938" y="214313"/>
            <a:ext cx="7804150" cy="591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DB417BDD-FBEB-423F-845E-BE1102F64BB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lang="en-US" sz="2400" smtClean="0"/>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grpSp>
      </p:grpSp>
      <p:sp>
        <p:nvSpPr>
          <p:cNvPr id="411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411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fld id="{6FA6043D-915B-4EE8-A8B1-E004D68A1E54}"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80240610-A6A8-4CDA-A1D0-2168AE1A0E48}"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F5E8A3D1-095D-4A18-A801-0BED4A65D06B}"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EA8AF515-31ED-4295-86F3-9987E770B199}"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fld id="{356BA1B5-9049-47CF-9DD3-70FD7A380056}" type="slidenum">
              <a:rPr lang="en-US"/>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fld id="{81C0F655-CF67-4EFC-BD94-66CF75AAF4BA}" type="slidenum">
              <a:rPr lang="en-US"/>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fld id="{63020AE4-B38D-48FF-8140-EA1B3E637711}" type="slidenum">
              <a:rPr lang="en-US"/>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8554135C-692C-4BB1-894C-5AA731BC2B8D}"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5644B3E6-283B-424C-9147-7CC72A7E485C}"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F682072C-8FC3-4137-B94F-3159D4CBA183}" type="slidenum">
              <a:rPr lang="en-US"/>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FD8CBDF1-D29A-4FE9-AEDB-925D841ABBC7}"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59584A4C-4C17-4494-9303-E74B33123106}" type="slidenum">
              <a:rPr lang="en-US"/>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fld id="{8449F6F2-A9E7-4503-96DB-92FF055477E1}" type="slidenum">
              <a:rPr lang="en-US"/>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w="9525">
              <a:noFill/>
              <a:round/>
              <a:headEnd/>
              <a:tailEnd/>
            </a:ln>
          </p:spPr>
          <p:txBody>
            <a:bodyPr/>
            <a:lstStyle/>
            <a:p>
              <a:endParaRPr lang="en-US"/>
            </a:p>
          </p:txBody>
        </p:sp>
        <p:sp>
          <p:nvSpPr>
            <p:cNvPr id="6" name="Freeform 4"/>
            <p:cNvSpPr>
              <a:spLocks/>
            </p:cNvSpPr>
            <p:nvPr/>
          </p:nvSpPr>
          <p:spPr bwMode="ltGray">
            <a:xfrm>
              <a:off x="528" y="2400"/>
              <a:ext cx="5232" cy="1920"/>
            </a:xfrm>
            <a:custGeom>
              <a:avLst/>
              <a:gdLst>
                <a:gd name="T0" fmla="*/ 0 w 4897"/>
                <a:gd name="T1" fmla="*/ 0 h 2182"/>
                <a:gd name="T2" fmla="*/ 0 w 4897"/>
                <a:gd name="T3" fmla="*/ 1920 h 2182"/>
                <a:gd name="T4" fmla="*/ 5232 w 4897"/>
                <a:gd name="T5" fmla="*/ 1920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en-US"/>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6153"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6154"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p>
        </p:txBody>
      </p:sp>
      <p:sp>
        <p:nvSpPr>
          <p:cNvPr id="13" name="Rectangle 13"/>
          <p:cNvSpPr>
            <a:spLocks noGrp="1" noChangeArrowheads="1"/>
          </p:cNvSpPr>
          <p:nvPr>
            <p:ph type="sldNum" sz="quarter" idx="12"/>
          </p:nvPr>
        </p:nvSpPr>
        <p:spPr/>
        <p:txBody>
          <a:bodyPr/>
          <a:lstStyle>
            <a:lvl1pPr>
              <a:defRPr/>
            </a:lvl1pPr>
          </a:lstStyle>
          <a:p>
            <a:fld id="{D61F040D-9948-47C7-A1C3-617E584860EF}"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9AE49B5A-14DF-44BA-9402-AD9417C3D24F}"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347192D8-1A9B-4D10-97C3-D008C969DCC5}"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E5CDCFF-3B5B-4D96-9EEC-4F3D300E0150}"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90023E7E-20BF-488F-B594-5C417D4CE58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5076F957-A46D-45FB-833C-B4749089799D}"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3D7519B8-6036-4015-9E81-C45C75369EFE}"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840054FB-344E-4C70-BCF8-6F53329D00FA}"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A7777A1B-6144-4BC7-A86B-E482B66E63DF}"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4C918E1C-982A-441F-B213-BDC86D94B952}"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465FAF6C-3A1C-4869-89AF-4C1593CCF305}"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61F4A0DA-A1C5-400B-9339-41B4192B612D}"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gd name="T0" fmla="*/ 6300000 w 3985"/>
              <a:gd name="T1" fmla="*/ 0 h 3619"/>
              <a:gd name="T2" fmla="*/ 0 w 3985"/>
              <a:gd name="T3" fmla="*/ 1826667 h 3619"/>
              <a:gd name="T4" fmla="*/ 4842204 w 3985"/>
              <a:gd name="T5" fmla="*/ 6780213 h 3619"/>
              <a:gd name="T6" fmla="*/ 8896350 w 3985"/>
              <a:gd name="T7" fmla="*/ 2107693 h 3619"/>
              <a:gd name="T8" fmla="*/ 6300000 w 3985"/>
              <a:gd name="T9" fmla="*/ 0 h 3619"/>
              <a:gd name="T10" fmla="*/ 6300000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w="9525">
            <a:noFill/>
            <a:round/>
            <a:headEnd/>
            <a:tailEnd/>
          </a:ln>
        </p:spPr>
        <p:txBody>
          <a:bodyPr/>
          <a:lstStyle/>
          <a:p>
            <a:endParaRPr lang="en-US"/>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gd name="T0" fmla="*/ 2250 w 794"/>
                <a:gd name="T1" fmla="*/ 970 h 414"/>
                <a:gd name="T2" fmla="*/ 2012 w 794"/>
                <a:gd name="T3" fmla="*/ 781 h 414"/>
                <a:gd name="T4" fmla="*/ 1576 w 794"/>
                <a:gd name="T5" fmla="*/ 516 h 414"/>
                <a:gd name="T6" fmla="*/ 201 w 794"/>
                <a:gd name="T7" fmla="*/ 0 h 414"/>
                <a:gd name="T8" fmla="*/ 65 w 794"/>
                <a:gd name="T9" fmla="*/ 49 h 414"/>
                <a:gd name="T10" fmla="*/ 0 w 794"/>
                <a:gd name="T11" fmla="*/ 204 h 414"/>
                <a:gd name="T12" fmla="*/ 79 w 794"/>
                <a:gd name="T13" fmla="*/ 381 h 414"/>
                <a:gd name="T14" fmla="*/ 1615 w 794"/>
                <a:gd name="T15" fmla="*/ 1005 h 414"/>
                <a:gd name="T16" fmla="*/ 1952 w 794"/>
                <a:gd name="T17" fmla="*/ 965 h 414"/>
                <a:gd name="T18" fmla="*/ 2224 w 794"/>
                <a:gd name="T19" fmla="*/ 1017 h 414"/>
                <a:gd name="T20" fmla="*/ 2250 w 794"/>
                <a:gd name="T21" fmla="*/ 970 h 414"/>
                <a:gd name="T22" fmla="*/ 2250 w 794"/>
                <a:gd name="T23" fmla="*/ 97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a:noFill/>
              <a:round/>
              <a:headEnd/>
              <a:tailEnd/>
            </a:ln>
          </p:spPr>
          <p:txBody>
            <a:bodyPr/>
            <a:lstStyle/>
            <a:p>
              <a:endParaRPr lang="en-US"/>
            </a:p>
          </p:txBody>
        </p:sp>
        <p:sp>
          <p:nvSpPr>
            <p:cNvPr id="7" name="Freeform 10"/>
            <p:cNvSpPr>
              <a:spLocks/>
            </p:cNvSpPr>
            <p:nvPr userDrawn="1"/>
          </p:nvSpPr>
          <p:spPr bwMode="auto">
            <a:xfrm>
              <a:off x="166" y="261"/>
              <a:ext cx="2244" cy="1007"/>
            </a:xfrm>
            <a:custGeom>
              <a:avLst/>
              <a:gdLst>
                <a:gd name="T0" fmla="*/ 194 w 1586"/>
                <a:gd name="T1" fmla="*/ 0 h 821"/>
                <a:gd name="T2" fmla="*/ 1883 w 1586"/>
                <a:gd name="T3" fmla="*/ 637 h 821"/>
                <a:gd name="T4" fmla="*/ 2020 w 1586"/>
                <a:gd name="T5" fmla="*/ 783 h 821"/>
                <a:gd name="T6" fmla="*/ 2244 w 1586"/>
                <a:gd name="T7" fmla="*/ 971 h 821"/>
                <a:gd name="T8" fmla="*/ 2214 w 1586"/>
                <a:gd name="T9" fmla="*/ 1007 h 821"/>
                <a:gd name="T10" fmla="*/ 1910 w 1586"/>
                <a:gd name="T11" fmla="*/ 965 h 821"/>
                <a:gd name="T12" fmla="*/ 1620 w 1586"/>
                <a:gd name="T13" fmla="*/ 995 h 821"/>
                <a:gd name="T14" fmla="*/ 59 w 1586"/>
                <a:gd name="T15" fmla="*/ 366 h 821"/>
                <a:gd name="T16" fmla="*/ 0 w 1586"/>
                <a:gd name="T17" fmla="*/ 184 h 821"/>
                <a:gd name="T18" fmla="*/ 65 w 1586"/>
                <a:gd name="T19" fmla="*/ 39 h 821"/>
                <a:gd name="T20" fmla="*/ 194 w 1586"/>
                <a:gd name="T21" fmla="*/ 0 h 821"/>
                <a:gd name="T22" fmla="*/ 19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w="9525">
              <a:noFill/>
              <a:round/>
              <a:headEnd/>
              <a:tailEnd/>
            </a:ln>
          </p:spPr>
          <p:txBody>
            <a:bodyPr/>
            <a:lstStyle/>
            <a:p>
              <a:endParaRPr lang="en-US"/>
            </a:p>
          </p:txBody>
        </p:sp>
        <p:sp>
          <p:nvSpPr>
            <p:cNvPr id="8" name="Freeform 11"/>
            <p:cNvSpPr>
              <a:spLocks/>
            </p:cNvSpPr>
            <p:nvPr userDrawn="1"/>
          </p:nvSpPr>
          <p:spPr bwMode="auto">
            <a:xfrm>
              <a:off x="474" y="344"/>
              <a:ext cx="1488" cy="919"/>
            </a:xfrm>
            <a:custGeom>
              <a:avLst/>
              <a:gdLst>
                <a:gd name="T0" fmla="*/ 0 w 1049"/>
                <a:gd name="T1" fmla="*/ 400 h 747"/>
                <a:gd name="T2" fmla="*/ 1308 w 1049"/>
                <a:gd name="T3" fmla="*/ 919 h 747"/>
                <a:gd name="T4" fmla="*/ 1332 w 1049"/>
                <a:gd name="T5" fmla="*/ 657 h 747"/>
                <a:gd name="T6" fmla="*/ 1488 w 1049"/>
                <a:gd name="T7" fmla="*/ 519 h 747"/>
                <a:gd name="T8" fmla="*/ 111 w 1049"/>
                <a:gd name="T9" fmla="*/ 0 h 747"/>
                <a:gd name="T10" fmla="*/ 0 w 1049"/>
                <a:gd name="T11" fmla="*/ 156 h 747"/>
                <a:gd name="T12" fmla="*/ 0 w 1049"/>
                <a:gd name="T13" fmla="*/ 400 h 747"/>
                <a:gd name="T14" fmla="*/ 0 w 1049"/>
                <a:gd name="T15" fmla="*/ 400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gd name="T0" fmla="*/ 155 w 150"/>
                  <a:gd name="T1" fmla="*/ 0 h 173"/>
                  <a:gd name="T2" fmla="*/ 57 w 150"/>
                  <a:gd name="T3" fmla="*/ 82 h 173"/>
                  <a:gd name="T4" fmla="*/ 0 w 150"/>
                  <a:gd name="T5" fmla="*/ 214 h 173"/>
                  <a:gd name="T6" fmla="*/ 113 w 150"/>
                  <a:gd name="T7" fmla="*/ 198 h 173"/>
                  <a:gd name="T8" fmla="*/ 146 w 150"/>
                  <a:gd name="T9" fmla="*/ 104 h 173"/>
                  <a:gd name="T10" fmla="*/ 212 w 150"/>
                  <a:gd name="T11" fmla="*/ 33 h 173"/>
                  <a:gd name="T12" fmla="*/ 155 w 150"/>
                  <a:gd name="T13" fmla="*/ 0 h 173"/>
                  <a:gd name="T14" fmla="*/ 1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11" name="Freeform 14"/>
              <p:cNvSpPr>
                <a:spLocks/>
              </p:cNvSpPr>
              <p:nvPr userDrawn="1"/>
            </p:nvSpPr>
            <p:spPr bwMode="auto">
              <a:xfrm>
                <a:off x="123" y="148"/>
                <a:ext cx="2386" cy="1081"/>
              </a:xfrm>
              <a:custGeom>
                <a:avLst/>
                <a:gdLst>
                  <a:gd name="T0" fmla="*/ 221 w 1684"/>
                  <a:gd name="T1" fmla="*/ 0 h 880"/>
                  <a:gd name="T2" fmla="*/ 89 w 1684"/>
                  <a:gd name="T3" fmla="*/ 64 h 880"/>
                  <a:gd name="T4" fmla="*/ 0 w 1684"/>
                  <a:gd name="T5" fmla="*/ 256 h 880"/>
                  <a:gd name="T6" fmla="*/ 95 w 1684"/>
                  <a:gd name="T7" fmla="*/ 440 h 880"/>
                  <a:gd name="T8" fmla="*/ 1675 w 1684"/>
                  <a:gd name="T9" fmla="*/ 1065 h 880"/>
                  <a:gd name="T10" fmla="*/ 2015 w 1684"/>
                  <a:gd name="T11" fmla="*/ 1026 h 880"/>
                  <a:gd name="T12" fmla="*/ 2290 w 1684"/>
                  <a:gd name="T13" fmla="*/ 1081 h 880"/>
                  <a:gd name="T14" fmla="*/ 2386 w 1684"/>
                  <a:gd name="T15" fmla="*/ 993 h 880"/>
                  <a:gd name="T16" fmla="*/ 2128 w 1684"/>
                  <a:gd name="T17" fmla="*/ 816 h 880"/>
                  <a:gd name="T18" fmla="*/ 2023 w 1684"/>
                  <a:gd name="T19" fmla="*/ 629 h 880"/>
                  <a:gd name="T20" fmla="*/ 1940 w 1684"/>
                  <a:gd name="T21" fmla="*/ 647 h 880"/>
                  <a:gd name="T22" fmla="*/ 2039 w 1684"/>
                  <a:gd name="T23" fmla="*/ 816 h 880"/>
                  <a:gd name="T24" fmla="*/ 2236 w 1684"/>
                  <a:gd name="T25" fmla="*/ 995 h 880"/>
                  <a:gd name="T26" fmla="*/ 2002 w 1684"/>
                  <a:gd name="T27" fmla="*/ 967 h 880"/>
                  <a:gd name="T28" fmla="*/ 1727 w 1684"/>
                  <a:gd name="T29" fmla="*/ 1000 h 880"/>
                  <a:gd name="T30" fmla="*/ 1778 w 1684"/>
                  <a:gd name="T31" fmla="*/ 798 h 880"/>
                  <a:gd name="T32" fmla="*/ 1896 w 1684"/>
                  <a:gd name="T33" fmla="*/ 661 h 880"/>
                  <a:gd name="T34" fmla="*/ 1758 w 1684"/>
                  <a:gd name="T35" fmla="*/ 678 h 880"/>
                  <a:gd name="T36" fmla="*/ 1651 w 1684"/>
                  <a:gd name="T37" fmla="*/ 808 h 880"/>
                  <a:gd name="T38" fmla="*/ 1614 w 1684"/>
                  <a:gd name="T39" fmla="*/ 972 h 880"/>
                  <a:gd name="T40" fmla="*/ 152 w 1684"/>
                  <a:gd name="T41" fmla="*/ 381 h 880"/>
                  <a:gd name="T42" fmla="*/ 113 w 1684"/>
                  <a:gd name="T43" fmla="*/ 264 h 880"/>
                  <a:gd name="T44" fmla="*/ 146 w 1684"/>
                  <a:gd name="T45" fmla="*/ 117 h 880"/>
                  <a:gd name="T46" fmla="*/ 307 w 1684"/>
                  <a:gd name="T47" fmla="*/ 0 h 880"/>
                  <a:gd name="T48" fmla="*/ 221 w 1684"/>
                  <a:gd name="T49" fmla="*/ 0 h 880"/>
                  <a:gd name="T50" fmla="*/ 22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12" name="Freeform 15"/>
              <p:cNvSpPr>
                <a:spLocks/>
              </p:cNvSpPr>
              <p:nvPr userDrawn="1"/>
            </p:nvSpPr>
            <p:spPr bwMode="auto">
              <a:xfrm>
                <a:off x="324" y="158"/>
                <a:ext cx="1686" cy="614"/>
              </a:xfrm>
              <a:custGeom>
                <a:avLst/>
                <a:gdLst>
                  <a:gd name="T0" fmla="*/ 142 w 1190"/>
                  <a:gd name="T1" fmla="*/ 0 h 500"/>
                  <a:gd name="T2" fmla="*/ 1686 w 1190"/>
                  <a:gd name="T3" fmla="*/ 602 h 500"/>
                  <a:gd name="T4" fmla="*/ 1524 w 1190"/>
                  <a:gd name="T5" fmla="*/ 614 h 500"/>
                  <a:gd name="T6" fmla="*/ 0 w 1190"/>
                  <a:gd name="T7" fmla="*/ 33 h 500"/>
                  <a:gd name="T8" fmla="*/ 142 w 1190"/>
                  <a:gd name="T9" fmla="*/ 0 h 500"/>
                  <a:gd name="T10" fmla="*/ 142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13" name="Freeform 16"/>
              <p:cNvSpPr>
                <a:spLocks/>
              </p:cNvSpPr>
              <p:nvPr userDrawn="1"/>
            </p:nvSpPr>
            <p:spPr bwMode="auto">
              <a:xfrm>
                <a:off x="409" y="251"/>
                <a:ext cx="227" cy="410"/>
              </a:xfrm>
              <a:custGeom>
                <a:avLst/>
                <a:gdLst>
                  <a:gd name="T0" fmla="*/ 165 w 160"/>
                  <a:gd name="T1" fmla="*/ 0 h 335"/>
                  <a:gd name="T2" fmla="*/ 27 w 160"/>
                  <a:gd name="T3" fmla="*/ 130 h 335"/>
                  <a:gd name="T4" fmla="*/ 0 w 160"/>
                  <a:gd name="T5" fmla="*/ 281 h 335"/>
                  <a:gd name="T6" fmla="*/ 47 w 160"/>
                  <a:gd name="T7" fmla="*/ 384 h 335"/>
                  <a:gd name="T8" fmla="*/ 133 w 160"/>
                  <a:gd name="T9" fmla="*/ 410 h 335"/>
                  <a:gd name="T10" fmla="*/ 108 w 160"/>
                  <a:gd name="T11" fmla="*/ 188 h 335"/>
                  <a:gd name="T12" fmla="*/ 227 w 160"/>
                  <a:gd name="T13" fmla="*/ 21 h 335"/>
                  <a:gd name="T14" fmla="*/ 165 w 160"/>
                  <a:gd name="T15" fmla="*/ 0 h 335"/>
                  <a:gd name="T16" fmla="*/ 165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14" name="Freeform 17"/>
              <p:cNvSpPr>
                <a:spLocks/>
              </p:cNvSpPr>
              <p:nvPr userDrawn="1"/>
            </p:nvSpPr>
            <p:spPr bwMode="auto">
              <a:xfrm>
                <a:off x="846" y="536"/>
                <a:ext cx="691" cy="364"/>
              </a:xfrm>
              <a:custGeom>
                <a:avLst/>
                <a:gdLst>
                  <a:gd name="T0" fmla="*/ 20 w 489"/>
                  <a:gd name="T1" fmla="*/ 42 h 296"/>
                  <a:gd name="T2" fmla="*/ 226 w 489"/>
                  <a:gd name="T3" fmla="*/ 81 h 296"/>
                  <a:gd name="T4" fmla="*/ 458 w 489"/>
                  <a:gd name="T5" fmla="*/ 168 h 296"/>
                  <a:gd name="T6" fmla="*/ 622 w 489"/>
                  <a:gd name="T7" fmla="*/ 299 h 296"/>
                  <a:gd name="T8" fmla="*/ 461 w 489"/>
                  <a:gd name="T9" fmla="*/ 283 h 296"/>
                  <a:gd name="T10" fmla="*/ 196 w 489"/>
                  <a:gd name="T11" fmla="*/ 180 h 296"/>
                  <a:gd name="T12" fmla="*/ 71 w 489"/>
                  <a:gd name="T13" fmla="*/ 98 h 296"/>
                  <a:gd name="T14" fmla="*/ 151 w 489"/>
                  <a:gd name="T15" fmla="*/ 200 h 296"/>
                  <a:gd name="T16" fmla="*/ 384 w 489"/>
                  <a:gd name="T17" fmla="*/ 332 h 296"/>
                  <a:gd name="T18" fmla="*/ 658 w 489"/>
                  <a:gd name="T19" fmla="*/ 364 h 296"/>
                  <a:gd name="T20" fmla="*/ 691 w 489"/>
                  <a:gd name="T21" fmla="*/ 275 h 296"/>
                  <a:gd name="T22" fmla="*/ 557 w 489"/>
                  <a:gd name="T23" fmla="*/ 148 h 296"/>
                  <a:gd name="T24" fmla="*/ 240 w 489"/>
                  <a:gd name="T25" fmla="*/ 21 h 296"/>
                  <a:gd name="T26" fmla="*/ 0 w 489"/>
                  <a:gd name="T27" fmla="*/ 0 h 296"/>
                  <a:gd name="T28" fmla="*/ 20 w 489"/>
                  <a:gd name="T29" fmla="*/ 42 h 296"/>
                  <a:gd name="T30" fmla="*/ 20 w 489"/>
                  <a:gd name="T31" fmla="*/ 4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gd name="T0" fmla="*/ 629 w 794"/>
                <a:gd name="T1" fmla="*/ 280 h 414"/>
                <a:gd name="T2" fmla="*/ 562 w 794"/>
                <a:gd name="T3" fmla="*/ 225 h 414"/>
                <a:gd name="T4" fmla="*/ 440 w 794"/>
                <a:gd name="T5" fmla="*/ 149 h 414"/>
                <a:gd name="T6" fmla="*/ 56 w 794"/>
                <a:gd name="T7" fmla="*/ 0 h 414"/>
                <a:gd name="T8" fmla="*/ 18 w 794"/>
                <a:gd name="T9" fmla="*/ 14 h 414"/>
                <a:gd name="T10" fmla="*/ 0 w 794"/>
                <a:gd name="T11" fmla="*/ 59 h 414"/>
                <a:gd name="T12" fmla="*/ 22 w 794"/>
                <a:gd name="T13" fmla="*/ 110 h 414"/>
                <a:gd name="T14" fmla="*/ 452 w 794"/>
                <a:gd name="T15" fmla="*/ 289 h 414"/>
                <a:gd name="T16" fmla="*/ 546 w 794"/>
                <a:gd name="T17" fmla="*/ 278 h 414"/>
                <a:gd name="T18" fmla="*/ 622 w 794"/>
                <a:gd name="T19" fmla="*/ 293 h 414"/>
                <a:gd name="T20" fmla="*/ 629 w 794"/>
                <a:gd name="T21" fmla="*/ 280 h 414"/>
                <a:gd name="T22" fmla="*/ 629 w 794"/>
                <a:gd name="T23" fmla="*/ 28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a:noFill/>
              <a:round/>
              <a:headEnd/>
              <a:tailEnd/>
            </a:ln>
          </p:spPr>
          <p:txBody>
            <a:bodyPr/>
            <a:lstStyle/>
            <a:p>
              <a:endParaRPr lang="en-US"/>
            </a:p>
          </p:txBody>
        </p:sp>
        <p:sp>
          <p:nvSpPr>
            <p:cNvPr id="17" name="Freeform 20"/>
            <p:cNvSpPr>
              <a:spLocks/>
            </p:cNvSpPr>
            <p:nvPr userDrawn="1"/>
          </p:nvSpPr>
          <p:spPr bwMode="auto">
            <a:xfrm rot="7320404">
              <a:off x="4893" y="2923"/>
              <a:ext cx="627" cy="290"/>
            </a:xfrm>
            <a:custGeom>
              <a:avLst/>
              <a:gdLst>
                <a:gd name="T0" fmla="*/ 54 w 1586"/>
                <a:gd name="T1" fmla="*/ 0 h 821"/>
                <a:gd name="T2" fmla="*/ 526 w 1586"/>
                <a:gd name="T3" fmla="*/ 183 h 821"/>
                <a:gd name="T4" fmla="*/ 565 w 1586"/>
                <a:gd name="T5" fmla="*/ 225 h 821"/>
                <a:gd name="T6" fmla="*/ 627 w 1586"/>
                <a:gd name="T7" fmla="*/ 280 h 821"/>
                <a:gd name="T8" fmla="*/ 619 w 1586"/>
                <a:gd name="T9" fmla="*/ 290 h 821"/>
                <a:gd name="T10" fmla="*/ 534 w 1586"/>
                <a:gd name="T11" fmla="*/ 278 h 821"/>
                <a:gd name="T12" fmla="*/ 453 w 1586"/>
                <a:gd name="T13" fmla="*/ 286 h 821"/>
                <a:gd name="T14" fmla="*/ 17 w 1586"/>
                <a:gd name="T15" fmla="*/ 105 h 821"/>
                <a:gd name="T16" fmla="*/ 0 w 1586"/>
                <a:gd name="T17" fmla="*/ 53 h 821"/>
                <a:gd name="T18" fmla="*/ 18 w 1586"/>
                <a:gd name="T19" fmla="*/ 11 h 821"/>
                <a:gd name="T20" fmla="*/ 54 w 1586"/>
                <a:gd name="T21" fmla="*/ 0 h 821"/>
                <a:gd name="T22" fmla="*/ 5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w="9525">
              <a:noFill/>
              <a:round/>
              <a:headEnd/>
              <a:tailEnd/>
            </a:ln>
          </p:spPr>
          <p:txBody>
            <a:bodyPr/>
            <a:lstStyle/>
            <a:p>
              <a:endParaRPr lang="en-US"/>
            </a:p>
          </p:txBody>
        </p:sp>
        <p:sp>
          <p:nvSpPr>
            <p:cNvPr id="18" name="Freeform 21"/>
            <p:cNvSpPr>
              <a:spLocks/>
            </p:cNvSpPr>
            <p:nvPr userDrawn="1"/>
          </p:nvSpPr>
          <p:spPr bwMode="auto">
            <a:xfrm rot="7320404">
              <a:off x="5000" y="2913"/>
              <a:ext cx="416" cy="265"/>
            </a:xfrm>
            <a:custGeom>
              <a:avLst/>
              <a:gdLst>
                <a:gd name="T0" fmla="*/ 0 w 1049"/>
                <a:gd name="T1" fmla="*/ 115 h 747"/>
                <a:gd name="T2" fmla="*/ 366 w 1049"/>
                <a:gd name="T3" fmla="*/ 265 h 747"/>
                <a:gd name="T4" fmla="*/ 372 w 1049"/>
                <a:gd name="T5" fmla="*/ 189 h 747"/>
                <a:gd name="T6" fmla="*/ 416 w 1049"/>
                <a:gd name="T7" fmla="*/ 150 h 747"/>
                <a:gd name="T8" fmla="*/ 31 w 1049"/>
                <a:gd name="T9" fmla="*/ 0 h 747"/>
                <a:gd name="T10" fmla="*/ 0 w 1049"/>
                <a:gd name="T11" fmla="*/ 45 h 747"/>
                <a:gd name="T12" fmla="*/ 0 w 1049"/>
                <a:gd name="T13" fmla="*/ 115 h 747"/>
                <a:gd name="T14" fmla="*/ 0 w 1049"/>
                <a:gd name="T15" fmla="*/ 11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gd name="T0" fmla="*/ 43 w 150"/>
                  <a:gd name="T1" fmla="*/ 0 h 173"/>
                  <a:gd name="T2" fmla="*/ 16 w 150"/>
                  <a:gd name="T3" fmla="*/ 23 h 173"/>
                  <a:gd name="T4" fmla="*/ 0 w 150"/>
                  <a:gd name="T5" fmla="*/ 61 h 173"/>
                  <a:gd name="T6" fmla="*/ 31 w 150"/>
                  <a:gd name="T7" fmla="*/ 56 h 173"/>
                  <a:gd name="T8" fmla="*/ 41 w 150"/>
                  <a:gd name="T9" fmla="*/ 30 h 173"/>
                  <a:gd name="T10" fmla="*/ 59 w 150"/>
                  <a:gd name="T11" fmla="*/ 10 h 173"/>
                  <a:gd name="T12" fmla="*/ 43 w 150"/>
                  <a:gd name="T13" fmla="*/ 0 h 173"/>
                  <a:gd name="T14" fmla="*/ 43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21" name="Freeform 24"/>
              <p:cNvSpPr>
                <a:spLocks/>
              </p:cNvSpPr>
              <p:nvPr userDrawn="1"/>
            </p:nvSpPr>
            <p:spPr bwMode="auto">
              <a:xfrm rot="7320404">
                <a:off x="4887" y="2930"/>
                <a:ext cx="667" cy="311"/>
              </a:xfrm>
              <a:custGeom>
                <a:avLst/>
                <a:gdLst>
                  <a:gd name="T0" fmla="*/ 62 w 1684"/>
                  <a:gd name="T1" fmla="*/ 0 h 880"/>
                  <a:gd name="T2" fmla="*/ 25 w 1684"/>
                  <a:gd name="T3" fmla="*/ 18 h 880"/>
                  <a:gd name="T4" fmla="*/ 0 w 1684"/>
                  <a:gd name="T5" fmla="*/ 74 h 880"/>
                  <a:gd name="T6" fmla="*/ 27 w 1684"/>
                  <a:gd name="T7" fmla="*/ 127 h 880"/>
                  <a:gd name="T8" fmla="*/ 468 w 1684"/>
                  <a:gd name="T9" fmla="*/ 306 h 880"/>
                  <a:gd name="T10" fmla="*/ 563 w 1684"/>
                  <a:gd name="T11" fmla="*/ 295 h 880"/>
                  <a:gd name="T12" fmla="*/ 640 w 1684"/>
                  <a:gd name="T13" fmla="*/ 311 h 880"/>
                  <a:gd name="T14" fmla="*/ 667 w 1684"/>
                  <a:gd name="T15" fmla="*/ 286 h 880"/>
                  <a:gd name="T16" fmla="*/ 595 w 1684"/>
                  <a:gd name="T17" fmla="*/ 235 h 880"/>
                  <a:gd name="T18" fmla="*/ 566 w 1684"/>
                  <a:gd name="T19" fmla="*/ 181 h 880"/>
                  <a:gd name="T20" fmla="*/ 542 w 1684"/>
                  <a:gd name="T21" fmla="*/ 186 h 880"/>
                  <a:gd name="T22" fmla="*/ 570 w 1684"/>
                  <a:gd name="T23" fmla="*/ 235 h 880"/>
                  <a:gd name="T24" fmla="*/ 625 w 1684"/>
                  <a:gd name="T25" fmla="*/ 286 h 880"/>
                  <a:gd name="T26" fmla="*/ 560 w 1684"/>
                  <a:gd name="T27" fmla="*/ 278 h 880"/>
                  <a:gd name="T28" fmla="*/ 483 w 1684"/>
                  <a:gd name="T29" fmla="*/ 288 h 880"/>
                  <a:gd name="T30" fmla="*/ 497 w 1684"/>
                  <a:gd name="T31" fmla="*/ 230 h 880"/>
                  <a:gd name="T32" fmla="*/ 530 w 1684"/>
                  <a:gd name="T33" fmla="*/ 190 h 880"/>
                  <a:gd name="T34" fmla="*/ 492 w 1684"/>
                  <a:gd name="T35" fmla="*/ 195 h 880"/>
                  <a:gd name="T36" fmla="*/ 461 w 1684"/>
                  <a:gd name="T37" fmla="*/ 233 h 880"/>
                  <a:gd name="T38" fmla="*/ 451 w 1684"/>
                  <a:gd name="T39" fmla="*/ 280 h 880"/>
                  <a:gd name="T40" fmla="*/ 42 w 1684"/>
                  <a:gd name="T41" fmla="*/ 110 h 880"/>
                  <a:gd name="T42" fmla="*/ 32 w 1684"/>
                  <a:gd name="T43" fmla="*/ 76 h 880"/>
                  <a:gd name="T44" fmla="*/ 41 w 1684"/>
                  <a:gd name="T45" fmla="*/ 34 h 880"/>
                  <a:gd name="T46" fmla="*/ 86 w 1684"/>
                  <a:gd name="T47" fmla="*/ 0 h 880"/>
                  <a:gd name="T48" fmla="*/ 62 w 1684"/>
                  <a:gd name="T49" fmla="*/ 0 h 880"/>
                  <a:gd name="T50" fmla="*/ 62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22" name="Freeform 25"/>
              <p:cNvSpPr>
                <a:spLocks/>
              </p:cNvSpPr>
              <p:nvPr userDrawn="1"/>
            </p:nvSpPr>
            <p:spPr bwMode="auto">
              <a:xfrm rot="7320404">
                <a:off x="5062" y="2997"/>
                <a:ext cx="472" cy="176"/>
              </a:xfrm>
              <a:custGeom>
                <a:avLst/>
                <a:gdLst>
                  <a:gd name="T0" fmla="*/ 40 w 1190"/>
                  <a:gd name="T1" fmla="*/ 0 h 500"/>
                  <a:gd name="T2" fmla="*/ 472 w 1190"/>
                  <a:gd name="T3" fmla="*/ 172 h 500"/>
                  <a:gd name="T4" fmla="*/ 427 w 1190"/>
                  <a:gd name="T5" fmla="*/ 176 h 500"/>
                  <a:gd name="T6" fmla="*/ 0 w 1190"/>
                  <a:gd name="T7" fmla="*/ 10 h 500"/>
                  <a:gd name="T8" fmla="*/ 40 w 1190"/>
                  <a:gd name="T9" fmla="*/ 0 h 500"/>
                  <a:gd name="T10" fmla="*/ 4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23" name="Freeform 26"/>
              <p:cNvSpPr>
                <a:spLocks/>
              </p:cNvSpPr>
              <p:nvPr userDrawn="1"/>
            </p:nvSpPr>
            <p:spPr bwMode="auto">
              <a:xfrm rot="7320404">
                <a:off x="5364" y="2873"/>
                <a:ext cx="63" cy="118"/>
              </a:xfrm>
              <a:custGeom>
                <a:avLst/>
                <a:gdLst>
                  <a:gd name="T0" fmla="*/ 46 w 160"/>
                  <a:gd name="T1" fmla="*/ 0 h 335"/>
                  <a:gd name="T2" fmla="*/ 7 w 160"/>
                  <a:gd name="T3" fmla="*/ 37 h 335"/>
                  <a:gd name="T4" fmla="*/ 0 w 160"/>
                  <a:gd name="T5" fmla="*/ 81 h 335"/>
                  <a:gd name="T6" fmla="*/ 13 w 160"/>
                  <a:gd name="T7" fmla="*/ 111 h 335"/>
                  <a:gd name="T8" fmla="*/ 37 w 160"/>
                  <a:gd name="T9" fmla="*/ 118 h 335"/>
                  <a:gd name="T10" fmla="*/ 30 w 160"/>
                  <a:gd name="T11" fmla="*/ 54 h 335"/>
                  <a:gd name="T12" fmla="*/ 63 w 160"/>
                  <a:gd name="T13" fmla="*/ 6 h 335"/>
                  <a:gd name="T14" fmla="*/ 46 w 160"/>
                  <a:gd name="T15" fmla="*/ 0 h 335"/>
                  <a:gd name="T16" fmla="*/ 4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24" name="Freeform 27"/>
              <p:cNvSpPr>
                <a:spLocks/>
              </p:cNvSpPr>
              <p:nvPr userDrawn="1"/>
            </p:nvSpPr>
            <p:spPr bwMode="auto">
              <a:xfrm rot="7320404">
                <a:off x="5137" y="3000"/>
                <a:ext cx="193" cy="104"/>
              </a:xfrm>
              <a:custGeom>
                <a:avLst/>
                <a:gdLst>
                  <a:gd name="T0" fmla="*/ 6 w 489"/>
                  <a:gd name="T1" fmla="*/ 12 h 296"/>
                  <a:gd name="T2" fmla="*/ 63 w 489"/>
                  <a:gd name="T3" fmla="*/ 23 h 296"/>
                  <a:gd name="T4" fmla="*/ 128 w 489"/>
                  <a:gd name="T5" fmla="*/ 48 h 296"/>
                  <a:gd name="T6" fmla="*/ 174 w 489"/>
                  <a:gd name="T7" fmla="*/ 85 h 296"/>
                  <a:gd name="T8" fmla="*/ 129 w 489"/>
                  <a:gd name="T9" fmla="*/ 81 h 296"/>
                  <a:gd name="T10" fmla="*/ 55 w 489"/>
                  <a:gd name="T11" fmla="*/ 51 h 296"/>
                  <a:gd name="T12" fmla="*/ 20 w 489"/>
                  <a:gd name="T13" fmla="*/ 28 h 296"/>
                  <a:gd name="T14" fmla="*/ 42 w 489"/>
                  <a:gd name="T15" fmla="*/ 57 h 296"/>
                  <a:gd name="T16" fmla="*/ 107 w 489"/>
                  <a:gd name="T17" fmla="*/ 95 h 296"/>
                  <a:gd name="T18" fmla="*/ 184 w 489"/>
                  <a:gd name="T19" fmla="*/ 104 h 296"/>
                  <a:gd name="T20" fmla="*/ 193 w 489"/>
                  <a:gd name="T21" fmla="*/ 79 h 296"/>
                  <a:gd name="T22" fmla="*/ 156 w 489"/>
                  <a:gd name="T23" fmla="*/ 42 h 296"/>
                  <a:gd name="T24" fmla="*/ 67 w 489"/>
                  <a:gd name="T25" fmla="*/ 6 h 296"/>
                  <a:gd name="T26" fmla="*/ 0 w 489"/>
                  <a:gd name="T27" fmla="*/ 0 h 296"/>
                  <a:gd name="T28" fmla="*/ 6 w 489"/>
                  <a:gd name="T29" fmla="*/ 12 h 296"/>
                  <a:gd name="T30" fmla="*/ 6 w 489"/>
                  <a:gd name="T31" fmla="*/ 1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grpSp>
      </p:grpSp>
      <p:sp>
        <p:nvSpPr>
          <p:cNvPr id="25" name="Freeform 28"/>
          <p:cNvSpPr>
            <a:spLocks/>
          </p:cNvSpPr>
          <p:nvPr/>
        </p:nvSpPr>
        <p:spPr bwMode="auto">
          <a:xfrm>
            <a:off x="901700" y="5054600"/>
            <a:ext cx="6807200" cy="728663"/>
          </a:xfrm>
          <a:custGeom>
            <a:avLst/>
            <a:gdLst>
              <a:gd name="T0" fmla="*/ 0 w 4288"/>
              <a:gd name="T1" fmla="*/ 0 h 459"/>
              <a:gd name="T2" fmla="*/ 1295400 w 4288"/>
              <a:gd name="T3" fmla="*/ 406400 h 459"/>
              <a:gd name="T4" fmla="*/ 2476500 w 4288"/>
              <a:gd name="T5" fmla="*/ 228600 h 459"/>
              <a:gd name="T6" fmla="*/ 2946400 w 4288"/>
              <a:gd name="T7" fmla="*/ 596900 h 459"/>
              <a:gd name="T8" fmla="*/ 3721100 w 4288"/>
              <a:gd name="T9" fmla="*/ 241300 h 459"/>
              <a:gd name="T10" fmla="*/ 5613400 w 4288"/>
              <a:gd name="T11" fmla="*/ 723900 h 459"/>
              <a:gd name="T12" fmla="*/ 6807200 w 4288"/>
              <a:gd name="T13" fmla="*/ 215900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p:spPr>
        <p:txBody>
          <a:bodyPr/>
          <a:lstStyle/>
          <a:p>
            <a:endParaRPr lang="en-US"/>
          </a:p>
        </p:txBody>
      </p:sp>
      <p:sp>
        <p:nvSpPr>
          <p:cNvPr id="26" name="Freeform 29"/>
          <p:cNvSpPr>
            <a:spLocks/>
          </p:cNvSpPr>
          <p:nvPr/>
        </p:nvSpPr>
        <p:spPr bwMode="auto">
          <a:xfrm>
            <a:off x="4076700" y="1930400"/>
            <a:ext cx="889000" cy="381000"/>
          </a:xfrm>
          <a:custGeom>
            <a:avLst/>
            <a:gdLst>
              <a:gd name="T0" fmla="*/ 0 w 560"/>
              <a:gd name="T1" fmla="*/ 50800 h 240"/>
              <a:gd name="T2" fmla="*/ 444500 w 560"/>
              <a:gd name="T3" fmla="*/ 228600 h 240"/>
              <a:gd name="T4" fmla="*/ 711200 w 560"/>
              <a:gd name="T5" fmla="*/ 25400 h 240"/>
              <a:gd name="T6" fmla="*/ 889000 w 560"/>
              <a:gd name="T7" fmla="*/ 38100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p:spPr>
        <p:txBody>
          <a:bodyPr/>
          <a:lstStyle/>
          <a:p>
            <a:endParaRPr lang="en-US"/>
          </a:p>
        </p:txBody>
      </p:sp>
      <p:sp>
        <p:nvSpPr>
          <p:cNvPr id="20483"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20484"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fld id="{1372BD2A-5DE3-463D-846F-5C2C9C7C1713}"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E4F4AAC9-1A39-4217-B98B-B0648999B616}"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E796696D-3FA4-45B4-B382-6DF015B380ED}"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2481E86B-97EE-4D68-A8E4-9F44506CDE4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91249A72-276B-4B53-980D-ADED29BEC563}"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fld id="{BF52FDDA-9228-4C0F-81D0-00496676150E}"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fld id="{DFA1FDCE-DB65-4870-ACB1-047FE4505960}"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fld id="{5ACA8B2F-E42B-452E-8C9D-92FAB56A210C}"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D574342C-E463-4359-8BDA-7E33BE8EDBB6}"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B4E1C2E8-79F0-4CA3-9BB5-52A9CE9AB13E}"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DC435A62-7F22-47FD-9808-1F19B3F03CEF}"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F2539050-8F4C-4A69-96D9-5BB25BB8A8FD}"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4803343 w 1000"/>
              <a:gd name="T3" fmla="*/ 0 h 1000"/>
              <a:gd name="T4" fmla="*/ 4803343 w 1000"/>
              <a:gd name="T5" fmla="*/ 109538 h 1000"/>
              <a:gd name="T6" fmla="*/ 0 w 1000"/>
              <a:gd name="T7" fmla="*/ 109538 h 1000"/>
              <a:gd name="T8" fmla="*/ 0 w 1000"/>
              <a:gd name="T9" fmla="*/ 0 h 1000"/>
              <a:gd name="T10" fmla="*/ 77724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4514"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6451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0355D787-78B1-4A81-9ABD-EECD98292172}"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08D3DE5B-CB8E-4CD5-AA83-AE80D345D46B}"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98A14796-7F73-401C-8632-676B3231A1A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FD1493FA-7136-4FE9-8C14-F4746EC4F4C5}" type="slidenum">
              <a:rPr lang="en-US"/>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8941D623-9CBE-4966-A43F-AB95E15FC288}"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fld id="{351EF740-75D5-419F-A2DB-41D6384858F4}"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fld id="{890FB8EC-A93A-453B-B745-164A1641FDEB}"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fld id="{AD9D87E2-43E8-4459-B124-E53BF2FB9A6F}" type="slidenum">
              <a:rPr lang="en-US"/>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94D77C34-603C-4EF0-BFD4-CFF716DB6734}" type="slidenum">
              <a:rPr lang="en-US"/>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4BF4968F-2AC1-4BBC-80CE-A603BF78E592}" type="slidenum">
              <a:rPr lang="en-US"/>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F9372DD6-F342-4AED-92FE-AF52E05A40B2}" type="slidenum">
              <a:rPr lang="en-US"/>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3FE5A731-C37E-45F8-AB4D-8B92CB96A52C}" type="slidenum">
              <a:rPr lang="en-US"/>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4803343 w 1000"/>
              <a:gd name="T3" fmla="*/ 0 h 1000"/>
              <a:gd name="T4" fmla="*/ 4803343 w 1000"/>
              <a:gd name="T5" fmla="*/ 109538 h 1000"/>
              <a:gd name="T6" fmla="*/ 0 w 1000"/>
              <a:gd name="T7" fmla="*/ 109538 h 1000"/>
              <a:gd name="T8" fmla="*/ 0 w 1000"/>
              <a:gd name="T9" fmla="*/ 0 h 1000"/>
              <a:gd name="T10" fmla="*/ 77724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82946"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82947"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3CAC199C-FC4A-413F-A877-FA6978BDED5E}" type="slidenum">
              <a:rPr lang="en-US"/>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342F4CE2-DA15-4A87-B372-7A0DAFBBF5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22C9692C-DCA9-4E52-8D38-1720995EB3D9}" type="slidenum">
              <a:rPr lang="en-US"/>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6C642D19-7BA8-451B-9C45-A19279884B8D}" type="slidenum">
              <a:rPr lang="en-US"/>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58CF5E1F-3825-4483-9C7C-E3316FC7E4ED}" type="slidenum">
              <a:rPr lang="en-US"/>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fld id="{9D209851-2ED8-4380-B39A-D2D31960DA15}" type="slidenum">
              <a:rPr lang="en-US"/>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fld id="{F5503A4A-DE6A-43C8-8FEB-D7CBD309D652}" type="slidenum">
              <a:rPr lang="en-US"/>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fld id="{EE2D85A1-23F4-4623-B5D8-CC7308C99CDF}" type="slidenum">
              <a:rPr lang="en-US"/>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43979BA9-05F5-4406-9BED-D4D29D015917}" type="slidenum">
              <a:rPr lang="en-US"/>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C6E8568F-E760-4326-A418-B77301273F02}" type="slidenum">
              <a:rPr lang="en-US"/>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2EEA2DD5-93D7-4F92-B9B9-F1F04739A7AB}" type="slidenum">
              <a:rPr lang="en-US"/>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03C88C8F-706B-44F0-AA0D-E6D17962875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B3AB127D-6F1D-41BC-8335-EB7A2C332A5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1607F690-3803-42B4-BEE5-2800B6465B0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B0E449E-D592-4FD7-A004-027817E1B77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kumimoji="1" lang="en-US" sz="2400" smtClean="0">
              <a:latin typeface="Tahoma" panose="020B0604030504040204"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a:defRPr/>
            </a:pPr>
            <a:endParaRPr lang="en-US"/>
          </a:p>
        </p:txBody>
      </p:sp>
      <p:sp>
        <p:nvSpPr>
          <p:cNvPr id="103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a:defRPr/>
            </a:pPr>
            <a:endParaRPr lang="en-US"/>
          </a:p>
        </p:txBody>
      </p:sp>
      <p:sp>
        <p:nvSpPr>
          <p:cNvPr id="103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itchFamily="34" charset="0"/>
              </a:defRPr>
            </a:lvl1pPr>
          </a:lstStyle>
          <a:p>
            <a:fld id="{E7D280D6-B56D-4D78-A040-5D3919635F7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40"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n-lt"/>
              </a:defRPr>
            </a:lvl1pPr>
          </a:lstStyle>
          <a:p>
            <a:pPr>
              <a:defRPr/>
            </a:pPr>
            <a:endParaRPr lang="en-US"/>
          </a:p>
        </p:txBody>
      </p:sp>
      <p:sp>
        <p:nvSpPr>
          <p:cNvPr id="307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1244A516-A98A-4A2D-907E-01041B91EEC7}" type="slidenum">
              <a:rPr lang="en-US"/>
              <a:pPr/>
              <a:t>‹#›</a:t>
            </a:fld>
            <a:endParaRPr lang="en-US"/>
          </a:p>
        </p:txBody>
      </p:sp>
      <p:grpSp>
        <p:nvGrpSpPr>
          <p:cNvPr id="2052" name="Group 4"/>
          <p:cNvGrpSpPr>
            <a:grpSpLocks/>
          </p:cNvGrpSpPr>
          <p:nvPr/>
        </p:nvGrpSpPr>
        <p:grpSpPr bwMode="auto">
          <a:xfrm>
            <a:off x="0" y="0"/>
            <a:ext cx="9144000" cy="546100"/>
            <a:chOff x="0" y="0"/>
            <a:chExt cx="5760" cy="344"/>
          </a:xfrm>
        </p:grpSpPr>
        <p:sp>
          <p:nvSpPr>
            <p:cNvPr id="2056"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eaLnBrk="1" hangingPunct="1">
                <a:defRPr/>
              </a:pPr>
              <a:endParaRPr lang="en-US" sz="2400" smtClean="0"/>
            </a:p>
          </p:txBody>
        </p:sp>
        <p:sp>
          <p:nvSpPr>
            <p:cNvPr id="2057"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2058"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hlink"/>
                </a:solidFill>
                <a:latin typeface="Arial" panose="020B0604020202020204" pitchFamily="34" charset="0"/>
              </a:endParaRPr>
            </a:p>
          </p:txBody>
        </p:sp>
        <p:sp>
          <p:nvSpPr>
            <p:cNvPr id="2059"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hlink"/>
                </a:solidFill>
                <a:latin typeface="Arial" panose="020B0604020202020204" pitchFamily="34" charset="0"/>
              </a:endParaRPr>
            </a:p>
          </p:txBody>
        </p:sp>
        <p:sp>
          <p:nvSpPr>
            <p:cNvPr id="2060"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accent2"/>
                </a:solidFill>
                <a:latin typeface="Arial" panose="020B0604020202020204" pitchFamily="34" charset="0"/>
              </a:endParaRPr>
            </a:p>
          </p:txBody>
        </p:sp>
        <p:sp>
          <p:nvSpPr>
            <p:cNvPr id="2061"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hlink"/>
                </a:solidFill>
                <a:latin typeface="Arial" panose="020B0604020202020204" pitchFamily="34" charset="0"/>
              </a:endParaRPr>
            </a:p>
          </p:txBody>
        </p:sp>
        <p:sp>
          <p:nvSpPr>
            <p:cNvPr id="2062"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z="2400" smtClean="0"/>
            </a:p>
          </p:txBody>
        </p:sp>
        <p:sp>
          <p:nvSpPr>
            <p:cNvPr id="2063"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accent2"/>
                </a:solidFill>
                <a:latin typeface="Arial" panose="020B0604020202020204" pitchFamily="34" charset="0"/>
              </a:endParaRPr>
            </a:p>
          </p:txBody>
        </p:sp>
        <p:sp>
          <p:nvSpPr>
            <p:cNvPr id="2064"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defRPr/>
              </a:pPr>
              <a:endParaRPr lang="en-US" smtClean="0">
                <a:solidFill>
                  <a:schemeClr val="accent2"/>
                </a:solidFill>
                <a:latin typeface="Arial" panose="020B0604020202020204" pitchFamily="34" charset="0"/>
              </a:endParaRPr>
            </a:p>
          </p:txBody>
        </p:sp>
      </p:grpSp>
      <p:sp>
        <p:nvSpPr>
          <p:cNvPr id="205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941"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319088" y="1828800"/>
            <a:ext cx="8824912" cy="5029200"/>
            <a:chOff x="201" y="1152"/>
            <a:chExt cx="5559" cy="3168"/>
          </a:xfrm>
        </p:grpSpPr>
        <p:sp>
          <p:nvSpPr>
            <p:cNvPr id="3080" name="Freeform 3"/>
            <p:cNvSpPr>
              <a:spLocks/>
            </p:cNvSpPr>
            <p:nvPr/>
          </p:nvSpPr>
          <p:spPr bwMode="ltGray">
            <a:xfrm>
              <a:off x="528" y="2909"/>
              <a:ext cx="5232" cy="1411"/>
            </a:xfrm>
            <a:custGeom>
              <a:avLst/>
              <a:gdLst>
                <a:gd name="T0" fmla="*/ 0 w 4897"/>
                <a:gd name="T1" fmla="*/ 0 h 2182"/>
                <a:gd name="T2" fmla="*/ 0 w 4897"/>
                <a:gd name="T3" fmla="*/ 1411 h 2182"/>
                <a:gd name="T4" fmla="*/ 5232 w 4897"/>
                <a:gd name="T5" fmla="*/ 1411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en-US"/>
            </a:p>
          </p:txBody>
        </p:sp>
        <p:sp>
          <p:nvSpPr>
            <p:cNvPr id="3081"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w="9525">
              <a:noFill/>
              <a:round/>
              <a:headEnd/>
              <a:tailEnd/>
            </a:ln>
          </p:spPr>
          <p:txBody>
            <a:bodyPr/>
            <a:lstStyle/>
            <a:p>
              <a:endParaRPr lang="en-US"/>
            </a:p>
          </p:txBody>
        </p:sp>
        <p:sp>
          <p:nvSpPr>
            <p:cNvPr id="3082" name="Freeform 5"/>
            <p:cNvSpPr>
              <a:spLocks/>
            </p:cNvSpPr>
            <p:nvPr/>
          </p:nvSpPr>
          <p:spPr bwMode="ltGray">
            <a:xfrm>
              <a:off x="528" y="2932"/>
              <a:ext cx="5232" cy="1388"/>
            </a:xfrm>
            <a:custGeom>
              <a:avLst/>
              <a:gdLst>
                <a:gd name="T0" fmla="*/ 0 w 4897"/>
                <a:gd name="T1" fmla="*/ 0 h 2182"/>
                <a:gd name="T2" fmla="*/ 0 w 4897"/>
                <a:gd name="T3" fmla="*/ 1388 h 2182"/>
                <a:gd name="T4" fmla="*/ 5232 w 4897"/>
                <a:gd name="T5" fmla="*/ 1388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w="9525">
              <a:noFill/>
              <a:round/>
              <a:headEnd/>
              <a:tailEnd/>
            </a:ln>
          </p:spPr>
          <p:txBody>
            <a:bodyPr/>
            <a:lstStyle/>
            <a:p>
              <a:endParaRPr lang="en-US"/>
            </a:p>
          </p:txBody>
        </p:sp>
        <p:sp>
          <p:nvSpPr>
            <p:cNvPr id="5126"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5127"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5128"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5129"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5130"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5131"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mn-lt"/>
              </a:defRPr>
            </a:lvl1pPr>
          </a:lstStyle>
          <a:p>
            <a:pPr>
              <a:defRPr/>
            </a:pPr>
            <a:endParaRPr lang="en-US"/>
          </a:p>
        </p:txBody>
      </p:sp>
      <p:sp>
        <p:nvSpPr>
          <p:cNvPr id="5132"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mn-lt"/>
              </a:defRPr>
            </a:lvl1pPr>
          </a:lstStyle>
          <a:p>
            <a:pPr>
              <a:defRPr/>
            </a:pPr>
            <a:endParaRPr lang="en-US"/>
          </a:p>
        </p:txBody>
      </p:sp>
      <p:sp>
        <p:nvSpPr>
          <p:cNvPr id="5133"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fld id="{F96063C8-02D4-4DB1-8971-8CCEC0016E27}" type="slidenum">
              <a:rPr lang="en-US"/>
              <a:pPr/>
              <a:t>‹#›</a:t>
            </a:fld>
            <a:endParaRPr lang="en-US"/>
          </a:p>
        </p:txBody>
      </p:sp>
      <p:sp>
        <p:nvSpPr>
          <p:cNvPr id="5134"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35"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942"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Freeform 2"/>
          <p:cNvSpPr>
            <a:spLocks/>
          </p:cNvSpPr>
          <p:nvPr/>
        </p:nvSpPr>
        <p:spPr bwMode="auto">
          <a:xfrm rot="-3172564">
            <a:off x="7777957" y="-15081"/>
            <a:ext cx="1162050" cy="2084387"/>
          </a:xfrm>
          <a:custGeom>
            <a:avLst/>
            <a:gdLst>
              <a:gd name="T0" fmla="*/ 1162050 w 2903"/>
              <a:gd name="T1" fmla="*/ 244856 h 3686"/>
              <a:gd name="T2" fmla="*/ 1026751 w 2903"/>
              <a:gd name="T3" fmla="*/ 45239 h 3686"/>
              <a:gd name="T4" fmla="*/ 897056 w 2903"/>
              <a:gd name="T5" fmla="*/ 0 h 3686"/>
              <a:gd name="T6" fmla="*/ 44032 w 2903"/>
              <a:gd name="T7" fmla="*/ 1589585 h 3686"/>
              <a:gd name="T8" fmla="*/ 44032 w 2903"/>
              <a:gd name="T9" fmla="*/ 1825394 h 3686"/>
              <a:gd name="T10" fmla="*/ 0 w 2903"/>
              <a:gd name="T11" fmla="*/ 2053285 h 3686"/>
              <a:gd name="T12" fmla="*/ 28821 w 2903"/>
              <a:gd name="T13" fmla="*/ 2084387 h 3686"/>
              <a:gd name="T14" fmla="*/ 176529 w 2903"/>
              <a:gd name="T15" fmla="*/ 1897211 h 3686"/>
              <a:gd name="T16" fmla="*/ 296217 w 2903"/>
              <a:gd name="T17" fmla="*/ 1825394 h 3686"/>
              <a:gd name="T18" fmla="*/ 1162050 w 2903"/>
              <a:gd name="T19" fmla="*/ 244856 h 3686"/>
              <a:gd name="T20" fmla="*/ 1162050 w 2903"/>
              <a:gd name="T21" fmla="*/ 24485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w="9525">
            <a:noFill/>
            <a:round/>
            <a:headEnd/>
            <a:tailEnd/>
          </a:ln>
        </p:spPr>
        <p:txBody>
          <a:bodyPr/>
          <a:lstStyle/>
          <a:p>
            <a:endParaRPr lang="en-US"/>
          </a:p>
        </p:txBody>
      </p:sp>
      <p:sp>
        <p:nvSpPr>
          <p:cNvPr id="4099"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1"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9462"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9463"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Comic Sans MS" pitchFamily="66" charset="0"/>
              </a:defRPr>
            </a:lvl1pPr>
          </a:lstStyle>
          <a:p>
            <a:fld id="{898F61B8-BFC6-449A-B22B-513B23EB0646}" type="slidenum">
              <a:rPr lang="en-US"/>
              <a:pPr/>
              <a:t>‹#›</a:t>
            </a:fld>
            <a:endParaRPr lang="en-US"/>
          </a:p>
        </p:txBody>
      </p:sp>
      <p:sp>
        <p:nvSpPr>
          <p:cNvPr id="4104" name="Freeform 8"/>
          <p:cNvSpPr>
            <a:spLocks/>
          </p:cNvSpPr>
          <p:nvPr/>
        </p:nvSpPr>
        <p:spPr bwMode="auto">
          <a:xfrm rot="-3172564">
            <a:off x="7865269" y="24607"/>
            <a:ext cx="1165225" cy="2097087"/>
          </a:xfrm>
          <a:custGeom>
            <a:avLst/>
            <a:gdLst>
              <a:gd name="T0" fmla="*/ 917850 w 2911"/>
              <a:gd name="T1" fmla="*/ 0 h 3703"/>
              <a:gd name="T2" fmla="*/ 52037 w 2911"/>
              <a:gd name="T3" fmla="*/ 1605520 h 3703"/>
              <a:gd name="T4" fmla="*/ 52437 w 2911"/>
              <a:gd name="T5" fmla="*/ 1812794 h 3703"/>
              <a:gd name="T6" fmla="*/ 0 w 2911"/>
              <a:gd name="T7" fmla="*/ 2057445 h 3703"/>
              <a:gd name="T8" fmla="*/ 20014 w 2911"/>
              <a:gd name="T9" fmla="*/ 2097087 h 3703"/>
              <a:gd name="T10" fmla="*/ 168920 w 2911"/>
              <a:gd name="T11" fmla="*/ 1898308 h 3703"/>
              <a:gd name="T12" fmla="*/ 305416 w 2911"/>
              <a:gd name="T13" fmla="*/ 1823554 h 3703"/>
              <a:gd name="T14" fmla="*/ 1165225 w 2911"/>
              <a:gd name="T15" fmla="*/ 242385 h 3703"/>
              <a:gd name="T16" fmla="*/ 1036334 w 2911"/>
              <a:gd name="T17" fmla="*/ 54367 h 3703"/>
              <a:gd name="T18" fmla="*/ 917850 w 2911"/>
              <a:gd name="T19" fmla="*/ 0 h 3703"/>
              <a:gd name="T20" fmla="*/ 917850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w="9525">
            <a:noFill/>
            <a:round/>
            <a:headEnd/>
            <a:tailEnd/>
          </a:ln>
        </p:spPr>
        <p:txBody>
          <a:bodyPr/>
          <a:lstStyle/>
          <a:p>
            <a:endParaRPr lang="en-US"/>
          </a:p>
        </p:txBody>
      </p:sp>
      <p:sp>
        <p:nvSpPr>
          <p:cNvPr id="4105" name="Freeform 9"/>
          <p:cNvSpPr>
            <a:spLocks/>
          </p:cNvSpPr>
          <p:nvPr/>
        </p:nvSpPr>
        <p:spPr bwMode="auto">
          <a:xfrm rot="-3172564">
            <a:off x="7831138" y="192088"/>
            <a:ext cx="1025525" cy="1571625"/>
          </a:xfrm>
          <a:custGeom>
            <a:avLst/>
            <a:gdLst>
              <a:gd name="T0" fmla="*/ 0 w 2561"/>
              <a:gd name="T1" fmla="*/ 1406370 h 2777"/>
              <a:gd name="T2" fmla="*/ 172990 w 2561"/>
              <a:gd name="T3" fmla="*/ 1444854 h 2777"/>
              <a:gd name="T4" fmla="*/ 294723 w 2561"/>
              <a:gd name="T5" fmla="*/ 1571625 h 2777"/>
              <a:gd name="T6" fmla="*/ 1025525 w 2561"/>
              <a:gd name="T7" fmla="*/ 225811 h 2777"/>
              <a:gd name="T8" fmla="*/ 848130 w 2561"/>
              <a:gd name="T9" fmla="*/ 46407 h 2777"/>
              <a:gd name="T10" fmla="*/ 760034 w 2561"/>
              <a:gd name="T11" fmla="*/ 0 h 2777"/>
              <a:gd name="T12" fmla="*/ 0 w 2561"/>
              <a:gd name="T13" fmla="*/ 1406370 h 2777"/>
              <a:gd name="T14" fmla="*/ 0 w 2561"/>
              <a:gd name="T15" fmla="*/ 1406370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w="9525">
            <a:noFill/>
            <a:round/>
            <a:headEnd/>
            <a:tailEnd/>
          </a:ln>
        </p:spPr>
        <p:txBody>
          <a:bodyPr/>
          <a:lstStyle/>
          <a:p>
            <a:endParaRPr lang="en-US"/>
          </a:p>
        </p:txBody>
      </p:sp>
      <p:grpSp>
        <p:nvGrpSpPr>
          <p:cNvPr id="4106" name="Group 10"/>
          <p:cNvGrpSpPr>
            <a:grpSpLocks/>
          </p:cNvGrpSpPr>
          <p:nvPr/>
        </p:nvGrpSpPr>
        <p:grpSpPr bwMode="auto">
          <a:xfrm>
            <a:off x="7938" y="5540375"/>
            <a:ext cx="1784350" cy="1246188"/>
            <a:chOff x="5" y="3490"/>
            <a:chExt cx="1124" cy="785"/>
          </a:xfrm>
        </p:grpSpPr>
        <p:sp>
          <p:nvSpPr>
            <p:cNvPr id="4123" name="Freeform 11"/>
            <p:cNvSpPr>
              <a:spLocks/>
            </p:cNvSpPr>
            <p:nvPr userDrawn="1"/>
          </p:nvSpPr>
          <p:spPr bwMode="auto">
            <a:xfrm>
              <a:off x="24" y="3505"/>
              <a:ext cx="1089" cy="649"/>
            </a:xfrm>
            <a:custGeom>
              <a:avLst/>
              <a:gdLst>
                <a:gd name="T0" fmla="*/ 794 w 2177"/>
                <a:gd name="T1" fmla="*/ 630 h 1298"/>
                <a:gd name="T2" fmla="*/ 710 w 2177"/>
                <a:gd name="T3" fmla="*/ 553 h 1298"/>
                <a:gd name="T4" fmla="*/ 666 w 2177"/>
                <a:gd name="T5" fmla="*/ 239 h 1298"/>
                <a:gd name="T6" fmla="*/ 1070 w 2177"/>
                <a:gd name="T7" fmla="*/ 165 h 1298"/>
                <a:gd name="T8" fmla="*/ 1089 w 2177"/>
                <a:gd name="T9" fmla="*/ 102 h 1298"/>
                <a:gd name="T10" fmla="*/ 1050 w 2177"/>
                <a:gd name="T11" fmla="*/ 50 h 1298"/>
                <a:gd name="T12" fmla="*/ 638 w 2177"/>
                <a:gd name="T13" fmla="*/ 106 h 1298"/>
                <a:gd name="T14" fmla="*/ 610 w 2177"/>
                <a:gd name="T15" fmla="*/ 16 h 1298"/>
                <a:gd name="T16" fmla="*/ 543 w 2177"/>
                <a:gd name="T17" fmla="*/ 0 h 1298"/>
                <a:gd name="T18" fmla="*/ 479 w 2177"/>
                <a:gd name="T19" fmla="*/ 14 h 1298"/>
                <a:gd name="T20" fmla="*/ 444 w 2177"/>
                <a:gd name="T21" fmla="*/ 53 h 1298"/>
                <a:gd name="T22" fmla="*/ 469 w 2177"/>
                <a:gd name="T23" fmla="*/ 143 h 1298"/>
                <a:gd name="T24" fmla="*/ 330 w 2177"/>
                <a:gd name="T25" fmla="*/ 221 h 1298"/>
                <a:gd name="T26" fmla="*/ 492 w 2177"/>
                <a:gd name="T27" fmla="*/ 237 h 1298"/>
                <a:gd name="T28" fmla="*/ 556 w 2177"/>
                <a:gd name="T29" fmla="*/ 445 h 1298"/>
                <a:gd name="T30" fmla="*/ 71 w 2177"/>
                <a:gd name="T31" fmla="*/ 235 h 1298"/>
                <a:gd name="T32" fmla="*/ 23 w 2177"/>
                <a:gd name="T33" fmla="*/ 255 h 1298"/>
                <a:gd name="T34" fmla="*/ 0 w 2177"/>
                <a:gd name="T35" fmla="*/ 318 h 1298"/>
                <a:gd name="T36" fmla="*/ 28 w 2177"/>
                <a:gd name="T37" fmla="*/ 390 h 1298"/>
                <a:gd name="T38" fmla="*/ 570 w 2177"/>
                <a:gd name="T39" fmla="*/ 644 h 1298"/>
                <a:gd name="T40" fmla="*/ 689 w 2177"/>
                <a:gd name="T41" fmla="*/ 628 h 1298"/>
                <a:gd name="T42" fmla="*/ 785 w 2177"/>
                <a:gd name="T43" fmla="*/ 649 h 1298"/>
                <a:gd name="T44" fmla="*/ 794 w 2177"/>
                <a:gd name="T45" fmla="*/ 630 h 1298"/>
                <a:gd name="T46" fmla="*/ 794 w 2177"/>
                <a:gd name="T47" fmla="*/ 63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w="9525">
              <a:noFill/>
              <a:round/>
              <a:headEnd/>
              <a:tailEnd/>
            </a:ln>
          </p:spPr>
          <p:txBody>
            <a:bodyPr/>
            <a:lstStyle/>
            <a:p>
              <a:endParaRPr lang="en-US"/>
            </a:p>
          </p:txBody>
        </p:sp>
        <p:sp>
          <p:nvSpPr>
            <p:cNvPr id="4124" name="Freeform 12"/>
            <p:cNvSpPr>
              <a:spLocks/>
            </p:cNvSpPr>
            <p:nvPr userDrawn="1"/>
          </p:nvSpPr>
          <p:spPr bwMode="auto">
            <a:xfrm>
              <a:off x="1022" y="3582"/>
              <a:ext cx="71" cy="129"/>
            </a:xfrm>
            <a:custGeom>
              <a:avLst/>
              <a:gdLst>
                <a:gd name="T0" fmla="*/ 0 w 143"/>
                <a:gd name="T1" fmla="*/ 4 h 258"/>
                <a:gd name="T2" fmla="*/ 60 w 143"/>
                <a:gd name="T3" fmla="*/ 0 h 258"/>
                <a:gd name="T4" fmla="*/ 71 w 143"/>
                <a:gd name="T5" fmla="*/ 117 h 258"/>
                <a:gd name="T6" fmla="*/ 4 w 143"/>
                <a:gd name="T7" fmla="*/ 129 h 258"/>
                <a:gd name="T8" fmla="*/ 0 w 143"/>
                <a:gd name="T9" fmla="*/ 4 h 258"/>
                <a:gd name="T10" fmla="*/ 0 w 143"/>
                <a:gd name="T11" fmla="*/ 4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w="9525">
              <a:noFill/>
              <a:round/>
              <a:headEnd/>
              <a:tailEnd/>
            </a:ln>
          </p:spPr>
          <p:txBody>
            <a:bodyPr/>
            <a:lstStyle/>
            <a:p>
              <a:endParaRPr lang="en-US"/>
            </a:p>
          </p:txBody>
        </p:sp>
        <p:sp>
          <p:nvSpPr>
            <p:cNvPr id="4125" name="Freeform 13"/>
            <p:cNvSpPr>
              <a:spLocks/>
            </p:cNvSpPr>
            <p:nvPr userDrawn="1"/>
          </p:nvSpPr>
          <p:spPr bwMode="auto">
            <a:xfrm>
              <a:off x="20" y="3774"/>
              <a:ext cx="792" cy="410"/>
            </a:xfrm>
            <a:custGeom>
              <a:avLst/>
              <a:gdLst>
                <a:gd name="T0" fmla="*/ 68 w 1586"/>
                <a:gd name="T1" fmla="*/ 0 h 821"/>
                <a:gd name="T2" fmla="*/ 665 w 1586"/>
                <a:gd name="T3" fmla="*/ 259 h 821"/>
                <a:gd name="T4" fmla="*/ 713 w 1586"/>
                <a:gd name="T5" fmla="*/ 319 h 821"/>
                <a:gd name="T6" fmla="*/ 792 w 1586"/>
                <a:gd name="T7" fmla="*/ 396 h 821"/>
                <a:gd name="T8" fmla="*/ 782 w 1586"/>
                <a:gd name="T9" fmla="*/ 410 h 821"/>
                <a:gd name="T10" fmla="*/ 674 w 1586"/>
                <a:gd name="T11" fmla="*/ 393 h 821"/>
                <a:gd name="T12" fmla="*/ 572 w 1586"/>
                <a:gd name="T13" fmla="*/ 405 h 821"/>
                <a:gd name="T14" fmla="*/ 21 w 1586"/>
                <a:gd name="T15" fmla="*/ 149 h 821"/>
                <a:gd name="T16" fmla="*/ 0 w 1586"/>
                <a:gd name="T17" fmla="*/ 75 h 821"/>
                <a:gd name="T18" fmla="*/ 23 w 1586"/>
                <a:gd name="T19" fmla="*/ 16 h 821"/>
                <a:gd name="T20" fmla="*/ 68 w 1586"/>
                <a:gd name="T21" fmla="*/ 0 h 821"/>
                <a:gd name="T22" fmla="*/ 68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w="9525">
              <a:noFill/>
              <a:round/>
              <a:headEnd/>
              <a:tailEnd/>
            </a:ln>
          </p:spPr>
          <p:txBody>
            <a:bodyPr/>
            <a:lstStyle/>
            <a:p>
              <a:endParaRPr lang="en-US"/>
            </a:p>
          </p:txBody>
        </p:sp>
        <p:sp>
          <p:nvSpPr>
            <p:cNvPr id="4126" name="Freeform 14"/>
            <p:cNvSpPr>
              <a:spLocks/>
            </p:cNvSpPr>
            <p:nvPr userDrawn="1"/>
          </p:nvSpPr>
          <p:spPr bwMode="auto">
            <a:xfrm>
              <a:off x="129" y="3808"/>
              <a:ext cx="525" cy="374"/>
            </a:xfrm>
            <a:custGeom>
              <a:avLst/>
              <a:gdLst>
                <a:gd name="T0" fmla="*/ 0 w 1049"/>
                <a:gd name="T1" fmla="*/ 163 h 747"/>
                <a:gd name="T2" fmla="*/ 461 w 1049"/>
                <a:gd name="T3" fmla="*/ 374 h 747"/>
                <a:gd name="T4" fmla="*/ 470 w 1049"/>
                <a:gd name="T5" fmla="*/ 267 h 747"/>
                <a:gd name="T6" fmla="*/ 525 w 1049"/>
                <a:gd name="T7" fmla="*/ 211 h 747"/>
                <a:gd name="T8" fmla="*/ 39 w 1049"/>
                <a:gd name="T9" fmla="*/ 0 h 747"/>
                <a:gd name="T10" fmla="*/ 0 w 1049"/>
                <a:gd name="T11" fmla="*/ 64 h 747"/>
                <a:gd name="T12" fmla="*/ 0 w 1049"/>
                <a:gd name="T13" fmla="*/ 163 h 747"/>
                <a:gd name="T14" fmla="*/ 0 w 1049"/>
                <a:gd name="T15" fmla="*/ 163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sp>
          <p:nvSpPr>
            <p:cNvPr id="4127" name="Freeform 15"/>
            <p:cNvSpPr>
              <a:spLocks/>
            </p:cNvSpPr>
            <p:nvPr userDrawn="1"/>
          </p:nvSpPr>
          <p:spPr bwMode="auto">
            <a:xfrm>
              <a:off x="485" y="3532"/>
              <a:ext cx="135" cy="121"/>
            </a:xfrm>
            <a:custGeom>
              <a:avLst/>
              <a:gdLst>
                <a:gd name="T0" fmla="*/ 0 w 272"/>
                <a:gd name="T1" fmla="*/ 14 h 241"/>
                <a:gd name="T2" fmla="*/ 79 w 272"/>
                <a:gd name="T3" fmla="*/ 0 h 241"/>
                <a:gd name="T4" fmla="*/ 125 w 272"/>
                <a:gd name="T5" fmla="*/ 18 h 241"/>
                <a:gd name="T6" fmla="*/ 135 w 272"/>
                <a:gd name="T7" fmla="*/ 70 h 241"/>
                <a:gd name="T8" fmla="*/ 81 w 272"/>
                <a:gd name="T9" fmla="*/ 73 h 241"/>
                <a:gd name="T10" fmla="*/ 16 w 272"/>
                <a:gd name="T11" fmla="*/ 121 h 241"/>
                <a:gd name="T12" fmla="*/ 0 w 272"/>
                <a:gd name="T13" fmla="*/ 14 h 241"/>
                <a:gd name="T14" fmla="*/ 0 w 272"/>
                <a:gd name="T15" fmla="*/ 14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w="9525">
              <a:noFill/>
              <a:round/>
              <a:headEnd/>
              <a:tailEnd/>
            </a:ln>
          </p:spPr>
          <p:txBody>
            <a:bodyPr/>
            <a:lstStyle/>
            <a:p>
              <a:endParaRPr lang="en-US"/>
            </a:p>
          </p:txBody>
        </p:sp>
        <p:sp>
          <p:nvSpPr>
            <p:cNvPr id="4128" name="Freeform 16"/>
            <p:cNvSpPr>
              <a:spLocks/>
            </p:cNvSpPr>
            <p:nvPr userDrawn="1"/>
          </p:nvSpPr>
          <p:spPr bwMode="auto">
            <a:xfrm>
              <a:off x="641" y="4163"/>
              <a:ext cx="76" cy="112"/>
            </a:xfrm>
            <a:custGeom>
              <a:avLst/>
              <a:gdLst>
                <a:gd name="T0" fmla="*/ 76 w 152"/>
                <a:gd name="T1" fmla="*/ 2 h 224"/>
                <a:gd name="T2" fmla="*/ 76 w 152"/>
                <a:gd name="T3" fmla="*/ 112 h 224"/>
                <a:gd name="T4" fmla="*/ 0 w 152"/>
                <a:gd name="T5" fmla="*/ 4 h 224"/>
                <a:gd name="T6" fmla="*/ 36 w 152"/>
                <a:gd name="T7" fmla="*/ 0 h 224"/>
                <a:gd name="T8" fmla="*/ 76 w 152"/>
                <a:gd name="T9" fmla="*/ 2 h 224"/>
                <a:gd name="T10" fmla="*/ 76 w 152"/>
                <a:gd name="T11" fmla="*/ 2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w="9525">
              <a:noFill/>
              <a:round/>
              <a:headEnd/>
              <a:tailEnd/>
            </a:ln>
          </p:spPr>
          <p:txBody>
            <a:bodyPr/>
            <a:lstStyle/>
            <a:p>
              <a:endParaRPr lang="en-US"/>
            </a:p>
          </p:txBody>
        </p:sp>
        <p:sp>
          <p:nvSpPr>
            <p:cNvPr id="4129" name="Freeform 17"/>
            <p:cNvSpPr>
              <a:spLocks/>
            </p:cNvSpPr>
            <p:nvPr userDrawn="1"/>
          </p:nvSpPr>
          <p:spPr bwMode="auto">
            <a:xfrm>
              <a:off x="504" y="3607"/>
              <a:ext cx="193" cy="383"/>
            </a:xfrm>
            <a:custGeom>
              <a:avLst/>
              <a:gdLst>
                <a:gd name="T0" fmla="*/ 0 w 386"/>
                <a:gd name="T1" fmla="*/ 40 h 764"/>
                <a:gd name="T2" fmla="*/ 44 w 386"/>
                <a:gd name="T3" fmla="*/ 0 h 764"/>
                <a:gd name="T4" fmla="*/ 116 w 386"/>
                <a:gd name="T5" fmla="*/ 3 h 764"/>
                <a:gd name="T6" fmla="*/ 193 w 386"/>
                <a:gd name="T7" fmla="*/ 383 h 764"/>
                <a:gd name="T8" fmla="*/ 140 w 386"/>
                <a:gd name="T9" fmla="*/ 361 h 764"/>
                <a:gd name="T10" fmla="*/ 76 w 386"/>
                <a:gd name="T11" fmla="*/ 339 h 764"/>
                <a:gd name="T12" fmla="*/ 0 w 386"/>
                <a:gd name="T13" fmla="*/ 40 h 764"/>
                <a:gd name="T14" fmla="*/ 0 w 386"/>
                <a:gd name="T15" fmla="*/ 40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w="9525">
              <a:noFill/>
              <a:round/>
              <a:headEnd/>
              <a:tailEnd/>
            </a:ln>
          </p:spPr>
          <p:txBody>
            <a:bodyPr/>
            <a:lstStyle/>
            <a:p>
              <a:endParaRPr lang="en-US"/>
            </a:p>
          </p:txBody>
        </p:sp>
        <p:sp>
          <p:nvSpPr>
            <p:cNvPr id="4130" name="Freeform 18"/>
            <p:cNvSpPr>
              <a:spLocks/>
            </p:cNvSpPr>
            <p:nvPr userDrawn="1"/>
          </p:nvSpPr>
          <p:spPr bwMode="auto">
            <a:xfrm>
              <a:off x="668" y="3590"/>
              <a:ext cx="364" cy="174"/>
            </a:xfrm>
            <a:custGeom>
              <a:avLst/>
              <a:gdLst>
                <a:gd name="T0" fmla="*/ 346 w 728"/>
                <a:gd name="T1" fmla="*/ 0 h 348"/>
                <a:gd name="T2" fmla="*/ 0 w 728"/>
                <a:gd name="T3" fmla="*/ 53 h 348"/>
                <a:gd name="T4" fmla="*/ 14 w 728"/>
                <a:gd name="T5" fmla="*/ 174 h 348"/>
                <a:gd name="T6" fmla="*/ 358 w 728"/>
                <a:gd name="T7" fmla="*/ 119 h 348"/>
                <a:gd name="T8" fmla="*/ 364 w 728"/>
                <a:gd name="T9" fmla="*/ 22 h 348"/>
                <a:gd name="T10" fmla="*/ 346 w 728"/>
                <a:gd name="T11" fmla="*/ 0 h 348"/>
                <a:gd name="T12" fmla="*/ 346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w="9525">
              <a:noFill/>
              <a:round/>
              <a:headEnd/>
              <a:tailEnd/>
            </a:ln>
          </p:spPr>
          <p:txBody>
            <a:bodyPr/>
            <a:lstStyle/>
            <a:p>
              <a:endParaRPr lang="en-US"/>
            </a:p>
          </p:txBody>
        </p:sp>
        <p:sp>
          <p:nvSpPr>
            <p:cNvPr id="4131" name="Freeform 19"/>
            <p:cNvSpPr>
              <a:spLocks/>
            </p:cNvSpPr>
            <p:nvPr userDrawn="1"/>
          </p:nvSpPr>
          <p:spPr bwMode="auto">
            <a:xfrm>
              <a:off x="347" y="3693"/>
              <a:ext cx="156" cy="67"/>
            </a:xfrm>
            <a:custGeom>
              <a:avLst/>
              <a:gdLst>
                <a:gd name="T0" fmla="*/ 136 w 312"/>
                <a:gd name="T1" fmla="*/ 0 h 135"/>
                <a:gd name="T2" fmla="*/ 0 w 312"/>
                <a:gd name="T3" fmla="*/ 39 h 135"/>
                <a:gd name="T4" fmla="*/ 156 w 312"/>
                <a:gd name="T5" fmla="*/ 67 h 135"/>
                <a:gd name="T6" fmla="*/ 136 w 312"/>
                <a:gd name="T7" fmla="*/ 0 h 135"/>
                <a:gd name="T8" fmla="*/ 136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w="9525">
              <a:noFill/>
              <a:round/>
              <a:headEnd/>
              <a:tailEnd/>
            </a:ln>
          </p:spPr>
          <p:txBody>
            <a:bodyPr/>
            <a:lstStyle/>
            <a:p>
              <a:endParaRPr lang="en-US"/>
            </a:p>
          </p:txBody>
        </p:sp>
        <p:grpSp>
          <p:nvGrpSpPr>
            <p:cNvPr id="4132" name="Group 20"/>
            <p:cNvGrpSpPr>
              <a:grpSpLocks/>
            </p:cNvGrpSpPr>
            <p:nvPr userDrawn="1"/>
          </p:nvGrpSpPr>
          <p:grpSpPr bwMode="auto">
            <a:xfrm>
              <a:off x="5" y="3490"/>
              <a:ext cx="1124" cy="780"/>
              <a:chOff x="5" y="3490"/>
              <a:chExt cx="1124" cy="780"/>
            </a:xfrm>
          </p:grpSpPr>
          <p:grpSp>
            <p:nvGrpSpPr>
              <p:cNvPr id="4133" name="Group 21"/>
              <p:cNvGrpSpPr>
                <a:grpSpLocks/>
              </p:cNvGrpSpPr>
              <p:nvPr userDrawn="1"/>
            </p:nvGrpSpPr>
            <p:grpSpPr bwMode="auto">
              <a:xfrm>
                <a:off x="499" y="3562"/>
                <a:ext cx="548" cy="708"/>
                <a:chOff x="499" y="3562"/>
                <a:chExt cx="548" cy="708"/>
              </a:xfrm>
            </p:grpSpPr>
            <p:sp>
              <p:nvSpPr>
                <p:cNvPr id="4146" name="Freeform 22"/>
                <p:cNvSpPr>
                  <a:spLocks/>
                </p:cNvSpPr>
                <p:nvPr userDrawn="1"/>
              </p:nvSpPr>
              <p:spPr bwMode="auto">
                <a:xfrm>
                  <a:off x="499" y="3587"/>
                  <a:ext cx="157" cy="87"/>
                </a:xfrm>
                <a:custGeom>
                  <a:avLst/>
                  <a:gdLst>
                    <a:gd name="T0" fmla="*/ 0 w 313"/>
                    <a:gd name="T1" fmla="*/ 53 h 175"/>
                    <a:gd name="T2" fmla="*/ 57 w 313"/>
                    <a:gd name="T3" fmla="*/ 5 h 175"/>
                    <a:gd name="T4" fmla="*/ 107 w 313"/>
                    <a:gd name="T5" fmla="*/ 0 h 175"/>
                    <a:gd name="T6" fmla="*/ 146 w 313"/>
                    <a:gd name="T7" fmla="*/ 13 h 175"/>
                    <a:gd name="T8" fmla="*/ 157 w 313"/>
                    <a:gd name="T9" fmla="*/ 45 h 175"/>
                    <a:gd name="T10" fmla="*/ 84 w 313"/>
                    <a:gd name="T11" fmla="*/ 33 h 175"/>
                    <a:gd name="T12" fmla="*/ 37 w 313"/>
                    <a:gd name="T13" fmla="*/ 50 h 175"/>
                    <a:gd name="T14" fmla="*/ 7 w 313"/>
                    <a:gd name="T15" fmla="*/ 87 h 175"/>
                    <a:gd name="T16" fmla="*/ 0 w 313"/>
                    <a:gd name="T17" fmla="*/ 53 h 175"/>
                    <a:gd name="T18" fmla="*/ 0 w 313"/>
                    <a:gd name="T19" fmla="*/ 53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w="9525">
                  <a:noFill/>
                  <a:round/>
                  <a:headEnd/>
                  <a:tailEnd/>
                </a:ln>
              </p:spPr>
              <p:txBody>
                <a:bodyPr/>
                <a:lstStyle/>
                <a:p>
                  <a:endParaRPr lang="en-US"/>
                </a:p>
              </p:txBody>
            </p:sp>
            <p:sp>
              <p:nvSpPr>
                <p:cNvPr id="4147" name="Freeform 23"/>
                <p:cNvSpPr>
                  <a:spLocks/>
                </p:cNvSpPr>
                <p:nvPr userDrawn="1"/>
              </p:nvSpPr>
              <p:spPr bwMode="auto">
                <a:xfrm>
                  <a:off x="636" y="4137"/>
                  <a:ext cx="115" cy="133"/>
                </a:xfrm>
                <a:custGeom>
                  <a:avLst/>
                  <a:gdLst>
                    <a:gd name="T0" fmla="*/ 0 w 230"/>
                    <a:gd name="T1" fmla="*/ 20 h 266"/>
                    <a:gd name="T2" fmla="*/ 80 w 230"/>
                    <a:gd name="T3" fmla="*/ 133 h 266"/>
                    <a:gd name="T4" fmla="*/ 115 w 230"/>
                    <a:gd name="T5" fmla="*/ 126 h 266"/>
                    <a:gd name="T6" fmla="*/ 112 w 230"/>
                    <a:gd name="T7" fmla="*/ 9 h 266"/>
                    <a:gd name="T8" fmla="*/ 83 w 230"/>
                    <a:gd name="T9" fmla="*/ 0 h 266"/>
                    <a:gd name="T10" fmla="*/ 90 w 230"/>
                    <a:gd name="T11" fmla="*/ 99 h 266"/>
                    <a:gd name="T12" fmla="*/ 36 w 230"/>
                    <a:gd name="T13" fmla="*/ 2 h 266"/>
                    <a:gd name="T14" fmla="*/ 0 w 230"/>
                    <a:gd name="T15" fmla="*/ 20 h 266"/>
                    <a:gd name="T16" fmla="*/ 0 w 230"/>
                    <a:gd name="T17" fmla="*/ 20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w="9525">
                  <a:noFill/>
                  <a:round/>
                  <a:headEnd/>
                  <a:tailEnd/>
                </a:ln>
              </p:spPr>
              <p:txBody>
                <a:bodyPr/>
                <a:lstStyle/>
                <a:p>
                  <a:endParaRPr lang="en-US"/>
                </a:p>
              </p:txBody>
            </p:sp>
            <p:sp>
              <p:nvSpPr>
                <p:cNvPr id="4148" name="Freeform 24"/>
                <p:cNvSpPr>
                  <a:spLocks/>
                </p:cNvSpPr>
                <p:nvPr userDrawn="1"/>
              </p:nvSpPr>
              <p:spPr bwMode="auto">
                <a:xfrm>
                  <a:off x="1004" y="3562"/>
                  <a:ext cx="43" cy="117"/>
                </a:xfrm>
                <a:custGeom>
                  <a:avLst/>
                  <a:gdLst>
                    <a:gd name="T0" fmla="*/ 0 w 87"/>
                    <a:gd name="T1" fmla="*/ 10 h 234"/>
                    <a:gd name="T2" fmla="*/ 18 w 87"/>
                    <a:gd name="T3" fmla="*/ 47 h 234"/>
                    <a:gd name="T4" fmla="*/ 22 w 87"/>
                    <a:gd name="T5" fmla="*/ 77 h 234"/>
                    <a:gd name="T6" fmla="*/ 13 w 87"/>
                    <a:gd name="T7" fmla="*/ 117 h 234"/>
                    <a:gd name="T8" fmla="*/ 40 w 87"/>
                    <a:gd name="T9" fmla="*/ 110 h 234"/>
                    <a:gd name="T10" fmla="*/ 43 w 87"/>
                    <a:gd name="T11" fmla="*/ 58 h 234"/>
                    <a:gd name="T12" fmla="*/ 23 w 87"/>
                    <a:gd name="T13" fmla="*/ 0 h 234"/>
                    <a:gd name="T14" fmla="*/ 0 w 87"/>
                    <a:gd name="T15" fmla="*/ 10 h 234"/>
                    <a:gd name="T16" fmla="*/ 0 w 87"/>
                    <a:gd name="T17" fmla="*/ 10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w="9525">
                  <a:noFill/>
                  <a:round/>
                  <a:headEnd/>
                  <a:tailEnd/>
                </a:ln>
              </p:spPr>
              <p:txBody>
                <a:bodyPr/>
                <a:lstStyle/>
                <a:p>
                  <a:endParaRPr lang="en-US"/>
                </a:p>
              </p:txBody>
            </p:sp>
          </p:grpSp>
          <p:sp>
            <p:nvSpPr>
              <p:cNvPr id="4134" name="Freeform 25"/>
              <p:cNvSpPr>
                <a:spLocks/>
              </p:cNvSpPr>
              <p:nvPr userDrawn="1"/>
            </p:nvSpPr>
            <p:spPr bwMode="auto">
              <a:xfrm>
                <a:off x="76" y="3732"/>
                <a:ext cx="595" cy="250"/>
              </a:xfrm>
              <a:custGeom>
                <a:avLst/>
                <a:gdLst>
                  <a:gd name="T0" fmla="*/ 50 w 1190"/>
                  <a:gd name="T1" fmla="*/ 0 h 500"/>
                  <a:gd name="T2" fmla="*/ 595 w 1190"/>
                  <a:gd name="T3" fmla="*/ 245 h 500"/>
                  <a:gd name="T4" fmla="*/ 538 w 1190"/>
                  <a:gd name="T5" fmla="*/ 250 h 500"/>
                  <a:gd name="T6" fmla="*/ 0 w 1190"/>
                  <a:gd name="T7" fmla="*/ 14 h 500"/>
                  <a:gd name="T8" fmla="*/ 50 w 1190"/>
                  <a:gd name="T9" fmla="*/ 0 h 500"/>
                  <a:gd name="T10" fmla="*/ 5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4135" name="Freeform 26"/>
              <p:cNvSpPr>
                <a:spLocks/>
              </p:cNvSpPr>
              <p:nvPr userDrawn="1"/>
            </p:nvSpPr>
            <p:spPr bwMode="auto">
              <a:xfrm>
                <a:off x="260" y="3886"/>
                <a:ext cx="244" cy="148"/>
              </a:xfrm>
              <a:custGeom>
                <a:avLst/>
                <a:gdLst>
                  <a:gd name="T0" fmla="*/ 7 w 489"/>
                  <a:gd name="T1" fmla="*/ 17 h 296"/>
                  <a:gd name="T2" fmla="*/ 80 w 489"/>
                  <a:gd name="T3" fmla="*/ 33 h 296"/>
                  <a:gd name="T4" fmla="*/ 162 w 489"/>
                  <a:gd name="T5" fmla="*/ 69 h 296"/>
                  <a:gd name="T6" fmla="*/ 220 w 489"/>
                  <a:gd name="T7" fmla="*/ 122 h 296"/>
                  <a:gd name="T8" fmla="*/ 163 w 489"/>
                  <a:gd name="T9" fmla="*/ 115 h 296"/>
                  <a:gd name="T10" fmla="*/ 69 w 489"/>
                  <a:gd name="T11" fmla="*/ 73 h 296"/>
                  <a:gd name="T12" fmla="*/ 25 w 489"/>
                  <a:gd name="T13" fmla="*/ 40 h 296"/>
                  <a:gd name="T14" fmla="*/ 53 w 489"/>
                  <a:gd name="T15" fmla="*/ 82 h 296"/>
                  <a:gd name="T16" fmla="*/ 136 w 489"/>
                  <a:gd name="T17" fmla="*/ 135 h 296"/>
                  <a:gd name="T18" fmla="*/ 233 w 489"/>
                  <a:gd name="T19" fmla="*/ 148 h 296"/>
                  <a:gd name="T20" fmla="*/ 244 w 489"/>
                  <a:gd name="T21" fmla="*/ 112 h 296"/>
                  <a:gd name="T22" fmla="*/ 197 w 489"/>
                  <a:gd name="T23" fmla="*/ 60 h 296"/>
                  <a:gd name="T24" fmla="*/ 85 w 489"/>
                  <a:gd name="T25" fmla="*/ 9 h 296"/>
                  <a:gd name="T26" fmla="*/ 0 w 489"/>
                  <a:gd name="T27" fmla="*/ 0 h 296"/>
                  <a:gd name="T28" fmla="*/ 7 w 489"/>
                  <a:gd name="T29" fmla="*/ 17 h 296"/>
                  <a:gd name="T30" fmla="*/ 7 w 489"/>
                  <a:gd name="T31" fmla="*/ 17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sp>
            <p:nvSpPr>
              <p:cNvPr id="4136" name="Freeform 27"/>
              <p:cNvSpPr>
                <a:spLocks/>
              </p:cNvSpPr>
              <p:nvPr userDrawn="1"/>
            </p:nvSpPr>
            <p:spPr bwMode="auto">
              <a:xfrm>
                <a:off x="565" y="3680"/>
                <a:ext cx="107" cy="238"/>
              </a:xfrm>
              <a:custGeom>
                <a:avLst/>
                <a:gdLst>
                  <a:gd name="T0" fmla="*/ 12 w 213"/>
                  <a:gd name="T1" fmla="*/ 0 h 478"/>
                  <a:gd name="T2" fmla="*/ 46 w 213"/>
                  <a:gd name="T3" fmla="*/ 12 h 478"/>
                  <a:gd name="T4" fmla="*/ 40 w 213"/>
                  <a:gd name="T5" fmla="*/ 96 h 478"/>
                  <a:gd name="T6" fmla="*/ 53 w 213"/>
                  <a:gd name="T7" fmla="*/ 163 h 478"/>
                  <a:gd name="T8" fmla="*/ 107 w 213"/>
                  <a:gd name="T9" fmla="*/ 225 h 478"/>
                  <a:gd name="T10" fmla="*/ 49 w 213"/>
                  <a:gd name="T11" fmla="*/ 238 h 478"/>
                  <a:gd name="T12" fmla="*/ 15 w 213"/>
                  <a:gd name="T13" fmla="*/ 171 h 478"/>
                  <a:gd name="T14" fmla="*/ 0 w 213"/>
                  <a:gd name="T15" fmla="*/ 28 h 478"/>
                  <a:gd name="T16" fmla="*/ 12 w 213"/>
                  <a:gd name="T17" fmla="*/ 0 h 478"/>
                  <a:gd name="T18" fmla="*/ 12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w="9525">
                <a:noFill/>
                <a:round/>
                <a:headEnd/>
                <a:tailEnd/>
              </a:ln>
            </p:spPr>
            <p:txBody>
              <a:bodyPr/>
              <a:lstStyle/>
              <a:p>
                <a:endParaRPr lang="en-US"/>
              </a:p>
            </p:txBody>
          </p:sp>
          <p:grpSp>
            <p:nvGrpSpPr>
              <p:cNvPr id="4137" name="Group 28"/>
              <p:cNvGrpSpPr>
                <a:grpSpLocks/>
              </p:cNvGrpSpPr>
              <p:nvPr userDrawn="1"/>
            </p:nvGrpSpPr>
            <p:grpSpPr bwMode="auto">
              <a:xfrm>
                <a:off x="5" y="3490"/>
                <a:ext cx="1124" cy="678"/>
                <a:chOff x="5" y="3490"/>
                <a:chExt cx="1124" cy="678"/>
              </a:xfrm>
            </p:grpSpPr>
            <p:sp>
              <p:nvSpPr>
                <p:cNvPr id="4138" name="Freeform 29"/>
                <p:cNvSpPr>
                  <a:spLocks/>
                </p:cNvSpPr>
                <p:nvPr userDrawn="1"/>
              </p:nvSpPr>
              <p:spPr bwMode="auto">
                <a:xfrm>
                  <a:off x="669" y="4048"/>
                  <a:ext cx="75" cy="87"/>
                </a:xfrm>
                <a:custGeom>
                  <a:avLst/>
                  <a:gdLst>
                    <a:gd name="T0" fmla="*/ 55 w 150"/>
                    <a:gd name="T1" fmla="*/ 0 h 173"/>
                    <a:gd name="T2" fmla="*/ 20 w 150"/>
                    <a:gd name="T3" fmla="*/ 33 h 173"/>
                    <a:gd name="T4" fmla="*/ 0 w 150"/>
                    <a:gd name="T5" fmla="*/ 87 h 173"/>
                    <a:gd name="T6" fmla="*/ 40 w 150"/>
                    <a:gd name="T7" fmla="*/ 80 h 173"/>
                    <a:gd name="T8" fmla="*/ 52 w 150"/>
                    <a:gd name="T9" fmla="*/ 42 h 173"/>
                    <a:gd name="T10" fmla="*/ 75 w 150"/>
                    <a:gd name="T11" fmla="*/ 14 h 173"/>
                    <a:gd name="T12" fmla="*/ 55 w 150"/>
                    <a:gd name="T13" fmla="*/ 0 h 173"/>
                    <a:gd name="T14" fmla="*/ 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4139" name="Freeform 30"/>
                <p:cNvSpPr>
                  <a:spLocks/>
                </p:cNvSpPr>
                <p:nvPr userDrawn="1"/>
              </p:nvSpPr>
              <p:spPr bwMode="auto">
                <a:xfrm>
                  <a:off x="5" y="3728"/>
                  <a:ext cx="842" cy="440"/>
                </a:xfrm>
                <a:custGeom>
                  <a:avLst/>
                  <a:gdLst>
                    <a:gd name="T0" fmla="*/ 78 w 1684"/>
                    <a:gd name="T1" fmla="*/ 0 h 880"/>
                    <a:gd name="T2" fmla="*/ 32 w 1684"/>
                    <a:gd name="T3" fmla="*/ 26 h 880"/>
                    <a:gd name="T4" fmla="*/ 0 w 1684"/>
                    <a:gd name="T5" fmla="*/ 104 h 880"/>
                    <a:gd name="T6" fmla="*/ 34 w 1684"/>
                    <a:gd name="T7" fmla="*/ 179 h 880"/>
                    <a:gd name="T8" fmla="*/ 591 w 1684"/>
                    <a:gd name="T9" fmla="*/ 434 h 880"/>
                    <a:gd name="T10" fmla="*/ 711 w 1684"/>
                    <a:gd name="T11" fmla="*/ 418 h 880"/>
                    <a:gd name="T12" fmla="*/ 808 w 1684"/>
                    <a:gd name="T13" fmla="*/ 440 h 880"/>
                    <a:gd name="T14" fmla="*/ 842 w 1684"/>
                    <a:gd name="T15" fmla="*/ 404 h 880"/>
                    <a:gd name="T16" fmla="*/ 751 w 1684"/>
                    <a:gd name="T17" fmla="*/ 332 h 880"/>
                    <a:gd name="T18" fmla="*/ 714 w 1684"/>
                    <a:gd name="T19" fmla="*/ 256 h 880"/>
                    <a:gd name="T20" fmla="*/ 685 w 1684"/>
                    <a:gd name="T21" fmla="*/ 264 h 880"/>
                    <a:gd name="T22" fmla="*/ 720 w 1684"/>
                    <a:gd name="T23" fmla="*/ 332 h 880"/>
                    <a:gd name="T24" fmla="*/ 789 w 1684"/>
                    <a:gd name="T25" fmla="*/ 405 h 880"/>
                    <a:gd name="T26" fmla="*/ 707 w 1684"/>
                    <a:gd name="T27" fmla="*/ 394 h 880"/>
                    <a:gd name="T28" fmla="*/ 610 w 1684"/>
                    <a:gd name="T29" fmla="*/ 407 h 880"/>
                    <a:gd name="T30" fmla="*/ 628 w 1684"/>
                    <a:gd name="T31" fmla="*/ 325 h 880"/>
                    <a:gd name="T32" fmla="*/ 669 w 1684"/>
                    <a:gd name="T33" fmla="*/ 269 h 880"/>
                    <a:gd name="T34" fmla="*/ 621 w 1684"/>
                    <a:gd name="T35" fmla="*/ 276 h 880"/>
                    <a:gd name="T36" fmla="*/ 583 w 1684"/>
                    <a:gd name="T37" fmla="*/ 329 h 880"/>
                    <a:gd name="T38" fmla="*/ 570 w 1684"/>
                    <a:gd name="T39" fmla="*/ 396 h 880"/>
                    <a:gd name="T40" fmla="*/ 54 w 1684"/>
                    <a:gd name="T41" fmla="*/ 155 h 880"/>
                    <a:gd name="T42" fmla="*/ 40 w 1684"/>
                    <a:gd name="T43" fmla="*/ 108 h 880"/>
                    <a:gd name="T44" fmla="*/ 52 w 1684"/>
                    <a:gd name="T45" fmla="*/ 48 h 880"/>
                    <a:gd name="T46" fmla="*/ 109 w 1684"/>
                    <a:gd name="T47" fmla="*/ 0 h 880"/>
                    <a:gd name="T48" fmla="*/ 78 w 1684"/>
                    <a:gd name="T49" fmla="*/ 0 h 880"/>
                    <a:gd name="T50" fmla="*/ 78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4140" name="Freeform 31"/>
                <p:cNvSpPr>
                  <a:spLocks/>
                </p:cNvSpPr>
                <p:nvPr userDrawn="1"/>
              </p:nvSpPr>
              <p:spPr bwMode="auto">
                <a:xfrm>
                  <a:off x="106" y="3770"/>
                  <a:ext cx="80" cy="167"/>
                </a:xfrm>
                <a:custGeom>
                  <a:avLst/>
                  <a:gdLst>
                    <a:gd name="T0" fmla="*/ 58 w 160"/>
                    <a:gd name="T1" fmla="*/ 0 h 335"/>
                    <a:gd name="T2" fmla="*/ 10 w 160"/>
                    <a:gd name="T3" fmla="*/ 53 h 335"/>
                    <a:gd name="T4" fmla="*/ 0 w 160"/>
                    <a:gd name="T5" fmla="*/ 115 h 335"/>
                    <a:gd name="T6" fmla="*/ 17 w 160"/>
                    <a:gd name="T7" fmla="*/ 157 h 335"/>
                    <a:gd name="T8" fmla="*/ 47 w 160"/>
                    <a:gd name="T9" fmla="*/ 167 h 335"/>
                    <a:gd name="T10" fmla="*/ 38 w 160"/>
                    <a:gd name="T11" fmla="*/ 77 h 335"/>
                    <a:gd name="T12" fmla="*/ 80 w 160"/>
                    <a:gd name="T13" fmla="*/ 8 h 335"/>
                    <a:gd name="T14" fmla="*/ 58 w 160"/>
                    <a:gd name="T15" fmla="*/ 0 h 335"/>
                    <a:gd name="T16" fmla="*/ 58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4141" name="Freeform 32"/>
                <p:cNvSpPr>
                  <a:spLocks/>
                </p:cNvSpPr>
                <p:nvPr userDrawn="1"/>
              </p:nvSpPr>
              <p:spPr bwMode="auto">
                <a:xfrm>
                  <a:off x="449" y="3490"/>
                  <a:ext cx="322" cy="594"/>
                </a:xfrm>
                <a:custGeom>
                  <a:avLst/>
                  <a:gdLst>
                    <a:gd name="T0" fmla="*/ 109 w 642"/>
                    <a:gd name="T1" fmla="*/ 448 h 1188"/>
                    <a:gd name="T2" fmla="*/ 0 w 642"/>
                    <a:gd name="T3" fmla="*/ 62 h 1188"/>
                    <a:gd name="T4" fmla="*/ 41 w 642"/>
                    <a:gd name="T5" fmla="*/ 19 h 1188"/>
                    <a:gd name="T6" fmla="*/ 129 w 642"/>
                    <a:gd name="T7" fmla="*/ 0 h 1188"/>
                    <a:gd name="T8" fmla="*/ 200 w 642"/>
                    <a:gd name="T9" fmla="*/ 29 h 1188"/>
                    <a:gd name="T10" fmla="*/ 322 w 642"/>
                    <a:gd name="T11" fmla="*/ 594 h 1188"/>
                    <a:gd name="T12" fmla="*/ 278 w 642"/>
                    <a:gd name="T13" fmla="*/ 546 h 1188"/>
                    <a:gd name="T14" fmla="*/ 178 w 642"/>
                    <a:gd name="T15" fmla="*/ 49 h 1188"/>
                    <a:gd name="T16" fmla="*/ 113 w 642"/>
                    <a:gd name="T17" fmla="*/ 31 h 1188"/>
                    <a:gd name="T18" fmla="*/ 60 w 642"/>
                    <a:gd name="T19" fmla="*/ 37 h 1188"/>
                    <a:gd name="T20" fmla="*/ 38 w 642"/>
                    <a:gd name="T21" fmla="*/ 71 h 1188"/>
                    <a:gd name="T22" fmla="*/ 153 w 642"/>
                    <a:gd name="T23" fmla="*/ 462 h 1188"/>
                    <a:gd name="T24" fmla="*/ 109 w 642"/>
                    <a:gd name="T25" fmla="*/ 448 h 1188"/>
                    <a:gd name="T26" fmla="*/ 109 w 642"/>
                    <a:gd name="T27" fmla="*/ 448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w="9525">
                  <a:noFill/>
                  <a:round/>
                  <a:headEnd/>
                  <a:tailEnd/>
                </a:ln>
              </p:spPr>
              <p:txBody>
                <a:bodyPr/>
                <a:lstStyle/>
                <a:p>
                  <a:endParaRPr lang="en-US"/>
                </a:p>
              </p:txBody>
            </p:sp>
            <p:sp>
              <p:nvSpPr>
                <p:cNvPr id="4142" name="Freeform 33"/>
                <p:cNvSpPr>
                  <a:spLocks/>
                </p:cNvSpPr>
                <p:nvPr userDrawn="1"/>
              </p:nvSpPr>
              <p:spPr bwMode="auto">
                <a:xfrm>
                  <a:off x="578" y="3650"/>
                  <a:ext cx="96" cy="252"/>
                </a:xfrm>
                <a:custGeom>
                  <a:avLst/>
                  <a:gdLst>
                    <a:gd name="T0" fmla="*/ 0 w 192"/>
                    <a:gd name="T1" fmla="*/ 14 h 504"/>
                    <a:gd name="T2" fmla="*/ 38 w 192"/>
                    <a:gd name="T3" fmla="*/ 97 h 504"/>
                    <a:gd name="T4" fmla="*/ 57 w 192"/>
                    <a:gd name="T5" fmla="*/ 159 h 504"/>
                    <a:gd name="T6" fmla="*/ 58 w 192"/>
                    <a:gd name="T7" fmla="*/ 252 h 504"/>
                    <a:gd name="T8" fmla="*/ 96 w 192"/>
                    <a:gd name="T9" fmla="*/ 252 h 504"/>
                    <a:gd name="T10" fmla="*/ 94 w 192"/>
                    <a:gd name="T11" fmla="*/ 180 h 504"/>
                    <a:gd name="T12" fmla="*/ 81 w 192"/>
                    <a:gd name="T13" fmla="*/ 104 h 504"/>
                    <a:gd name="T14" fmla="*/ 50 w 192"/>
                    <a:gd name="T15" fmla="*/ 30 h 504"/>
                    <a:gd name="T16" fmla="*/ 32 w 192"/>
                    <a:gd name="T17" fmla="*/ 0 h 504"/>
                    <a:gd name="T18" fmla="*/ 0 w 192"/>
                    <a:gd name="T19" fmla="*/ 14 h 504"/>
                    <a:gd name="T20" fmla="*/ 0 w 192"/>
                    <a:gd name="T21" fmla="*/ 14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w="9525">
                  <a:noFill/>
                  <a:round/>
                  <a:headEnd/>
                  <a:tailEnd/>
                </a:ln>
              </p:spPr>
              <p:txBody>
                <a:bodyPr/>
                <a:lstStyle/>
                <a:p>
                  <a:endParaRPr lang="en-US"/>
                </a:p>
              </p:txBody>
            </p:sp>
            <p:sp>
              <p:nvSpPr>
                <p:cNvPr id="4143" name="Freeform 34"/>
                <p:cNvSpPr>
                  <a:spLocks/>
                </p:cNvSpPr>
                <p:nvPr userDrawn="1"/>
              </p:nvSpPr>
              <p:spPr bwMode="auto">
                <a:xfrm>
                  <a:off x="328" y="3630"/>
                  <a:ext cx="195" cy="135"/>
                </a:xfrm>
                <a:custGeom>
                  <a:avLst/>
                  <a:gdLst>
                    <a:gd name="T0" fmla="*/ 149 w 390"/>
                    <a:gd name="T1" fmla="*/ 0 h 269"/>
                    <a:gd name="T2" fmla="*/ 129 w 390"/>
                    <a:gd name="T3" fmla="*/ 9 h 269"/>
                    <a:gd name="T4" fmla="*/ 127 w 390"/>
                    <a:gd name="T5" fmla="*/ 33 h 269"/>
                    <a:gd name="T6" fmla="*/ 0 w 390"/>
                    <a:gd name="T7" fmla="*/ 85 h 269"/>
                    <a:gd name="T8" fmla="*/ 0 w 390"/>
                    <a:gd name="T9" fmla="*/ 111 h 269"/>
                    <a:gd name="T10" fmla="*/ 142 w 390"/>
                    <a:gd name="T11" fmla="*/ 113 h 269"/>
                    <a:gd name="T12" fmla="*/ 160 w 390"/>
                    <a:gd name="T13" fmla="*/ 135 h 269"/>
                    <a:gd name="T14" fmla="*/ 195 w 390"/>
                    <a:gd name="T15" fmla="*/ 133 h 269"/>
                    <a:gd name="T16" fmla="*/ 192 w 390"/>
                    <a:gd name="T17" fmla="*/ 95 h 269"/>
                    <a:gd name="T18" fmla="*/ 58 w 390"/>
                    <a:gd name="T19" fmla="*/ 88 h 269"/>
                    <a:gd name="T20" fmla="*/ 167 w 390"/>
                    <a:gd name="T21" fmla="*/ 45 h 269"/>
                    <a:gd name="T22" fmla="*/ 149 w 390"/>
                    <a:gd name="T23" fmla="*/ 0 h 269"/>
                    <a:gd name="T24" fmla="*/ 149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w="9525">
                  <a:noFill/>
                  <a:round/>
                  <a:headEnd/>
                  <a:tailEnd/>
                </a:ln>
              </p:spPr>
              <p:txBody>
                <a:bodyPr/>
                <a:lstStyle/>
                <a:p>
                  <a:endParaRPr lang="en-US"/>
                </a:p>
              </p:txBody>
            </p:sp>
            <p:sp>
              <p:nvSpPr>
                <p:cNvPr id="4144" name="Freeform 35"/>
                <p:cNvSpPr>
                  <a:spLocks/>
                </p:cNvSpPr>
                <p:nvPr userDrawn="1"/>
              </p:nvSpPr>
              <p:spPr bwMode="auto">
                <a:xfrm>
                  <a:off x="658" y="3538"/>
                  <a:ext cx="471" cy="212"/>
                </a:xfrm>
                <a:custGeom>
                  <a:avLst/>
                  <a:gdLst>
                    <a:gd name="T0" fmla="*/ 0 w 941"/>
                    <a:gd name="T1" fmla="*/ 66 h 424"/>
                    <a:gd name="T2" fmla="*/ 432 w 941"/>
                    <a:gd name="T3" fmla="*/ 0 h 424"/>
                    <a:gd name="T4" fmla="*/ 463 w 941"/>
                    <a:gd name="T5" fmla="*/ 39 h 424"/>
                    <a:gd name="T6" fmla="*/ 471 w 941"/>
                    <a:gd name="T7" fmla="*/ 91 h 424"/>
                    <a:gd name="T8" fmla="*/ 452 w 941"/>
                    <a:gd name="T9" fmla="*/ 141 h 424"/>
                    <a:gd name="T10" fmla="*/ 29 w 941"/>
                    <a:gd name="T11" fmla="*/ 212 h 424"/>
                    <a:gd name="T12" fmla="*/ 27 w 941"/>
                    <a:gd name="T13" fmla="*/ 192 h 424"/>
                    <a:gd name="T14" fmla="*/ 432 w 941"/>
                    <a:gd name="T15" fmla="*/ 121 h 424"/>
                    <a:gd name="T16" fmla="*/ 447 w 941"/>
                    <a:gd name="T17" fmla="*/ 73 h 424"/>
                    <a:gd name="T18" fmla="*/ 420 w 941"/>
                    <a:gd name="T19" fmla="*/ 29 h 424"/>
                    <a:gd name="T20" fmla="*/ 0 w 941"/>
                    <a:gd name="T21" fmla="*/ 93 h 424"/>
                    <a:gd name="T22" fmla="*/ 0 w 941"/>
                    <a:gd name="T23" fmla="*/ 66 h 424"/>
                    <a:gd name="T24" fmla="*/ 0 w 941"/>
                    <a:gd name="T25" fmla="*/ 66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w="9525">
                  <a:noFill/>
                  <a:round/>
                  <a:headEnd/>
                  <a:tailEnd/>
                </a:ln>
              </p:spPr>
              <p:txBody>
                <a:bodyPr/>
                <a:lstStyle/>
                <a:p>
                  <a:endParaRPr lang="en-US"/>
                </a:p>
              </p:txBody>
            </p:sp>
            <p:sp>
              <p:nvSpPr>
                <p:cNvPr id="4145" name="Freeform 36"/>
                <p:cNvSpPr>
                  <a:spLocks/>
                </p:cNvSpPr>
                <p:nvPr userDrawn="1"/>
              </p:nvSpPr>
              <p:spPr bwMode="auto">
                <a:xfrm>
                  <a:off x="717" y="3606"/>
                  <a:ext cx="245" cy="86"/>
                </a:xfrm>
                <a:custGeom>
                  <a:avLst/>
                  <a:gdLst>
                    <a:gd name="T0" fmla="*/ 0 w 488"/>
                    <a:gd name="T1" fmla="*/ 63 h 173"/>
                    <a:gd name="T2" fmla="*/ 33 w 488"/>
                    <a:gd name="T3" fmla="*/ 86 h 173"/>
                    <a:gd name="T4" fmla="*/ 111 w 488"/>
                    <a:gd name="T5" fmla="*/ 83 h 173"/>
                    <a:gd name="T6" fmla="*/ 210 w 488"/>
                    <a:gd name="T7" fmla="*/ 58 h 173"/>
                    <a:gd name="T8" fmla="*/ 245 w 488"/>
                    <a:gd name="T9" fmla="*/ 21 h 173"/>
                    <a:gd name="T10" fmla="*/ 222 w 488"/>
                    <a:gd name="T11" fmla="*/ 1 h 173"/>
                    <a:gd name="T12" fmla="*/ 127 w 488"/>
                    <a:gd name="T13" fmla="*/ 0 h 173"/>
                    <a:gd name="T14" fmla="*/ 55 w 488"/>
                    <a:gd name="T15" fmla="*/ 6 h 173"/>
                    <a:gd name="T16" fmla="*/ 8 w 488"/>
                    <a:gd name="T17" fmla="*/ 38 h 173"/>
                    <a:gd name="T18" fmla="*/ 56 w 488"/>
                    <a:gd name="T19" fmla="*/ 47 h 173"/>
                    <a:gd name="T20" fmla="*/ 138 w 488"/>
                    <a:gd name="T21" fmla="*/ 26 h 173"/>
                    <a:gd name="T22" fmla="*/ 209 w 488"/>
                    <a:gd name="T23" fmla="*/ 26 h 173"/>
                    <a:gd name="T24" fmla="*/ 135 w 488"/>
                    <a:gd name="T25" fmla="*/ 55 h 173"/>
                    <a:gd name="T26" fmla="*/ 71 w 488"/>
                    <a:gd name="T27" fmla="*/ 63 h 173"/>
                    <a:gd name="T28" fmla="*/ 0 w 488"/>
                    <a:gd name="T29" fmla="*/ 63 h 173"/>
                    <a:gd name="T30" fmla="*/ 0 w 488"/>
                    <a:gd name="T31" fmla="*/ 63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w="9525">
                  <a:noFill/>
                  <a:round/>
                  <a:headEnd/>
                  <a:tailEnd/>
                </a:ln>
              </p:spPr>
              <p:txBody>
                <a:bodyPr/>
                <a:lstStyle/>
                <a:p>
                  <a:endParaRPr lang="en-US"/>
                </a:p>
              </p:txBody>
            </p:sp>
          </p:grpSp>
        </p:grpSp>
      </p:grpSp>
      <p:grpSp>
        <p:nvGrpSpPr>
          <p:cNvPr id="4107" name="Group 37"/>
          <p:cNvGrpSpPr>
            <a:grpSpLocks/>
          </p:cNvGrpSpPr>
          <p:nvPr/>
        </p:nvGrpSpPr>
        <p:grpSpPr bwMode="auto">
          <a:xfrm>
            <a:off x="8680450" y="2116138"/>
            <a:ext cx="385763" cy="4308475"/>
            <a:chOff x="5468" y="1333"/>
            <a:chExt cx="243" cy="2714"/>
          </a:xfrm>
        </p:grpSpPr>
        <p:sp>
          <p:nvSpPr>
            <p:cNvPr id="4121" name="Freeform 38"/>
            <p:cNvSpPr>
              <a:spLocks/>
            </p:cNvSpPr>
            <p:nvPr userDrawn="1"/>
          </p:nvSpPr>
          <p:spPr bwMode="auto">
            <a:xfrm flipH="1">
              <a:off x="5468" y="2620"/>
              <a:ext cx="205" cy="1427"/>
            </a:xfrm>
            <a:custGeom>
              <a:avLst/>
              <a:gdLst>
                <a:gd name="T0" fmla="*/ 184 w 772"/>
                <a:gd name="T1" fmla="*/ 1379 h 3266"/>
                <a:gd name="T2" fmla="*/ 101 w 772"/>
                <a:gd name="T3" fmla="*/ 1287 h 3266"/>
                <a:gd name="T4" fmla="*/ 85 w 772"/>
                <a:gd name="T5" fmla="*/ 1216 h 3266"/>
                <a:gd name="T6" fmla="*/ 99 w 772"/>
                <a:gd name="T7" fmla="*/ 1111 h 3266"/>
                <a:gd name="T8" fmla="*/ 157 w 772"/>
                <a:gd name="T9" fmla="*/ 984 h 3266"/>
                <a:gd name="T10" fmla="*/ 170 w 772"/>
                <a:gd name="T11" fmla="*/ 904 h 3266"/>
                <a:gd name="T12" fmla="*/ 157 w 772"/>
                <a:gd name="T13" fmla="*/ 851 h 3266"/>
                <a:gd name="T14" fmla="*/ 106 w 772"/>
                <a:gd name="T15" fmla="*/ 812 h 3266"/>
                <a:gd name="T16" fmla="*/ 96 w 772"/>
                <a:gd name="T17" fmla="*/ 763 h 3266"/>
                <a:gd name="T18" fmla="*/ 114 w 772"/>
                <a:gd name="T19" fmla="*/ 693 h 3266"/>
                <a:gd name="T20" fmla="*/ 197 w 772"/>
                <a:gd name="T21" fmla="*/ 505 h 3266"/>
                <a:gd name="T22" fmla="*/ 205 w 772"/>
                <a:gd name="T23" fmla="*/ 413 h 3266"/>
                <a:gd name="T24" fmla="*/ 184 w 772"/>
                <a:gd name="T25" fmla="*/ 312 h 3266"/>
                <a:gd name="T26" fmla="*/ 114 w 772"/>
                <a:gd name="T27" fmla="*/ 263 h 3266"/>
                <a:gd name="T28" fmla="*/ 53 w 772"/>
                <a:gd name="T29" fmla="*/ 184 h 3266"/>
                <a:gd name="T30" fmla="*/ 0 w 772"/>
                <a:gd name="T31" fmla="*/ 0 h 3266"/>
                <a:gd name="T32" fmla="*/ 8 w 772"/>
                <a:gd name="T33" fmla="*/ 167 h 3266"/>
                <a:gd name="T34" fmla="*/ 48 w 772"/>
                <a:gd name="T35" fmla="*/ 267 h 3266"/>
                <a:gd name="T36" fmla="*/ 101 w 772"/>
                <a:gd name="T37" fmla="*/ 329 h 3266"/>
                <a:gd name="T38" fmla="*/ 160 w 772"/>
                <a:gd name="T39" fmla="*/ 364 h 3266"/>
                <a:gd name="T40" fmla="*/ 163 w 772"/>
                <a:gd name="T41" fmla="*/ 456 h 3266"/>
                <a:gd name="T42" fmla="*/ 133 w 772"/>
                <a:gd name="T43" fmla="*/ 553 h 3266"/>
                <a:gd name="T44" fmla="*/ 64 w 772"/>
                <a:gd name="T45" fmla="*/ 724 h 3266"/>
                <a:gd name="T46" fmla="*/ 61 w 772"/>
                <a:gd name="T47" fmla="*/ 834 h 3266"/>
                <a:gd name="T48" fmla="*/ 125 w 772"/>
                <a:gd name="T49" fmla="*/ 895 h 3266"/>
                <a:gd name="T50" fmla="*/ 122 w 772"/>
                <a:gd name="T51" fmla="*/ 952 h 3266"/>
                <a:gd name="T52" fmla="*/ 66 w 772"/>
                <a:gd name="T53" fmla="*/ 1071 h 3266"/>
                <a:gd name="T54" fmla="*/ 42 w 772"/>
                <a:gd name="T55" fmla="*/ 1185 h 3266"/>
                <a:gd name="T56" fmla="*/ 64 w 772"/>
                <a:gd name="T57" fmla="*/ 1308 h 3266"/>
                <a:gd name="T58" fmla="*/ 114 w 772"/>
                <a:gd name="T59" fmla="*/ 1374 h 3266"/>
                <a:gd name="T60" fmla="*/ 178 w 772"/>
                <a:gd name="T61" fmla="*/ 1427 h 3266"/>
                <a:gd name="T62" fmla="*/ 184 w 772"/>
                <a:gd name="T63" fmla="*/ 1379 h 3266"/>
                <a:gd name="T64" fmla="*/ 184 w 772"/>
                <a:gd name="T65" fmla="*/ 1379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w="9525">
              <a:noFill/>
              <a:round/>
              <a:headEnd/>
              <a:tailEnd/>
            </a:ln>
          </p:spPr>
          <p:txBody>
            <a:bodyPr/>
            <a:lstStyle/>
            <a:p>
              <a:endParaRPr lang="en-US"/>
            </a:p>
          </p:txBody>
        </p:sp>
        <p:sp>
          <p:nvSpPr>
            <p:cNvPr id="4122" name="Freeform 39"/>
            <p:cNvSpPr>
              <a:spLocks/>
            </p:cNvSpPr>
            <p:nvPr userDrawn="1"/>
          </p:nvSpPr>
          <p:spPr bwMode="auto">
            <a:xfrm flipH="1">
              <a:off x="5506" y="1333"/>
              <a:ext cx="205" cy="1633"/>
            </a:xfrm>
            <a:custGeom>
              <a:avLst/>
              <a:gdLst>
                <a:gd name="T0" fmla="*/ 184 w 772"/>
                <a:gd name="T1" fmla="*/ 1578 h 3266"/>
                <a:gd name="T2" fmla="*/ 101 w 772"/>
                <a:gd name="T3" fmla="*/ 1473 h 3266"/>
                <a:gd name="T4" fmla="*/ 85 w 772"/>
                <a:gd name="T5" fmla="*/ 1392 h 3266"/>
                <a:gd name="T6" fmla="*/ 99 w 772"/>
                <a:gd name="T7" fmla="*/ 1271 h 3266"/>
                <a:gd name="T8" fmla="*/ 157 w 772"/>
                <a:gd name="T9" fmla="*/ 1126 h 3266"/>
                <a:gd name="T10" fmla="*/ 170 w 772"/>
                <a:gd name="T11" fmla="*/ 1035 h 3266"/>
                <a:gd name="T12" fmla="*/ 157 w 772"/>
                <a:gd name="T13" fmla="*/ 974 h 3266"/>
                <a:gd name="T14" fmla="*/ 106 w 772"/>
                <a:gd name="T15" fmla="*/ 930 h 3266"/>
                <a:gd name="T16" fmla="*/ 96 w 772"/>
                <a:gd name="T17" fmla="*/ 874 h 3266"/>
                <a:gd name="T18" fmla="*/ 114 w 772"/>
                <a:gd name="T19" fmla="*/ 794 h 3266"/>
                <a:gd name="T20" fmla="*/ 197 w 772"/>
                <a:gd name="T21" fmla="*/ 578 h 3266"/>
                <a:gd name="T22" fmla="*/ 205 w 772"/>
                <a:gd name="T23" fmla="*/ 473 h 3266"/>
                <a:gd name="T24" fmla="*/ 184 w 772"/>
                <a:gd name="T25" fmla="*/ 357 h 3266"/>
                <a:gd name="T26" fmla="*/ 114 w 772"/>
                <a:gd name="T27" fmla="*/ 302 h 3266"/>
                <a:gd name="T28" fmla="*/ 53 w 772"/>
                <a:gd name="T29" fmla="*/ 211 h 3266"/>
                <a:gd name="T30" fmla="*/ 0 w 772"/>
                <a:gd name="T31" fmla="*/ 0 h 3266"/>
                <a:gd name="T32" fmla="*/ 8 w 772"/>
                <a:gd name="T33" fmla="*/ 191 h 3266"/>
                <a:gd name="T34" fmla="*/ 48 w 772"/>
                <a:gd name="T35" fmla="*/ 306 h 3266"/>
                <a:gd name="T36" fmla="*/ 101 w 772"/>
                <a:gd name="T37" fmla="*/ 377 h 3266"/>
                <a:gd name="T38" fmla="*/ 160 w 772"/>
                <a:gd name="T39" fmla="*/ 417 h 3266"/>
                <a:gd name="T40" fmla="*/ 163 w 772"/>
                <a:gd name="T41" fmla="*/ 522 h 3266"/>
                <a:gd name="T42" fmla="*/ 133 w 772"/>
                <a:gd name="T43" fmla="*/ 633 h 3266"/>
                <a:gd name="T44" fmla="*/ 64 w 772"/>
                <a:gd name="T45" fmla="*/ 829 h 3266"/>
                <a:gd name="T46" fmla="*/ 61 w 772"/>
                <a:gd name="T47" fmla="*/ 955 h 3266"/>
                <a:gd name="T48" fmla="*/ 125 w 772"/>
                <a:gd name="T49" fmla="*/ 1025 h 3266"/>
                <a:gd name="T50" fmla="*/ 122 w 772"/>
                <a:gd name="T51" fmla="*/ 1090 h 3266"/>
                <a:gd name="T52" fmla="*/ 66 w 772"/>
                <a:gd name="T53" fmla="*/ 1226 h 3266"/>
                <a:gd name="T54" fmla="*/ 42 w 772"/>
                <a:gd name="T55" fmla="*/ 1357 h 3266"/>
                <a:gd name="T56" fmla="*/ 64 w 772"/>
                <a:gd name="T57" fmla="*/ 1497 h 3266"/>
                <a:gd name="T58" fmla="*/ 114 w 772"/>
                <a:gd name="T59" fmla="*/ 1572 h 3266"/>
                <a:gd name="T60" fmla="*/ 178 w 772"/>
                <a:gd name="T61" fmla="*/ 1633 h 3266"/>
                <a:gd name="T62" fmla="*/ 184 w 772"/>
                <a:gd name="T63" fmla="*/ 1578 h 3266"/>
                <a:gd name="T64" fmla="*/ 184 w 772"/>
                <a:gd name="T65" fmla="*/ 1578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w="9525">
              <a:noFill/>
              <a:round/>
              <a:headEnd/>
              <a:tailEnd/>
            </a:ln>
          </p:spPr>
          <p:txBody>
            <a:bodyPr/>
            <a:lstStyle/>
            <a:p>
              <a:endParaRPr lang="en-US"/>
            </a:p>
          </p:txBody>
        </p:sp>
      </p:grpSp>
      <p:grpSp>
        <p:nvGrpSpPr>
          <p:cNvPr id="4108" name="Group 40"/>
          <p:cNvGrpSpPr>
            <a:grpSpLocks/>
          </p:cNvGrpSpPr>
          <p:nvPr/>
        </p:nvGrpSpPr>
        <p:grpSpPr bwMode="auto">
          <a:xfrm>
            <a:off x="7318375" y="90488"/>
            <a:ext cx="2133600" cy="1911350"/>
            <a:chOff x="4610" y="57"/>
            <a:chExt cx="1344" cy="1204"/>
          </a:xfrm>
        </p:grpSpPr>
        <p:grpSp>
          <p:nvGrpSpPr>
            <p:cNvPr id="4109" name="Group 41"/>
            <p:cNvGrpSpPr>
              <a:grpSpLocks/>
            </p:cNvGrpSpPr>
            <p:nvPr userDrawn="1"/>
          </p:nvGrpSpPr>
          <p:grpSpPr bwMode="auto">
            <a:xfrm>
              <a:off x="4610" y="57"/>
              <a:ext cx="1344" cy="1204"/>
              <a:chOff x="4610" y="57"/>
              <a:chExt cx="1344" cy="1204"/>
            </a:xfrm>
          </p:grpSpPr>
          <p:sp>
            <p:nvSpPr>
              <p:cNvPr id="4111" name="Freeform 42"/>
              <p:cNvSpPr>
                <a:spLocks/>
              </p:cNvSpPr>
              <p:nvPr userDrawn="1"/>
            </p:nvSpPr>
            <p:spPr bwMode="auto">
              <a:xfrm rot="-3172564">
                <a:off x="5430" y="1086"/>
                <a:ext cx="62" cy="288"/>
              </a:xfrm>
              <a:custGeom>
                <a:avLst/>
                <a:gdLst>
                  <a:gd name="T0" fmla="*/ 31 w 245"/>
                  <a:gd name="T1" fmla="*/ 3 h 806"/>
                  <a:gd name="T2" fmla="*/ 33 w 245"/>
                  <a:gd name="T3" fmla="*/ 122 h 806"/>
                  <a:gd name="T4" fmla="*/ 0 w 245"/>
                  <a:gd name="T5" fmla="*/ 288 h 806"/>
                  <a:gd name="T6" fmla="*/ 20 w 245"/>
                  <a:gd name="T7" fmla="*/ 282 h 806"/>
                  <a:gd name="T8" fmla="*/ 55 w 245"/>
                  <a:gd name="T9" fmla="*/ 134 h 806"/>
                  <a:gd name="T10" fmla="*/ 62 w 245"/>
                  <a:gd name="T11" fmla="*/ 0 h 806"/>
                  <a:gd name="T12" fmla="*/ 31 w 245"/>
                  <a:gd name="T13" fmla="*/ 3 h 806"/>
                  <a:gd name="T14" fmla="*/ 31 w 245"/>
                  <a:gd name="T15" fmla="*/ 3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w="9525">
                <a:noFill/>
                <a:round/>
                <a:headEnd/>
                <a:tailEnd/>
              </a:ln>
            </p:spPr>
            <p:txBody>
              <a:bodyPr/>
              <a:lstStyle/>
              <a:p>
                <a:endParaRPr lang="en-US"/>
              </a:p>
            </p:txBody>
          </p:sp>
          <p:grpSp>
            <p:nvGrpSpPr>
              <p:cNvPr id="4112" name="Group 43"/>
              <p:cNvGrpSpPr>
                <a:grpSpLocks/>
              </p:cNvGrpSpPr>
              <p:nvPr userDrawn="1"/>
            </p:nvGrpSpPr>
            <p:grpSpPr bwMode="auto">
              <a:xfrm>
                <a:off x="4610" y="57"/>
                <a:ext cx="1344" cy="985"/>
                <a:chOff x="4610" y="57"/>
                <a:chExt cx="1344" cy="985"/>
              </a:xfrm>
            </p:grpSpPr>
            <p:sp>
              <p:nvSpPr>
                <p:cNvPr id="4113" name="Freeform 44"/>
                <p:cNvSpPr>
                  <a:spLocks/>
                </p:cNvSpPr>
                <p:nvPr userDrawn="1"/>
              </p:nvSpPr>
              <p:spPr bwMode="auto">
                <a:xfrm rot="-3172564">
                  <a:off x="4966" y="71"/>
                  <a:ext cx="153" cy="125"/>
                </a:xfrm>
                <a:custGeom>
                  <a:avLst/>
                  <a:gdLst>
                    <a:gd name="T0" fmla="*/ 0 w 604"/>
                    <a:gd name="T1" fmla="*/ 0 h 349"/>
                    <a:gd name="T2" fmla="*/ 75 w 604"/>
                    <a:gd name="T3" fmla="*/ 66 h 349"/>
                    <a:gd name="T4" fmla="*/ 127 w 604"/>
                    <a:gd name="T5" fmla="*/ 125 h 349"/>
                    <a:gd name="T6" fmla="*/ 153 w 604"/>
                    <a:gd name="T7" fmla="*/ 50 h 349"/>
                    <a:gd name="T8" fmla="*/ 91 w 604"/>
                    <a:gd name="T9" fmla="*/ 3 h 349"/>
                    <a:gd name="T10" fmla="*/ 118 w 604"/>
                    <a:gd name="T11" fmla="*/ 66 h 349"/>
                    <a:gd name="T12" fmla="*/ 33 w 604"/>
                    <a:gd name="T13" fmla="*/ 6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w="9525">
                  <a:noFill/>
                  <a:round/>
                  <a:headEnd/>
                  <a:tailEnd/>
                </a:ln>
              </p:spPr>
              <p:txBody>
                <a:bodyPr/>
                <a:lstStyle/>
                <a:p>
                  <a:endParaRPr lang="en-US"/>
                </a:p>
              </p:txBody>
            </p:sp>
            <p:sp>
              <p:nvSpPr>
                <p:cNvPr id="4114" name="Freeform 45"/>
                <p:cNvSpPr>
                  <a:spLocks/>
                </p:cNvSpPr>
                <p:nvPr userDrawn="1"/>
              </p:nvSpPr>
              <p:spPr bwMode="auto">
                <a:xfrm rot="-3172564">
                  <a:off x="5049" y="331"/>
                  <a:ext cx="269" cy="438"/>
                </a:xfrm>
                <a:custGeom>
                  <a:avLst/>
                  <a:gdLst>
                    <a:gd name="T0" fmla="*/ 187 w 1064"/>
                    <a:gd name="T1" fmla="*/ 46 h 1230"/>
                    <a:gd name="T2" fmla="*/ 123 w 1064"/>
                    <a:gd name="T3" fmla="*/ 125 h 1230"/>
                    <a:gd name="T4" fmla="*/ 41 w 1064"/>
                    <a:gd name="T5" fmla="*/ 271 h 1230"/>
                    <a:gd name="T6" fmla="*/ 0 w 1064"/>
                    <a:gd name="T7" fmla="*/ 392 h 1230"/>
                    <a:gd name="T8" fmla="*/ 15 w 1064"/>
                    <a:gd name="T9" fmla="*/ 438 h 1230"/>
                    <a:gd name="T10" fmla="*/ 66 w 1064"/>
                    <a:gd name="T11" fmla="*/ 428 h 1230"/>
                    <a:gd name="T12" fmla="*/ 146 w 1064"/>
                    <a:gd name="T13" fmla="*/ 325 h 1230"/>
                    <a:gd name="T14" fmla="*/ 221 w 1064"/>
                    <a:gd name="T15" fmla="*/ 190 h 1230"/>
                    <a:gd name="T16" fmla="*/ 261 w 1064"/>
                    <a:gd name="T17" fmla="*/ 96 h 1230"/>
                    <a:gd name="T18" fmla="*/ 269 w 1064"/>
                    <a:gd name="T19" fmla="*/ 30 h 1230"/>
                    <a:gd name="T20" fmla="*/ 247 w 1064"/>
                    <a:gd name="T21" fmla="*/ 0 h 1230"/>
                    <a:gd name="T22" fmla="*/ 211 w 1064"/>
                    <a:gd name="T23" fmla="*/ 23 h 1230"/>
                    <a:gd name="T24" fmla="*/ 245 w 1064"/>
                    <a:gd name="T25" fmla="*/ 38 h 1230"/>
                    <a:gd name="T26" fmla="*/ 221 w 1064"/>
                    <a:gd name="T27" fmla="*/ 125 h 1230"/>
                    <a:gd name="T28" fmla="*/ 174 w 1064"/>
                    <a:gd name="T29" fmla="*/ 234 h 1230"/>
                    <a:gd name="T30" fmla="*/ 88 w 1064"/>
                    <a:gd name="T31" fmla="*/ 359 h 1230"/>
                    <a:gd name="T32" fmla="*/ 29 w 1064"/>
                    <a:gd name="T33" fmla="*/ 397 h 1230"/>
                    <a:gd name="T34" fmla="*/ 34 w 1064"/>
                    <a:gd name="T35" fmla="*/ 336 h 1230"/>
                    <a:gd name="T36" fmla="*/ 110 w 1064"/>
                    <a:gd name="T37" fmla="*/ 179 h 1230"/>
                    <a:gd name="T38" fmla="*/ 210 w 1064"/>
                    <a:gd name="T39" fmla="*/ 42 h 1230"/>
                    <a:gd name="T40" fmla="*/ 187 w 1064"/>
                    <a:gd name="T41" fmla="*/ 46 h 1230"/>
                    <a:gd name="T42" fmla="*/ 187 w 1064"/>
                    <a:gd name="T43" fmla="*/ 46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w="9525">
                  <a:noFill/>
                  <a:round/>
                  <a:headEnd/>
                  <a:tailEnd/>
                </a:ln>
              </p:spPr>
              <p:txBody>
                <a:bodyPr/>
                <a:lstStyle/>
                <a:p>
                  <a:endParaRPr lang="en-US"/>
                </a:p>
              </p:txBody>
            </p:sp>
            <p:sp>
              <p:nvSpPr>
                <p:cNvPr id="4115" name="Freeform 46"/>
                <p:cNvSpPr>
                  <a:spLocks/>
                </p:cNvSpPr>
                <p:nvPr userDrawn="1"/>
              </p:nvSpPr>
              <p:spPr bwMode="auto">
                <a:xfrm rot="-3172564">
                  <a:off x="4859" y="181"/>
                  <a:ext cx="505" cy="898"/>
                </a:xfrm>
                <a:custGeom>
                  <a:avLst/>
                  <a:gdLst>
                    <a:gd name="T0" fmla="*/ 490 w 2002"/>
                    <a:gd name="T1" fmla="*/ 0 h 2521"/>
                    <a:gd name="T2" fmla="*/ 0 w 2002"/>
                    <a:gd name="T3" fmla="*/ 898 h 2521"/>
                    <a:gd name="T4" fmla="*/ 48 w 2002"/>
                    <a:gd name="T5" fmla="*/ 873 h 2521"/>
                    <a:gd name="T6" fmla="*/ 505 w 2002"/>
                    <a:gd name="T7" fmla="*/ 22 h 2521"/>
                    <a:gd name="T8" fmla="*/ 490 w 2002"/>
                    <a:gd name="T9" fmla="*/ 0 h 2521"/>
                    <a:gd name="T10" fmla="*/ 49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w="9525">
                  <a:noFill/>
                  <a:round/>
                  <a:headEnd/>
                  <a:tailEnd/>
                </a:ln>
              </p:spPr>
              <p:txBody>
                <a:bodyPr/>
                <a:lstStyle/>
                <a:p>
                  <a:endParaRPr lang="en-US"/>
                </a:p>
              </p:txBody>
            </p:sp>
            <p:sp>
              <p:nvSpPr>
                <p:cNvPr id="4116" name="Freeform 47"/>
                <p:cNvSpPr>
                  <a:spLocks/>
                </p:cNvSpPr>
                <p:nvPr userDrawn="1"/>
              </p:nvSpPr>
              <p:spPr bwMode="auto">
                <a:xfrm rot="-3172564">
                  <a:off x="4903" y="-19"/>
                  <a:ext cx="758" cy="1344"/>
                </a:xfrm>
                <a:custGeom>
                  <a:avLst/>
                  <a:gdLst>
                    <a:gd name="T0" fmla="*/ 24 w 3007"/>
                    <a:gd name="T1" fmla="*/ 1014 h 3771"/>
                    <a:gd name="T2" fmla="*/ 99 w 3007"/>
                    <a:gd name="T3" fmla="*/ 1010 h 3771"/>
                    <a:gd name="T4" fmla="*/ 207 w 3007"/>
                    <a:gd name="T5" fmla="*/ 1072 h 3771"/>
                    <a:gd name="T6" fmla="*/ 172 w 3007"/>
                    <a:gd name="T7" fmla="*/ 1004 h 3771"/>
                    <a:gd name="T8" fmla="*/ 93 w 3007"/>
                    <a:gd name="T9" fmla="*/ 963 h 3771"/>
                    <a:gd name="T10" fmla="*/ 161 w 3007"/>
                    <a:gd name="T11" fmla="*/ 969 h 3771"/>
                    <a:gd name="T12" fmla="*/ 247 w 3007"/>
                    <a:gd name="T13" fmla="*/ 1023 h 3771"/>
                    <a:gd name="T14" fmla="*/ 721 w 3007"/>
                    <a:gd name="T15" fmla="*/ 150 h 3771"/>
                    <a:gd name="T16" fmla="*/ 650 w 3007"/>
                    <a:gd name="T17" fmla="*/ 53 h 3771"/>
                    <a:gd name="T18" fmla="*/ 582 w 3007"/>
                    <a:gd name="T19" fmla="*/ 0 h 3771"/>
                    <a:gd name="T20" fmla="*/ 679 w 3007"/>
                    <a:gd name="T21" fmla="*/ 28 h 3771"/>
                    <a:gd name="T22" fmla="*/ 758 w 3007"/>
                    <a:gd name="T23" fmla="*/ 153 h 3771"/>
                    <a:gd name="T24" fmla="*/ 209 w 3007"/>
                    <a:gd name="T25" fmla="*/ 1167 h 3771"/>
                    <a:gd name="T26" fmla="*/ 121 w 3007"/>
                    <a:gd name="T27" fmla="*/ 1216 h 3771"/>
                    <a:gd name="T28" fmla="*/ 26 w 3007"/>
                    <a:gd name="T29" fmla="*/ 1344 h 3771"/>
                    <a:gd name="T30" fmla="*/ 0 w 3007"/>
                    <a:gd name="T31" fmla="*/ 1307 h 3771"/>
                    <a:gd name="T32" fmla="*/ 33 w 3007"/>
                    <a:gd name="T33" fmla="*/ 1294 h 3771"/>
                    <a:gd name="T34" fmla="*/ 95 w 3007"/>
                    <a:gd name="T35" fmla="*/ 1206 h 3771"/>
                    <a:gd name="T36" fmla="*/ 42 w 3007"/>
                    <a:gd name="T37" fmla="*/ 1167 h 3771"/>
                    <a:gd name="T38" fmla="*/ 42 w 3007"/>
                    <a:gd name="T39" fmla="*/ 1132 h 3771"/>
                    <a:gd name="T40" fmla="*/ 104 w 3007"/>
                    <a:gd name="T41" fmla="*/ 1175 h 3771"/>
                    <a:gd name="T42" fmla="*/ 104 w 3007"/>
                    <a:gd name="T43" fmla="*/ 1136 h 3771"/>
                    <a:gd name="T44" fmla="*/ 152 w 3007"/>
                    <a:gd name="T45" fmla="*/ 1148 h 3771"/>
                    <a:gd name="T46" fmla="*/ 108 w 3007"/>
                    <a:gd name="T47" fmla="*/ 1097 h 3771"/>
                    <a:gd name="T48" fmla="*/ 159 w 3007"/>
                    <a:gd name="T49" fmla="*/ 1091 h 3771"/>
                    <a:gd name="T50" fmla="*/ 24 w 3007"/>
                    <a:gd name="T51" fmla="*/ 1014 h 3771"/>
                    <a:gd name="T52" fmla="*/ 24 w 3007"/>
                    <a:gd name="T53" fmla="*/ 1014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w="9525">
                  <a:noFill/>
                  <a:round/>
                  <a:headEnd/>
                  <a:tailEnd/>
                </a:ln>
              </p:spPr>
              <p:txBody>
                <a:bodyPr/>
                <a:lstStyle/>
                <a:p>
                  <a:endParaRPr lang="en-US"/>
                </a:p>
              </p:txBody>
            </p:sp>
            <p:sp>
              <p:nvSpPr>
                <p:cNvPr id="4117" name="Freeform 48"/>
                <p:cNvSpPr>
                  <a:spLocks/>
                </p:cNvSpPr>
                <p:nvPr userDrawn="1"/>
              </p:nvSpPr>
              <p:spPr bwMode="auto">
                <a:xfrm rot="-3172564">
                  <a:off x="5298" y="896"/>
                  <a:ext cx="169" cy="122"/>
                </a:xfrm>
                <a:custGeom>
                  <a:avLst/>
                  <a:gdLst>
                    <a:gd name="T0" fmla="*/ 0 w 673"/>
                    <a:gd name="T1" fmla="*/ 29 h 342"/>
                    <a:gd name="T2" fmla="*/ 64 w 673"/>
                    <a:gd name="T3" fmla="*/ 38 h 342"/>
                    <a:gd name="T4" fmla="*/ 160 w 673"/>
                    <a:gd name="T5" fmla="*/ 122 h 342"/>
                    <a:gd name="T6" fmla="*/ 169 w 673"/>
                    <a:gd name="T7" fmla="*/ 103 h 342"/>
                    <a:gd name="T8" fmla="*/ 112 w 673"/>
                    <a:gd name="T9" fmla="*/ 41 h 342"/>
                    <a:gd name="T10" fmla="*/ 7 w 673"/>
                    <a:gd name="T11" fmla="*/ 0 h 342"/>
                    <a:gd name="T12" fmla="*/ 0 w 673"/>
                    <a:gd name="T13" fmla="*/ 29 h 342"/>
                    <a:gd name="T14" fmla="*/ 0 w 673"/>
                    <a:gd name="T15" fmla="*/ 29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w="9525">
                  <a:noFill/>
                  <a:round/>
                  <a:headEnd/>
                  <a:tailEnd/>
                </a:ln>
              </p:spPr>
              <p:txBody>
                <a:bodyPr/>
                <a:lstStyle/>
                <a:p>
                  <a:endParaRPr lang="en-US"/>
                </a:p>
              </p:txBody>
            </p:sp>
            <p:sp>
              <p:nvSpPr>
                <p:cNvPr id="4118" name="Freeform 49"/>
                <p:cNvSpPr>
                  <a:spLocks/>
                </p:cNvSpPr>
                <p:nvPr userDrawn="1"/>
              </p:nvSpPr>
              <p:spPr bwMode="auto">
                <a:xfrm rot="-3172564">
                  <a:off x="5253" y="805"/>
                  <a:ext cx="181" cy="144"/>
                </a:xfrm>
                <a:custGeom>
                  <a:avLst/>
                  <a:gdLst>
                    <a:gd name="T0" fmla="*/ 0 w 716"/>
                    <a:gd name="T1" fmla="*/ 28 h 403"/>
                    <a:gd name="T2" fmla="*/ 86 w 716"/>
                    <a:gd name="T3" fmla="*/ 53 h 403"/>
                    <a:gd name="T4" fmla="*/ 161 w 716"/>
                    <a:gd name="T5" fmla="*/ 144 h 403"/>
                    <a:gd name="T6" fmla="*/ 181 w 716"/>
                    <a:gd name="T7" fmla="*/ 106 h 403"/>
                    <a:gd name="T8" fmla="*/ 106 w 716"/>
                    <a:gd name="T9" fmla="*/ 41 h 403"/>
                    <a:gd name="T10" fmla="*/ 18 w 716"/>
                    <a:gd name="T11" fmla="*/ 0 h 403"/>
                    <a:gd name="T12" fmla="*/ 0 w 716"/>
                    <a:gd name="T13" fmla="*/ 28 h 403"/>
                    <a:gd name="T14" fmla="*/ 0 w 716"/>
                    <a:gd name="T15" fmla="*/ 28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w="9525">
                  <a:noFill/>
                  <a:round/>
                  <a:headEnd/>
                  <a:tailEnd/>
                </a:ln>
              </p:spPr>
              <p:txBody>
                <a:bodyPr/>
                <a:lstStyle/>
                <a:p>
                  <a:endParaRPr lang="en-US"/>
                </a:p>
              </p:txBody>
            </p:sp>
            <p:sp>
              <p:nvSpPr>
                <p:cNvPr id="4119" name="Freeform 50"/>
                <p:cNvSpPr>
                  <a:spLocks/>
                </p:cNvSpPr>
                <p:nvPr userDrawn="1"/>
              </p:nvSpPr>
              <p:spPr bwMode="auto">
                <a:xfrm rot="-3172564">
                  <a:off x="4985" y="210"/>
                  <a:ext cx="181" cy="147"/>
                </a:xfrm>
                <a:custGeom>
                  <a:avLst/>
                  <a:gdLst>
                    <a:gd name="T0" fmla="*/ 0 w 717"/>
                    <a:gd name="T1" fmla="*/ 28 h 411"/>
                    <a:gd name="T2" fmla="*/ 80 w 717"/>
                    <a:gd name="T3" fmla="*/ 50 h 411"/>
                    <a:gd name="T4" fmla="*/ 164 w 717"/>
                    <a:gd name="T5" fmla="*/ 147 h 411"/>
                    <a:gd name="T6" fmla="*/ 181 w 717"/>
                    <a:gd name="T7" fmla="*/ 112 h 411"/>
                    <a:gd name="T8" fmla="*/ 99 w 717"/>
                    <a:gd name="T9" fmla="*/ 31 h 411"/>
                    <a:gd name="T10" fmla="*/ 14 w 717"/>
                    <a:gd name="T11" fmla="*/ 0 h 411"/>
                    <a:gd name="T12" fmla="*/ 0 w 717"/>
                    <a:gd name="T13" fmla="*/ 28 h 411"/>
                    <a:gd name="T14" fmla="*/ 0 w 717"/>
                    <a:gd name="T15" fmla="*/ 28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w="9525">
                  <a:noFill/>
                  <a:round/>
                  <a:headEnd/>
                  <a:tailEnd/>
                </a:ln>
              </p:spPr>
              <p:txBody>
                <a:bodyPr/>
                <a:lstStyle/>
                <a:p>
                  <a:endParaRPr lang="en-US"/>
                </a:p>
              </p:txBody>
            </p:sp>
            <p:sp>
              <p:nvSpPr>
                <p:cNvPr id="4120" name="Freeform 51"/>
                <p:cNvSpPr>
                  <a:spLocks/>
                </p:cNvSpPr>
                <p:nvPr userDrawn="1"/>
              </p:nvSpPr>
              <p:spPr bwMode="auto">
                <a:xfrm rot="-3172564">
                  <a:off x="4949" y="141"/>
                  <a:ext cx="179" cy="138"/>
                </a:xfrm>
                <a:custGeom>
                  <a:avLst/>
                  <a:gdLst>
                    <a:gd name="T0" fmla="*/ 0 w 709"/>
                    <a:gd name="T1" fmla="*/ 31 h 386"/>
                    <a:gd name="T2" fmla="*/ 69 w 709"/>
                    <a:gd name="T3" fmla="*/ 47 h 386"/>
                    <a:gd name="T4" fmla="*/ 168 w 709"/>
                    <a:gd name="T5" fmla="*/ 138 h 386"/>
                    <a:gd name="T6" fmla="*/ 179 w 709"/>
                    <a:gd name="T7" fmla="*/ 110 h 386"/>
                    <a:gd name="T8" fmla="*/ 77 w 709"/>
                    <a:gd name="T9" fmla="*/ 19 h 386"/>
                    <a:gd name="T10" fmla="*/ 11 w 709"/>
                    <a:gd name="T11" fmla="*/ 0 h 386"/>
                    <a:gd name="T12" fmla="*/ 0 w 709"/>
                    <a:gd name="T13" fmla="*/ 31 h 386"/>
                    <a:gd name="T14" fmla="*/ 0 w 709"/>
                    <a:gd name="T15" fmla="*/ 31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w="9525">
                  <a:noFill/>
                  <a:round/>
                  <a:headEnd/>
                  <a:tailEnd/>
                </a:ln>
              </p:spPr>
              <p:txBody>
                <a:bodyPr/>
                <a:lstStyle/>
                <a:p>
                  <a:endParaRPr lang="en-US"/>
                </a:p>
              </p:txBody>
            </p:sp>
          </p:grpSp>
        </p:grpSp>
        <p:sp>
          <p:nvSpPr>
            <p:cNvPr id="4110" name="Line 52"/>
            <p:cNvSpPr>
              <a:spLocks noChangeShapeType="1"/>
            </p:cNvSpPr>
            <p:nvPr userDrawn="1"/>
          </p:nvSpPr>
          <p:spPr bwMode="auto">
            <a:xfrm>
              <a:off x="4870" y="84"/>
              <a:ext cx="42" cy="96"/>
            </a:xfrm>
            <a:prstGeom prst="line">
              <a:avLst/>
            </a:prstGeom>
            <a:noFill/>
            <a:ln w="38100">
              <a:solidFill>
                <a:schemeClr val="accent2"/>
              </a:solidFill>
              <a:round/>
              <a:headEnd/>
              <a:tailEnd/>
            </a:ln>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943"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AutoShape 4"/>
          <p:cNvSpPr>
            <a:spLocks noChangeArrowheads="1"/>
          </p:cNvSpPr>
          <p:nvPr/>
        </p:nvSpPr>
        <p:spPr bwMode="auto">
          <a:xfrm>
            <a:off x="609600" y="1566863"/>
            <a:ext cx="7958138" cy="109537"/>
          </a:xfrm>
          <a:custGeom>
            <a:avLst/>
            <a:gdLst>
              <a:gd name="T0" fmla="*/ 0 w 1000"/>
              <a:gd name="T1" fmla="*/ 0 h 1000"/>
              <a:gd name="T2" fmla="*/ 4655511 w 1000"/>
              <a:gd name="T3" fmla="*/ 0 h 1000"/>
              <a:gd name="T4" fmla="*/ 4655511 w 1000"/>
              <a:gd name="T5" fmla="*/ 109537 h 1000"/>
              <a:gd name="T6" fmla="*/ 0 w 1000"/>
              <a:gd name="T7" fmla="*/ 109537 h 1000"/>
              <a:gd name="T8" fmla="*/ 0 w 1000"/>
              <a:gd name="T9" fmla="*/ 0 h 1000"/>
              <a:gd name="T10" fmla="*/ 7958138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5125" name="Line 5"/>
          <p:cNvSpPr>
            <a:spLocks noChangeShapeType="1"/>
          </p:cNvSpPr>
          <p:nvPr/>
        </p:nvSpPr>
        <p:spPr bwMode="auto">
          <a:xfrm flipV="1">
            <a:off x="609600" y="6172200"/>
            <a:ext cx="7924800" cy="0"/>
          </a:xfrm>
          <a:prstGeom prst="line">
            <a:avLst/>
          </a:prstGeom>
          <a:noFill/>
          <a:ln w="3175">
            <a:solidFill>
              <a:schemeClr val="accent2"/>
            </a:solidFill>
            <a:round/>
            <a:headEnd/>
            <a:tailEnd/>
          </a:ln>
        </p:spPr>
        <p:txBody>
          <a:bodyPr/>
          <a:lstStyle/>
          <a:p>
            <a:endParaRPr lang="en-US"/>
          </a:p>
        </p:txBody>
      </p:sp>
      <p:sp>
        <p:nvSpPr>
          <p:cNvPr id="6349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mn-lt"/>
              </a:defRPr>
            </a:lvl1pPr>
          </a:lstStyle>
          <a:p>
            <a:pPr>
              <a:defRPr/>
            </a:pPr>
            <a:endParaRPr lang="en-US"/>
          </a:p>
        </p:txBody>
      </p:sp>
      <p:sp>
        <p:nvSpPr>
          <p:cNvPr id="6349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mn-lt"/>
              </a:defRPr>
            </a:lvl1pPr>
          </a:lstStyle>
          <a:p>
            <a:pPr>
              <a:defRPr/>
            </a:pPr>
            <a:endParaRPr lang="en-US"/>
          </a:p>
        </p:txBody>
      </p:sp>
      <p:sp>
        <p:nvSpPr>
          <p:cNvPr id="6349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Verdana" pitchFamily="34" charset="0"/>
              </a:defRPr>
            </a:lvl1pPr>
          </a:lstStyle>
          <a:p>
            <a:fld id="{49154FFF-693D-4847-B59B-49F034877C5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44"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8" name="AutoShape 4"/>
          <p:cNvSpPr>
            <a:spLocks noChangeArrowheads="1"/>
          </p:cNvSpPr>
          <p:nvPr/>
        </p:nvSpPr>
        <p:spPr bwMode="auto">
          <a:xfrm>
            <a:off x="609600" y="1566863"/>
            <a:ext cx="7958138" cy="109537"/>
          </a:xfrm>
          <a:custGeom>
            <a:avLst/>
            <a:gdLst>
              <a:gd name="T0" fmla="*/ 0 w 1000"/>
              <a:gd name="T1" fmla="*/ 0 h 1000"/>
              <a:gd name="T2" fmla="*/ 4655511 w 1000"/>
              <a:gd name="T3" fmla="*/ 0 h 1000"/>
              <a:gd name="T4" fmla="*/ 4655511 w 1000"/>
              <a:gd name="T5" fmla="*/ 109537 h 1000"/>
              <a:gd name="T6" fmla="*/ 0 w 1000"/>
              <a:gd name="T7" fmla="*/ 109537 h 1000"/>
              <a:gd name="T8" fmla="*/ 0 w 1000"/>
              <a:gd name="T9" fmla="*/ 0 h 1000"/>
              <a:gd name="T10" fmla="*/ 7958138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149" name="Line 5"/>
          <p:cNvSpPr>
            <a:spLocks noChangeShapeType="1"/>
          </p:cNvSpPr>
          <p:nvPr/>
        </p:nvSpPr>
        <p:spPr bwMode="auto">
          <a:xfrm flipV="1">
            <a:off x="609600" y="6172200"/>
            <a:ext cx="7924800" cy="0"/>
          </a:xfrm>
          <a:prstGeom prst="line">
            <a:avLst/>
          </a:prstGeom>
          <a:noFill/>
          <a:ln w="3175">
            <a:solidFill>
              <a:schemeClr val="accent2"/>
            </a:solidFill>
            <a:round/>
            <a:headEnd/>
            <a:tailEnd/>
          </a:ln>
        </p:spPr>
        <p:txBody>
          <a:bodyPr/>
          <a:lstStyle/>
          <a:p>
            <a:endParaRPr lang="en-US"/>
          </a:p>
        </p:txBody>
      </p:sp>
      <p:sp>
        <p:nvSpPr>
          <p:cNvPr id="81926"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mn-lt"/>
              </a:defRPr>
            </a:lvl1pPr>
          </a:lstStyle>
          <a:p>
            <a:pPr>
              <a:defRPr/>
            </a:pPr>
            <a:endParaRPr lang="en-US"/>
          </a:p>
        </p:txBody>
      </p:sp>
      <p:sp>
        <p:nvSpPr>
          <p:cNvPr id="81927"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mn-lt"/>
              </a:defRPr>
            </a:lvl1pPr>
          </a:lstStyle>
          <a:p>
            <a:pPr>
              <a:defRPr/>
            </a:pPr>
            <a:endParaRPr lang="en-US"/>
          </a:p>
        </p:txBody>
      </p:sp>
      <p:sp>
        <p:nvSpPr>
          <p:cNvPr id="81928"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Verdana" pitchFamily="34" charset="0"/>
              </a:defRPr>
            </a:lvl1pPr>
          </a:lstStyle>
          <a:p>
            <a:fld id="{5A8AC5E5-6DB8-41D9-ACFF-F0DEA2A03EE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45"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wmf"/><Relationship Id="rId1" Type="http://schemas.openxmlformats.org/officeDocument/2006/relationships/slideLayout" Target="../slideLayouts/slideLayout48.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file:///D:\CA%20NHAC\Tieng%20chim%20hot%20(Nhac%20chuong)%20-%20Dang%20cap%20nhat%20%5bNCT%205683887106%5d.mp3"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video" Target="file:///C:\WINDOWS\clock.avi"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4.xml"/><Relationship Id="rId1" Type="http://schemas.openxmlformats.org/officeDocument/2006/relationships/video" Target="file:///C:\WINDOWS\clock.avi"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8.png"/><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609600" y="228600"/>
            <a:ext cx="8229600" cy="477838"/>
          </a:xfrm>
        </p:spPr>
        <p:txBody>
          <a:bodyPr/>
          <a:lstStyle/>
          <a:p>
            <a:pPr eaLnBrk="1" hangingPunct="1">
              <a:defRPr/>
            </a:pPr>
            <a:r>
              <a:rPr lang="en-US" sz="2800" i="1" dirty="0" smtClean="0">
                <a:latin typeface="Arial"/>
              </a:rPr>
              <a:t>                  </a:t>
            </a:r>
            <a:endParaRPr lang="en-US" sz="2800" b="0" i="1" dirty="0" smtClean="0">
              <a:latin typeface="Arial"/>
            </a:endParaRPr>
          </a:p>
        </p:txBody>
      </p:sp>
      <p:sp>
        <p:nvSpPr>
          <p:cNvPr id="34819" name="Rectangle 3"/>
          <p:cNvSpPr>
            <a:spLocks noGrp="1" noRot="1" noChangeArrowheads="1"/>
          </p:cNvSpPr>
          <p:nvPr>
            <p:ph type="body" idx="1"/>
          </p:nvPr>
        </p:nvSpPr>
        <p:spPr>
          <a:xfrm>
            <a:off x="838200" y="990600"/>
            <a:ext cx="8007350" cy="4191000"/>
          </a:xfrm>
        </p:spPr>
        <p:txBody>
          <a:bodyPr/>
          <a:lstStyle/>
          <a:p>
            <a:pPr eaLnBrk="1" hangingPunct="1">
              <a:lnSpc>
                <a:spcPct val="80000"/>
              </a:lnSpc>
              <a:buFont typeface="Wingdings" pitchFamily="2" charset="2"/>
              <a:buNone/>
              <a:defRPr/>
            </a:pPr>
            <a:r>
              <a:rPr lang="en-US" sz="2000" smtClean="0"/>
              <a:t>                            </a:t>
            </a:r>
            <a:r>
              <a:rPr lang="en-US" i="1" u="sng" smtClean="0"/>
              <a:t>KHOA HỌC</a:t>
            </a:r>
            <a:r>
              <a:rPr lang="en-US" smtClean="0"/>
              <a:t> :</a:t>
            </a:r>
          </a:p>
          <a:p>
            <a:pPr eaLnBrk="1" hangingPunct="1">
              <a:lnSpc>
                <a:spcPct val="80000"/>
              </a:lnSpc>
              <a:buFont typeface="Wingdings" pitchFamily="2" charset="2"/>
              <a:buNone/>
              <a:defRPr/>
            </a:pPr>
            <a:r>
              <a:rPr lang="en-US" u="sng" smtClean="0"/>
              <a:t>Bài cũ</a:t>
            </a:r>
            <a:r>
              <a:rPr lang="en-US" smtClean="0"/>
              <a:t> :</a:t>
            </a:r>
          </a:p>
          <a:p>
            <a:pPr eaLnBrk="1" hangingPunct="1">
              <a:lnSpc>
                <a:spcPct val="80000"/>
              </a:lnSpc>
              <a:buFont typeface="Wingdings" pitchFamily="2" charset="2"/>
              <a:buNone/>
              <a:defRPr/>
            </a:pPr>
            <a:r>
              <a:rPr lang="en-US" smtClean="0"/>
              <a:t>1/ Nêu một số cách chống ô nhiễm không khí .</a:t>
            </a:r>
          </a:p>
          <a:p>
            <a:pPr eaLnBrk="1" hangingPunct="1">
              <a:lnSpc>
                <a:spcPct val="80000"/>
              </a:lnSpc>
              <a:buFontTx/>
              <a:buChar char="-"/>
              <a:defRPr/>
            </a:pPr>
            <a:r>
              <a:rPr lang="en-US" smtClean="0"/>
              <a:t>Thu gom và xử lí phân, rác hợp lí , giảm lượng khí thải độc hại của xe có động cơ và của nhà máy , giảm bụi , khói đun bếp , bảo vệ rừng và trồng nhiều cây xanh …</a:t>
            </a:r>
          </a:p>
          <a:p>
            <a:pPr eaLnBrk="1" hangingPunct="1">
              <a:lnSpc>
                <a:spcPct val="80000"/>
              </a:lnSpc>
              <a:buFontTx/>
              <a:buNone/>
              <a:defRPr/>
            </a:pPr>
            <a:r>
              <a:rPr lang="en-US" smtClean="0"/>
              <a:t>2/ Ở gia đình em thường xử lí phân , rác như thế nào ?</a:t>
            </a:r>
          </a:p>
          <a:p>
            <a:pPr eaLnBrk="1" hangingPunct="1">
              <a:lnSpc>
                <a:spcPct val="80000"/>
              </a:lnSpc>
              <a:buFontTx/>
              <a:buNone/>
              <a:defRPr/>
            </a:pPr>
            <a:r>
              <a:rPr lang="en-US" smtClean="0"/>
              <a:t>- Sử dụng nhà tiêu hợp vệ sinh , xử lí nguồn phân vật nuôi đúng cách , thu gom rác và xử lí đúng qui định …</a:t>
            </a:r>
          </a:p>
        </p:txBody>
      </p:sp>
      <p:pic>
        <p:nvPicPr>
          <p:cNvPr id="13316" name="Picture 4" descr="POINSET2"/>
          <p:cNvPicPr>
            <a:picLocks noChangeAspect="1" noChangeArrowheads="1"/>
          </p:cNvPicPr>
          <p:nvPr/>
        </p:nvPicPr>
        <p:blipFill>
          <a:blip r:embed="rId2"/>
          <a:srcRect/>
          <a:stretch>
            <a:fillRect/>
          </a:stretch>
        </p:blipFill>
        <p:spPr bwMode="auto">
          <a:xfrm>
            <a:off x="0" y="0"/>
            <a:ext cx="1981200" cy="1973263"/>
          </a:xfrm>
          <a:prstGeom prst="rect">
            <a:avLst/>
          </a:prstGeom>
          <a:noFill/>
          <a:ln w="9525">
            <a:noFill/>
            <a:miter lim="800000"/>
            <a:headEnd/>
            <a:tailEnd/>
          </a:ln>
        </p:spPr>
      </p:pic>
      <p:pic>
        <p:nvPicPr>
          <p:cNvPr id="13317" name="Picture 12" descr="POINSET2"/>
          <p:cNvPicPr>
            <a:picLocks noChangeAspect="1" noChangeArrowheads="1"/>
          </p:cNvPicPr>
          <p:nvPr/>
        </p:nvPicPr>
        <p:blipFill>
          <a:blip r:embed="rId2"/>
          <a:srcRect/>
          <a:stretch>
            <a:fillRect/>
          </a:stretch>
        </p:blipFill>
        <p:spPr bwMode="auto">
          <a:xfrm rot="5400000">
            <a:off x="7166769" y="3969"/>
            <a:ext cx="1981200" cy="1973262"/>
          </a:xfrm>
          <a:prstGeom prst="rect">
            <a:avLst/>
          </a:prstGeom>
          <a:noFill/>
          <a:ln w="9525">
            <a:noFill/>
            <a:miter lim="800000"/>
            <a:headEnd/>
            <a:tailEnd/>
          </a:ln>
        </p:spPr>
      </p:pic>
      <p:pic>
        <p:nvPicPr>
          <p:cNvPr id="13318" name="Picture 12" descr="POINSET2"/>
          <p:cNvPicPr>
            <a:picLocks noChangeAspect="1" noChangeArrowheads="1"/>
          </p:cNvPicPr>
          <p:nvPr/>
        </p:nvPicPr>
        <p:blipFill>
          <a:blip r:embed="rId2"/>
          <a:srcRect/>
          <a:stretch>
            <a:fillRect/>
          </a:stretch>
        </p:blipFill>
        <p:spPr bwMode="auto">
          <a:xfrm rot="5400000">
            <a:off x="8458200" y="6172200"/>
            <a:ext cx="609600" cy="762000"/>
          </a:xfrm>
          <a:prstGeom prst="rect">
            <a:avLst/>
          </a:prstGeom>
          <a:noFill/>
          <a:ln w="9525">
            <a:noFill/>
            <a:miter lim="800000"/>
            <a:headEnd/>
            <a:tailEnd/>
          </a:ln>
        </p:spPr>
      </p:pic>
      <p:pic>
        <p:nvPicPr>
          <p:cNvPr id="13319" name="Picture 12" descr="POINSET2"/>
          <p:cNvPicPr>
            <a:picLocks noChangeAspect="1" noChangeArrowheads="1"/>
          </p:cNvPicPr>
          <p:nvPr/>
        </p:nvPicPr>
        <p:blipFill>
          <a:blip r:embed="rId2"/>
          <a:srcRect/>
          <a:stretch>
            <a:fillRect/>
          </a:stretch>
        </p:blipFill>
        <p:spPr bwMode="auto">
          <a:xfrm rot="5400000">
            <a:off x="0" y="6248400"/>
            <a:ext cx="609600" cy="60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animEffect transition="in" filter="wipe(down)">
                                      <p:cBhvr>
                                        <p:cTn id="7" dur="580">
                                          <p:stCondLst>
                                            <p:cond delay="0"/>
                                          </p:stCondLst>
                                        </p:cTn>
                                        <p:tgtEl>
                                          <p:spTgt spid="34819">
                                            <p:txEl>
                                              <p:pRg st="1" end="1"/>
                                            </p:txEl>
                                          </p:spTgt>
                                        </p:tgtEl>
                                      </p:cBhvr>
                                    </p:animEffect>
                                    <p:anim calcmode="lin" valueType="num">
                                      <p:cBhvr>
                                        <p:cTn id="8" dur="1822" tmFilter="0,0; 0.14,0.36; 0.43,0.73; 0.71,0.91; 1.0,1.0">
                                          <p:stCondLst>
                                            <p:cond delay="0"/>
                                          </p:stCondLst>
                                        </p:cTn>
                                        <p:tgtEl>
                                          <p:spTgt spid="34819">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4819">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4819">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4819">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4819">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4819">
                                            <p:txEl>
                                              <p:pRg st="1" end="1"/>
                                            </p:txEl>
                                          </p:spTgt>
                                        </p:tgtEl>
                                      </p:cBhvr>
                                      <p:to x="100000" y="60000"/>
                                    </p:animScale>
                                    <p:animScale>
                                      <p:cBhvr>
                                        <p:cTn id="14" dur="166" decel="50000">
                                          <p:stCondLst>
                                            <p:cond delay="676"/>
                                          </p:stCondLst>
                                        </p:cTn>
                                        <p:tgtEl>
                                          <p:spTgt spid="34819">
                                            <p:txEl>
                                              <p:pRg st="1" end="1"/>
                                            </p:txEl>
                                          </p:spTgt>
                                        </p:tgtEl>
                                      </p:cBhvr>
                                      <p:to x="100000" y="100000"/>
                                    </p:animScale>
                                    <p:animScale>
                                      <p:cBhvr>
                                        <p:cTn id="15" dur="26">
                                          <p:stCondLst>
                                            <p:cond delay="1312"/>
                                          </p:stCondLst>
                                        </p:cTn>
                                        <p:tgtEl>
                                          <p:spTgt spid="34819">
                                            <p:txEl>
                                              <p:pRg st="1" end="1"/>
                                            </p:txEl>
                                          </p:spTgt>
                                        </p:tgtEl>
                                      </p:cBhvr>
                                      <p:to x="100000" y="80000"/>
                                    </p:animScale>
                                    <p:animScale>
                                      <p:cBhvr>
                                        <p:cTn id="16" dur="166" decel="50000">
                                          <p:stCondLst>
                                            <p:cond delay="1338"/>
                                          </p:stCondLst>
                                        </p:cTn>
                                        <p:tgtEl>
                                          <p:spTgt spid="34819">
                                            <p:txEl>
                                              <p:pRg st="1" end="1"/>
                                            </p:txEl>
                                          </p:spTgt>
                                        </p:tgtEl>
                                      </p:cBhvr>
                                      <p:to x="100000" y="100000"/>
                                    </p:animScale>
                                    <p:animScale>
                                      <p:cBhvr>
                                        <p:cTn id="17" dur="26">
                                          <p:stCondLst>
                                            <p:cond delay="1642"/>
                                          </p:stCondLst>
                                        </p:cTn>
                                        <p:tgtEl>
                                          <p:spTgt spid="34819">
                                            <p:txEl>
                                              <p:pRg st="1" end="1"/>
                                            </p:txEl>
                                          </p:spTgt>
                                        </p:tgtEl>
                                      </p:cBhvr>
                                      <p:to x="100000" y="90000"/>
                                    </p:animScale>
                                    <p:animScale>
                                      <p:cBhvr>
                                        <p:cTn id="18" dur="166" decel="50000">
                                          <p:stCondLst>
                                            <p:cond delay="1668"/>
                                          </p:stCondLst>
                                        </p:cTn>
                                        <p:tgtEl>
                                          <p:spTgt spid="34819">
                                            <p:txEl>
                                              <p:pRg st="1" end="1"/>
                                            </p:txEl>
                                          </p:spTgt>
                                        </p:tgtEl>
                                      </p:cBhvr>
                                      <p:to x="100000" y="100000"/>
                                    </p:animScale>
                                    <p:animScale>
                                      <p:cBhvr>
                                        <p:cTn id="19" dur="26">
                                          <p:stCondLst>
                                            <p:cond delay="1808"/>
                                          </p:stCondLst>
                                        </p:cTn>
                                        <p:tgtEl>
                                          <p:spTgt spid="34819">
                                            <p:txEl>
                                              <p:pRg st="1" end="1"/>
                                            </p:txEl>
                                          </p:spTgt>
                                        </p:tgtEl>
                                      </p:cBhvr>
                                      <p:to x="100000" y="95000"/>
                                    </p:animScale>
                                    <p:animScale>
                                      <p:cBhvr>
                                        <p:cTn id="20" dur="166" decel="50000">
                                          <p:stCondLst>
                                            <p:cond delay="1834"/>
                                          </p:stCondLst>
                                        </p:cTn>
                                        <p:tgtEl>
                                          <p:spTgt spid="34819">
                                            <p:txEl>
                                              <p:pRg st="1" end="1"/>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55" presetClass="entr" presetSubtype="0" fill="hold"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p:cTn id="25" dur="1000" fill="hold"/>
                                        <p:tgtEl>
                                          <p:spTgt spid="34819">
                                            <p:txEl>
                                              <p:pRg st="2" end="2"/>
                                            </p:txEl>
                                          </p:spTgt>
                                        </p:tgtEl>
                                        <p:attrNameLst>
                                          <p:attrName>ppt_w</p:attrName>
                                        </p:attrNameLst>
                                      </p:cBhvr>
                                      <p:tavLst>
                                        <p:tav tm="0">
                                          <p:val>
                                            <p:strVal val="#ppt_w*0.70"/>
                                          </p:val>
                                        </p:tav>
                                        <p:tav tm="100000">
                                          <p:val>
                                            <p:strVal val="#ppt_w"/>
                                          </p:val>
                                        </p:tav>
                                      </p:tavLst>
                                    </p:anim>
                                    <p:anim calcmode="lin" valueType="num">
                                      <p:cBhvr>
                                        <p:cTn id="26" dur="1000" fill="hold"/>
                                        <p:tgtEl>
                                          <p:spTgt spid="34819">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34819">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7" presetClass="entr" presetSubtype="0" fill="hold" nodeType="clickEffect">
                                  <p:stCondLst>
                                    <p:cond delay="0"/>
                                  </p:stCondLst>
                                  <p:iterate type="lt">
                                    <p:tmPct val="50000"/>
                                  </p:iterate>
                                  <p:childTnLst>
                                    <p:set>
                                      <p:cBhvr>
                                        <p:cTn id="31" dur="1" fill="hold">
                                          <p:stCondLst>
                                            <p:cond delay="0"/>
                                          </p:stCondLst>
                                        </p:cTn>
                                        <p:tgtEl>
                                          <p:spTgt spid="34819">
                                            <p:txEl>
                                              <p:pRg st="3" end="3"/>
                                            </p:txEl>
                                          </p:spTgt>
                                        </p:tgtEl>
                                        <p:attrNameLst>
                                          <p:attrName>style.visibility</p:attrName>
                                        </p:attrNameLst>
                                      </p:cBhvr>
                                      <p:to>
                                        <p:strVal val="visible"/>
                                      </p:to>
                                    </p:set>
                                    <p:anim calcmode="discrete" valueType="clr">
                                      <p:cBhvr override="childStyle">
                                        <p:cTn id="32" dur="80"/>
                                        <p:tgtEl>
                                          <p:spTgt spid="3481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34819">
                                            <p:txEl>
                                              <p:pRg st="3" end="3"/>
                                            </p:txEl>
                                          </p:spTgt>
                                        </p:tgtEl>
                                        <p:attrNameLst>
                                          <p:attrName>fillcolor</p:attrName>
                                        </p:attrNameLst>
                                      </p:cBhvr>
                                      <p:tavLst>
                                        <p:tav tm="0">
                                          <p:val>
                                            <p:clrVal>
                                              <a:schemeClr val="accent2"/>
                                            </p:clrVal>
                                          </p:val>
                                        </p:tav>
                                        <p:tav tm="50000">
                                          <p:val>
                                            <p:clrVal>
                                              <a:schemeClr val="hlink"/>
                                            </p:clrVal>
                                          </p:val>
                                        </p:tav>
                                      </p:tavLst>
                                    </p:anim>
                                    <p:set>
                                      <p:cBhvr>
                                        <p:cTn id="34" dur="80"/>
                                        <p:tgtEl>
                                          <p:spTgt spid="34819">
                                            <p:txEl>
                                              <p:pRg st="3" end="3"/>
                                            </p:txEl>
                                          </p:spTgt>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xit" presetSubtype="16" fill="hold" nodeType="clickEffect">
                                  <p:stCondLst>
                                    <p:cond delay="0"/>
                                  </p:stCondLst>
                                  <p:iterate type="lt">
                                    <p:tmPct val="0"/>
                                  </p:iterate>
                                  <p:childTnLst>
                                    <p:animEffect transition="out" filter="diamond(in)">
                                      <p:cBhvr>
                                        <p:cTn id="38" dur="2000"/>
                                        <p:tgtEl>
                                          <p:spTgt spid="34819">
                                            <p:txEl>
                                              <p:pRg st="3" end="3"/>
                                            </p:txEl>
                                          </p:spTgt>
                                        </p:tgtEl>
                                      </p:cBhvr>
                                    </p:animEffect>
                                    <p:set>
                                      <p:cBhvr>
                                        <p:cTn id="39" dur="1" fill="hold">
                                          <p:stCondLst>
                                            <p:cond delay="1999"/>
                                          </p:stCondLst>
                                        </p:cTn>
                                        <p:tgtEl>
                                          <p:spTgt spid="34819">
                                            <p:txEl>
                                              <p:pRg st="3" end="3"/>
                                            </p:txEl>
                                          </p:spTgt>
                                        </p:tgtEl>
                                        <p:attrNameLst>
                                          <p:attrName>style.visibility</p:attrName>
                                        </p:attrNameLst>
                                      </p:cBhvr>
                                      <p:to>
                                        <p:strVal val="hidden"/>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27" presetClass="entr" presetSubtype="0" fill="hold" nodeType="clickEffect">
                                  <p:stCondLst>
                                    <p:cond delay="0"/>
                                  </p:stCondLst>
                                  <p:iterate type="lt">
                                    <p:tmPct val="50000"/>
                                  </p:iterate>
                                  <p:childTnLst>
                                    <p:set>
                                      <p:cBhvr>
                                        <p:cTn id="43" dur="1" fill="hold">
                                          <p:stCondLst>
                                            <p:cond delay="0"/>
                                          </p:stCondLst>
                                        </p:cTn>
                                        <p:tgtEl>
                                          <p:spTgt spid="34819">
                                            <p:txEl>
                                              <p:pRg st="4" end="4"/>
                                            </p:txEl>
                                          </p:spTgt>
                                        </p:tgtEl>
                                        <p:attrNameLst>
                                          <p:attrName>style.visibility</p:attrName>
                                        </p:attrNameLst>
                                      </p:cBhvr>
                                      <p:to>
                                        <p:strVal val="visible"/>
                                      </p:to>
                                    </p:set>
                                    <p:anim calcmode="discrete" valueType="clr">
                                      <p:cBhvr override="childStyle">
                                        <p:cTn id="44" dur="80"/>
                                        <p:tgtEl>
                                          <p:spTgt spid="3481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34819">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34819">
                                            <p:txEl>
                                              <p:pRg st="4" end="4"/>
                                            </p:txEl>
                                          </p:spTgt>
                                        </p:tgtEl>
                                        <p:attrNameLst>
                                          <p:attrName>fill.type</p:attrName>
                                        </p:attrNameLst>
                                      </p:cBhvr>
                                      <p:to>
                                        <p:strVal val="solid"/>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27" presetClass="entr" presetSubtype="0" fill="hold" nodeType="clickEffect">
                                  <p:stCondLst>
                                    <p:cond delay="0"/>
                                  </p:stCondLst>
                                  <p:iterate type="lt">
                                    <p:tmPct val="50000"/>
                                  </p:iterate>
                                  <p:childTnLst>
                                    <p:set>
                                      <p:cBhvr>
                                        <p:cTn id="50" dur="1" fill="hold">
                                          <p:stCondLst>
                                            <p:cond delay="0"/>
                                          </p:stCondLst>
                                        </p:cTn>
                                        <p:tgtEl>
                                          <p:spTgt spid="34819">
                                            <p:txEl>
                                              <p:pRg st="5" end="5"/>
                                            </p:txEl>
                                          </p:spTgt>
                                        </p:tgtEl>
                                        <p:attrNameLst>
                                          <p:attrName>style.visibility</p:attrName>
                                        </p:attrNameLst>
                                      </p:cBhvr>
                                      <p:to>
                                        <p:strVal val="visible"/>
                                      </p:to>
                                    </p:set>
                                    <p:anim calcmode="discrete" valueType="clr">
                                      <p:cBhvr override="childStyle">
                                        <p:cTn id="51" dur="80"/>
                                        <p:tgtEl>
                                          <p:spTgt spid="3481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34819">
                                            <p:txEl>
                                              <p:pRg st="5" end="5"/>
                                            </p:txEl>
                                          </p:spTgt>
                                        </p:tgtEl>
                                        <p:attrNameLst>
                                          <p:attrName>fillcolor</p:attrName>
                                        </p:attrNameLst>
                                      </p:cBhvr>
                                      <p:tavLst>
                                        <p:tav tm="0">
                                          <p:val>
                                            <p:clrVal>
                                              <a:schemeClr val="accent2"/>
                                            </p:clrVal>
                                          </p:val>
                                        </p:tav>
                                        <p:tav tm="50000">
                                          <p:val>
                                            <p:clrVal>
                                              <a:schemeClr val="hlink"/>
                                            </p:clrVal>
                                          </p:val>
                                        </p:tav>
                                      </p:tavLst>
                                    </p:anim>
                                    <p:set>
                                      <p:cBhvr>
                                        <p:cTn id="53" dur="80"/>
                                        <p:tgtEl>
                                          <p:spTgt spid="34819">
                                            <p:txEl>
                                              <p:pRg st="5" end="5"/>
                                            </p:txEl>
                                          </p:spTgt>
                                        </p:tgtEl>
                                        <p:attrNameLst>
                                          <p:attrName>fill.type</p:attrName>
                                        </p:attrNameLst>
                                      </p:cBhvr>
                                      <p:to>
                                        <p:strVal val="solid"/>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8" presetClass="exit" presetSubtype="16" fill="hold" nodeType="clickEffect">
                                  <p:stCondLst>
                                    <p:cond delay="0"/>
                                  </p:stCondLst>
                                  <p:iterate type="lt">
                                    <p:tmPct val="0"/>
                                  </p:iterate>
                                  <p:childTnLst>
                                    <p:animEffect transition="out" filter="diamond(in)">
                                      <p:cBhvr>
                                        <p:cTn id="57" dur="2000"/>
                                        <p:tgtEl>
                                          <p:spTgt spid="34819">
                                            <p:txEl>
                                              <p:pRg st="5" end="5"/>
                                            </p:txEl>
                                          </p:spTgt>
                                        </p:tgtEl>
                                      </p:cBhvr>
                                    </p:animEffect>
                                    <p:set>
                                      <p:cBhvr>
                                        <p:cTn id="58" dur="1" fill="hold">
                                          <p:stCondLst>
                                            <p:cond delay="1999"/>
                                          </p:stCondLst>
                                        </p:cTn>
                                        <p:tgtEl>
                                          <p:spTgt spid="34819">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ChangeArrowheads="1"/>
          </p:cNvSpPr>
          <p:nvPr/>
        </p:nvSpPr>
        <p:spPr bwMode="auto">
          <a:xfrm>
            <a:off x="457200" y="3048000"/>
            <a:ext cx="8077200" cy="2590800"/>
          </a:xfrm>
          <a:prstGeom prst="horizontalScroll">
            <a:avLst>
              <a:gd name="adj" fmla="val 12500"/>
            </a:avLst>
          </a:prstGeom>
          <a:solidFill>
            <a:schemeClr val="accent1"/>
          </a:solidFill>
          <a:ln w="9525">
            <a:solidFill>
              <a:schemeClr val="tx1"/>
            </a:solidFill>
            <a:round/>
            <a:headEnd/>
            <a:tailEnd/>
          </a:ln>
        </p:spPr>
        <p:txBody>
          <a:bodyPr wrap="none" anchor="ctr"/>
          <a:lstStyle/>
          <a:p>
            <a:endParaRPr lang="en-US" sz="1600">
              <a:latin typeface="Arial" charset="0"/>
            </a:endParaRPr>
          </a:p>
        </p:txBody>
      </p:sp>
      <p:sp>
        <p:nvSpPr>
          <p:cNvPr id="22531" name="Rectangle 3"/>
          <p:cNvSpPr>
            <a:spLocks noGrp="1" noChangeArrowheads="1"/>
          </p:cNvSpPr>
          <p:nvPr>
            <p:ph type="title"/>
          </p:nvPr>
        </p:nvSpPr>
        <p:spPr/>
        <p:txBody>
          <a:bodyPr/>
          <a:lstStyle/>
          <a:p>
            <a:pPr eaLnBrk="1" hangingPunct="1"/>
            <a:r>
              <a:rPr lang="en-US" sz="2800" smtClean="0">
                <a:latin typeface="Arial" charset="0"/>
              </a:rPr>
              <a:t>                     </a:t>
            </a:r>
            <a:r>
              <a:rPr lang="en-US" sz="2800" u="sng" smtClean="0">
                <a:latin typeface="Arial" charset="0"/>
              </a:rPr>
              <a:t>KHOA HỌC :</a:t>
            </a:r>
            <a:r>
              <a:rPr lang="en-US" sz="3600" b="1" smtClean="0">
                <a:latin typeface="Arial" charset="0"/>
              </a:rPr>
              <a:t/>
            </a:r>
            <a:br>
              <a:rPr lang="en-US" sz="3600" b="1" smtClean="0">
                <a:latin typeface="Arial" charset="0"/>
              </a:rPr>
            </a:br>
            <a:r>
              <a:rPr lang="en-US" sz="3600" b="1" smtClean="0">
                <a:latin typeface="Arial" charset="0"/>
              </a:rPr>
              <a:t>                   </a:t>
            </a:r>
            <a:r>
              <a:rPr lang="en-US" sz="4000" b="1" smtClean="0">
                <a:latin typeface="Arial" charset="0"/>
              </a:rPr>
              <a:t>ÂM THANH</a:t>
            </a:r>
          </a:p>
        </p:txBody>
      </p:sp>
      <p:sp>
        <p:nvSpPr>
          <p:cNvPr id="66564" name="Rectangle 4"/>
          <p:cNvSpPr>
            <a:spLocks noGrp="1" noChangeArrowheads="1"/>
          </p:cNvSpPr>
          <p:nvPr>
            <p:ph type="body" idx="1"/>
          </p:nvPr>
        </p:nvSpPr>
        <p:spPr/>
        <p:txBody>
          <a:bodyPr/>
          <a:lstStyle/>
          <a:p>
            <a:pPr eaLnBrk="1" hangingPunct="1">
              <a:buFont typeface="Wingdings" pitchFamily="2" charset="2"/>
              <a:buNone/>
            </a:pPr>
            <a:r>
              <a:rPr lang="en-US" sz="2800" smtClean="0">
                <a:latin typeface="Arial" charset="0"/>
              </a:rPr>
              <a:t>Âm thanh phát ra từ đâu ?</a:t>
            </a:r>
          </a:p>
          <a:p>
            <a:pPr eaLnBrk="1" hangingPunct="1">
              <a:buFontTx/>
              <a:buChar char="-"/>
            </a:pPr>
            <a:r>
              <a:rPr lang="en-US" sz="2800" smtClean="0">
                <a:solidFill>
                  <a:srgbClr val="34B62E"/>
                </a:solidFill>
                <a:latin typeface="Arial" charset="0"/>
              </a:rPr>
              <a:t>Âm thanh phát ra từ các vật rung động .</a:t>
            </a:r>
          </a:p>
          <a:p>
            <a:pPr algn="ctr" eaLnBrk="1" hangingPunct="1">
              <a:buFontTx/>
              <a:buNone/>
            </a:pPr>
            <a:r>
              <a:rPr lang="en-US" sz="2800" smtClean="0">
                <a:latin typeface="Arial" charset="0"/>
              </a:rPr>
              <a:t>      *****-----------*****</a:t>
            </a:r>
          </a:p>
          <a:p>
            <a:pPr eaLnBrk="1" hangingPunct="1">
              <a:buFontTx/>
              <a:buNone/>
            </a:pPr>
            <a:r>
              <a:rPr lang="en-US" sz="2800" smtClean="0">
                <a:solidFill>
                  <a:srgbClr val="0000FF"/>
                </a:solidFill>
                <a:latin typeface="Arial" charset="0"/>
              </a:rPr>
              <a:t>- Qua bài này , các em đã biết được nguyên nhân phát ra âm thanh, về nhà các em làm lại thí nghiệm để nắm vững bài hơn, đồng thời xem trước bài “Sự lan truyền âm thanh”.</a:t>
            </a:r>
          </a:p>
        </p:txBody>
      </p:sp>
      <p:pic>
        <p:nvPicPr>
          <p:cNvPr id="22533" name="Picture 4" descr="POINSET2"/>
          <p:cNvPicPr>
            <a:picLocks noChangeAspect="1" noChangeArrowheads="1"/>
          </p:cNvPicPr>
          <p:nvPr/>
        </p:nvPicPr>
        <p:blipFill>
          <a:blip r:embed="rId2"/>
          <a:srcRect/>
          <a:stretch>
            <a:fillRect/>
          </a:stretch>
        </p:blipFill>
        <p:spPr bwMode="auto">
          <a:xfrm>
            <a:off x="0" y="0"/>
            <a:ext cx="1981200" cy="1973263"/>
          </a:xfrm>
          <a:prstGeom prst="rect">
            <a:avLst/>
          </a:prstGeom>
          <a:noFill/>
          <a:ln w="9525">
            <a:noFill/>
            <a:miter lim="800000"/>
            <a:headEnd/>
            <a:tailEnd/>
          </a:ln>
        </p:spPr>
      </p:pic>
      <p:pic>
        <p:nvPicPr>
          <p:cNvPr id="22534" name="Picture 11" descr="bar_bar29"/>
          <p:cNvPicPr>
            <a:picLocks noChangeAspect="1" noChangeArrowheads="1"/>
          </p:cNvPicPr>
          <p:nvPr/>
        </p:nvPicPr>
        <p:blipFill>
          <a:blip r:embed="rId3"/>
          <a:srcRect/>
          <a:stretch>
            <a:fillRect/>
          </a:stretch>
        </p:blipFill>
        <p:spPr bwMode="auto">
          <a:xfrm>
            <a:off x="0" y="0"/>
            <a:ext cx="9144000" cy="533400"/>
          </a:xfrm>
          <a:prstGeom prst="rect">
            <a:avLst/>
          </a:prstGeom>
          <a:noFill/>
          <a:ln w="9525">
            <a:noFill/>
            <a:miter lim="800000"/>
            <a:headEnd/>
            <a:tailEnd/>
          </a:ln>
        </p:spPr>
      </p:pic>
      <p:pic>
        <p:nvPicPr>
          <p:cNvPr id="22535" name="Picture 7" descr="Cố lên"/>
          <p:cNvPicPr>
            <a:picLocks noChangeAspect="1" noChangeArrowheads="1" noCrop="1"/>
          </p:cNvPicPr>
          <p:nvPr/>
        </p:nvPicPr>
        <p:blipFill>
          <a:blip r:embed="rId4"/>
          <a:srcRect/>
          <a:stretch>
            <a:fillRect/>
          </a:stretch>
        </p:blipFill>
        <p:spPr bwMode="auto">
          <a:xfrm>
            <a:off x="1219200" y="5334000"/>
            <a:ext cx="1143000" cy="1524000"/>
          </a:xfrm>
          <a:prstGeom prst="rect">
            <a:avLst/>
          </a:prstGeom>
          <a:noFill/>
          <a:ln w="9525">
            <a:noFill/>
            <a:miter lim="800000"/>
            <a:headEnd/>
            <a:tailEnd/>
          </a:ln>
        </p:spPr>
      </p:pic>
      <p:pic>
        <p:nvPicPr>
          <p:cNvPr id="22536" name="Picture 8" descr="Cử nhân"/>
          <p:cNvPicPr>
            <a:picLocks noChangeAspect="1" noChangeArrowheads="1" noCrop="1"/>
          </p:cNvPicPr>
          <p:nvPr/>
        </p:nvPicPr>
        <p:blipFill>
          <a:blip r:embed="rId5"/>
          <a:srcRect/>
          <a:stretch>
            <a:fillRect/>
          </a:stretch>
        </p:blipFill>
        <p:spPr bwMode="auto">
          <a:xfrm>
            <a:off x="4267200" y="5334000"/>
            <a:ext cx="1143000" cy="1524000"/>
          </a:xfrm>
          <a:prstGeom prst="rect">
            <a:avLst/>
          </a:prstGeom>
          <a:noFill/>
          <a:ln w="9525">
            <a:noFill/>
            <a:miter lim="800000"/>
            <a:headEnd/>
            <a:tailEnd/>
          </a:ln>
        </p:spPr>
      </p:pic>
      <p:pic>
        <p:nvPicPr>
          <p:cNvPr id="22537" name="Picture 9" descr="Hát nào"/>
          <p:cNvPicPr>
            <a:picLocks noChangeAspect="1" noChangeArrowheads="1" noCrop="1"/>
          </p:cNvPicPr>
          <p:nvPr/>
        </p:nvPicPr>
        <p:blipFill>
          <a:blip r:embed="rId6"/>
          <a:srcRect/>
          <a:stretch>
            <a:fillRect/>
          </a:stretch>
        </p:blipFill>
        <p:spPr bwMode="auto">
          <a:xfrm>
            <a:off x="6858000" y="5334000"/>
            <a:ext cx="1143000" cy="152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6564">
                                            <p:txEl>
                                              <p:pRg st="0" end="0"/>
                                            </p:txEl>
                                          </p:spTgt>
                                        </p:tgtEl>
                                        <p:attrNameLst>
                                          <p:attrName>style.visibility</p:attrName>
                                        </p:attrNameLst>
                                      </p:cBhvr>
                                      <p:to>
                                        <p:strVal val="visible"/>
                                      </p:to>
                                    </p:set>
                                    <p:animEffect transition="in" filter="checkerboard(across)">
                                      <p:cBhvr>
                                        <p:cTn id="7" dur="500"/>
                                        <p:tgtEl>
                                          <p:spTgt spid="6656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6564">
                                            <p:txEl>
                                              <p:pRg st="1" end="1"/>
                                            </p:txEl>
                                          </p:spTgt>
                                        </p:tgtEl>
                                        <p:attrNameLst>
                                          <p:attrName>style.visibility</p:attrName>
                                        </p:attrNameLst>
                                      </p:cBhvr>
                                      <p:to>
                                        <p:strVal val="visible"/>
                                      </p:to>
                                    </p:set>
                                    <p:animEffect transition="in" filter="checkerboard(across)">
                                      <p:cBhvr>
                                        <p:cTn id="12" dur="500"/>
                                        <p:tgtEl>
                                          <p:spTgt spid="6656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6564">
                                            <p:txEl>
                                              <p:pRg st="2" end="2"/>
                                            </p:txEl>
                                          </p:spTgt>
                                        </p:tgtEl>
                                        <p:attrNameLst>
                                          <p:attrName>style.visibility</p:attrName>
                                        </p:attrNameLst>
                                      </p:cBhvr>
                                      <p:to>
                                        <p:strVal val="visible"/>
                                      </p:to>
                                    </p:set>
                                    <p:animEffect transition="in" filter="checkerboard(across)">
                                      <p:cBhvr>
                                        <p:cTn id="17" dur="500"/>
                                        <p:tgtEl>
                                          <p:spTgt spid="66564">
                                            <p:txEl>
                                              <p:pRg st="2" end="2"/>
                                            </p:txEl>
                                          </p:spTgt>
                                        </p:tgtEl>
                                      </p:cBhvr>
                                    </p:animEffect>
                                  </p:childTnLst>
                                </p:cTn>
                              </p:par>
                            </p:childTnLst>
                          </p:cTn>
                        </p:par>
                        <p:par>
                          <p:cTn id="18" fill="hold" nodeType="afterGroup">
                            <p:stCondLst>
                              <p:cond delay="500"/>
                            </p:stCondLst>
                            <p:childTnLst>
                              <p:par>
                                <p:cTn id="19" presetID="55" presetClass="entr" presetSubtype="0" repeatCount="indefinite" fill="hold" nodeType="afterEffect">
                                  <p:stCondLst>
                                    <p:cond delay="0"/>
                                  </p:stCondLst>
                                  <p:childTnLst>
                                    <p:set>
                                      <p:cBhvr>
                                        <p:cTn id="20" dur="1" fill="hold">
                                          <p:stCondLst>
                                            <p:cond delay="0"/>
                                          </p:stCondLst>
                                        </p:cTn>
                                        <p:tgtEl>
                                          <p:spTgt spid="66564">
                                            <p:txEl>
                                              <p:pRg st="2" end="2"/>
                                            </p:txEl>
                                          </p:spTgt>
                                        </p:tgtEl>
                                        <p:attrNameLst>
                                          <p:attrName>style.visibility</p:attrName>
                                        </p:attrNameLst>
                                      </p:cBhvr>
                                      <p:to>
                                        <p:strVal val="visible"/>
                                      </p:to>
                                    </p:set>
                                    <p:anim calcmode="lin" valueType="num">
                                      <p:cBhvr>
                                        <p:cTn id="21" dur="1000" fill="hold"/>
                                        <p:tgtEl>
                                          <p:spTgt spid="66564">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6564">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6564">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6562"/>
                                        </p:tgtEl>
                                        <p:attrNameLst>
                                          <p:attrName>style.visibility</p:attrName>
                                        </p:attrNameLst>
                                      </p:cBhvr>
                                      <p:to>
                                        <p:strVal val="visible"/>
                                      </p:to>
                                    </p:set>
                                    <p:anim calcmode="lin" valueType="num">
                                      <p:cBhvr>
                                        <p:cTn id="28" dur="1000" fill="hold"/>
                                        <p:tgtEl>
                                          <p:spTgt spid="66562"/>
                                        </p:tgtEl>
                                        <p:attrNameLst>
                                          <p:attrName>ppt_w</p:attrName>
                                        </p:attrNameLst>
                                      </p:cBhvr>
                                      <p:tavLst>
                                        <p:tav tm="0">
                                          <p:val>
                                            <p:strVal val="#ppt_w*0.70"/>
                                          </p:val>
                                        </p:tav>
                                        <p:tav tm="100000">
                                          <p:val>
                                            <p:strVal val="#ppt_w"/>
                                          </p:val>
                                        </p:tav>
                                      </p:tavLst>
                                    </p:anim>
                                    <p:anim calcmode="lin" valueType="num">
                                      <p:cBhvr>
                                        <p:cTn id="29" dur="1000" fill="hold"/>
                                        <p:tgtEl>
                                          <p:spTgt spid="66562"/>
                                        </p:tgtEl>
                                        <p:attrNameLst>
                                          <p:attrName>ppt_h</p:attrName>
                                        </p:attrNameLst>
                                      </p:cBhvr>
                                      <p:tavLst>
                                        <p:tav tm="0">
                                          <p:val>
                                            <p:strVal val="#ppt_h"/>
                                          </p:val>
                                        </p:tav>
                                        <p:tav tm="100000">
                                          <p:val>
                                            <p:strVal val="#ppt_h"/>
                                          </p:val>
                                        </p:tav>
                                      </p:tavLst>
                                    </p:anim>
                                    <p:animEffect transition="in" filter="fade">
                                      <p:cBhvr>
                                        <p:cTn id="30" dur="1000"/>
                                        <p:tgtEl>
                                          <p:spTgt spid="6656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5" presetClass="entr" presetSubtype="0" fill="hold" nodeType="clickEffect">
                                  <p:stCondLst>
                                    <p:cond delay="0"/>
                                  </p:stCondLst>
                                  <p:childTnLst>
                                    <p:set>
                                      <p:cBhvr>
                                        <p:cTn id="34" dur="1" fill="hold">
                                          <p:stCondLst>
                                            <p:cond delay="0"/>
                                          </p:stCondLst>
                                        </p:cTn>
                                        <p:tgtEl>
                                          <p:spTgt spid="66564">
                                            <p:txEl>
                                              <p:pRg st="3" end="3"/>
                                            </p:txEl>
                                          </p:spTgt>
                                        </p:tgtEl>
                                        <p:attrNameLst>
                                          <p:attrName>style.visibility</p:attrName>
                                        </p:attrNameLst>
                                      </p:cBhvr>
                                      <p:to>
                                        <p:strVal val="visible"/>
                                      </p:to>
                                    </p:set>
                                    <p:animEffect transition="in" filter="fade">
                                      <p:cBhvr>
                                        <p:cTn id="35" dur="2000"/>
                                        <p:tgtEl>
                                          <p:spTgt spid="66564">
                                            <p:txEl>
                                              <p:pRg st="3" end="3"/>
                                            </p:txEl>
                                          </p:spTgt>
                                        </p:tgtEl>
                                      </p:cBhvr>
                                    </p:animEffect>
                                    <p:anim calcmode="lin" valueType="num">
                                      <p:cBhvr>
                                        <p:cTn id="36" dur="2000" fill="hold"/>
                                        <p:tgtEl>
                                          <p:spTgt spid="66564">
                                            <p:txEl>
                                              <p:pRg st="3" end="3"/>
                                            </p:txEl>
                                          </p:spTgt>
                                        </p:tgtEl>
                                        <p:attrNameLst>
                                          <p:attrName>style.rotation</p:attrName>
                                        </p:attrNameLst>
                                      </p:cBhvr>
                                      <p:tavLst>
                                        <p:tav tm="0">
                                          <p:val>
                                            <p:fltVal val="720"/>
                                          </p:val>
                                        </p:tav>
                                        <p:tav tm="100000">
                                          <p:val>
                                            <p:fltVal val="0"/>
                                          </p:val>
                                        </p:tav>
                                      </p:tavLst>
                                    </p:anim>
                                    <p:anim calcmode="lin" valueType="num">
                                      <p:cBhvr>
                                        <p:cTn id="37" dur="2000" fill="hold"/>
                                        <p:tgtEl>
                                          <p:spTgt spid="66564">
                                            <p:txEl>
                                              <p:pRg st="3" end="3"/>
                                            </p:txEl>
                                          </p:spTgt>
                                        </p:tgtEl>
                                        <p:attrNameLst>
                                          <p:attrName>ppt_h</p:attrName>
                                        </p:attrNameLst>
                                      </p:cBhvr>
                                      <p:tavLst>
                                        <p:tav tm="0">
                                          <p:val>
                                            <p:fltVal val="0"/>
                                          </p:val>
                                        </p:tav>
                                        <p:tav tm="100000">
                                          <p:val>
                                            <p:strVal val="#ppt_h"/>
                                          </p:val>
                                        </p:tav>
                                      </p:tavLst>
                                    </p:anim>
                                    <p:anim calcmode="lin" valueType="num">
                                      <p:cBhvr>
                                        <p:cTn id="38" dur="2000" fill="hold"/>
                                        <p:tgtEl>
                                          <p:spTgt spid="66564">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descr="444"/>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4339" name="Rectangle 2"/>
          <p:cNvSpPr>
            <a:spLocks noGrp="1" noChangeArrowheads="1"/>
          </p:cNvSpPr>
          <p:nvPr>
            <p:ph type="title"/>
          </p:nvPr>
        </p:nvSpPr>
        <p:spPr>
          <a:xfrm>
            <a:off x="1600200" y="214313"/>
            <a:ext cx="7343775" cy="1081087"/>
          </a:xfrm>
        </p:spPr>
        <p:txBody>
          <a:bodyPr/>
          <a:lstStyle/>
          <a:p>
            <a:pPr eaLnBrk="1" hangingPunct="1"/>
            <a:endParaRPr lang="en-US" sz="3200" i="1" smtClean="0">
              <a:latin typeface="Arial" charset="0"/>
            </a:endParaRPr>
          </a:p>
        </p:txBody>
      </p:sp>
      <p:sp>
        <p:nvSpPr>
          <p:cNvPr id="39939"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rPr>
              <a:t>                      </a:t>
            </a:r>
            <a:r>
              <a:rPr lang="en-US" u="sng" smtClean="0">
                <a:solidFill>
                  <a:schemeClr val="accent2"/>
                </a:solidFill>
                <a:latin typeface="Arial" charset="0"/>
              </a:rPr>
              <a:t>KHOA HỌC :</a:t>
            </a:r>
          </a:p>
          <a:p>
            <a:pPr eaLnBrk="1" hangingPunct="1">
              <a:buFont typeface="Wingdings" pitchFamily="2" charset="2"/>
              <a:buNone/>
            </a:pPr>
            <a:r>
              <a:rPr lang="en-US" sz="3600" b="1" smtClean="0">
                <a:latin typeface="Arial" charset="0"/>
              </a:rPr>
              <a:t>                       </a:t>
            </a:r>
            <a:r>
              <a:rPr lang="en-US" sz="3600" b="1" smtClean="0">
                <a:solidFill>
                  <a:schemeClr val="hlink"/>
                </a:solidFill>
                <a:latin typeface="Arial" charset="0"/>
              </a:rPr>
              <a:t>ÂM THANH</a:t>
            </a:r>
          </a:p>
        </p:txBody>
      </p:sp>
      <p:pic>
        <p:nvPicPr>
          <p:cNvPr id="39942" name="Tieng chim hot (Nhac chuong) - Dang cap nhat [NCT 5683887106].mp3">
            <a:hlinkClick r:id="" action="ppaction://media"/>
          </p:cNvPr>
          <p:cNvPicPr>
            <a:picLocks noRot="1" noChangeAspect="1" noChangeArrowheads="1"/>
          </p:cNvPicPr>
          <p:nvPr>
            <a:audioFile r:link="rId1"/>
          </p:nvPr>
        </p:nvPicPr>
        <p:blipFill>
          <a:blip r:embed="rId4"/>
          <a:srcRect/>
          <a:stretch>
            <a:fillRect/>
          </a:stretch>
        </p:blipFill>
        <p:spPr bwMode="auto">
          <a:xfrm>
            <a:off x="4419600" y="3276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39942"/>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12" presetClass="entr" presetSubtype="4" fill="hold" nodeType="clickEffect">
                                  <p:stCondLst>
                                    <p:cond delay="0"/>
                                  </p:stCondLst>
                                  <p:childTnLst>
                                    <p:set>
                                      <p:cBhvr>
                                        <p:cTn id="10" dur="1" fill="hold">
                                          <p:stCondLst>
                                            <p:cond delay="0"/>
                                          </p:stCondLst>
                                        </p:cTn>
                                        <p:tgtEl>
                                          <p:spTgt spid="39939">
                                            <p:txEl>
                                              <p:pRg st="1" end="1"/>
                                            </p:txEl>
                                          </p:spTgt>
                                        </p:tgtEl>
                                        <p:attrNameLst>
                                          <p:attrName>style.visibility</p:attrName>
                                        </p:attrNameLst>
                                      </p:cBhvr>
                                      <p:to>
                                        <p:strVal val="visible"/>
                                      </p:to>
                                    </p:set>
                                    <p:animEffect transition="in" filter="slide(fromBottom)">
                                      <p:cBhvr>
                                        <p:cTn id="11" dur="500"/>
                                        <p:tgtEl>
                                          <p:spTgt spid="399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2" repeatCount="indefinite" fill="hold" display="0">
                  <p:stCondLst>
                    <p:cond delay="indefinite"/>
                  </p:stCondLst>
                  <p:endCondLst>
                    <p:cond evt="onPrev" delay="0">
                      <p:tgtEl>
                        <p:sldTgt/>
                      </p:tgtEl>
                    </p:cond>
                    <p:cond evt="onStopAudio" delay="0">
                      <p:tgtEl>
                        <p:sldTgt/>
                      </p:tgtEl>
                    </p:cond>
                  </p:endCondLst>
                </p:cTn>
                <p:tgtEl>
                  <p:spTgt spid="39942"/>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3505200" y="533400"/>
            <a:ext cx="2286000" cy="400050"/>
          </a:xfrm>
          <a:prstGeom prst="rect">
            <a:avLst/>
          </a:prstGeom>
          <a:noFill/>
          <a:ln w="9525">
            <a:noFill/>
            <a:miter lim="800000"/>
            <a:headEnd/>
            <a:tailEnd/>
          </a:ln>
        </p:spPr>
        <p:txBody>
          <a:bodyPr>
            <a:spAutoFit/>
          </a:bodyPr>
          <a:lstStyle/>
          <a:p>
            <a:pPr>
              <a:spcBef>
                <a:spcPct val="50000"/>
              </a:spcBef>
            </a:pPr>
            <a:r>
              <a:rPr lang="en-US" sz="2000" u="sng">
                <a:latin typeface="Arial" charset="0"/>
              </a:rPr>
              <a:t>KHOA HỌC:</a:t>
            </a:r>
          </a:p>
        </p:txBody>
      </p:sp>
      <p:sp>
        <p:nvSpPr>
          <p:cNvPr id="15363" name="Text Box 4"/>
          <p:cNvSpPr txBox="1">
            <a:spLocks noChangeArrowheads="1"/>
          </p:cNvSpPr>
          <p:nvPr/>
        </p:nvSpPr>
        <p:spPr bwMode="auto">
          <a:xfrm>
            <a:off x="3276600" y="914400"/>
            <a:ext cx="2514600" cy="461963"/>
          </a:xfrm>
          <a:prstGeom prst="rect">
            <a:avLst/>
          </a:prstGeom>
          <a:noFill/>
          <a:ln w="9525">
            <a:noFill/>
            <a:miter lim="800000"/>
            <a:headEnd/>
            <a:tailEnd/>
          </a:ln>
        </p:spPr>
        <p:txBody>
          <a:bodyPr>
            <a:spAutoFit/>
          </a:bodyPr>
          <a:lstStyle/>
          <a:p>
            <a:pPr>
              <a:spcBef>
                <a:spcPct val="50000"/>
              </a:spcBef>
            </a:pPr>
            <a:r>
              <a:rPr lang="en-US" sz="2400" b="1">
                <a:solidFill>
                  <a:srgbClr val="0000FF"/>
                </a:solidFill>
                <a:latin typeface="Arial" charset="0"/>
              </a:rPr>
              <a:t>ÂM THANH</a:t>
            </a:r>
          </a:p>
        </p:txBody>
      </p:sp>
      <p:sp>
        <p:nvSpPr>
          <p:cNvPr id="9221" name="Text Box 5"/>
          <p:cNvSpPr txBox="1">
            <a:spLocks noChangeArrowheads="1"/>
          </p:cNvSpPr>
          <p:nvPr/>
        </p:nvSpPr>
        <p:spPr bwMode="auto">
          <a:xfrm>
            <a:off x="533400" y="1295400"/>
            <a:ext cx="8458200" cy="461963"/>
          </a:xfrm>
          <a:prstGeom prst="rect">
            <a:avLst/>
          </a:prstGeom>
          <a:noFill/>
          <a:ln w="9525">
            <a:noFill/>
            <a:miter lim="800000"/>
            <a:headEnd/>
            <a:tailEnd/>
          </a:ln>
        </p:spPr>
        <p:txBody>
          <a:bodyPr>
            <a:spAutoFit/>
          </a:bodyPr>
          <a:lstStyle/>
          <a:p>
            <a:pPr>
              <a:spcBef>
                <a:spcPct val="50000"/>
              </a:spcBef>
            </a:pPr>
            <a:r>
              <a:rPr lang="en-US" sz="2400">
                <a:solidFill>
                  <a:schemeClr val="bg2"/>
                </a:solidFill>
                <a:latin typeface="Arial" charset="0"/>
              </a:rPr>
              <a:t>* Hoạt động 1: Tìm hiểu các âm thanh xung quanh.</a:t>
            </a:r>
          </a:p>
        </p:txBody>
      </p:sp>
      <p:sp>
        <p:nvSpPr>
          <p:cNvPr id="9222" name="Text Box 6"/>
          <p:cNvSpPr txBox="1">
            <a:spLocks noChangeArrowheads="1"/>
          </p:cNvSpPr>
          <p:nvPr/>
        </p:nvSpPr>
        <p:spPr bwMode="auto">
          <a:xfrm>
            <a:off x="685800" y="1828800"/>
            <a:ext cx="8153400" cy="892175"/>
          </a:xfrm>
          <a:prstGeom prst="rect">
            <a:avLst/>
          </a:prstGeom>
          <a:noFill/>
          <a:ln w="9525">
            <a:noFill/>
            <a:miter lim="800000"/>
            <a:headEnd/>
            <a:tailEnd/>
          </a:ln>
        </p:spPr>
        <p:txBody>
          <a:bodyPr>
            <a:spAutoFit/>
          </a:bodyPr>
          <a:lstStyle/>
          <a:p>
            <a:pPr>
              <a:spcBef>
                <a:spcPct val="50000"/>
              </a:spcBef>
            </a:pPr>
            <a:r>
              <a:rPr lang="en-US" sz="2400">
                <a:solidFill>
                  <a:srgbClr val="CC00CC"/>
                </a:solidFill>
                <a:latin typeface="Arial" charset="0"/>
              </a:rPr>
              <a:t>Hãy nêu các âm thanh mà em nghe được và phân lo</a:t>
            </a:r>
            <a:r>
              <a:rPr lang="en-US" sz="2800">
                <a:solidFill>
                  <a:srgbClr val="CC00CC"/>
                </a:solidFill>
                <a:latin typeface="Arial" charset="0"/>
              </a:rPr>
              <a:t>ại</a:t>
            </a:r>
            <a:r>
              <a:rPr lang="en-US" sz="2400">
                <a:solidFill>
                  <a:srgbClr val="CC00CC"/>
                </a:solidFill>
                <a:latin typeface="Arial" charset="0"/>
              </a:rPr>
              <a:t> chúng theo các nhóm sau:</a:t>
            </a:r>
          </a:p>
        </p:txBody>
      </p:sp>
      <p:sp>
        <p:nvSpPr>
          <p:cNvPr id="9223" name="Text Box 7"/>
          <p:cNvSpPr txBox="1">
            <a:spLocks noChangeArrowheads="1"/>
          </p:cNvSpPr>
          <p:nvPr/>
        </p:nvSpPr>
        <p:spPr bwMode="auto">
          <a:xfrm>
            <a:off x="685800" y="2971800"/>
            <a:ext cx="7543800" cy="3108325"/>
          </a:xfrm>
          <a:prstGeom prst="rect">
            <a:avLst/>
          </a:prstGeom>
          <a:noFill/>
          <a:ln w="9525">
            <a:noFill/>
            <a:miter lim="800000"/>
            <a:headEnd/>
            <a:tailEnd/>
          </a:ln>
        </p:spPr>
        <p:txBody>
          <a:bodyPr>
            <a:spAutoFit/>
          </a:bodyPr>
          <a:lstStyle/>
          <a:p>
            <a:pPr>
              <a:spcBef>
                <a:spcPct val="50000"/>
              </a:spcBef>
            </a:pPr>
            <a:r>
              <a:rPr lang="en-US" sz="2800">
                <a:solidFill>
                  <a:srgbClr val="008000"/>
                </a:solidFill>
                <a:latin typeface="Arial" charset="0"/>
              </a:rPr>
              <a:t>1. Âm thanh do con người gây ra</a:t>
            </a:r>
          </a:p>
          <a:p>
            <a:pPr>
              <a:spcBef>
                <a:spcPct val="50000"/>
              </a:spcBef>
            </a:pPr>
            <a:r>
              <a:rPr lang="en-US" sz="2800">
                <a:solidFill>
                  <a:srgbClr val="008000"/>
                </a:solidFill>
                <a:latin typeface="Arial" charset="0"/>
              </a:rPr>
              <a:t>2. Âm thanh không do con người gây ra</a:t>
            </a:r>
          </a:p>
          <a:p>
            <a:pPr>
              <a:spcBef>
                <a:spcPct val="50000"/>
              </a:spcBef>
            </a:pPr>
            <a:r>
              <a:rPr lang="en-US" sz="2800">
                <a:solidFill>
                  <a:srgbClr val="008000"/>
                </a:solidFill>
                <a:latin typeface="Arial" charset="0"/>
              </a:rPr>
              <a:t>3 Âm thanh thường nghe được vào buổi sáng</a:t>
            </a:r>
          </a:p>
          <a:p>
            <a:pPr>
              <a:spcBef>
                <a:spcPct val="50000"/>
              </a:spcBef>
            </a:pPr>
            <a:r>
              <a:rPr lang="en-US" sz="2800">
                <a:solidFill>
                  <a:srgbClr val="008000"/>
                </a:solidFill>
                <a:latin typeface="Arial" charset="0"/>
              </a:rPr>
              <a:t>4 Âm thanh thường nghe được vào ban ngày</a:t>
            </a:r>
          </a:p>
          <a:p>
            <a:pPr>
              <a:spcBef>
                <a:spcPct val="50000"/>
              </a:spcBef>
            </a:pPr>
            <a:r>
              <a:rPr lang="en-US" sz="2800">
                <a:solidFill>
                  <a:srgbClr val="008000"/>
                </a:solidFill>
                <a:latin typeface="Arial" charset="0"/>
              </a:rPr>
              <a:t>5 Âm thanh thường nghe được vào ban đêm.</a:t>
            </a:r>
          </a:p>
        </p:txBody>
      </p:sp>
      <p:grpSp>
        <p:nvGrpSpPr>
          <p:cNvPr id="2" name="Group 8"/>
          <p:cNvGrpSpPr>
            <a:grpSpLocks/>
          </p:cNvGrpSpPr>
          <p:nvPr/>
        </p:nvGrpSpPr>
        <p:grpSpPr bwMode="auto">
          <a:xfrm>
            <a:off x="1219200" y="6176963"/>
            <a:ext cx="6400800" cy="622300"/>
            <a:chOff x="768" y="3552"/>
            <a:chExt cx="4176" cy="589"/>
          </a:xfrm>
        </p:grpSpPr>
        <p:sp>
          <p:nvSpPr>
            <p:cNvPr id="15537" name="AutoShape 9"/>
            <p:cNvSpPr>
              <a:spLocks noChangeArrowheads="1"/>
            </p:cNvSpPr>
            <p:nvPr/>
          </p:nvSpPr>
          <p:spPr bwMode="auto">
            <a:xfrm>
              <a:off x="768" y="3552"/>
              <a:ext cx="4176" cy="576"/>
            </a:xfrm>
            <a:prstGeom prst="horizontalScroll">
              <a:avLst>
                <a:gd name="adj" fmla="val 12500"/>
              </a:avLst>
            </a:prstGeom>
            <a:noFill/>
            <a:ln w="9525">
              <a:solidFill>
                <a:srgbClr val="FF0066"/>
              </a:solidFill>
              <a:round/>
              <a:headEnd/>
              <a:tailEnd/>
            </a:ln>
          </p:spPr>
          <p:txBody>
            <a:bodyPr wrap="none" anchor="ctr"/>
            <a:lstStyle/>
            <a:p>
              <a:endParaRPr lang="en-US" sz="1600">
                <a:latin typeface="Arial" charset="0"/>
              </a:endParaRPr>
            </a:p>
          </p:txBody>
        </p:sp>
        <p:sp>
          <p:nvSpPr>
            <p:cNvPr id="15538" name="Text Box 10"/>
            <p:cNvSpPr txBox="1">
              <a:spLocks noChangeArrowheads="1"/>
            </p:cNvSpPr>
            <p:nvPr/>
          </p:nvSpPr>
          <p:spPr bwMode="auto">
            <a:xfrm>
              <a:off x="960" y="3705"/>
              <a:ext cx="3744" cy="436"/>
            </a:xfrm>
            <a:prstGeom prst="rect">
              <a:avLst/>
            </a:prstGeom>
            <a:noFill/>
            <a:ln w="9525">
              <a:noFill/>
              <a:miter lim="800000"/>
              <a:headEnd/>
              <a:tailEnd/>
            </a:ln>
          </p:spPr>
          <p:txBody>
            <a:bodyPr>
              <a:spAutoFit/>
            </a:bodyPr>
            <a:lstStyle/>
            <a:p>
              <a:pPr>
                <a:spcBef>
                  <a:spcPct val="50000"/>
                </a:spcBef>
              </a:pPr>
              <a:r>
                <a:rPr lang="en-US" sz="2400">
                  <a:latin typeface="Arial" charset="0"/>
                </a:rPr>
                <a:t>Hoạt động cá nhân - Thời  gian: 3 phút</a:t>
              </a:r>
            </a:p>
          </p:txBody>
        </p:sp>
      </p:grpSp>
      <p:grpSp>
        <p:nvGrpSpPr>
          <p:cNvPr id="15368" name="Group 11"/>
          <p:cNvGrpSpPr>
            <a:grpSpLocks/>
          </p:cNvGrpSpPr>
          <p:nvPr/>
        </p:nvGrpSpPr>
        <p:grpSpPr bwMode="auto">
          <a:xfrm>
            <a:off x="0" y="0"/>
            <a:ext cx="9144000" cy="6858000"/>
            <a:chOff x="1106" y="1067"/>
            <a:chExt cx="9828" cy="14580"/>
          </a:xfrm>
        </p:grpSpPr>
        <p:sp>
          <p:nvSpPr>
            <p:cNvPr id="15381" name="Freeform 12"/>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close/>
                </a:path>
              </a:pathLst>
            </a:custGeom>
            <a:solidFill>
              <a:srgbClr val="DD3832"/>
            </a:solidFill>
            <a:ln w="9525">
              <a:solidFill>
                <a:srgbClr val="808080"/>
              </a:solidFill>
              <a:round/>
              <a:headEnd/>
              <a:tailEnd/>
            </a:ln>
          </p:spPr>
          <p:txBody>
            <a:bodyPr/>
            <a:lstStyle/>
            <a:p>
              <a:endParaRPr lang="en-US"/>
            </a:p>
          </p:txBody>
        </p:sp>
        <p:sp>
          <p:nvSpPr>
            <p:cNvPr id="15382" name="Freeform 13"/>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DD3832"/>
            </a:solidFill>
            <a:ln w="9525">
              <a:solidFill>
                <a:srgbClr val="808080"/>
              </a:solidFill>
              <a:round/>
              <a:headEnd/>
              <a:tailEnd/>
            </a:ln>
          </p:spPr>
          <p:txBody>
            <a:bodyPr/>
            <a:lstStyle/>
            <a:p>
              <a:endParaRPr lang="en-US"/>
            </a:p>
          </p:txBody>
        </p:sp>
        <p:sp>
          <p:nvSpPr>
            <p:cNvPr id="15383" name="Freeform 14"/>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DD3832"/>
            </a:solidFill>
            <a:ln w="9525">
              <a:solidFill>
                <a:srgbClr val="808080"/>
              </a:solidFill>
              <a:round/>
              <a:headEnd/>
              <a:tailEnd/>
            </a:ln>
          </p:spPr>
          <p:txBody>
            <a:bodyPr/>
            <a:lstStyle/>
            <a:p>
              <a:endParaRPr lang="en-US"/>
            </a:p>
          </p:txBody>
        </p:sp>
        <p:sp>
          <p:nvSpPr>
            <p:cNvPr id="15384" name="Freeform 15"/>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DD3832"/>
            </a:solidFill>
            <a:ln w="9525">
              <a:solidFill>
                <a:srgbClr val="808080"/>
              </a:solidFill>
              <a:round/>
              <a:headEnd/>
              <a:tailEnd/>
            </a:ln>
          </p:spPr>
          <p:txBody>
            <a:bodyPr/>
            <a:lstStyle/>
            <a:p>
              <a:endParaRPr lang="en-US"/>
            </a:p>
          </p:txBody>
        </p:sp>
        <p:sp>
          <p:nvSpPr>
            <p:cNvPr id="15385" name="Freeform 16"/>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DD3832"/>
            </a:solidFill>
            <a:ln w="9525">
              <a:solidFill>
                <a:srgbClr val="808080"/>
              </a:solidFill>
              <a:round/>
              <a:headEnd/>
              <a:tailEnd/>
            </a:ln>
          </p:spPr>
          <p:txBody>
            <a:bodyPr/>
            <a:lstStyle/>
            <a:p>
              <a:endParaRPr lang="en-US"/>
            </a:p>
          </p:txBody>
        </p:sp>
        <p:sp>
          <p:nvSpPr>
            <p:cNvPr id="15386" name="Freeform 17"/>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DD3832"/>
            </a:solidFill>
            <a:ln w="9525">
              <a:solidFill>
                <a:srgbClr val="808080"/>
              </a:solidFill>
              <a:round/>
              <a:headEnd/>
              <a:tailEnd/>
            </a:ln>
          </p:spPr>
          <p:txBody>
            <a:bodyPr/>
            <a:lstStyle/>
            <a:p>
              <a:endParaRPr lang="en-US"/>
            </a:p>
          </p:txBody>
        </p:sp>
        <p:sp>
          <p:nvSpPr>
            <p:cNvPr id="15387" name="Freeform 18"/>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DD3832"/>
            </a:solidFill>
            <a:ln w="9525">
              <a:solidFill>
                <a:srgbClr val="808080"/>
              </a:solidFill>
              <a:round/>
              <a:headEnd/>
              <a:tailEnd/>
            </a:ln>
          </p:spPr>
          <p:txBody>
            <a:bodyPr/>
            <a:lstStyle/>
            <a:p>
              <a:endParaRPr lang="en-US"/>
            </a:p>
          </p:txBody>
        </p:sp>
        <p:sp>
          <p:nvSpPr>
            <p:cNvPr id="15388" name="Freeform 19"/>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DD3832"/>
            </a:solidFill>
            <a:ln w="9525">
              <a:solidFill>
                <a:srgbClr val="808080"/>
              </a:solidFill>
              <a:round/>
              <a:headEnd/>
              <a:tailEnd/>
            </a:ln>
          </p:spPr>
          <p:txBody>
            <a:bodyPr/>
            <a:lstStyle/>
            <a:p>
              <a:endParaRPr lang="en-US"/>
            </a:p>
          </p:txBody>
        </p:sp>
        <p:sp>
          <p:nvSpPr>
            <p:cNvPr id="15389" name="Freeform 20"/>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DD3832"/>
            </a:solidFill>
            <a:ln w="9525">
              <a:solidFill>
                <a:srgbClr val="808080"/>
              </a:solidFill>
              <a:round/>
              <a:headEnd/>
              <a:tailEnd/>
            </a:ln>
          </p:spPr>
          <p:txBody>
            <a:bodyPr/>
            <a:lstStyle/>
            <a:p>
              <a:endParaRPr lang="en-US"/>
            </a:p>
          </p:txBody>
        </p:sp>
        <p:sp>
          <p:nvSpPr>
            <p:cNvPr id="15390" name="Freeform 21"/>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path>
              </a:pathLst>
            </a:custGeom>
            <a:solidFill>
              <a:srgbClr val="FF00FF"/>
            </a:solidFill>
            <a:ln w="1270">
              <a:solidFill>
                <a:srgbClr val="808080"/>
              </a:solidFill>
              <a:round/>
              <a:headEnd/>
              <a:tailEnd/>
            </a:ln>
          </p:spPr>
          <p:txBody>
            <a:bodyPr/>
            <a:lstStyle/>
            <a:p>
              <a:endParaRPr lang="en-US"/>
            </a:p>
          </p:txBody>
        </p:sp>
        <p:sp>
          <p:nvSpPr>
            <p:cNvPr id="15391" name="Freeform 22"/>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FFFFFF"/>
            </a:solidFill>
            <a:ln w="9525">
              <a:solidFill>
                <a:srgbClr val="808080"/>
              </a:solidFill>
              <a:round/>
              <a:headEnd/>
              <a:tailEnd/>
            </a:ln>
          </p:spPr>
          <p:txBody>
            <a:bodyPr/>
            <a:lstStyle/>
            <a:p>
              <a:endParaRPr lang="en-US"/>
            </a:p>
          </p:txBody>
        </p:sp>
        <p:sp>
          <p:nvSpPr>
            <p:cNvPr id="15392" name="Freeform 23"/>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path>
              </a:pathLst>
            </a:custGeom>
            <a:noFill/>
            <a:ln w="1270">
              <a:solidFill>
                <a:srgbClr val="808080"/>
              </a:solidFill>
              <a:round/>
              <a:headEnd/>
              <a:tailEnd/>
            </a:ln>
          </p:spPr>
          <p:txBody>
            <a:bodyPr/>
            <a:lstStyle/>
            <a:p>
              <a:endParaRPr lang="en-US"/>
            </a:p>
          </p:txBody>
        </p:sp>
        <p:sp>
          <p:nvSpPr>
            <p:cNvPr id="15393" name="Freeform 24"/>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FFFFFF"/>
            </a:solidFill>
            <a:ln w="9525">
              <a:solidFill>
                <a:srgbClr val="808080"/>
              </a:solidFill>
              <a:round/>
              <a:headEnd/>
              <a:tailEnd/>
            </a:ln>
          </p:spPr>
          <p:txBody>
            <a:bodyPr/>
            <a:lstStyle/>
            <a:p>
              <a:endParaRPr lang="en-US"/>
            </a:p>
          </p:txBody>
        </p:sp>
        <p:sp>
          <p:nvSpPr>
            <p:cNvPr id="15394" name="Freeform 25"/>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path>
              </a:pathLst>
            </a:custGeom>
            <a:noFill/>
            <a:ln w="1270">
              <a:solidFill>
                <a:srgbClr val="808080"/>
              </a:solidFill>
              <a:round/>
              <a:headEnd/>
              <a:tailEnd/>
            </a:ln>
          </p:spPr>
          <p:txBody>
            <a:bodyPr/>
            <a:lstStyle/>
            <a:p>
              <a:endParaRPr lang="en-US"/>
            </a:p>
          </p:txBody>
        </p:sp>
        <p:sp>
          <p:nvSpPr>
            <p:cNvPr id="15395" name="Freeform 26"/>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FFFFFF"/>
            </a:solidFill>
            <a:ln w="9525">
              <a:solidFill>
                <a:srgbClr val="808080"/>
              </a:solidFill>
              <a:round/>
              <a:headEnd/>
              <a:tailEnd/>
            </a:ln>
          </p:spPr>
          <p:txBody>
            <a:bodyPr/>
            <a:lstStyle/>
            <a:p>
              <a:endParaRPr lang="en-US"/>
            </a:p>
          </p:txBody>
        </p:sp>
        <p:sp>
          <p:nvSpPr>
            <p:cNvPr id="15396" name="Freeform 27"/>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path>
              </a:pathLst>
            </a:custGeom>
            <a:noFill/>
            <a:ln w="1270">
              <a:solidFill>
                <a:srgbClr val="808080"/>
              </a:solidFill>
              <a:round/>
              <a:headEnd/>
              <a:tailEnd/>
            </a:ln>
          </p:spPr>
          <p:txBody>
            <a:bodyPr/>
            <a:lstStyle/>
            <a:p>
              <a:endParaRPr lang="en-US"/>
            </a:p>
          </p:txBody>
        </p:sp>
        <p:sp>
          <p:nvSpPr>
            <p:cNvPr id="15397" name="Freeform 28"/>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FFFFFF"/>
            </a:solidFill>
            <a:ln w="9525">
              <a:solidFill>
                <a:srgbClr val="808080"/>
              </a:solidFill>
              <a:round/>
              <a:headEnd/>
              <a:tailEnd/>
            </a:ln>
          </p:spPr>
          <p:txBody>
            <a:bodyPr/>
            <a:lstStyle/>
            <a:p>
              <a:endParaRPr lang="en-US"/>
            </a:p>
          </p:txBody>
        </p:sp>
        <p:sp>
          <p:nvSpPr>
            <p:cNvPr id="15398" name="Freeform 29"/>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path>
              </a:pathLst>
            </a:custGeom>
            <a:noFill/>
            <a:ln w="1270">
              <a:solidFill>
                <a:srgbClr val="808080"/>
              </a:solidFill>
              <a:round/>
              <a:headEnd/>
              <a:tailEnd/>
            </a:ln>
          </p:spPr>
          <p:txBody>
            <a:bodyPr/>
            <a:lstStyle/>
            <a:p>
              <a:endParaRPr lang="en-US"/>
            </a:p>
          </p:txBody>
        </p:sp>
        <p:sp>
          <p:nvSpPr>
            <p:cNvPr id="15399" name="Freeform 30"/>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FFFFFF"/>
            </a:solidFill>
            <a:ln w="9525">
              <a:solidFill>
                <a:srgbClr val="808080"/>
              </a:solidFill>
              <a:round/>
              <a:headEnd/>
              <a:tailEnd/>
            </a:ln>
          </p:spPr>
          <p:txBody>
            <a:bodyPr/>
            <a:lstStyle/>
            <a:p>
              <a:endParaRPr lang="en-US"/>
            </a:p>
          </p:txBody>
        </p:sp>
        <p:sp>
          <p:nvSpPr>
            <p:cNvPr id="15400" name="Freeform 31"/>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path>
              </a:pathLst>
            </a:custGeom>
            <a:noFill/>
            <a:ln w="1270">
              <a:solidFill>
                <a:srgbClr val="808080"/>
              </a:solidFill>
              <a:round/>
              <a:headEnd/>
              <a:tailEnd/>
            </a:ln>
          </p:spPr>
          <p:txBody>
            <a:bodyPr/>
            <a:lstStyle/>
            <a:p>
              <a:endParaRPr lang="en-US"/>
            </a:p>
          </p:txBody>
        </p:sp>
        <p:sp>
          <p:nvSpPr>
            <p:cNvPr id="15401" name="Freeform 32"/>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FFFFFF"/>
            </a:solidFill>
            <a:ln w="9525">
              <a:solidFill>
                <a:srgbClr val="808080"/>
              </a:solidFill>
              <a:round/>
              <a:headEnd/>
              <a:tailEnd/>
            </a:ln>
          </p:spPr>
          <p:txBody>
            <a:bodyPr/>
            <a:lstStyle/>
            <a:p>
              <a:endParaRPr lang="en-US"/>
            </a:p>
          </p:txBody>
        </p:sp>
        <p:sp>
          <p:nvSpPr>
            <p:cNvPr id="15402" name="Freeform 33"/>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path>
              </a:pathLst>
            </a:custGeom>
            <a:noFill/>
            <a:ln w="1270">
              <a:solidFill>
                <a:srgbClr val="808080"/>
              </a:solidFill>
              <a:round/>
              <a:headEnd/>
              <a:tailEnd/>
            </a:ln>
          </p:spPr>
          <p:txBody>
            <a:bodyPr/>
            <a:lstStyle/>
            <a:p>
              <a:endParaRPr lang="en-US"/>
            </a:p>
          </p:txBody>
        </p:sp>
        <p:sp>
          <p:nvSpPr>
            <p:cNvPr id="15403" name="Freeform 34"/>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FFFFFF"/>
            </a:solidFill>
            <a:ln w="9525">
              <a:solidFill>
                <a:srgbClr val="808080"/>
              </a:solidFill>
              <a:round/>
              <a:headEnd/>
              <a:tailEnd/>
            </a:ln>
          </p:spPr>
          <p:txBody>
            <a:bodyPr/>
            <a:lstStyle/>
            <a:p>
              <a:endParaRPr lang="en-US"/>
            </a:p>
          </p:txBody>
        </p:sp>
        <p:sp>
          <p:nvSpPr>
            <p:cNvPr id="15404" name="Freeform 35"/>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path>
              </a:pathLst>
            </a:custGeom>
            <a:noFill/>
            <a:ln w="1270">
              <a:solidFill>
                <a:srgbClr val="808080"/>
              </a:solidFill>
              <a:round/>
              <a:headEnd/>
              <a:tailEnd/>
            </a:ln>
          </p:spPr>
          <p:txBody>
            <a:bodyPr/>
            <a:lstStyle/>
            <a:p>
              <a:endParaRPr lang="en-US"/>
            </a:p>
          </p:txBody>
        </p:sp>
        <p:sp>
          <p:nvSpPr>
            <p:cNvPr id="15405" name="Freeform 36"/>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FFFFFF"/>
            </a:solidFill>
            <a:ln w="9525">
              <a:solidFill>
                <a:srgbClr val="808080"/>
              </a:solidFill>
              <a:round/>
              <a:headEnd/>
              <a:tailEnd/>
            </a:ln>
          </p:spPr>
          <p:txBody>
            <a:bodyPr/>
            <a:lstStyle/>
            <a:p>
              <a:endParaRPr lang="en-US"/>
            </a:p>
          </p:txBody>
        </p:sp>
        <p:sp>
          <p:nvSpPr>
            <p:cNvPr id="15406" name="Freeform 37"/>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path>
              </a:pathLst>
            </a:custGeom>
            <a:noFill/>
            <a:ln w="1270">
              <a:solidFill>
                <a:srgbClr val="808080"/>
              </a:solidFill>
              <a:round/>
              <a:headEnd/>
              <a:tailEnd/>
            </a:ln>
          </p:spPr>
          <p:txBody>
            <a:bodyPr/>
            <a:lstStyle/>
            <a:p>
              <a:endParaRPr lang="en-US"/>
            </a:p>
          </p:txBody>
        </p:sp>
        <p:sp>
          <p:nvSpPr>
            <p:cNvPr id="15407" name="Freeform 38"/>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close/>
                </a:path>
              </a:pathLst>
            </a:custGeom>
            <a:solidFill>
              <a:srgbClr val="324D96"/>
            </a:solidFill>
            <a:ln w="9525">
              <a:solidFill>
                <a:srgbClr val="808080"/>
              </a:solidFill>
              <a:round/>
              <a:headEnd/>
              <a:tailEnd/>
            </a:ln>
          </p:spPr>
          <p:txBody>
            <a:bodyPr/>
            <a:lstStyle/>
            <a:p>
              <a:endParaRPr lang="en-US"/>
            </a:p>
          </p:txBody>
        </p:sp>
        <p:sp>
          <p:nvSpPr>
            <p:cNvPr id="15408" name="Freeform 39"/>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324D96"/>
            </a:solidFill>
            <a:ln w="9525">
              <a:solidFill>
                <a:srgbClr val="808080"/>
              </a:solidFill>
              <a:round/>
              <a:headEnd/>
              <a:tailEnd/>
            </a:ln>
          </p:spPr>
          <p:txBody>
            <a:bodyPr/>
            <a:lstStyle/>
            <a:p>
              <a:endParaRPr lang="en-US"/>
            </a:p>
          </p:txBody>
        </p:sp>
        <p:sp>
          <p:nvSpPr>
            <p:cNvPr id="15409" name="Freeform 40"/>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path>
              </a:pathLst>
            </a:custGeom>
            <a:solidFill>
              <a:srgbClr val="0000FF"/>
            </a:solidFill>
            <a:ln w="1270">
              <a:solidFill>
                <a:srgbClr val="808080"/>
              </a:solidFill>
              <a:round/>
              <a:headEnd/>
              <a:tailEnd/>
            </a:ln>
          </p:spPr>
          <p:txBody>
            <a:bodyPr/>
            <a:lstStyle/>
            <a:p>
              <a:endParaRPr lang="en-US"/>
            </a:p>
          </p:txBody>
        </p:sp>
        <p:sp>
          <p:nvSpPr>
            <p:cNvPr id="15410" name="Freeform 41"/>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FFFFFF"/>
            </a:solidFill>
            <a:ln w="9525">
              <a:solidFill>
                <a:srgbClr val="808080"/>
              </a:solidFill>
              <a:round/>
              <a:headEnd/>
              <a:tailEnd/>
            </a:ln>
          </p:spPr>
          <p:txBody>
            <a:bodyPr/>
            <a:lstStyle/>
            <a:p>
              <a:endParaRPr lang="en-US"/>
            </a:p>
          </p:txBody>
        </p:sp>
        <p:sp>
          <p:nvSpPr>
            <p:cNvPr id="15411" name="Freeform 42"/>
            <p:cNvSpPr>
              <a:spLocks/>
            </p:cNvSpPr>
            <p:nvPr/>
          </p:nvSpPr>
          <p:spPr bwMode="auto">
            <a:xfrm>
              <a:off x="1305" y="2075"/>
              <a:ext cx="150" cy="136"/>
            </a:xfrm>
            <a:custGeom>
              <a:avLst/>
              <a:gdLst>
                <a:gd name="T0" fmla="*/ 0 w 262"/>
                <a:gd name="T1" fmla="*/ 0 h 246"/>
                <a:gd name="T2" fmla="*/ 0 w 262"/>
                <a:gd name="T3" fmla="*/ 0 h 246"/>
                <a:gd name="T4" fmla="*/ 3 w 262"/>
                <a:gd name="T5" fmla="*/ 5 h 246"/>
                <a:gd name="T6" fmla="*/ 6 w 262"/>
                <a:gd name="T7" fmla="*/ 11 h 246"/>
                <a:gd name="T8" fmla="*/ 9 w 262"/>
                <a:gd name="T9" fmla="*/ 14 h 246"/>
                <a:gd name="T10" fmla="*/ 13 w 262"/>
                <a:gd name="T11" fmla="*/ 21 h 246"/>
                <a:gd name="T12" fmla="*/ 14 w 262"/>
                <a:gd name="T13" fmla="*/ 27 h 246"/>
                <a:gd name="T14" fmla="*/ 18 w 262"/>
                <a:gd name="T15" fmla="*/ 28 h 246"/>
                <a:gd name="T16" fmla="*/ 22 w 262"/>
                <a:gd name="T17" fmla="*/ 31 h 246"/>
                <a:gd name="T18" fmla="*/ 25 w 262"/>
                <a:gd name="T19" fmla="*/ 35 h 246"/>
                <a:gd name="T20" fmla="*/ 27 w 262"/>
                <a:gd name="T21" fmla="*/ 41 h 246"/>
                <a:gd name="T22" fmla="*/ 30 w 262"/>
                <a:gd name="T23" fmla="*/ 42 h 246"/>
                <a:gd name="T24" fmla="*/ 33 w 262"/>
                <a:gd name="T25" fmla="*/ 44 h 246"/>
                <a:gd name="T26" fmla="*/ 37 w 262"/>
                <a:gd name="T27" fmla="*/ 47 h 246"/>
                <a:gd name="T28" fmla="*/ 41 w 262"/>
                <a:gd name="T29" fmla="*/ 50 h 246"/>
                <a:gd name="T30" fmla="*/ 46 w 262"/>
                <a:gd name="T31" fmla="*/ 51 h 246"/>
                <a:gd name="T32" fmla="*/ 49 w 262"/>
                <a:gd name="T33" fmla="*/ 53 h 246"/>
                <a:gd name="T34" fmla="*/ 53 w 262"/>
                <a:gd name="T35" fmla="*/ 55 h 246"/>
                <a:gd name="T36" fmla="*/ 58 w 262"/>
                <a:gd name="T37" fmla="*/ 56 h 246"/>
                <a:gd name="T38" fmla="*/ 62 w 262"/>
                <a:gd name="T39" fmla="*/ 60 h 246"/>
                <a:gd name="T40" fmla="*/ 68 w 262"/>
                <a:gd name="T41" fmla="*/ 62 h 246"/>
                <a:gd name="T42" fmla="*/ 73 w 262"/>
                <a:gd name="T43" fmla="*/ 64 h 246"/>
                <a:gd name="T44" fmla="*/ 75 w 262"/>
                <a:gd name="T45" fmla="*/ 66 h 246"/>
                <a:gd name="T46" fmla="*/ 80 w 262"/>
                <a:gd name="T47" fmla="*/ 68 h 246"/>
                <a:gd name="T48" fmla="*/ 82 w 262"/>
                <a:gd name="T49" fmla="*/ 72 h 246"/>
                <a:gd name="T50" fmla="*/ 83 w 262"/>
                <a:gd name="T51" fmla="*/ 74 h 246"/>
                <a:gd name="T52" fmla="*/ 86 w 262"/>
                <a:gd name="T53" fmla="*/ 75 h 246"/>
                <a:gd name="T54" fmla="*/ 84 w 262"/>
                <a:gd name="T55" fmla="*/ 60 h 246"/>
                <a:gd name="T56" fmla="*/ 81 w 262"/>
                <a:gd name="T57" fmla="*/ 44 h 246"/>
                <a:gd name="T58" fmla="*/ 74 w 262"/>
                <a:gd name="T59" fmla="*/ 28 h 246"/>
                <a:gd name="T60" fmla="*/ 68 w 262"/>
                <a:gd name="T61" fmla="*/ 16 h 246"/>
                <a:gd name="T62" fmla="*/ 54 w 262"/>
                <a:gd name="T63" fmla="*/ 8 h 246"/>
                <a:gd name="T64" fmla="*/ 41 w 262"/>
                <a:gd name="T65" fmla="*/ 4 h 246"/>
                <a:gd name="T66" fmla="*/ 26 w 262"/>
                <a:gd name="T67" fmla="*/ 2 h 246"/>
                <a:gd name="T68" fmla="*/ 9 w 262"/>
                <a:gd name="T69" fmla="*/ 0 h 246"/>
                <a:gd name="T70" fmla="*/ 0 w 262"/>
                <a:gd name="T71" fmla="*/ 0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0"/>
                  </a:moveTo>
                  <a:lnTo>
                    <a:pt x="0" y="0"/>
                  </a:ln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path>
              </a:pathLst>
            </a:custGeom>
            <a:noFill/>
            <a:ln w="1270">
              <a:solidFill>
                <a:srgbClr val="808080"/>
              </a:solidFill>
              <a:round/>
              <a:headEnd/>
              <a:tailEnd/>
            </a:ln>
          </p:spPr>
          <p:txBody>
            <a:bodyPr/>
            <a:lstStyle/>
            <a:p>
              <a:endParaRPr lang="en-US"/>
            </a:p>
          </p:txBody>
        </p:sp>
        <p:sp>
          <p:nvSpPr>
            <p:cNvPr id="15412" name="Freeform 43"/>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1 h 586"/>
                <a:gd name="T92" fmla="*/ 130 w 1026"/>
                <a:gd name="T93" fmla="*/ 107 h 586"/>
                <a:gd name="T94" fmla="*/ 132 w 1026"/>
                <a:gd name="T95" fmla="*/ 127 h 586"/>
                <a:gd name="T96" fmla="*/ 146 w 1026"/>
                <a:gd name="T97" fmla="*/ 143 h 586"/>
                <a:gd name="T98" fmla="*/ 165 w 1026"/>
                <a:gd name="T99" fmla="*/ 153 h 586"/>
                <a:gd name="T100" fmla="*/ 182 w 1026"/>
                <a:gd name="T101" fmla="*/ 151 h 586"/>
                <a:gd name="T102" fmla="*/ 199 w 1026"/>
                <a:gd name="T103" fmla="*/ 143 h 586"/>
                <a:gd name="T104" fmla="*/ 224 w 1026"/>
                <a:gd name="T105" fmla="*/ 151 h 586"/>
                <a:gd name="T106" fmla="*/ 292 w 1026"/>
                <a:gd name="T107" fmla="*/ 178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close/>
                </a:path>
              </a:pathLst>
            </a:custGeom>
            <a:solidFill>
              <a:srgbClr val="324D96"/>
            </a:solidFill>
            <a:ln w="9525">
              <a:solidFill>
                <a:srgbClr val="808080"/>
              </a:solidFill>
              <a:round/>
              <a:headEnd/>
              <a:tailEnd/>
            </a:ln>
          </p:spPr>
          <p:txBody>
            <a:bodyPr/>
            <a:lstStyle/>
            <a:p>
              <a:endParaRPr lang="en-US"/>
            </a:p>
          </p:txBody>
        </p:sp>
        <p:sp>
          <p:nvSpPr>
            <p:cNvPr id="15413" name="Freeform 44"/>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324D96"/>
            </a:solidFill>
            <a:ln w="9525">
              <a:solidFill>
                <a:srgbClr val="808080"/>
              </a:solidFill>
              <a:round/>
              <a:headEnd/>
              <a:tailEnd/>
            </a:ln>
          </p:spPr>
          <p:txBody>
            <a:bodyPr/>
            <a:lstStyle/>
            <a:p>
              <a:endParaRPr lang="en-US"/>
            </a:p>
          </p:txBody>
        </p:sp>
        <p:sp>
          <p:nvSpPr>
            <p:cNvPr id="15414" name="Freeform 45"/>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3 h 586"/>
                <a:gd name="T92" fmla="*/ 130 w 1026"/>
                <a:gd name="T93" fmla="*/ 103 h 586"/>
                <a:gd name="T94" fmla="*/ 130 w 1026"/>
                <a:gd name="T95" fmla="*/ 124 h 586"/>
                <a:gd name="T96" fmla="*/ 144 w 1026"/>
                <a:gd name="T97" fmla="*/ 141 h 586"/>
                <a:gd name="T98" fmla="*/ 160 w 1026"/>
                <a:gd name="T99" fmla="*/ 152 h 586"/>
                <a:gd name="T100" fmla="*/ 179 w 1026"/>
                <a:gd name="T101" fmla="*/ 152 h 586"/>
                <a:gd name="T102" fmla="*/ 192 w 1026"/>
                <a:gd name="T103" fmla="*/ 145 h 586"/>
                <a:gd name="T104" fmla="*/ 216 w 1026"/>
                <a:gd name="T105" fmla="*/ 141 h 586"/>
                <a:gd name="T106" fmla="*/ 274 w 1026"/>
                <a:gd name="T107" fmla="*/ 176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path>
              </a:pathLst>
            </a:custGeom>
            <a:solidFill>
              <a:srgbClr val="0000FF"/>
            </a:solidFill>
            <a:ln w="1270">
              <a:solidFill>
                <a:srgbClr val="808080"/>
              </a:solidFill>
              <a:round/>
              <a:headEnd/>
              <a:tailEnd/>
            </a:ln>
          </p:spPr>
          <p:txBody>
            <a:bodyPr/>
            <a:lstStyle/>
            <a:p>
              <a:endParaRPr lang="en-US"/>
            </a:p>
          </p:txBody>
        </p:sp>
        <p:sp>
          <p:nvSpPr>
            <p:cNvPr id="15415" name="Freeform 46"/>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FFFFFF"/>
            </a:solidFill>
            <a:ln w="9525">
              <a:solidFill>
                <a:srgbClr val="808080"/>
              </a:solidFill>
              <a:round/>
              <a:headEnd/>
              <a:tailEnd/>
            </a:ln>
          </p:spPr>
          <p:txBody>
            <a:bodyPr/>
            <a:lstStyle/>
            <a:p>
              <a:endParaRPr lang="en-US"/>
            </a:p>
          </p:txBody>
        </p:sp>
        <p:sp>
          <p:nvSpPr>
            <p:cNvPr id="15416" name="Freeform 47"/>
            <p:cNvSpPr>
              <a:spLocks/>
            </p:cNvSpPr>
            <p:nvPr/>
          </p:nvSpPr>
          <p:spPr bwMode="auto">
            <a:xfrm>
              <a:off x="2107" y="1266"/>
              <a:ext cx="149" cy="147"/>
            </a:xfrm>
            <a:custGeom>
              <a:avLst/>
              <a:gdLst>
                <a:gd name="T0" fmla="*/ 0 w 259"/>
                <a:gd name="T1" fmla="*/ 0 h 268"/>
                <a:gd name="T2" fmla="*/ 0 w 259"/>
                <a:gd name="T3" fmla="*/ 0 h 268"/>
                <a:gd name="T4" fmla="*/ 6 w 259"/>
                <a:gd name="T5" fmla="*/ 2 h 268"/>
                <a:gd name="T6" fmla="*/ 14 w 259"/>
                <a:gd name="T7" fmla="*/ 5 h 268"/>
                <a:gd name="T8" fmla="*/ 17 w 259"/>
                <a:gd name="T9" fmla="*/ 8 h 268"/>
                <a:gd name="T10" fmla="*/ 24 w 259"/>
                <a:gd name="T11" fmla="*/ 10 h 268"/>
                <a:gd name="T12" fmla="*/ 28 w 259"/>
                <a:gd name="T13" fmla="*/ 14 h 268"/>
                <a:gd name="T14" fmla="*/ 33 w 259"/>
                <a:gd name="T15" fmla="*/ 17 h 268"/>
                <a:gd name="T16" fmla="*/ 38 w 259"/>
                <a:gd name="T17" fmla="*/ 21 h 268"/>
                <a:gd name="T18" fmla="*/ 40 w 259"/>
                <a:gd name="T19" fmla="*/ 22 h 268"/>
                <a:gd name="T20" fmla="*/ 45 w 259"/>
                <a:gd name="T21" fmla="*/ 24 h 268"/>
                <a:gd name="T22" fmla="*/ 47 w 259"/>
                <a:gd name="T23" fmla="*/ 27 h 268"/>
                <a:gd name="T24" fmla="*/ 51 w 259"/>
                <a:gd name="T25" fmla="*/ 30 h 268"/>
                <a:gd name="T26" fmla="*/ 52 w 259"/>
                <a:gd name="T27" fmla="*/ 33 h 268"/>
                <a:gd name="T28" fmla="*/ 55 w 259"/>
                <a:gd name="T29" fmla="*/ 37 h 268"/>
                <a:gd name="T30" fmla="*/ 58 w 259"/>
                <a:gd name="T31" fmla="*/ 44 h 268"/>
                <a:gd name="T32" fmla="*/ 60 w 259"/>
                <a:gd name="T33" fmla="*/ 46 h 268"/>
                <a:gd name="T34" fmla="*/ 62 w 259"/>
                <a:gd name="T35" fmla="*/ 50 h 268"/>
                <a:gd name="T36" fmla="*/ 64 w 259"/>
                <a:gd name="T37" fmla="*/ 55 h 268"/>
                <a:gd name="T38" fmla="*/ 67 w 259"/>
                <a:gd name="T39" fmla="*/ 59 h 268"/>
                <a:gd name="T40" fmla="*/ 69 w 259"/>
                <a:gd name="T41" fmla="*/ 63 h 268"/>
                <a:gd name="T42" fmla="*/ 72 w 259"/>
                <a:gd name="T43" fmla="*/ 67 h 268"/>
                <a:gd name="T44" fmla="*/ 75 w 259"/>
                <a:gd name="T45" fmla="*/ 71 h 268"/>
                <a:gd name="T46" fmla="*/ 78 w 259"/>
                <a:gd name="T47" fmla="*/ 74 h 268"/>
                <a:gd name="T48" fmla="*/ 80 w 259"/>
                <a:gd name="T49" fmla="*/ 77 h 268"/>
                <a:gd name="T50" fmla="*/ 83 w 259"/>
                <a:gd name="T51" fmla="*/ 79 h 268"/>
                <a:gd name="T52" fmla="*/ 86 w 259"/>
                <a:gd name="T53" fmla="*/ 81 h 268"/>
                <a:gd name="T54" fmla="*/ 67 w 259"/>
                <a:gd name="T55" fmla="*/ 79 h 268"/>
                <a:gd name="T56" fmla="*/ 48 w 259"/>
                <a:gd name="T57" fmla="*/ 76 h 268"/>
                <a:gd name="T58" fmla="*/ 33 w 259"/>
                <a:gd name="T59" fmla="*/ 71 h 268"/>
                <a:gd name="T60" fmla="*/ 23 w 259"/>
                <a:gd name="T61" fmla="*/ 63 h 268"/>
                <a:gd name="T62" fmla="*/ 12 w 259"/>
                <a:gd name="T63" fmla="*/ 52 h 268"/>
                <a:gd name="T64" fmla="*/ 4 w 259"/>
                <a:gd name="T65" fmla="*/ 37 h 268"/>
                <a:gd name="T66" fmla="*/ 1 w 259"/>
                <a:gd name="T67" fmla="*/ 24 h 268"/>
                <a:gd name="T68" fmla="*/ 0 w 259"/>
                <a:gd name="T69" fmla="*/ 8 h 268"/>
                <a:gd name="T70" fmla="*/ 0 w 259"/>
                <a:gd name="T71" fmla="*/ 0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9"/>
                <a:gd name="T109" fmla="*/ 0 h 268"/>
                <a:gd name="T110" fmla="*/ 259 w 259"/>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9" h="268">
                  <a:moveTo>
                    <a:pt x="0" y="0"/>
                  </a:moveTo>
                  <a:lnTo>
                    <a:pt x="0" y="0"/>
                  </a:ln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path>
              </a:pathLst>
            </a:custGeom>
            <a:noFill/>
            <a:ln w="1270">
              <a:solidFill>
                <a:srgbClr val="808080"/>
              </a:solidFill>
              <a:round/>
              <a:headEnd/>
              <a:tailEnd/>
            </a:ln>
          </p:spPr>
          <p:txBody>
            <a:bodyPr/>
            <a:lstStyle/>
            <a:p>
              <a:endParaRPr lang="en-US"/>
            </a:p>
          </p:txBody>
        </p:sp>
        <p:sp>
          <p:nvSpPr>
            <p:cNvPr id="15417" name="Freeform 48"/>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close/>
                </a:path>
              </a:pathLst>
            </a:custGeom>
            <a:solidFill>
              <a:srgbClr val="DD3832"/>
            </a:solidFill>
            <a:ln w="9525">
              <a:solidFill>
                <a:srgbClr val="808080"/>
              </a:solidFill>
              <a:round/>
              <a:headEnd/>
              <a:tailEnd/>
            </a:ln>
          </p:spPr>
          <p:txBody>
            <a:bodyPr/>
            <a:lstStyle/>
            <a:p>
              <a:endParaRPr lang="en-US"/>
            </a:p>
          </p:txBody>
        </p:sp>
        <p:sp>
          <p:nvSpPr>
            <p:cNvPr id="15418" name="Freeform 49"/>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DD3832"/>
            </a:solidFill>
            <a:ln w="9525">
              <a:solidFill>
                <a:srgbClr val="808080"/>
              </a:solidFill>
              <a:round/>
              <a:headEnd/>
              <a:tailEnd/>
            </a:ln>
          </p:spPr>
          <p:txBody>
            <a:bodyPr/>
            <a:lstStyle/>
            <a:p>
              <a:endParaRPr lang="en-US"/>
            </a:p>
          </p:txBody>
        </p:sp>
        <p:sp>
          <p:nvSpPr>
            <p:cNvPr id="15419" name="Freeform 50"/>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DD3832"/>
            </a:solidFill>
            <a:ln w="9525">
              <a:solidFill>
                <a:srgbClr val="808080"/>
              </a:solidFill>
              <a:round/>
              <a:headEnd/>
              <a:tailEnd/>
            </a:ln>
          </p:spPr>
          <p:txBody>
            <a:bodyPr/>
            <a:lstStyle/>
            <a:p>
              <a:endParaRPr lang="en-US"/>
            </a:p>
          </p:txBody>
        </p:sp>
        <p:sp>
          <p:nvSpPr>
            <p:cNvPr id="15420" name="Freeform 51"/>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DD3832"/>
            </a:solidFill>
            <a:ln w="9525">
              <a:solidFill>
                <a:srgbClr val="808080"/>
              </a:solidFill>
              <a:round/>
              <a:headEnd/>
              <a:tailEnd/>
            </a:ln>
          </p:spPr>
          <p:txBody>
            <a:bodyPr/>
            <a:lstStyle/>
            <a:p>
              <a:endParaRPr lang="en-US"/>
            </a:p>
          </p:txBody>
        </p:sp>
        <p:sp>
          <p:nvSpPr>
            <p:cNvPr id="15421" name="Freeform 52"/>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DD3832"/>
            </a:solidFill>
            <a:ln w="9525">
              <a:solidFill>
                <a:srgbClr val="808080"/>
              </a:solidFill>
              <a:round/>
              <a:headEnd/>
              <a:tailEnd/>
            </a:ln>
          </p:spPr>
          <p:txBody>
            <a:bodyPr/>
            <a:lstStyle/>
            <a:p>
              <a:endParaRPr lang="en-US"/>
            </a:p>
          </p:txBody>
        </p:sp>
        <p:sp>
          <p:nvSpPr>
            <p:cNvPr id="15422" name="Freeform 53"/>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DD3832"/>
            </a:solidFill>
            <a:ln w="9525">
              <a:solidFill>
                <a:srgbClr val="808080"/>
              </a:solidFill>
              <a:round/>
              <a:headEnd/>
              <a:tailEnd/>
            </a:ln>
          </p:spPr>
          <p:txBody>
            <a:bodyPr/>
            <a:lstStyle/>
            <a:p>
              <a:endParaRPr lang="en-US"/>
            </a:p>
          </p:txBody>
        </p:sp>
        <p:sp>
          <p:nvSpPr>
            <p:cNvPr id="15423" name="Freeform 54"/>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DD3832"/>
            </a:solidFill>
            <a:ln w="9525">
              <a:solidFill>
                <a:srgbClr val="808080"/>
              </a:solidFill>
              <a:round/>
              <a:headEnd/>
              <a:tailEnd/>
            </a:ln>
          </p:spPr>
          <p:txBody>
            <a:bodyPr/>
            <a:lstStyle/>
            <a:p>
              <a:endParaRPr lang="en-US"/>
            </a:p>
          </p:txBody>
        </p:sp>
        <p:sp>
          <p:nvSpPr>
            <p:cNvPr id="15424" name="Freeform 55"/>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DD3832"/>
            </a:solidFill>
            <a:ln w="9525">
              <a:solidFill>
                <a:srgbClr val="808080"/>
              </a:solidFill>
              <a:round/>
              <a:headEnd/>
              <a:tailEnd/>
            </a:ln>
          </p:spPr>
          <p:txBody>
            <a:bodyPr/>
            <a:lstStyle/>
            <a:p>
              <a:endParaRPr lang="en-US"/>
            </a:p>
          </p:txBody>
        </p:sp>
        <p:sp>
          <p:nvSpPr>
            <p:cNvPr id="15425" name="Freeform 56"/>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DD3832"/>
            </a:solidFill>
            <a:ln w="9525">
              <a:solidFill>
                <a:srgbClr val="808080"/>
              </a:solidFill>
              <a:round/>
              <a:headEnd/>
              <a:tailEnd/>
            </a:ln>
          </p:spPr>
          <p:txBody>
            <a:bodyPr/>
            <a:lstStyle/>
            <a:p>
              <a:endParaRPr lang="en-US"/>
            </a:p>
          </p:txBody>
        </p:sp>
        <p:sp>
          <p:nvSpPr>
            <p:cNvPr id="15426" name="Freeform 57"/>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path>
              </a:pathLst>
            </a:custGeom>
            <a:solidFill>
              <a:srgbClr val="FF00FF"/>
            </a:solidFill>
            <a:ln w="1270">
              <a:solidFill>
                <a:srgbClr val="808080"/>
              </a:solidFill>
              <a:round/>
              <a:headEnd/>
              <a:tailEnd/>
            </a:ln>
          </p:spPr>
          <p:txBody>
            <a:bodyPr/>
            <a:lstStyle/>
            <a:p>
              <a:endParaRPr lang="en-US"/>
            </a:p>
          </p:txBody>
        </p:sp>
        <p:sp>
          <p:nvSpPr>
            <p:cNvPr id="15427" name="Freeform 58"/>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FFFFFF"/>
            </a:solidFill>
            <a:ln w="9525">
              <a:solidFill>
                <a:srgbClr val="808080"/>
              </a:solidFill>
              <a:round/>
              <a:headEnd/>
              <a:tailEnd/>
            </a:ln>
          </p:spPr>
          <p:txBody>
            <a:bodyPr/>
            <a:lstStyle/>
            <a:p>
              <a:endParaRPr lang="en-US"/>
            </a:p>
          </p:txBody>
        </p:sp>
        <p:sp>
          <p:nvSpPr>
            <p:cNvPr id="15428" name="Freeform 59"/>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path>
              </a:pathLst>
            </a:custGeom>
            <a:noFill/>
            <a:ln w="1270">
              <a:solidFill>
                <a:srgbClr val="808080"/>
              </a:solidFill>
              <a:round/>
              <a:headEnd/>
              <a:tailEnd/>
            </a:ln>
          </p:spPr>
          <p:txBody>
            <a:bodyPr/>
            <a:lstStyle/>
            <a:p>
              <a:endParaRPr lang="en-US"/>
            </a:p>
          </p:txBody>
        </p:sp>
        <p:sp>
          <p:nvSpPr>
            <p:cNvPr id="15429" name="Freeform 60"/>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FFFFFF"/>
            </a:solidFill>
            <a:ln w="9525">
              <a:solidFill>
                <a:srgbClr val="808080"/>
              </a:solidFill>
              <a:round/>
              <a:headEnd/>
              <a:tailEnd/>
            </a:ln>
          </p:spPr>
          <p:txBody>
            <a:bodyPr/>
            <a:lstStyle/>
            <a:p>
              <a:endParaRPr lang="en-US"/>
            </a:p>
          </p:txBody>
        </p:sp>
        <p:sp>
          <p:nvSpPr>
            <p:cNvPr id="15430" name="Freeform 61"/>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path>
              </a:pathLst>
            </a:custGeom>
            <a:noFill/>
            <a:ln w="1270">
              <a:solidFill>
                <a:srgbClr val="808080"/>
              </a:solidFill>
              <a:round/>
              <a:headEnd/>
              <a:tailEnd/>
            </a:ln>
          </p:spPr>
          <p:txBody>
            <a:bodyPr/>
            <a:lstStyle/>
            <a:p>
              <a:endParaRPr lang="en-US"/>
            </a:p>
          </p:txBody>
        </p:sp>
        <p:sp>
          <p:nvSpPr>
            <p:cNvPr id="15431" name="Freeform 62"/>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FFFFFF"/>
            </a:solidFill>
            <a:ln w="9525">
              <a:solidFill>
                <a:srgbClr val="808080"/>
              </a:solidFill>
              <a:round/>
              <a:headEnd/>
              <a:tailEnd/>
            </a:ln>
          </p:spPr>
          <p:txBody>
            <a:bodyPr/>
            <a:lstStyle/>
            <a:p>
              <a:endParaRPr lang="en-US"/>
            </a:p>
          </p:txBody>
        </p:sp>
        <p:sp>
          <p:nvSpPr>
            <p:cNvPr id="15432" name="Freeform 63"/>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path>
              </a:pathLst>
            </a:custGeom>
            <a:noFill/>
            <a:ln w="1270">
              <a:solidFill>
                <a:srgbClr val="808080"/>
              </a:solidFill>
              <a:round/>
              <a:headEnd/>
              <a:tailEnd/>
            </a:ln>
          </p:spPr>
          <p:txBody>
            <a:bodyPr/>
            <a:lstStyle/>
            <a:p>
              <a:endParaRPr lang="en-US"/>
            </a:p>
          </p:txBody>
        </p:sp>
        <p:sp>
          <p:nvSpPr>
            <p:cNvPr id="15433" name="Freeform 64"/>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FFFFFF"/>
            </a:solidFill>
            <a:ln w="9525">
              <a:solidFill>
                <a:srgbClr val="808080"/>
              </a:solidFill>
              <a:round/>
              <a:headEnd/>
              <a:tailEnd/>
            </a:ln>
          </p:spPr>
          <p:txBody>
            <a:bodyPr/>
            <a:lstStyle/>
            <a:p>
              <a:endParaRPr lang="en-US"/>
            </a:p>
          </p:txBody>
        </p:sp>
        <p:sp>
          <p:nvSpPr>
            <p:cNvPr id="15434" name="Freeform 65"/>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path>
              </a:pathLst>
            </a:custGeom>
            <a:noFill/>
            <a:ln w="1270">
              <a:solidFill>
                <a:srgbClr val="808080"/>
              </a:solidFill>
              <a:round/>
              <a:headEnd/>
              <a:tailEnd/>
            </a:ln>
          </p:spPr>
          <p:txBody>
            <a:bodyPr/>
            <a:lstStyle/>
            <a:p>
              <a:endParaRPr lang="en-US"/>
            </a:p>
          </p:txBody>
        </p:sp>
        <p:sp>
          <p:nvSpPr>
            <p:cNvPr id="15435" name="Freeform 66"/>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FFFFFF"/>
            </a:solidFill>
            <a:ln w="9525">
              <a:solidFill>
                <a:srgbClr val="808080"/>
              </a:solidFill>
              <a:round/>
              <a:headEnd/>
              <a:tailEnd/>
            </a:ln>
          </p:spPr>
          <p:txBody>
            <a:bodyPr/>
            <a:lstStyle/>
            <a:p>
              <a:endParaRPr lang="en-US"/>
            </a:p>
          </p:txBody>
        </p:sp>
        <p:sp>
          <p:nvSpPr>
            <p:cNvPr id="15436" name="Freeform 67"/>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path>
              </a:pathLst>
            </a:custGeom>
            <a:noFill/>
            <a:ln w="1270">
              <a:solidFill>
                <a:srgbClr val="808080"/>
              </a:solidFill>
              <a:round/>
              <a:headEnd/>
              <a:tailEnd/>
            </a:ln>
          </p:spPr>
          <p:txBody>
            <a:bodyPr/>
            <a:lstStyle/>
            <a:p>
              <a:endParaRPr lang="en-US"/>
            </a:p>
          </p:txBody>
        </p:sp>
        <p:sp>
          <p:nvSpPr>
            <p:cNvPr id="15437" name="Freeform 68"/>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FFFFFF"/>
            </a:solidFill>
            <a:ln w="9525">
              <a:solidFill>
                <a:srgbClr val="808080"/>
              </a:solidFill>
              <a:round/>
              <a:headEnd/>
              <a:tailEnd/>
            </a:ln>
          </p:spPr>
          <p:txBody>
            <a:bodyPr/>
            <a:lstStyle/>
            <a:p>
              <a:endParaRPr lang="en-US"/>
            </a:p>
          </p:txBody>
        </p:sp>
        <p:sp>
          <p:nvSpPr>
            <p:cNvPr id="15438" name="Freeform 69"/>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path>
              </a:pathLst>
            </a:custGeom>
            <a:noFill/>
            <a:ln w="1270">
              <a:solidFill>
                <a:srgbClr val="808080"/>
              </a:solidFill>
              <a:round/>
              <a:headEnd/>
              <a:tailEnd/>
            </a:ln>
          </p:spPr>
          <p:txBody>
            <a:bodyPr/>
            <a:lstStyle/>
            <a:p>
              <a:endParaRPr lang="en-US"/>
            </a:p>
          </p:txBody>
        </p:sp>
        <p:sp>
          <p:nvSpPr>
            <p:cNvPr id="15439" name="Freeform 70"/>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FFFFFF"/>
            </a:solidFill>
            <a:ln w="9525">
              <a:solidFill>
                <a:srgbClr val="808080"/>
              </a:solidFill>
              <a:round/>
              <a:headEnd/>
              <a:tailEnd/>
            </a:ln>
          </p:spPr>
          <p:txBody>
            <a:bodyPr/>
            <a:lstStyle/>
            <a:p>
              <a:endParaRPr lang="en-US"/>
            </a:p>
          </p:txBody>
        </p:sp>
        <p:sp>
          <p:nvSpPr>
            <p:cNvPr id="15440" name="Freeform 71"/>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path>
              </a:pathLst>
            </a:custGeom>
            <a:noFill/>
            <a:ln w="1270">
              <a:solidFill>
                <a:srgbClr val="808080"/>
              </a:solidFill>
              <a:round/>
              <a:headEnd/>
              <a:tailEnd/>
            </a:ln>
          </p:spPr>
          <p:txBody>
            <a:bodyPr/>
            <a:lstStyle/>
            <a:p>
              <a:endParaRPr lang="en-US"/>
            </a:p>
          </p:txBody>
        </p:sp>
        <p:sp>
          <p:nvSpPr>
            <p:cNvPr id="15441" name="Freeform 72"/>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FFFFFF"/>
            </a:solidFill>
            <a:ln w="9525">
              <a:solidFill>
                <a:srgbClr val="808080"/>
              </a:solidFill>
              <a:round/>
              <a:headEnd/>
              <a:tailEnd/>
            </a:ln>
          </p:spPr>
          <p:txBody>
            <a:bodyPr/>
            <a:lstStyle/>
            <a:p>
              <a:endParaRPr lang="en-US"/>
            </a:p>
          </p:txBody>
        </p:sp>
        <p:sp>
          <p:nvSpPr>
            <p:cNvPr id="15442" name="Freeform 73"/>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path>
              </a:pathLst>
            </a:custGeom>
            <a:noFill/>
            <a:ln w="1270">
              <a:solidFill>
                <a:srgbClr val="808080"/>
              </a:solidFill>
              <a:round/>
              <a:headEnd/>
              <a:tailEnd/>
            </a:ln>
          </p:spPr>
          <p:txBody>
            <a:bodyPr/>
            <a:lstStyle/>
            <a:p>
              <a:endParaRPr lang="en-US"/>
            </a:p>
          </p:txBody>
        </p:sp>
        <p:sp>
          <p:nvSpPr>
            <p:cNvPr id="15443" name="Freeform 74"/>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close/>
                </a:path>
              </a:pathLst>
            </a:custGeom>
            <a:solidFill>
              <a:srgbClr val="324D96"/>
            </a:solidFill>
            <a:ln w="9525">
              <a:solidFill>
                <a:srgbClr val="808080"/>
              </a:solidFill>
              <a:round/>
              <a:headEnd/>
              <a:tailEnd/>
            </a:ln>
          </p:spPr>
          <p:txBody>
            <a:bodyPr/>
            <a:lstStyle/>
            <a:p>
              <a:endParaRPr lang="en-US"/>
            </a:p>
          </p:txBody>
        </p:sp>
        <p:sp>
          <p:nvSpPr>
            <p:cNvPr id="15444" name="Freeform 75"/>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324D96"/>
            </a:solidFill>
            <a:ln w="9525">
              <a:solidFill>
                <a:srgbClr val="808080"/>
              </a:solidFill>
              <a:round/>
              <a:headEnd/>
              <a:tailEnd/>
            </a:ln>
          </p:spPr>
          <p:txBody>
            <a:bodyPr/>
            <a:lstStyle/>
            <a:p>
              <a:endParaRPr lang="en-US"/>
            </a:p>
          </p:txBody>
        </p:sp>
        <p:sp>
          <p:nvSpPr>
            <p:cNvPr id="15445" name="Freeform 76"/>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path>
              </a:pathLst>
            </a:custGeom>
            <a:solidFill>
              <a:srgbClr val="0000FF"/>
            </a:solidFill>
            <a:ln w="1270">
              <a:solidFill>
                <a:srgbClr val="808080"/>
              </a:solidFill>
              <a:round/>
              <a:headEnd/>
              <a:tailEnd/>
            </a:ln>
          </p:spPr>
          <p:txBody>
            <a:bodyPr/>
            <a:lstStyle/>
            <a:p>
              <a:endParaRPr lang="en-US"/>
            </a:p>
          </p:txBody>
        </p:sp>
        <p:sp>
          <p:nvSpPr>
            <p:cNvPr id="15446" name="Freeform 77"/>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FFFFFF"/>
            </a:solidFill>
            <a:ln w="9525">
              <a:solidFill>
                <a:srgbClr val="808080"/>
              </a:solidFill>
              <a:round/>
              <a:headEnd/>
              <a:tailEnd/>
            </a:ln>
          </p:spPr>
          <p:txBody>
            <a:bodyPr/>
            <a:lstStyle/>
            <a:p>
              <a:endParaRPr lang="en-US"/>
            </a:p>
          </p:txBody>
        </p:sp>
        <p:sp>
          <p:nvSpPr>
            <p:cNvPr id="15447" name="Freeform 78"/>
            <p:cNvSpPr>
              <a:spLocks/>
            </p:cNvSpPr>
            <p:nvPr/>
          </p:nvSpPr>
          <p:spPr bwMode="auto">
            <a:xfrm>
              <a:off x="10539" y="2091"/>
              <a:ext cx="150" cy="135"/>
            </a:xfrm>
            <a:custGeom>
              <a:avLst/>
              <a:gdLst>
                <a:gd name="T0" fmla="*/ 86 w 262"/>
                <a:gd name="T1" fmla="*/ 0 h 248"/>
                <a:gd name="T2" fmla="*/ 86 w 262"/>
                <a:gd name="T3" fmla="*/ 0 h 248"/>
                <a:gd name="T4" fmla="*/ 83 w 262"/>
                <a:gd name="T5" fmla="*/ 5 h 248"/>
                <a:gd name="T6" fmla="*/ 80 w 262"/>
                <a:gd name="T7" fmla="*/ 11 h 248"/>
                <a:gd name="T8" fmla="*/ 77 w 262"/>
                <a:gd name="T9" fmla="*/ 15 h 248"/>
                <a:gd name="T10" fmla="*/ 74 w 262"/>
                <a:gd name="T11" fmla="*/ 22 h 248"/>
                <a:gd name="T12" fmla="*/ 72 w 262"/>
                <a:gd name="T13" fmla="*/ 26 h 248"/>
                <a:gd name="T14" fmla="*/ 68 w 262"/>
                <a:gd name="T15" fmla="*/ 28 h 248"/>
                <a:gd name="T16" fmla="*/ 65 w 262"/>
                <a:gd name="T17" fmla="*/ 32 h 248"/>
                <a:gd name="T18" fmla="*/ 61 w 262"/>
                <a:gd name="T19" fmla="*/ 34 h 248"/>
                <a:gd name="T20" fmla="*/ 58 w 262"/>
                <a:gd name="T21" fmla="*/ 40 h 248"/>
                <a:gd name="T22" fmla="*/ 56 w 262"/>
                <a:gd name="T23" fmla="*/ 42 h 248"/>
                <a:gd name="T24" fmla="*/ 53 w 262"/>
                <a:gd name="T25" fmla="*/ 43 h 248"/>
                <a:gd name="T26" fmla="*/ 49 w 262"/>
                <a:gd name="T27" fmla="*/ 47 h 248"/>
                <a:gd name="T28" fmla="*/ 46 w 262"/>
                <a:gd name="T29" fmla="*/ 48 h 248"/>
                <a:gd name="T30" fmla="*/ 41 w 262"/>
                <a:gd name="T31" fmla="*/ 51 h 248"/>
                <a:gd name="T32" fmla="*/ 38 w 262"/>
                <a:gd name="T33" fmla="*/ 52 h 248"/>
                <a:gd name="T34" fmla="*/ 33 w 262"/>
                <a:gd name="T35" fmla="*/ 53 h 248"/>
                <a:gd name="T36" fmla="*/ 29 w 262"/>
                <a:gd name="T37" fmla="*/ 56 h 248"/>
                <a:gd name="T38" fmla="*/ 23 w 262"/>
                <a:gd name="T39" fmla="*/ 59 h 248"/>
                <a:gd name="T40" fmla="*/ 18 w 262"/>
                <a:gd name="T41" fmla="*/ 60 h 248"/>
                <a:gd name="T42" fmla="*/ 14 w 262"/>
                <a:gd name="T43" fmla="*/ 64 h 248"/>
                <a:gd name="T44" fmla="*/ 11 w 262"/>
                <a:gd name="T45" fmla="*/ 64 h 248"/>
                <a:gd name="T46" fmla="*/ 8 w 262"/>
                <a:gd name="T47" fmla="*/ 66 h 248"/>
                <a:gd name="T48" fmla="*/ 5 w 262"/>
                <a:gd name="T49" fmla="*/ 70 h 248"/>
                <a:gd name="T50" fmla="*/ 3 w 262"/>
                <a:gd name="T51" fmla="*/ 71 h 248"/>
                <a:gd name="T52" fmla="*/ 0 w 262"/>
                <a:gd name="T53" fmla="*/ 73 h 248"/>
                <a:gd name="T54" fmla="*/ 2 w 262"/>
                <a:gd name="T55" fmla="*/ 59 h 248"/>
                <a:gd name="T56" fmla="*/ 6 w 262"/>
                <a:gd name="T57" fmla="*/ 43 h 248"/>
                <a:gd name="T58" fmla="*/ 12 w 262"/>
                <a:gd name="T59" fmla="*/ 28 h 248"/>
                <a:gd name="T60" fmla="*/ 20 w 262"/>
                <a:gd name="T61" fmla="*/ 16 h 248"/>
                <a:gd name="T62" fmla="*/ 32 w 262"/>
                <a:gd name="T63" fmla="*/ 10 h 248"/>
                <a:gd name="T64" fmla="*/ 46 w 262"/>
                <a:gd name="T65" fmla="*/ 5 h 248"/>
                <a:gd name="T66" fmla="*/ 60 w 262"/>
                <a:gd name="T67" fmla="*/ 2 h 248"/>
                <a:gd name="T68" fmla="*/ 77 w 262"/>
                <a:gd name="T69" fmla="*/ 0 h 248"/>
                <a:gd name="T70" fmla="*/ 86 w 262"/>
                <a:gd name="T71" fmla="*/ 0 h 24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8"/>
                <a:gd name="T110" fmla="*/ 262 w 262"/>
                <a:gd name="T111" fmla="*/ 248 h 24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8">
                  <a:moveTo>
                    <a:pt x="262" y="0"/>
                  </a:moveTo>
                  <a:lnTo>
                    <a:pt x="262" y="0"/>
                  </a:ln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path>
              </a:pathLst>
            </a:custGeom>
            <a:noFill/>
            <a:ln w="1270">
              <a:solidFill>
                <a:srgbClr val="808080"/>
              </a:solidFill>
              <a:round/>
              <a:headEnd/>
              <a:tailEnd/>
            </a:ln>
          </p:spPr>
          <p:txBody>
            <a:bodyPr/>
            <a:lstStyle/>
            <a:p>
              <a:endParaRPr lang="en-US"/>
            </a:p>
          </p:txBody>
        </p:sp>
        <p:sp>
          <p:nvSpPr>
            <p:cNvPr id="15448" name="Freeform 79"/>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2 h 584"/>
                <a:gd name="T92" fmla="*/ 207 w 1028"/>
                <a:gd name="T93" fmla="*/ 107 h 584"/>
                <a:gd name="T94" fmla="*/ 204 w 1028"/>
                <a:gd name="T95" fmla="*/ 128 h 584"/>
                <a:gd name="T96" fmla="*/ 188 w 1028"/>
                <a:gd name="T97" fmla="*/ 144 h 584"/>
                <a:gd name="T98" fmla="*/ 171 w 1028"/>
                <a:gd name="T99" fmla="*/ 153 h 584"/>
                <a:gd name="T100" fmla="*/ 155 w 1028"/>
                <a:gd name="T101" fmla="*/ 152 h 584"/>
                <a:gd name="T102" fmla="*/ 137 w 1028"/>
                <a:gd name="T103" fmla="*/ 143 h 584"/>
                <a:gd name="T104" fmla="*/ 111 w 1028"/>
                <a:gd name="T105" fmla="*/ 152 h 584"/>
                <a:gd name="T106" fmla="*/ 45 w 1028"/>
                <a:gd name="T107" fmla="*/ 179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close/>
                </a:path>
              </a:pathLst>
            </a:custGeom>
            <a:solidFill>
              <a:srgbClr val="324D96"/>
            </a:solidFill>
            <a:ln w="9525">
              <a:solidFill>
                <a:srgbClr val="808080"/>
              </a:solidFill>
              <a:round/>
              <a:headEnd/>
              <a:tailEnd/>
            </a:ln>
          </p:spPr>
          <p:txBody>
            <a:bodyPr/>
            <a:lstStyle/>
            <a:p>
              <a:endParaRPr lang="en-US"/>
            </a:p>
          </p:txBody>
        </p:sp>
        <p:sp>
          <p:nvSpPr>
            <p:cNvPr id="15449" name="Freeform 80"/>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324D96"/>
            </a:solidFill>
            <a:ln w="9525">
              <a:solidFill>
                <a:srgbClr val="808080"/>
              </a:solidFill>
              <a:round/>
              <a:headEnd/>
              <a:tailEnd/>
            </a:ln>
          </p:spPr>
          <p:txBody>
            <a:bodyPr/>
            <a:lstStyle/>
            <a:p>
              <a:endParaRPr lang="en-US"/>
            </a:p>
          </p:txBody>
        </p:sp>
        <p:sp>
          <p:nvSpPr>
            <p:cNvPr id="15450" name="Freeform 81"/>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3 h 584"/>
                <a:gd name="T92" fmla="*/ 207 w 1028"/>
                <a:gd name="T93" fmla="*/ 102 h 584"/>
                <a:gd name="T94" fmla="*/ 204 w 1028"/>
                <a:gd name="T95" fmla="*/ 125 h 584"/>
                <a:gd name="T96" fmla="*/ 192 w 1028"/>
                <a:gd name="T97" fmla="*/ 142 h 584"/>
                <a:gd name="T98" fmla="*/ 174 w 1028"/>
                <a:gd name="T99" fmla="*/ 153 h 584"/>
                <a:gd name="T100" fmla="*/ 156 w 1028"/>
                <a:gd name="T101" fmla="*/ 153 h 584"/>
                <a:gd name="T102" fmla="*/ 144 w 1028"/>
                <a:gd name="T103" fmla="*/ 145 h 584"/>
                <a:gd name="T104" fmla="*/ 120 w 1028"/>
                <a:gd name="T105" fmla="*/ 142 h 584"/>
                <a:gd name="T106" fmla="*/ 62 w 1028"/>
                <a:gd name="T107" fmla="*/ 178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path>
              </a:pathLst>
            </a:custGeom>
            <a:solidFill>
              <a:srgbClr val="0000FF"/>
            </a:solidFill>
            <a:ln w="1270">
              <a:solidFill>
                <a:srgbClr val="808080"/>
              </a:solidFill>
              <a:round/>
              <a:headEnd/>
              <a:tailEnd/>
            </a:ln>
          </p:spPr>
          <p:txBody>
            <a:bodyPr/>
            <a:lstStyle/>
            <a:p>
              <a:endParaRPr lang="en-US"/>
            </a:p>
          </p:txBody>
        </p:sp>
        <p:sp>
          <p:nvSpPr>
            <p:cNvPr id="15451" name="Freeform 82"/>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FFFFFF"/>
            </a:solidFill>
            <a:ln w="9525">
              <a:solidFill>
                <a:srgbClr val="808080"/>
              </a:solidFill>
              <a:round/>
              <a:headEnd/>
              <a:tailEnd/>
            </a:ln>
          </p:spPr>
          <p:txBody>
            <a:bodyPr/>
            <a:lstStyle/>
            <a:p>
              <a:endParaRPr lang="en-US"/>
            </a:p>
          </p:txBody>
        </p:sp>
        <p:sp>
          <p:nvSpPr>
            <p:cNvPr id="15452" name="Freeform 83"/>
            <p:cNvSpPr>
              <a:spLocks/>
            </p:cNvSpPr>
            <p:nvPr/>
          </p:nvSpPr>
          <p:spPr bwMode="auto">
            <a:xfrm>
              <a:off x="9741" y="1279"/>
              <a:ext cx="147" cy="147"/>
            </a:xfrm>
            <a:custGeom>
              <a:avLst/>
              <a:gdLst>
                <a:gd name="T0" fmla="*/ 84 w 258"/>
                <a:gd name="T1" fmla="*/ 0 h 266"/>
                <a:gd name="T2" fmla="*/ 84 w 258"/>
                <a:gd name="T3" fmla="*/ 0 h 266"/>
                <a:gd name="T4" fmla="*/ 77 w 258"/>
                <a:gd name="T5" fmla="*/ 2 h 266"/>
                <a:gd name="T6" fmla="*/ 72 w 258"/>
                <a:gd name="T7" fmla="*/ 6 h 266"/>
                <a:gd name="T8" fmla="*/ 67 w 258"/>
                <a:gd name="T9" fmla="*/ 8 h 266"/>
                <a:gd name="T10" fmla="*/ 60 w 258"/>
                <a:gd name="T11" fmla="*/ 11 h 266"/>
                <a:gd name="T12" fmla="*/ 56 w 258"/>
                <a:gd name="T13" fmla="*/ 15 h 266"/>
                <a:gd name="T14" fmla="*/ 51 w 258"/>
                <a:gd name="T15" fmla="*/ 17 h 266"/>
                <a:gd name="T16" fmla="*/ 48 w 258"/>
                <a:gd name="T17" fmla="*/ 22 h 266"/>
                <a:gd name="T18" fmla="*/ 44 w 258"/>
                <a:gd name="T19" fmla="*/ 23 h 266"/>
                <a:gd name="T20" fmla="*/ 41 w 258"/>
                <a:gd name="T21" fmla="*/ 25 h 266"/>
                <a:gd name="T22" fmla="*/ 38 w 258"/>
                <a:gd name="T23" fmla="*/ 28 h 266"/>
                <a:gd name="T24" fmla="*/ 35 w 258"/>
                <a:gd name="T25" fmla="*/ 31 h 266"/>
                <a:gd name="T26" fmla="*/ 33 w 258"/>
                <a:gd name="T27" fmla="*/ 33 h 266"/>
                <a:gd name="T28" fmla="*/ 30 w 258"/>
                <a:gd name="T29" fmla="*/ 37 h 266"/>
                <a:gd name="T30" fmla="*/ 29 w 258"/>
                <a:gd name="T31" fmla="*/ 44 h 266"/>
                <a:gd name="T32" fmla="*/ 26 w 258"/>
                <a:gd name="T33" fmla="*/ 48 h 266"/>
                <a:gd name="T34" fmla="*/ 24 w 258"/>
                <a:gd name="T35" fmla="*/ 52 h 266"/>
                <a:gd name="T36" fmla="*/ 22 w 258"/>
                <a:gd name="T37" fmla="*/ 56 h 266"/>
                <a:gd name="T38" fmla="*/ 18 w 258"/>
                <a:gd name="T39" fmla="*/ 60 h 266"/>
                <a:gd name="T40" fmla="*/ 15 w 258"/>
                <a:gd name="T41" fmla="*/ 66 h 266"/>
                <a:gd name="T42" fmla="*/ 13 w 258"/>
                <a:gd name="T43" fmla="*/ 69 h 266"/>
                <a:gd name="T44" fmla="*/ 10 w 258"/>
                <a:gd name="T45" fmla="*/ 73 h 266"/>
                <a:gd name="T46" fmla="*/ 9 w 258"/>
                <a:gd name="T47" fmla="*/ 75 h 266"/>
                <a:gd name="T48" fmla="*/ 6 w 258"/>
                <a:gd name="T49" fmla="*/ 77 h 266"/>
                <a:gd name="T50" fmla="*/ 3 w 258"/>
                <a:gd name="T51" fmla="*/ 80 h 266"/>
                <a:gd name="T52" fmla="*/ 0 w 258"/>
                <a:gd name="T53" fmla="*/ 81 h 266"/>
                <a:gd name="T54" fmla="*/ 18 w 258"/>
                <a:gd name="T55" fmla="*/ 80 h 266"/>
                <a:gd name="T56" fmla="*/ 36 w 258"/>
                <a:gd name="T57" fmla="*/ 77 h 266"/>
                <a:gd name="T58" fmla="*/ 51 w 258"/>
                <a:gd name="T59" fmla="*/ 72 h 266"/>
                <a:gd name="T60" fmla="*/ 63 w 258"/>
                <a:gd name="T61" fmla="*/ 63 h 266"/>
                <a:gd name="T62" fmla="*/ 72 w 258"/>
                <a:gd name="T63" fmla="*/ 53 h 266"/>
                <a:gd name="T64" fmla="*/ 80 w 258"/>
                <a:gd name="T65" fmla="*/ 38 h 266"/>
                <a:gd name="T66" fmla="*/ 83 w 258"/>
                <a:gd name="T67" fmla="*/ 25 h 266"/>
                <a:gd name="T68" fmla="*/ 84 w 258"/>
                <a:gd name="T69" fmla="*/ 8 h 266"/>
                <a:gd name="T70" fmla="*/ 84 w 258"/>
                <a:gd name="T71" fmla="*/ 0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6"/>
                <a:gd name="T110" fmla="*/ 258 w 258"/>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6">
                  <a:moveTo>
                    <a:pt x="258" y="0"/>
                  </a:moveTo>
                  <a:lnTo>
                    <a:pt x="258" y="0"/>
                  </a:ln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path>
              </a:pathLst>
            </a:custGeom>
            <a:noFill/>
            <a:ln w="1270">
              <a:solidFill>
                <a:srgbClr val="808080"/>
              </a:solidFill>
              <a:round/>
              <a:headEnd/>
              <a:tailEnd/>
            </a:ln>
          </p:spPr>
          <p:txBody>
            <a:bodyPr/>
            <a:lstStyle/>
            <a:p>
              <a:endParaRPr lang="en-US"/>
            </a:p>
          </p:txBody>
        </p:sp>
        <p:sp>
          <p:nvSpPr>
            <p:cNvPr id="15453" name="Freeform 84"/>
            <p:cNvSpPr>
              <a:spLocks/>
            </p:cNvSpPr>
            <p:nvPr/>
          </p:nvSpPr>
          <p:spPr bwMode="auto">
            <a:xfrm>
              <a:off x="2209" y="1300"/>
              <a:ext cx="7507" cy="13"/>
            </a:xfrm>
            <a:custGeom>
              <a:avLst/>
              <a:gdLst>
                <a:gd name="T0" fmla="*/ 4285 w 13151"/>
                <a:gd name="T1" fmla="*/ 3 h 25"/>
                <a:gd name="T2" fmla="*/ 4285 w 13151"/>
                <a:gd name="T3" fmla="*/ 0 h 25"/>
                <a:gd name="T4" fmla="*/ 0 w 13151"/>
                <a:gd name="T5" fmla="*/ 0 h 25"/>
                <a:gd name="T6" fmla="*/ 0 w 13151"/>
                <a:gd name="T7" fmla="*/ 7 h 25"/>
                <a:gd name="T8" fmla="*/ 4285 w 13151"/>
                <a:gd name="T9" fmla="*/ 7 h 25"/>
                <a:gd name="T10" fmla="*/ 4285 w 13151"/>
                <a:gd name="T11" fmla="*/ 3 h 25"/>
                <a:gd name="T12" fmla="*/ 0 60000 65536"/>
                <a:gd name="T13" fmla="*/ 0 60000 65536"/>
                <a:gd name="T14" fmla="*/ 0 60000 65536"/>
                <a:gd name="T15" fmla="*/ 0 60000 65536"/>
                <a:gd name="T16" fmla="*/ 0 60000 65536"/>
                <a:gd name="T17" fmla="*/ 0 60000 65536"/>
                <a:gd name="T18" fmla="*/ 0 w 13151"/>
                <a:gd name="T19" fmla="*/ 0 h 25"/>
                <a:gd name="T20" fmla="*/ 13151 w 13151"/>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1" h="25">
                  <a:moveTo>
                    <a:pt x="13151" y="12"/>
                  </a:moveTo>
                  <a:lnTo>
                    <a:pt x="13151" y="0"/>
                  </a:lnTo>
                  <a:lnTo>
                    <a:pt x="0" y="0"/>
                  </a:lnTo>
                  <a:lnTo>
                    <a:pt x="0" y="25"/>
                  </a:lnTo>
                  <a:lnTo>
                    <a:pt x="13151" y="25"/>
                  </a:lnTo>
                  <a:lnTo>
                    <a:pt x="13151" y="12"/>
                  </a:lnTo>
                  <a:close/>
                </a:path>
              </a:pathLst>
            </a:custGeom>
            <a:solidFill>
              <a:srgbClr val="121415"/>
            </a:solidFill>
            <a:ln w="9525">
              <a:solidFill>
                <a:srgbClr val="808080"/>
              </a:solidFill>
              <a:round/>
              <a:headEnd/>
              <a:tailEnd/>
            </a:ln>
          </p:spPr>
          <p:txBody>
            <a:bodyPr/>
            <a:lstStyle/>
            <a:p>
              <a:endParaRPr lang="en-US"/>
            </a:p>
          </p:txBody>
        </p:sp>
        <p:sp>
          <p:nvSpPr>
            <p:cNvPr id="15454" name="Freeform 85"/>
            <p:cNvSpPr>
              <a:spLocks/>
            </p:cNvSpPr>
            <p:nvPr/>
          </p:nvSpPr>
          <p:spPr bwMode="auto">
            <a:xfrm>
              <a:off x="2248" y="1326"/>
              <a:ext cx="7479" cy="38"/>
            </a:xfrm>
            <a:custGeom>
              <a:avLst/>
              <a:gdLst>
                <a:gd name="T0" fmla="*/ 4269 w 13102"/>
                <a:gd name="T1" fmla="*/ 10 h 70"/>
                <a:gd name="T2" fmla="*/ 4269 w 13102"/>
                <a:gd name="T3" fmla="*/ 0 h 70"/>
                <a:gd name="T4" fmla="*/ 0 w 13102"/>
                <a:gd name="T5" fmla="*/ 0 h 70"/>
                <a:gd name="T6" fmla="*/ 0 w 13102"/>
                <a:gd name="T7" fmla="*/ 21 h 70"/>
                <a:gd name="T8" fmla="*/ 4269 w 13102"/>
                <a:gd name="T9" fmla="*/ 21 h 70"/>
                <a:gd name="T10" fmla="*/ 4269 w 13102"/>
                <a:gd name="T11" fmla="*/ 10 h 70"/>
                <a:gd name="T12" fmla="*/ 0 60000 65536"/>
                <a:gd name="T13" fmla="*/ 0 60000 65536"/>
                <a:gd name="T14" fmla="*/ 0 60000 65536"/>
                <a:gd name="T15" fmla="*/ 0 60000 65536"/>
                <a:gd name="T16" fmla="*/ 0 60000 65536"/>
                <a:gd name="T17" fmla="*/ 0 60000 65536"/>
                <a:gd name="T18" fmla="*/ 0 w 13102"/>
                <a:gd name="T19" fmla="*/ 0 h 70"/>
                <a:gd name="T20" fmla="*/ 13102 w 13102"/>
                <a:gd name="T21" fmla="*/ 70 h 70"/>
              </a:gdLst>
              <a:ahLst/>
              <a:cxnLst>
                <a:cxn ang="T12">
                  <a:pos x="T0" y="T1"/>
                </a:cxn>
                <a:cxn ang="T13">
                  <a:pos x="T2" y="T3"/>
                </a:cxn>
                <a:cxn ang="T14">
                  <a:pos x="T4" y="T5"/>
                </a:cxn>
                <a:cxn ang="T15">
                  <a:pos x="T6" y="T7"/>
                </a:cxn>
                <a:cxn ang="T16">
                  <a:pos x="T8" y="T9"/>
                </a:cxn>
                <a:cxn ang="T17">
                  <a:pos x="T10" y="T11"/>
                </a:cxn>
              </a:cxnLst>
              <a:rect l="T18" t="T19" r="T20" b="T21"/>
              <a:pathLst>
                <a:path w="13102" h="70">
                  <a:moveTo>
                    <a:pt x="13102" y="33"/>
                  </a:moveTo>
                  <a:lnTo>
                    <a:pt x="13102" y="0"/>
                  </a:lnTo>
                  <a:lnTo>
                    <a:pt x="0" y="0"/>
                  </a:lnTo>
                  <a:lnTo>
                    <a:pt x="0" y="70"/>
                  </a:lnTo>
                  <a:lnTo>
                    <a:pt x="13102" y="70"/>
                  </a:lnTo>
                  <a:lnTo>
                    <a:pt x="13102" y="33"/>
                  </a:lnTo>
                  <a:close/>
                </a:path>
              </a:pathLst>
            </a:custGeom>
            <a:solidFill>
              <a:srgbClr val="FF00FF"/>
            </a:solidFill>
            <a:ln w="9525">
              <a:solidFill>
                <a:srgbClr val="808080"/>
              </a:solidFill>
              <a:round/>
              <a:headEnd/>
              <a:tailEnd/>
            </a:ln>
          </p:spPr>
          <p:txBody>
            <a:bodyPr/>
            <a:lstStyle/>
            <a:p>
              <a:endParaRPr lang="en-US"/>
            </a:p>
          </p:txBody>
        </p:sp>
        <p:sp>
          <p:nvSpPr>
            <p:cNvPr id="15455" name="Line 86"/>
            <p:cNvSpPr>
              <a:spLocks noChangeShapeType="1"/>
            </p:cNvSpPr>
            <p:nvPr/>
          </p:nvSpPr>
          <p:spPr bwMode="auto">
            <a:xfrm>
              <a:off x="2272" y="1266"/>
              <a:ext cx="7396" cy="1"/>
            </a:xfrm>
            <a:prstGeom prst="line">
              <a:avLst/>
            </a:prstGeom>
            <a:noFill/>
            <a:ln w="1270">
              <a:solidFill>
                <a:srgbClr val="808080"/>
              </a:solidFill>
              <a:round/>
              <a:headEnd/>
              <a:tailEnd/>
            </a:ln>
          </p:spPr>
          <p:txBody>
            <a:bodyPr/>
            <a:lstStyle/>
            <a:p>
              <a:endParaRPr lang="en-US"/>
            </a:p>
          </p:txBody>
        </p:sp>
        <p:sp>
          <p:nvSpPr>
            <p:cNvPr id="15456" name="Freeform 87"/>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close/>
                </a:path>
              </a:pathLst>
            </a:custGeom>
            <a:solidFill>
              <a:srgbClr val="DD3832"/>
            </a:solidFill>
            <a:ln w="9525">
              <a:solidFill>
                <a:srgbClr val="808080"/>
              </a:solidFill>
              <a:round/>
              <a:headEnd/>
              <a:tailEnd/>
            </a:ln>
          </p:spPr>
          <p:txBody>
            <a:bodyPr/>
            <a:lstStyle/>
            <a:p>
              <a:endParaRPr lang="en-US"/>
            </a:p>
          </p:txBody>
        </p:sp>
        <p:sp>
          <p:nvSpPr>
            <p:cNvPr id="15457" name="Freeform 88"/>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DD3832"/>
            </a:solidFill>
            <a:ln w="9525">
              <a:solidFill>
                <a:srgbClr val="808080"/>
              </a:solidFill>
              <a:round/>
              <a:headEnd/>
              <a:tailEnd/>
            </a:ln>
          </p:spPr>
          <p:txBody>
            <a:bodyPr/>
            <a:lstStyle/>
            <a:p>
              <a:endParaRPr lang="en-US"/>
            </a:p>
          </p:txBody>
        </p:sp>
        <p:sp>
          <p:nvSpPr>
            <p:cNvPr id="15458" name="Freeform 89"/>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DD3832"/>
            </a:solidFill>
            <a:ln w="9525">
              <a:solidFill>
                <a:srgbClr val="808080"/>
              </a:solidFill>
              <a:round/>
              <a:headEnd/>
              <a:tailEnd/>
            </a:ln>
          </p:spPr>
          <p:txBody>
            <a:bodyPr/>
            <a:lstStyle/>
            <a:p>
              <a:endParaRPr lang="en-US"/>
            </a:p>
          </p:txBody>
        </p:sp>
        <p:sp>
          <p:nvSpPr>
            <p:cNvPr id="15459" name="Freeform 90"/>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DD3832"/>
            </a:solidFill>
            <a:ln w="9525">
              <a:solidFill>
                <a:srgbClr val="808080"/>
              </a:solidFill>
              <a:round/>
              <a:headEnd/>
              <a:tailEnd/>
            </a:ln>
          </p:spPr>
          <p:txBody>
            <a:bodyPr/>
            <a:lstStyle/>
            <a:p>
              <a:endParaRPr lang="en-US"/>
            </a:p>
          </p:txBody>
        </p:sp>
        <p:sp>
          <p:nvSpPr>
            <p:cNvPr id="15460" name="Freeform 91"/>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DD3832"/>
            </a:solidFill>
            <a:ln w="9525">
              <a:solidFill>
                <a:srgbClr val="808080"/>
              </a:solidFill>
              <a:round/>
              <a:headEnd/>
              <a:tailEnd/>
            </a:ln>
          </p:spPr>
          <p:txBody>
            <a:bodyPr/>
            <a:lstStyle/>
            <a:p>
              <a:endParaRPr lang="en-US"/>
            </a:p>
          </p:txBody>
        </p:sp>
        <p:sp>
          <p:nvSpPr>
            <p:cNvPr id="15461" name="Freeform 92"/>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DD3832"/>
            </a:solidFill>
            <a:ln w="9525">
              <a:solidFill>
                <a:srgbClr val="808080"/>
              </a:solidFill>
              <a:round/>
              <a:headEnd/>
              <a:tailEnd/>
            </a:ln>
          </p:spPr>
          <p:txBody>
            <a:bodyPr/>
            <a:lstStyle/>
            <a:p>
              <a:endParaRPr lang="en-US"/>
            </a:p>
          </p:txBody>
        </p:sp>
        <p:sp>
          <p:nvSpPr>
            <p:cNvPr id="15462" name="Freeform 93"/>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DD3832"/>
            </a:solidFill>
            <a:ln w="9525">
              <a:solidFill>
                <a:srgbClr val="808080"/>
              </a:solidFill>
              <a:round/>
              <a:headEnd/>
              <a:tailEnd/>
            </a:ln>
          </p:spPr>
          <p:txBody>
            <a:bodyPr/>
            <a:lstStyle/>
            <a:p>
              <a:endParaRPr lang="en-US"/>
            </a:p>
          </p:txBody>
        </p:sp>
        <p:sp>
          <p:nvSpPr>
            <p:cNvPr id="15463" name="Freeform 94"/>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DD3832"/>
            </a:solidFill>
            <a:ln w="9525">
              <a:solidFill>
                <a:srgbClr val="808080"/>
              </a:solidFill>
              <a:round/>
              <a:headEnd/>
              <a:tailEnd/>
            </a:ln>
          </p:spPr>
          <p:txBody>
            <a:bodyPr/>
            <a:lstStyle/>
            <a:p>
              <a:endParaRPr lang="en-US"/>
            </a:p>
          </p:txBody>
        </p:sp>
        <p:sp>
          <p:nvSpPr>
            <p:cNvPr id="15464" name="Freeform 95"/>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DD3832"/>
            </a:solidFill>
            <a:ln w="9525">
              <a:solidFill>
                <a:srgbClr val="808080"/>
              </a:solidFill>
              <a:round/>
              <a:headEnd/>
              <a:tailEnd/>
            </a:ln>
          </p:spPr>
          <p:txBody>
            <a:bodyPr/>
            <a:lstStyle/>
            <a:p>
              <a:endParaRPr lang="en-US"/>
            </a:p>
          </p:txBody>
        </p:sp>
        <p:sp>
          <p:nvSpPr>
            <p:cNvPr id="15465" name="Freeform 96"/>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path>
              </a:pathLst>
            </a:custGeom>
            <a:solidFill>
              <a:srgbClr val="FF00FF"/>
            </a:solidFill>
            <a:ln w="1270">
              <a:solidFill>
                <a:srgbClr val="808080"/>
              </a:solidFill>
              <a:round/>
              <a:headEnd/>
              <a:tailEnd/>
            </a:ln>
          </p:spPr>
          <p:txBody>
            <a:bodyPr/>
            <a:lstStyle/>
            <a:p>
              <a:endParaRPr lang="en-US"/>
            </a:p>
          </p:txBody>
        </p:sp>
        <p:sp>
          <p:nvSpPr>
            <p:cNvPr id="15466" name="Freeform 97"/>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FFFFFF"/>
            </a:solidFill>
            <a:ln w="9525">
              <a:solidFill>
                <a:srgbClr val="808080"/>
              </a:solidFill>
              <a:round/>
              <a:headEnd/>
              <a:tailEnd/>
            </a:ln>
          </p:spPr>
          <p:txBody>
            <a:bodyPr/>
            <a:lstStyle/>
            <a:p>
              <a:endParaRPr lang="en-US"/>
            </a:p>
          </p:txBody>
        </p:sp>
        <p:sp>
          <p:nvSpPr>
            <p:cNvPr id="15467" name="Freeform 98"/>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path>
              </a:pathLst>
            </a:custGeom>
            <a:noFill/>
            <a:ln w="1270">
              <a:solidFill>
                <a:srgbClr val="808080"/>
              </a:solidFill>
              <a:round/>
              <a:headEnd/>
              <a:tailEnd/>
            </a:ln>
          </p:spPr>
          <p:txBody>
            <a:bodyPr/>
            <a:lstStyle/>
            <a:p>
              <a:endParaRPr lang="en-US"/>
            </a:p>
          </p:txBody>
        </p:sp>
        <p:sp>
          <p:nvSpPr>
            <p:cNvPr id="15468" name="Freeform 99"/>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FFFFFF"/>
            </a:solidFill>
            <a:ln w="9525">
              <a:solidFill>
                <a:srgbClr val="808080"/>
              </a:solidFill>
              <a:round/>
              <a:headEnd/>
              <a:tailEnd/>
            </a:ln>
          </p:spPr>
          <p:txBody>
            <a:bodyPr/>
            <a:lstStyle/>
            <a:p>
              <a:endParaRPr lang="en-US"/>
            </a:p>
          </p:txBody>
        </p:sp>
        <p:sp>
          <p:nvSpPr>
            <p:cNvPr id="15469" name="Freeform 100"/>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path>
              </a:pathLst>
            </a:custGeom>
            <a:noFill/>
            <a:ln w="1270">
              <a:solidFill>
                <a:srgbClr val="808080"/>
              </a:solidFill>
              <a:round/>
              <a:headEnd/>
              <a:tailEnd/>
            </a:ln>
          </p:spPr>
          <p:txBody>
            <a:bodyPr/>
            <a:lstStyle/>
            <a:p>
              <a:endParaRPr lang="en-US"/>
            </a:p>
          </p:txBody>
        </p:sp>
        <p:sp>
          <p:nvSpPr>
            <p:cNvPr id="15470" name="Freeform 101"/>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FFFFFF"/>
            </a:solidFill>
            <a:ln w="9525">
              <a:solidFill>
                <a:srgbClr val="808080"/>
              </a:solidFill>
              <a:round/>
              <a:headEnd/>
              <a:tailEnd/>
            </a:ln>
          </p:spPr>
          <p:txBody>
            <a:bodyPr/>
            <a:lstStyle/>
            <a:p>
              <a:endParaRPr lang="en-US"/>
            </a:p>
          </p:txBody>
        </p:sp>
        <p:sp>
          <p:nvSpPr>
            <p:cNvPr id="15471" name="Freeform 102"/>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path>
              </a:pathLst>
            </a:custGeom>
            <a:noFill/>
            <a:ln w="1270">
              <a:solidFill>
                <a:srgbClr val="808080"/>
              </a:solidFill>
              <a:round/>
              <a:headEnd/>
              <a:tailEnd/>
            </a:ln>
          </p:spPr>
          <p:txBody>
            <a:bodyPr/>
            <a:lstStyle/>
            <a:p>
              <a:endParaRPr lang="en-US"/>
            </a:p>
          </p:txBody>
        </p:sp>
        <p:sp>
          <p:nvSpPr>
            <p:cNvPr id="15472" name="Freeform 103"/>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FFFFFF"/>
            </a:solidFill>
            <a:ln w="9525">
              <a:solidFill>
                <a:srgbClr val="808080"/>
              </a:solidFill>
              <a:round/>
              <a:headEnd/>
              <a:tailEnd/>
            </a:ln>
          </p:spPr>
          <p:txBody>
            <a:bodyPr/>
            <a:lstStyle/>
            <a:p>
              <a:endParaRPr lang="en-US"/>
            </a:p>
          </p:txBody>
        </p:sp>
        <p:sp>
          <p:nvSpPr>
            <p:cNvPr id="15473" name="Freeform 104"/>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path>
              </a:pathLst>
            </a:custGeom>
            <a:noFill/>
            <a:ln w="1270">
              <a:solidFill>
                <a:srgbClr val="808080"/>
              </a:solidFill>
              <a:round/>
              <a:headEnd/>
              <a:tailEnd/>
            </a:ln>
          </p:spPr>
          <p:txBody>
            <a:bodyPr/>
            <a:lstStyle/>
            <a:p>
              <a:endParaRPr lang="en-US"/>
            </a:p>
          </p:txBody>
        </p:sp>
        <p:sp>
          <p:nvSpPr>
            <p:cNvPr id="15474" name="Freeform 105"/>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FFFFFF"/>
            </a:solidFill>
            <a:ln w="9525">
              <a:solidFill>
                <a:srgbClr val="808080"/>
              </a:solidFill>
              <a:round/>
              <a:headEnd/>
              <a:tailEnd/>
            </a:ln>
          </p:spPr>
          <p:txBody>
            <a:bodyPr/>
            <a:lstStyle/>
            <a:p>
              <a:endParaRPr lang="en-US"/>
            </a:p>
          </p:txBody>
        </p:sp>
        <p:sp>
          <p:nvSpPr>
            <p:cNvPr id="15475" name="Freeform 106"/>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path>
              </a:pathLst>
            </a:custGeom>
            <a:noFill/>
            <a:ln w="1270">
              <a:solidFill>
                <a:srgbClr val="808080"/>
              </a:solidFill>
              <a:round/>
              <a:headEnd/>
              <a:tailEnd/>
            </a:ln>
          </p:spPr>
          <p:txBody>
            <a:bodyPr/>
            <a:lstStyle/>
            <a:p>
              <a:endParaRPr lang="en-US"/>
            </a:p>
          </p:txBody>
        </p:sp>
        <p:sp>
          <p:nvSpPr>
            <p:cNvPr id="15476" name="Freeform 107"/>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FFFFFF"/>
            </a:solidFill>
            <a:ln w="9525">
              <a:solidFill>
                <a:srgbClr val="808080"/>
              </a:solidFill>
              <a:round/>
              <a:headEnd/>
              <a:tailEnd/>
            </a:ln>
          </p:spPr>
          <p:txBody>
            <a:bodyPr/>
            <a:lstStyle/>
            <a:p>
              <a:endParaRPr lang="en-US"/>
            </a:p>
          </p:txBody>
        </p:sp>
        <p:sp>
          <p:nvSpPr>
            <p:cNvPr id="15477" name="Freeform 108"/>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path>
              </a:pathLst>
            </a:custGeom>
            <a:noFill/>
            <a:ln w="1270">
              <a:solidFill>
                <a:srgbClr val="808080"/>
              </a:solidFill>
              <a:round/>
              <a:headEnd/>
              <a:tailEnd/>
            </a:ln>
          </p:spPr>
          <p:txBody>
            <a:bodyPr/>
            <a:lstStyle/>
            <a:p>
              <a:endParaRPr lang="en-US"/>
            </a:p>
          </p:txBody>
        </p:sp>
        <p:sp>
          <p:nvSpPr>
            <p:cNvPr id="15478" name="Freeform 109"/>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FFFFFF"/>
            </a:solidFill>
            <a:ln w="9525">
              <a:solidFill>
                <a:srgbClr val="808080"/>
              </a:solidFill>
              <a:round/>
              <a:headEnd/>
              <a:tailEnd/>
            </a:ln>
          </p:spPr>
          <p:txBody>
            <a:bodyPr/>
            <a:lstStyle/>
            <a:p>
              <a:endParaRPr lang="en-US"/>
            </a:p>
          </p:txBody>
        </p:sp>
        <p:sp>
          <p:nvSpPr>
            <p:cNvPr id="15479" name="Freeform 110"/>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path>
              </a:pathLst>
            </a:custGeom>
            <a:noFill/>
            <a:ln w="1270">
              <a:solidFill>
                <a:srgbClr val="808080"/>
              </a:solidFill>
              <a:round/>
              <a:headEnd/>
              <a:tailEnd/>
            </a:ln>
          </p:spPr>
          <p:txBody>
            <a:bodyPr/>
            <a:lstStyle/>
            <a:p>
              <a:endParaRPr lang="en-US"/>
            </a:p>
          </p:txBody>
        </p:sp>
        <p:sp>
          <p:nvSpPr>
            <p:cNvPr id="15480" name="Freeform 111"/>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FFFFFF"/>
            </a:solidFill>
            <a:ln w="9525">
              <a:solidFill>
                <a:srgbClr val="808080"/>
              </a:solidFill>
              <a:round/>
              <a:headEnd/>
              <a:tailEnd/>
            </a:ln>
          </p:spPr>
          <p:txBody>
            <a:bodyPr/>
            <a:lstStyle/>
            <a:p>
              <a:endParaRPr lang="en-US"/>
            </a:p>
          </p:txBody>
        </p:sp>
        <p:sp>
          <p:nvSpPr>
            <p:cNvPr id="15481" name="Freeform 112"/>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path>
              </a:pathLst>
            </a:custGeom>
            <a:noFill/>
            <a:ln w="1270">
              <a:solidFill>
                <a:srgbClr val="808080"/>
              </a:solidFill>
              <a:round/>
              <a:headEnd/>
              <a:tailEnd/>
            </a:ln>
          </p:spPr>
          <p:txBody>
            <a:bodyPr/>
            <a:lstStyle/>
            <a:p>
              <a:endParaRPr lang="en-US"/>
            </a:p>
          </p:txBody>
        </p:sp>
        <p:sp>
          <p:nvSpPr>
            <p:cNvPr id="15482" name="Freeform 113"/>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close/>
                </a:path>
              </a:pathLst>
            </a:custGeom>
            <a:solidFill>
              <a:srgbClr val="324D96"/>
            </a:solidFill>
            <a:ln w="9525">
              <a:solidFill>
                <a:srgbClr val="808080"/>
              </a:solidFill>
              <a:round/>
              <a:headEnd/>
              <a:tailEnd/>
            </a:ln>
          </p:spPr>
          <p:txBody>
            <a:bodyPr/>
            <a:lstStyle/>
            <a:p>
              <a:endParaRPr lang="en-US"/>
            </a:p>
          </p:txBody>
        </p:sp>
        <p:sp>
          <p:nvSpPr>
            <p:cNvPr id="15483" name="Freeform 114"/>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324D96"/>
            </a:solidFill>
            <a:ln w="9525">
              <a:solidFill>
                <a:srgbClr val="808080"/>
              </a:solidFill>
              <a:round/>
              <a:headEnd/>
              <a:tailEnd/>
            </a:ln>
          </p:spPr>
          <p:txBody>
            <a:bodyPr/>
            <a:lstStyle/>
            <a:p>
              <a:endParaRPr lang="en-US"/>
            </a:p>
          </p:txBody>
        </p:sp>
        <p:sp>
          <p:nvSpPr>
            <p:cNvPr id="15484" name="Freeform 115"/>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path>
              </a:pathLst>
            </a:custGeom>
            <a:solidFill>
              <a:srgbClr val="0000FF"/>
            </a:solidFill>
            <a:ln w="1270">
              <a:solidFill>
                <a:srgbClr val="808080"/>
              </a:solidFill>
              <a:round/>
              <a:headEnd/>
              <a:tailEnd/>
            </a:ln>
          </p:spPr>
          <p:txBody>
            <a:bodyPr/>
            <a:lstStyle/>
            <a:p>
              <a:endParaRPr lang="en-US"/>
            </a:p>
          </p:txBody>
        </p:sp>
        <p:sp>
          <p:nvSpPr>
            <p:cNvPr id="15485" name="Freeform 116"/>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FFFFFF"/>
            </a:solidFill>
            <a:ln w="9525">
              <a:solidFill>
                <a:srgbClr val="808080"/>
              </a:solidFill>
              <a:round/>
              <a:headEnd/>
              <a:tailEnd/>
            </a:ln>
          </p:spPr>
          <p:txBody>
            <a:bodyPr/>
            <a:lstStyle/>
            <a:p>
              <a:endParaRPr lang="en-US"/>
            </a:p>
          </p:txBody>
        </p:sp>
        <p:sp>
          <p:nvSpPr>
            <p:cNvPr id="15486" name="Freeform 117"/>
            <p:cNvSpPr>
              <a:spLocks/>
            </p:cNvSpPr>
            <p:nvPr/>
          </p:nvSpPr>
          <p:spPr bwMode="auto">
            <a:xfrm>
              <a:off x="1351" y="14501"/>
              <a:ext cx="150" cy="135"/>
            </a:xfrm>
            <a:custGeom>
              <a:avLst/>
              <a:gdLst>
                <a:gd name="T0" fmla="*/ 0 w 262"/>
                <a:gd name="T1" fmla="*/ 74 h 246"/>
                <a:gd name="T2" fmla="*/ 0 w 262"/>
                <a:gd name="T3" fmla="*/ 74 h 246"/>
                <a:gd name="T4" fmla="*/ 3 w 262"/>
                <a:gd name="T5" fmla="*/ 70 h 246"/>
                <a:gd name="T6" fmla="*/ 6 w 262"/>
                <a:gd name="T7" fmla="*/ 65 h 246"/>
                <a:gd name="T8" fmla="*/ 9 w 262"/>
                <a:gd name="T9" fmla="*/ 60 h 246"/>
                <a:gd name="T10" fmla="*/ 13 w 262"/>
                <a:gd name="T11" fmla="*/ 52 h 246"/>
                <a:gd name="T12" fmla="*/ 15 w 262"/>
                <a:gd name="T13" fmla="*/ 49 h 246"/>
                <a:gd name="T14" fmla="*/ 18 w 262"/>
                <a:gd name="T15" fmla="*/ 46 h 246"/>
                <a:gd name="T16" fmla="*/ 22 w 262"/>
                <a:gd name="T17" fmla="*/ 43 h 246"/>
                <a:gd name="T18" fmla="*/ 25 w 262"/>
                <a:gd name="T19" fmla="*/ 41 h 246"/>
                <a:gd name="T20" fmla="*/ 27 w 262"/>
                <a:gd name="T21" fmla="*/ 35 h 246"/>
                <a:gd name="T22" fmla="*/ 32 w 262"/>
                <a:gd name="T23" fmla="*/ 32 h 246"/>
                <a:gd name="T24" fmla="*/ 33 w 262"/>
                <a:gd name="T25" fmla="*/ 29 h 246"/>
                <a:gd name="T26" fmla="*/ 37 w 262"/>
                <a:gd name="T27" fmla="*/ 27 h 246"/>
                <a:gd name="T28" fmla="*/ 41 w 262"/>
                <a:gd name="T29" fmla="*/ 25 h 246"/>
                <a:gd name="T30" fmla="*/ 46 w 262"/>
                <a:gd name="T31" fmla="*/ 23 h 246"/>
                <a:gd name="T32" fmla="*/ 49 w 262"/>
                <a:gd name="T33" fmla="*/ 22 h 246"/>
                <a:gd name="T34" fmla="*/ 54 w 262"/>
                <a:gd name="T35" fmla="*/ 21 h 246"/>
                <a:gd name="T36" fmla="*/ 58 w 262"/>
                <a:gd name="T37" fmla="*/ 16 h 246"/>
                <a:gd name="T38" fmla="*/ 62 w 262"/>
                <a:gd name="T39" fmla="*/ 14 h 246"/>
                <a:gd name="T40" fmla="*/ 68 w 262"/>
                <a:gd name="T41" fmla="*/ 13 h 246"/>
                <a:gd name="T42" fmla="*/ 72 w 262"/>
                <a:gd name="T43" fmla="*/ 11 h 246"/>
                <a:gd name="T44" fmla="*/ 75 w 262"/>
                <a:gd name="T45" fmla="*/ 8 h 246"/>
                <a:gd name="T46" fmla="*/ 80 w 262"/>
                <a:gd name="T47" fmla="*/ 6 h 246"/>
                <a:gd name="T48" fmla="*/ 82 w 262"/>
                <a:gd name="T49" fmla="*/ 3 h 246"/>
                <a:gd name="T50" fmla="*/ 83 w 262"/>
                <a:gd name="T51" fmla="*/ 2 h 246"/>
                <a:gd name="T52" fmla="*/ 86 w 262"/>
                <a:gd name="T53" fmla="*/ 0 h 246"/>
                <a:gd name="T54" fmla="*/ 84 w 262"/>
                <a:gd name="T55" fmla="*/ 14 h 246"/>
                <a:gd name="T56" fmla="*/ 81 w 262"/>
                <a:gd name="T57" fmla="*/ 30 h 246"/>
                <a:gd name="T58" fmla="*/ 74 w 262"/>
                <a:gd name="T59" fmla="*/ 46 h 246"/>
                <a:gd name="T60" fmla="*/ 68 w 262"/>
                <a:gd name="T61" fmla="*/ 55 h 246"/>
                <a:gd name="T62" fmla="*/ 56 w 262"/>
                <a:gd name="T63" fmla="*/ 65 h 246"/>
                <a:gd name="T64" fmla="*/ 41 w 262"/>
                <a:gd name="T65" fmla="*/ 70 h 246"/>
                <a:gd name="T66" fmla="*/ 26 w 262"/>
                <a:gd name="T67" fmla="*/ 73 h 246"/>
                <a:gd name="T68" fmla="*/ 9 w 262"/>
                <a:gd name="T69" fmla="*/ 74 h 246"/>
                <a:gd name="T70" fmla="*/ 0 w 262"/>
                <a:gd name="T71" fmla="*/ 74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246"/>
                  </a:moveTo>
                  <a:lnTo>
                    <a:pt x="0" y="246"/>
                  </a:ln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path>
              </a:pathLst>
            </a:custGeom>
            <a:noFill/>
            <a:ln w="1270">
              <a:solidFill>
                <a:srgbClr val="808080"/>
              </a:solidFill>
              <a:round/>
              <a:headEnd/>
              <a:tailEnd/>
            </a:ln>
          </p:spPr>
          <p:txBody>
            <a:bodyPr/>
            <a:lstStyle/>
            <a:p>
              <a:endParaRPr lang="en-US"/>
            </a:p>
          </p:txBody>
        </p:sp>
        <p:sp>
          <p:nvSpPr>
            <p:cNvPr id="15487" name="Freeform 118"/>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close/>
                </a:path>
              </a:pathLst>
            </a:custGeom>
            <a:solidFill>
              <a:srgbClr val="324D96"/>
            </a:solidFill>
            <a:ln w="9525">
              <a:solidFill>
                <a:srgbClr val="808080"/>
              </a:solidFill>
              <a:round/>
              <a:headEnd/>
              <a:tailEnd/>
            </a:ln>
          </p:spPr>
          <p:txBody>
            <a:bodyPr/>
            <a:lstStyle/>
            <a:p>
              <a:endParaRPr lang="en-US"/>
            </a:p>
          </p:txBody>
        </p:sp>
        <p:sp>
          <p:nvSpPr>
            <p:cNvPr id="15488" name="Freeform 119"/>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324D96"/>
            </a:solidFill>
            <a:ln w="9525">
              <a:solidFill>
                <a:srgbClr val="808080"/>
              </a:solidFill>
              <a:round/>
              <a:headEnd/>
              <a:tailEnd/>
            </a:ln>
          </p:spPr>
          <p:txBody>
            <a:bodyPr/>
            <a:lstStyle/>
            <a:p>
              <a:endParaRPr lang="en-US"/>
            </a:p>
          </p:txBody>
        </p:sp>
        <p:sp>
          <p:nvSpPr>
            <p:cNvPr id="15489" name="Freeform 120"/>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path>
              </a:pathLst>
            </a:custGeom>
            <a:solidFill>
              <a:srgbClr val="0000FF"/>
            </a:solidFill>
            <a:ln w="1270">
              <a:solidFill>
                <a:srgbClr val="808080"/>
              </a:solidFill>
              <a:round/>
              <a:headEnd/>
              <a:tailEnd/>
            </a:ln>
          </p:spPr>
          <p:txBody>
            <a:bodyPr/>
            <a:lstStyle/>
            <a:p>
              <a:endParaRPr lang="en-US"/>
            </a:p>
          </p:txBody>
        </p:sp>
        <p:sp>
          <p:nvSpPr>
            <p:cNvPr id="15490" name="Freeform 121"/>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FFFFFF"/>
            </a:solidFill>
            <a:ln w="9525">
              <a:solidFill>
                <a:srgbClr val="808080"/>
              </a:solidFill>
              <a:round/>
              <a:headEnd/>
              <a:tailEnd/>
            </a:ln>
          </p:spPr>
          <p:txBody>
            <a:bodyPr/>
            <a:lstStyle/>
            <a:p>
              <a:endParaRPr lang="en-US"/>
            </a:p>
          </p:txBody>
        </p:sp>
        <p:sp>
          <p:nvSpPr>
            <p:cNvPr id="15491" name="Freeform 122"/>
            <p:cNvSpPr>
              <a:spLocks/>
            </p:cNvSpPr>
            <p:nvPr/>
          </p:nvSpPr>
          <p:spPr bwMode="auto">
            <a:xfrm>
              <a:off x="2154" y="15304"/>
              <a:ext cx="150" cy="147"/>
            </a:xfrm>
            <a:custGeom>
              <a:avLst/>
              <a:gdLst>
                <a:gd name="T0" fmla="*/ 0 w 263"/>
                <a:gd name="T1" fmla="*/ 81 h 266"/>
                <a:gd name="T2" fmla="*/ 0 w 263"/>
                <a:gd name="T3" fmla="*/ 81 h 266"/>
                <a:gd name="T4" fmla="*/ 6 w 263"/>
                <a:gd name="T5" fmla="*/ 78 h 266"/>
                <a:gd name="T6" fmla="*/ 14 w 263"/>
                <a:gd name="T7" fmla="*/ 75 h 266"/>
                <a:gd name="T8" fmla="*/ 17 w 263"/>
                <a:gd name="T9" fmla="*/ 73 h 266"/>
                <a:gd name="T10" fmla="*/ 25 w 263"/>
                <a:gd name="T11" fmla="*/ 70 h 266"/>
                <a:gd name="T12" fmla="*/ 29 w 263"/>
                <a:gd name="T13" fmla="*/ 68 h 266"/>
                <a:gd name="T14" fmla="*/ 33 w 263"/>
                <a:gd name="T15" fmla="*/ 64 h 266"/>
                <a:gd name="T16" fmla="*/ 36 w 263"/>
                <a:gd name="T17" fmla="*/ 60 h 266"/>
                <a:gd name="T18" fmla="*/ 41 w 263"/>
                <a:gd name="T19" fmla="*/ 58 h 266"/>
                <a:gd name="T20" fmla="*/ 45 w 263"/>
                <a:gd name="T21" fmla="*/ 56 h 266"/>
                <a:gd name="T22" fmla="*/ 47 w 263"/>
                <a:gd name="T23" fmla="*/ 54 h 266"/>
                <a:gd name="T24" fmla="*/ 50 w 263"/>
                <a:gd name="T25" fmla="*/ 50 h 266"/>
                <a:gd name="T26" fmla="*/ 52 w 263"/>
                <a:gd name="T27" fmla="*/ 47 h 266"/>
                <a:gd name="T28" fmla="*/ 54 w 263"/>
                <a:gd name="T29" fmla="*/ 45 h 266"/>
                <a:gd name="T30" fmla="*/ 58 w 263"/>
                <a:gd name="T31" fmla="*/ 37 h 266"/>
                <a:gd name="T32" fmla="*/ 59 w 263"/>
                <a:gd name="T33" fmla="*/ 33 h 266"/>
                <a:gd name="T34" fmla="*/ 61 w 263"/>
                <a:gd name="T35" fmla="*/ 30 h 266"/>
                <a:gd name="T36" fmla="*/ 63 w 263"/>
                <a:gd name="T37" fmla="*/ 25 h 266"/>
                <a:gd name="T38" fmla="*/ 67 w 263"/>
                <a:gd name="T39" fmla="*/ 21 h 266"/>
                <a:gd name="T40" fmla="*/ 70 w 263"/>
                <a:gd name="T41" fmla="*/ 17 h 266"/>
                <a:gd name="T42" fmla="*/ 72 w 263"/>
                <a:gd name="T43" fmla="*/ 12 h 266"/>
                <a:gd name="T44" fmla="*/ 74 w 263"/>
                <a:gd name="T45" fmla="*/ 8 h 266"/>
                <a:gd name="T46" fmla="*/ 76 w 263"/>
                <a:gd name="T47" fmla="*/ 6 h 266"/>
                <a:gd name="T48" fmla="*/ 79 w 263"/>
                <a:gd name="T49" fmla="*/ 4 h 266"/>
                <a:gd name="T50" fmla="*/ 82 w 263"/>
                <a:gd name="T51" fmla="*/ 1 h 266"/>
                <a:gd name="T52" fmla="*/ 86 w 263"/>
                <a:gd name="T53" fmla="*/ 0 h 266"/>
                <a:gd name="T54" fmla="*/ 66 w 263"/>
                <a:gd name="T55" fmla="*/ 1 h 266"/>
                <a:gd name="T56" fmla="*/ 49 w 263"/>
                <a:gd name="T57" fmla="*/ 4 h 266"/>
                <a:gd name="T58" fmla="*/ 33 w 263"/>
                <a:gd name="T59" fmla="*/ 10 h 266"/>
                <a:gd name="T60" fmla="*/ 23 w 263"/>
                <a:gd name="T61" fmla="*/ 17 h 266"/>
                <a:gd name="T62" fmla="*/ 14 w 263"/>
                <a:gd name="T63" fmla="*/ 28 h 266"/>
                <a:gd name="T64" fmla="*/ 6 w 263"/>
                <a:gd name="T65" fmla="*/ 45 h 266"/>
                <a:gd name="T66" fmla="*/ 2 w 263"/>
                <a:gd name="T67" fmla="*/ 56 h 266"/>
                <a:gd name="T68" fmla="*/ 0 w 263"/>
                <a:gd name="T69" fmla="*/ 73 h 266"/>
                <a:gd name="T70" fmla="*/ 0 w 263"/>
                <a:gd name="T71" fmla="*/ 81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3"/>
                <a:gd name="T109" fmla="*/ 0 h 266"/>
                <a:gd name="T110" fmla="*/ 263 w 263"/>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3" h="266">
                  <a:moveTo>
                    <a:pt x="0" y="266"/>
                  </a:moveTo>
                  <a:lnTo>
                    <a:pt x="0" y="266"/>
                  </a:ln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path>
              </a:pathLst>
            </a:custGeom>
            <a:noFill/>
            <a:ln w="1270">
              <a:solidFill>
                <a:srgbClr val="808080"/>
              </a:solidFill>
              <a:round/>
              <a:headEnd/>
              <a:tailEnd/>
            </a:ln>
          </p:spPr>
          <p:txBody>
            <a:bodyPr/>
            <a:lstStyle/>
            <a:p>
              <a:endParaRPr lang="en-US"/>
            </a:p>
          </p:txBody>
        </p:sp>
        <p:sp>
          <p:nvSpPr>
            <p:cNvPr id="15492" name="Freeform 123"/>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close/>
                </a:path>
              </a:pathLst>
            </a:custGeom>
            <a:solidFill>
              <a:srgbClr val="DD3832"/>
            </a:solidFill>
            <a:ln w="9525">
              <a:solidFill>
                <a:srgbClr val="808080"/>
              </a:solidFill>
              <a:round/>
              <a:headEnd/>
              <a:tailEnd/>
            </a:ln>
          </p:spPr>
          <p:txBody>
            <a:bodyPr/>
            <a:lstStyle/>
            <a:p>
              <a:endParaRPr lang="en-US"/>
            </a:p>
          </p:txBody>
        </p:sp>
        <p:sp>
          <p:nvSpPr>
            <p:cNvPr id="15493" name="Freeform 124"/>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DD3832"/>
            </a:solidFill>
            <a:ln w="9525">
              <a:solidFill>
                <a:srgbClr val="808080"/>
              </a:solidFill>
              <a:round/>
              <a:headEnd/>
              <a:tailEnd/>
            </a:ln>
          </p:spPr>
          <p:txBody>
            <a:bodyPr/>
            <a:lstStyle/>
            <a:p>
              <a:endParaRPr lang="en-US"/>
            </a:p>
          </p:txBody>
        </p:sp>
        <p:sp>
          <p:nvSpPr>
            <p:cNvPr id="15494" name="Freeform 125"/>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DD3832"/>
            </a:solidFill>
            <a:ln w="9525">
              <a:solidFill>
                <a:srgbClr val="808080"/>
              </a:solidFill>
              <a:round/>
              <a:headEnd/>
              <a:tailEnd/>
            </a:ln>
          </p:spPr>
          <p:txBody>
            <a:bodyPr/>
            <a:lstStyle/>
            <a:p>
              <a:endParaRPr lang="en-US"/>
            </a:p>
          </p:txBody>
        </p:sp>
        <p:sp>
          <p:nvSpPr>
            <p:cNvPr id="15495" name="Freeform 126"/>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DD3832"/>
            </a:solidFill>
            <a:ln w="9525">
              <a:solidFill>
                <a:srgbClr val="808080"/>
              </a:solidFill>
              <a:round/>
              <a:headEnd/>
              <a:tailEnd/>
            </a:ln>
          </p:spPr>
          <p:txBody>
            <a:bodyPr/>
            <a:lstStyle/>
            <a:p>
              <a:endParaRPr lang="en-US"/>
            </a:p>
          </p:txBody>
        </p:sp>
        <p:sp>
          <p:nvSpPr>
            <p:cNvPr id="15496" name="Freeform 127"/>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DD3832"/>
            </a:solidFill>
            <a:ln w="9525">
              <a:solidFill>
                <a:srgbClr val="808080"/>
              </a:solidFill>
              <a:round/>
              <a:headEnd/>
              <a:tailEnd/>
            </a:ln>
          </p:spPr>
          <p:txBody>
            <a:bodyPr/>
            <a:lstStyle/>
            <a:p>
              <a:endParaRPr lang="en-US"/>
            </a:p>
          </p:txBody>
        </p:sp>
        <p:sp>
          <p:nvSpPr>
            <p:cNvPr id="15497" name="Freeform 128"/>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DD3832"/>
            </a:solidFill>
            <a:ln w="9525">
              <a:solidFill>
                <a:srgbClr val="808080"/>
              </a:solidFill>
              <a:round/>
              <a:headEnd/>
              <a:tailEnd/>
            </a:ln>
          </p:spPr>
          <p:txBody>
            <a:bodyPr/>
            <a:lstStyle/>
            <a:p>
              <a:endParaRPr lang="en-US"/>
            </a:p>
          </p:txBody>
        </p:sp>
        <p:sp>
          <p:nvSpPr>
            <p:cNvPr id="15498" name="Freeform 129"/>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DD3832"/>
            </a:solidFill>
            <a:ln w="9525">
              <a:solidFill>
                <a:srgbClr val="808080"/>
              </a:solidFill>
              <a:round/>
              <a:headEnd/>
              <a:tailEnd/>
            </a:ln>
          </p:spPr>
          <p:txBody>
            <a:bodyPr/>
            <a:lstStyle/>
            <a:p>
              <a:endParaRPr lang="en-US"/>
            </a:p>
          </p:txBody>
        </p:sp>
        <p:sp>
          <p:nvSpPr>
            <p:cNvPr id="15499" name="Freeform 130"/>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DD3832"/>
            </a:solidFill>
            <a:ln w="9525">
              <a:solidFill>
                <a:srgbClr val="808080"/>
              </a:solidFill>
              <a:round/>
              <a:headEnd/>
              <a:tailEnd/>
            </a:ln>
          </p:spPr>
          <p:txBody>
            <a:bodyPr/>
            <a:lstStyle/>
            <a:p>
              <a:endParaRPr lang="en-US"/>
            </a:p>
          </p:txBody>
        </p:sp>
        <p:sp>
          <p:nvSpPr>
            <p:cNvPr id="15500" name="Freeform 131"/>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DD3832"/>
            </a:solidFill>
            <a:ln w="9525">
              <a:solidFill>
                <a:srgbClr val="808080"/>
              </a:solidFill>
              <a:round/>
              <a:headEnd/>
              <a:tailEnd/>
            </a:ln>
          </p:spPr>
          <p:txBody>
            <a:bodyPr/>
            <a:lstStyle/>
            <a:p>
              <a:endParaRPr lang="en-US"/>
            </a:p>
          </p:txBody>
        </p:sp>
        <p:sp>
          <p:nvSpPr>
            <p:cNvPr id="15501" name="Freeform 132"/>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path>
              </a:pathLst>
            </a:custGeom>
            <a:solidFill>
              <a:srgbClr val="FF00FF"/>
            </a:solidFill>
            <a:ln w="1270">
              <a:solidFill>
                <a:srgbClr val="808080"/>
              </a:solidFill>
              <a:round/>
              <a:headEnd/>
              <a:tailEnd/>
            </a:ln>
          </p:spPr>
          <p:txBody>
            <a:bodyPr/>
            <a:lstStyle/>
            <a:p>
              <a:endParaRPr lang="en-US"/>
            </a:p>
          </p:txBody>
        </p:sp>
        <p:sp>
          <p:nvSpPr>
            <p:cNvPr id="15502" name="Freeform 133"/>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FFFFFF"/>
            </a:solidFill>
            <a:ln w="9525">
              <a:solidFill>
                <a:srgbClr val="808080"/>
              </a:solidFill>
              <a:round/>
              <a:headEnd/>
              <a:tailEnd/>
            </a:ln>
          </p:spPr>
          <p:txBody>
            <a:bodyPr/>
            <a:lstStyle/>
            <a:p>
              <a:endParaRPr lang="en-US"/>
            </a:p>
          </p:txBody>
        </p:sp>
        <p:sp>
          <p:nvSpPr>
            <p:cNvPr id="15503" name="Freeform 134"/>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path>
              </a:pathLst>
            </a:custGeom>
            <a:noFill/>
            <a:ln w="1270">
              <a:solidFill>
                <a:srgbClr val="808080"/>
              </a:solidFill>
              <a:round/>
              <a:headEnd/>
              <a:tailEnd/>
            </a:ln>
          </p:spPr>
          <p:txBody>
            <a:bodyPr/>
            <a:lstStyle/>
            <a:p>
              <a:endParaRPr lang="en-US"/>
            </a:p>
          </p:txBody>
        </p:sp>
        <p:sp>
          <p:nvSpPr>
            <p:cNvPr id="15504" name="Freeform 135"/>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FFFFFF"/>
            </a:solidFill>
            <a:ln w="9525">
              <a:solidFill>
                <a:srgbClr val="808080"/>
              </a:solidFill>
              <a:round/>
              <a:headEnd/>
              <a:tailEnd/>
            </a:ln>
          </p:spPr>
          <p:txBody>
            <a:bodyPr/>
            <a:lstStyle/>
            <a:p>
              <a:endParaRPr lang="en-US"/>
            </a:p>
          </p:txBody>
        </p:sp>
        <p:sp>
          <p:nvSpPr>
            <p:cNvPr id="15505" name="Freeform 136"/>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path>
              </a:pathLst>
            </a:custGeom>
            <a:noFill/>
            <a:ln w="1270">
              <a:solidFill>
                <a:srgbClr val="808080"/>
              </a:solidFill>
              <a:round/>
              <a:headEnd/>
              <a:tailEnd/>
            </a:ln>
          </p:spPr>
          <p:txBody>
            <a:bodyPr/>
            <a:lstStyle/>
            <a:p>
              <a:endParaRPr lang="en-US"/>
            </a:p>
          </p:txBody>
        </p:sp>
        <p:sp>
          <p:nvSpPr>
            <p:cNvPr id="15506" name="Freeform 137"/>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FFFFFF"/>
            </a:solidFill>
            <a:ln w="9525">
              <a:solidFill>
                <a:srgbClr val="808080"/>
              </a:solidFill>
              <a:round/>
              <a:headEnd/>
              <a:tailEnd/>
            </a:ln>
          </p:spPr>
          <p:txBody>
            <a:bodyPr/>
            <a:lstStyle/>
            <a:p>
              <a:endParaRPr lang="en-US"/>
            </a:p>
          </p:txBody>
        </p:sp>
        <p:sp>
          <p:nvSpPr>
            <p:cNvPr id="15507" name="Freeform 138"/>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path>
              </a:pathLst>
            </a:custGeom>
            <a:noFill/>
            <a:ln w="1270">
              <a:solidFill>
                <a:srgbClr val="808080"/>
              </a:solidFill>
              <a:round/>
              <a:headEnd/>
              <a:tailEnd/>
            </a:ln>
          </p:spPr>
          <p:txBody>
            <a:bodyPr/>
            <a:lstStyle/>
            <a:p>
              <a:endParaRPr lang="en-US"/>
            </a:p>
          </p:txBody>
        </p:sp>
        <p:sp>
          <p:nvSpPr>
            <p:cNvPr id="15508" name="Freeform 139"/>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FFFFFF"/>
            </a:solidFill>
            <a:ln w="9525">
              <a:solidFill>
                <a:srgbClr val="808080"/>
              </a:solidFill>
              <a:round/>
              <a:headEnd/>
              <a:tailEnd/>
            </a:ln>
          </p:spPr>
          <p:txBody>
            <a:bodyPr/>
            <a:lstStyle/>
            <a:p>
              <a:endParaRPr lang="en-US"/>
            </a:p>
          </p:txBody>
        </p:sp>
        <p:sp>
          <p:nvSpPr>
            <p:cNvPr id="15509" name="Freeform 140"/>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path>
              </a:pathLst>
            </a:custGeom>
            <a:noFill/>
            <a:ln w="1270">
              <a:solidFill>
                <a:srgbClr val="808080"/>
              </a:solidFill>
              <a:round/>
              <a:headEnd/>
              <a:tailEnd/>
            </a:ln>
          </p:spPr>
          <p:txBody>
            <a:bodyPr/>
            <a:lstStyle/>
            <a:p>
              <a:endParaRPr lang="en-US"/>
            </a:p>
          </p:txBody>
        </p:sp>
        <p:sp>
          <p:nvSpPr>
            <p:cNvPr id="15510" name="Freeform 141"/>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FFFFFF"/>
            </a:solidFill>
            <a:ln w="9525">
              <a:solidFill>
                <a:srgbClr val="808080"/>
              </a:solidFill>
              <a:round/>
              <a:headEnd/>
              <a:tailEnd/>
            </a:ln>
          </p:spPr>
          <p:txBody>
            <a:bodyPr/>
            <a:lstStyle/>
            <a:p>
              <a:endParaRPr lang="en-US"/>
            </a:p>
          </p:txBody>
        </p:sp>
        <p:sp>
          <p:nvSpPr>
            <p:cNvPr id="15511" name="Freeform 142"/>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path>
              </a:pathLst>
            </a:custGeom>
            <a:noFill/>
            <a:ln w="1270">
              <a:solidFill>
                <a:srgbClr val="808080"/>
              </a:solidFill>
              <a:round/>
              <a:headEnd/>
              <a:tailEnd/>
            </a:ln>
          </p:spPr>
          <p:txBody>
            <a:bodyPr/>
            <a:lstStyle/>
            <a:p>
              <a:endParaRPr lang="en-US"/>
            </a:p>
          </p:txBody>
        </p:sp>
        <p:sp>
          <p:nvSpPr>
            <p:cNvPr id="15512" name="Freeform 143"/>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FFFFFF"/>
            </a:solidFill>
            <a:ln w="9525">
              <a:solidFill>
                <a:srgbClr val="808080"/>
              </a:solidFill>
              <a:round/>
              <a:headEnd/>
              <a:tailEnd/>
            </a:ln>
          </p:spPr>
          <p:txBody>
            <a:bodyPr/>
            <a:lstStyle/>
            <a:p>
              <a:endParaRPr lang="en-US"/>
            </a:p>
          </p:txBody>
        </p:sp>
        <p:sp>
          <p:nvSpPr>
            <p:cNvPr id="15513" name="Freeform 144"/>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path>
              </a:pathLst>
            </a:custGeom>
            <a:noFill/>
            <a:ln w="1270">
              <a:solidFill>
                <a:srgbClr val="808080"/>
              </a:solidFill>
              <a:round/>
              <a:headEnd/>
              <a:tailEnd/>
            </a:ln>
          </p:spPr>
          <p:txBody>
            <a:bodyPr/>
            <a:lstStyle/>
            <a:p>
              <a:endParaRPr lang="en-US"/>
            </a:p>
          </p:txBody>
        </p:sp>
        <p:sp>
          <p:nvSpPr>
            <p:cNvPr id="15514" name="Freeform 145"/>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FFFFFF"/>
            </a:solidFill>
            <a:ln w="9525">
              <a:solidFill>
                <a:srgbClr val="808080"/>
              </a:solidFill>
              <a:round/>
              <a:headEnd/>
              <a:tailEnd/>
            </a:ln>
          </p:spPr>
          <p:txBody>
            <a:bodyPr/>
            <a:lstStyle/>
            <a:p>
              <a:endParaRPr lang="en-US"/>
            </a:p>
          </p:txBody>
        </p:sp>
        <p:sp>
          <p:nvSpPr>
            <p:cNvPr id="15515" name="Freeform 146"/>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path>
              </a:pathLst>
            </a:custGeom>
            <a:noFill/>
            <a:ln w="1270">
              <a:solidFill>
                <a:srgbClr val="808080"/>
              </a:solidFill>
              <a:round/>
              <a:headEnd/>
              <a:tailEnd/>
            </a:ln>
          </p:spPr>
          <p:txBody>
            <a:bodyPr/>
            <a:lstStyle/>
            <a:p>
              <a:endParaRPr lang="en-US"/>
            </a:p>
          </p:txBody>
        </p:sp>
        <p:sp>
          <p:nvSpPr>
            <p:cNvPr id="15516" name="Freeform 147"/>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FFFFFF"/>
            </a:solidFill>
            <a:ln w="9525">
              <a:solidFill>
                <a:srgbClr val="808080"/>
              </a:solidFill>
              <a:round/>
              <a:headEnd/>
              <a:tailEnd/>
            </a:ln>
          </p:spPr>
          <p:txBody>
            <a:bodyPr/>
            <a:lstStyle/>
            <a:p>
              <a:endParaRPr lang="en-US"/>
            </a:p>
          </p:txBody>
        </p:sp>
        <p:sp>
          <p:nvSpPr>
            <p:cNvPr id="15517" name="Freeform 148"/>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path>
              </a:pathLst>
            </a:custGeom>
            <a:noFill/>
            <a:ln w="1270">
              <a:solidFill>
                <a:srgbClr val="808080"/>
              </a:solidFill>
              <a:round/>
              <a:headEnd/>
              <a:tailEnd/>
            </a:ln>
          </p:spPr>
          <p:txBody>
            <a:bodyPr/>
            <a:lstStyle/>
            <a:p>
              <a:endParaRPr lang="en-US"/>
            </a:p>
          </p:txBody>
        </p:sp>
        <p:sp>
          <p:nvSpPr>
            <p:cNvPr id="15518" name="Freeform 149"/>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close/>
                </a:path>
              </a:pathLst>
            </a:custGeom>
            <a:solidFill>
              <a:srgbClr val="324D96"/>
            </a:solidFill>
            <a:ln w="9525">
              <a:solidFill>
                <a:srgbClr val="808080"/>
              </a:solidFill>
              <a:round/>
              <a:headEnd/>
              <a:tailEnd/>
            </a:ln>
          </p:spPr>
          <p:txBody>
            <a:bodyPr/>
            <a:lstStyle/>
            <a:p>
              <a:endParaRPr lang="en-US"/>
            </a:p>
          </p:txBody>
        </p:sp>
        <p:sp>
          <p:nvSpPr>
            <p:cNvPr id="15519" name="Freeform 150"/>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324D96"/>
            </a:solidFill>
            <a:ln w="9525">
              <a:solidFill>
                <a:srgbClr val="808080"/>
              </a:solidFill>
              <a:round/>
              <a:headEnd/>
              <a:tailEnd/>
            </a:ln>
          </p:spPr>
          <p:txBody>
            <a:bodyPr/>
            <a:lstStyle/>
            <a:p>
              <a:endParaRPr lang="en-US"/>
            </a:p>
          </p:txBody>
        </p:sp>
        <p:sp>
          <p:nvSpPr>
            <p:cNvPr id="15520" name="Freeform 151"/>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path>
              </a:pathLst>
            </a:custGeom>
            <a:solidFill>
              <a:srgbClr val="0000FF"/>
            </a:solidFill>
            <a:ln w="1270">
              <a:solidFill>
                <a:srgbClr val="808080"/>
              </a:solidFill>
              <a:round/>
              <a:headEnd/>
              <a:tailEnd/>
            </a:ln>
          </p:spPr>
          <p:txBody>
            <a:bodyPr/>
            <a:lstStyle/>
            <a:p>
              <a:endParaRPr lang="en-US"/>
            </a:p>
          </p:txBody>
        </p:sp>
        <p:sp>
          <p:nvSpPr>
            <p:cNvPr id="15521" name="Freeform 152"/>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FFFFFF"/>
            </a:solidFill>
            <a:ln w="9525">
              <a:solidFill>
                <a:srgbClr val="808080"/>
              </a:solidFill>
              <a:round/>
              <a:headEnd/>
              <a:tailEnd/>
            </a:ln>
          </p:spPr>
          <p:txBody>
            <a:bodyPr/>
            <a:lstStyle/>
            <a:p>
              <a:endParaRPr lang="en-US"/>
            </a:p>
          </p:txBody>
        </p:sp>
        <p:sp>
          <p:nvSpPr>
            <p:cNvPr id="15522" name="Freeform 153"/>
            <p:cNvSpPr>
              <a:spLocks/>
            </p:cNvSpPr>
            <p:nvPr/>
          </p:nvSpPr>
          <p:spPr bwMode="auto">
            <a:xfrm>
              <a:off x="10585" y="14485"/>
              <a:ext cx="150" cy="136"/>
            </a:xfrm>
            <a:custGeom>
              <a:avLst/>
              <a:gdLst>
                <a:gd name="T0" fmla="*/ 86 w 262"/>
                <a:gd name="T1" fmla="*/ 75 h 246"/>
                <a:gd name="T2" fmla="*/ 86 w 262"/>
                <a:gd name="T3" fmla="*/ 75 h 246"/>
                <a:gd name="T4" fmla="*/ 82 w 262"/>
                <a:gd name="T5" fmla="*/ 69 h 246"/>
                <a:gd name="T6" fmla="*/ 80 w 262"/>
                <a:gd name="T7" fmla="*/ 65 h 246"/>
                <a:gd name="T8" fmla="*/ 76 w 262"/>
                <a:gd name="T9" fmla="*/ 60 h 246"/>
                <a:gd name="T10" fmla="*/ 73 w 262"/>
                <a:gd name="T11" fmla="*/ 53 h 246"/>
                <a:gd name="T12" fmla="*/ 70 w 262"/>
                <a:gd name="T13" fmla="*/ 50 h 246"/>
                <a:gd name="T14" fmla="*/ 68 w 262"/>
                <a:gd name="T15" fmla="*/ 47 h 246"/>
                <a:gd name="T16" fmla="*/ 64 w 262"/>
                <a:gd name="T17" fmla="*/ 44 h 246"/>
                <a:gd name="T18" fmla="*/ 61 w 262"/>
                <a:gd name="T19" fmla="*/ 41 h 246"/>
                <a:gd name="T20" fmla="*/ 58 w 262"/>
                <a:gd name="T21" fmla="*/ 34 h 246"/>
                <a:gd name="T22" fmla="*/ 56 w 262"/>
                <a:gd name="T23" fmla="*/ 32 h 246"/>
                <a:gd name="T24" fmla="*/ 53 w 262"/>
                <a:gd name="T25" fmla="*/ 30 h 246"/>
                <a:gd name="T26" fmla="*/ 49 w 262"/>
                <a:gd name="T27" fmla="*/ 28 h 246"/>
                <a:gd name="T28" fmla="*/ 46 w 262"/>
                <a:gd name="T29" fmla="*/ 25 h 246"/>
                <a:gd name="T30" fmla="*/ 40 w 262"/>
                <a:gd name="T31" fmla="*/ 25 h 246"/>
                <a:gd name="T32" fmla="*/ 35 w 262"/>
                <a:gd name="T33" fmla="*/ 22 h 246"/>
                <a:gd name="T34" fmla="*/ 33 w 262"/>
                <a:gd name="T35" fmla="*/ 21 h 246"/>
                <a:gd name="T36" fmla="*/ 28 w 262"/>
                <a:gd name="T37" fmla="*/ 16 h 246"/>
                <a:gd name="T38" fmla="*/ 23 w 262"/>
                <a:gd name="T39" fmla="*/ 15 h 246"/>
                <a:gd name="T40" fmla="*/ 18 w 262"/>
                <a:gd name="T41" fmla="*/ 13 h 246"/>
                <a:gd name="T42" fmla="*/ 13 w 262"/>
                <a:gd name="T43" fmla="*/ 11 h 246"/>
                <a:gd name="T44" fmla="*/ 11 w 262"/>
                <a:gd name="T45" fmla="*/ 8 h 246"/>
                <a:gd name="T46" fmla="*/ 6 w 262"/>
                <a:gd name="T47" fmla="*/ 7 h 246"/>
                <a:gd name="T48" fmla="*/ 3 w 262"/>
                <a:gd name="T49" fmla="*/ 3 h 246"/>
                <a:gd name="T50" fmla="*/ 2 w 262"/>
                <a:gd name="T51" fmla="*/ 2 h 246"/>
                <a:gd name="T52" fmla="*/ 0 w 262"/>
                <a:gd name="T53" fmla="*/ 0 h 246"/>
                <a:gd name="T54" fmla="*/ 2 w 262"/>
                <a:gd name="T55" fmla="*/ 16 h 246"/>
                <a:gd name="T56" fmla="*/ 5 w 262"/>
                <a:gd name="T57" fmla="*/ 30 h 246"/>
                <a:gd name="T58" fmla="*/ 11 w 262"/>
                <a:gd name="T59" fmla="*/ 47 h 246"/>
                <a:gd name="T60" fmla="*/ 20 w 262"/>
                <a:gd name="T61" fmla="*/ 55 h 246"/>
                <a:gd name="T62" fmla="*/ 30 w 262"/>
                <a:gd name="T63" fmla="*/ 65 h 246"/>
                <a:gd name="T64" fmla="*/ 45 w 262"/>
                <a:gd name="T65" fmla="*/ 71 h 246"/>
                <a:gd name="T66" fmla="*/ 58 w 262"/>
                <a:gd name="T67" fmla="*/ 74 h 246"/>
                <a:gd name="T68" fmla="*/ 76 w 262"/>
                <a:gd name="T69" fmla="*/ 75 h 246"/>
                <a:gd name="T70" fmla="*/ 86 w 262"/>
                <a:gd name="T71" fmla="*/ 75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262" y="246"/>
                  </a:moveTo>
                  <a:lnTo>
                    <a:pt x="262" y="246"/>
                  </a:ln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path>
              </a:pathLst>
            </a:custGeom>
            <a:noFill/>
            <a:ln w="1270">
              <a:solidFill>
                <a:srgbClr val="808080"/>
              </a:solidFill>
              <a:round/>
              <a:headEnd/>
              <a:tailEnd/>
            </a:ln>
          </p:spPr>
          <p:txBody>
            <a:bodyPr/>
            <a:lstStyle/>
            <a:p>
              <a:endParaRPr lang="en-US"/>
            </a:p>
          </p:txBody>
        </p:sp>
        <p:sp>
          <p:nvSpPr>
            <p:cNvPr id="15523" name="Freeform 154"/>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close/>
                </a:path>
              </a:pathLst>
            </a:custGeom>
            <a:solidFill>
              <a:srgbClr val="324D96"/>
            </a:solidFill>
            <a:ln w="9525">
              <a:solidFill>
                <a:srgbClr val="808080"/>
              </a:solidFill>
              <a:round/>
              <a:headEnd/>
              <a:tailEnd/>
            </a:ln>
          </p:spPr>
          <p:txBody>
            <a:bodyPr/>
            <a:lstStyle/>
            <a:p>
              <a:endParaRPr lang="en-US"/>
            </a:p>
          </p:txBody>
        </p:sp>
        <p:sp>
          <p:nvSpPr>
            <p:cNvPr id="15524" name="Freeform 155"/>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324D96"/>
            </a:solidFill>
            <a:ln w="9525">
              <a:solidFill>
                <a:srgbClr val="808080"/>
              </a:solidFill>
              <a:round/>
              <a:headEnd/>
              <a:tailEnd/>
            </a:ln>
          </p:spPr>
          <p:txBody>
            <a:bodyPr/>
            <a:lstStyle/>
            <a:p>
              <a:endParaRPr lang="en-US"/>
            </a:p>
          </p:txBody>
        </p:sp>
        <p:sp>
          <p:nvSpPr>
            <p:cNvPr id="15525" name="Freeform 156"/>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path>
              </a:pathLst>
            </a:custGeom>
            <a:solidFill>
              <a:srgbClr val="0000FF"/>
            </a:solidFill>
            <a:ln w="1270">
              <a:solidFill>
                <a:srgbClr val="808080"/>
              </a:solidFill>
              <a:round/>
              <a:headEnd/>
              <a:tailEnd/>
            </a:ln>
          </p:spPr>
          <p:txBody>
            <a:bodyPr/>
            <a:lstStyle/>
            <a:p>
              <a:endParaRPr lang="en-US"/>
            </a:p>
          </p:txBody>
        </p:sp>
        <p:sp>
          <p:nvSpPr>
            <p:cNvPr id="15526" name="Freeform 157"/>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FFFFFF"/>
            </a:solidFill>
            <a:ln w="9525">
              <a:solidFill>
                <a:srgbClr val="808080"/>
              </a:solidFill>
              <a:round/>
              <a:headEnd/>
              <a:tailEnd/>
            </a:ln>
          </p:spPr>
          <p:txBody>
            <a:bodyPr/>
            <a:lstStyle/>
            <a:p>
              <a:endParaRPr lang="en-US"/>
            </a:p>
          </p:txBody>
        </p:sp>
        <p:sp>
          <p:nvSpPr>
            <p:cNvPr id="15527" name="Freeform 158"/>
            <p:cNvSpPr>
              <a:spLocks/>
            </p:cNvSpPr>
            <p:nvPr/>
          </p:nvSpPr>
          <p:spPr bwMode="auto">
            <a:xfrm>
              <a:off x="9788" y="15290"/>
              <a:ext cx="146" cy="147"/>
            </a:xfrm>
            <a:custGeom>
              <a:avLst/>
              <a:gdLst>
                <a:gd name="T0" fmla="*/ 83 w 258"/>
                <a:gd name="T1" fmla="*/ 81 h 268"/>
                <a:gd name="T2" fmla="*/ 83 w 258"/>
                <a:gd name="T3" fmla="*/ 81 h 268"/>
                <a:gd name="T4" fmla="*/ 76 w 258"/>
                <a:gd name="T5" fmla="*/ 77 h 268"/>
                <a:gd name="T6" fmla="*/ 71 w 258"/>
                <a:gd name="T7" fmla="*/ 74 h 268"/>
                <a:gd name="T8" fmla="*/ 66 w 258"/>
                <a:gd name="T9" fmla="*/ 72 h 268"/>
                <a:gd name="T10" fmla="*/ 59 w 258"/>
                <a:gd name="T11" fmla="*/ 70 h 268"/>
                <a:gd name="T12" fmla="*/ 55 w 258"/>
                <a:gd name="T13" fmla="*/ 67 h 268"/>
                <a:gd name="T14" fmla="*/ 50 w 258"/>
                <a:gd name="T15" fmla="*/ 63 h 268"/>
                <a:gd name="T16" fmla="*/ 48 w 258"/>
                <a:gd name="T17" fmla="*/ 60 h 268"/>
                <a:gd name="T18" fmla="*/ 44 w 258"/>
                <a:gd name="T19" fmla="*/ 57 h 268"/>
                <a:gd name="T20" fmla="*/ 40 w 258"/>
                <a:gd name="T21" fmla="*/ 55 h 268"/>
                <a:gd name="T22" fmla="*/ 37 w 258"/>
                <a:gd name="T23" fmla="*/ 54 h 268"/>
                <a:gd name="T24" fmla="*/ 35 w 258"/>
                <a:gd name="T25" fmla="*/ 50 h 268"/>
                <a:gd name="T26" fmla="*/ 32 w 258"/>
                <a:gd name="T27" fmla="*/ 46 h 268"/>
                <a:gd name="T28" fmla="*/ 30 w 258"/>
                <a:gd name="T29" fmla="*/ 44 h 268"/>
                <a:gd name="T30" fmla="*/ 28 w 258"/>
                <a:gd name="T31" fmla="*/ 37 h 268"/>
                <a:gd name="T32" fmla="*/ 24 w 258"/>
                <a:gd name="T33" fmla="*/ 33 h 268"/>
                <a:gd name="T34" fmla="*/ 23 w 258"/>
                <a:gd name="T35" fmla="*/ 30 h 268"/>
                <a:gd name="T36" fmla="*/ 22 w 258"/>
                <a:gd name="T37" fmla="*/ 26 h 268"/>
                <a:gd name="T38" fmla="*/ 18 w 258"/>
                <a:gd name="T39" fmla="*/ 21 h 268"/>
                <a:gd name="T40" fmla="*/ 15 w 258"/>
                <a:gd name="T41" fmla="*/ 17 h 268"/>
                <a:gd name="T42" fmla="*/ 13 w 258"/>
                <a:gd name="T43" fmla="*/ 13 h 268"/>
                <a:gd name="T44" fmla="*/ 10 w 258"/>
                <a:gd name="T45" fmla="*/ 9 h 268"/>
                <a:gd name="T46" fmla="*/ 9 w 258"/>
                <a:gd name="T47" fmla="*/ 6 h 268"/>
                <a:gd name="T48" fmla="*/ 6 w 258"/>
                <a:gd name="T49" fmla="*/ 4 h 268"/>
                <a:gd name="T50" fmla="*/ 3 w 258"/>
                <a:gd name="T51" fmla="*/ 3 h 268"/>
                <a:gd name="T52" fmla="*/ 0 w 258"/>
                <a:gd name="T53" fmla="*/ 0 h 268"/>
                <a:gd name="T54" fmla="*/ 18 w 258"/>
                <a:gd name="T55" fmla="*/ 2 h 268"/>
                <a:gd name="T56" fmla="*/ 36 w 258"/>
                <a:gd name="T57" fmla="*/ 4 h 268"/>
                <a:gd name="T58" fmla="*/ 50 w 258"/>
                <a:gd name="T59" fmla="*/ 10 h 268"/>
                <a:gd name="T60" fmla="*/ 62 w 258"/>
                <a:gd name="T61" fmla="*/ 19 h 268"/>
                <a:gd name="T62" fmla="*/ 71 w 258"/>
                <a:gd name="T63" fmla="*/ 28 h 268"/>
                <a:gd name="T64" fmla="*/ 79 w 258"/>
                <a:gd name="T65" fmla="*/ 44 h 268"/>
                <a:gd name="T66" fmla="*/ 81 w 258"/>
                <a:gd name="T67" fmla="*/ 55 h 268"/>
                <a:gd name="T68" fmla="*/ 83 w 258"/>
                <a:gd name="T69" fmla="*/ 72 h 268"/>
                <a:gd name="T70" fmla="*/ 83 w 258"/>
                <a:gd name="T71" fmla="*/ 81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8"/>
                <a:gd name="T110" fmla="*/ 258 w 258"/>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8">
                  <a:moveTo>
                    <a:pt x="258" y="268"/>
                  </a:moveTo>
                  <a:lnTo>
                    <a:pt x="258" y="268"/>
                  </a:ln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path>
              </a:pathLst>
            </a:custGeom>
            <a:noFill/>
            <a:ln w="1270">
              <a:solidFill>
                <a:srgbClr val="808080"/>
              </a:solidFill>
              <a:round/>
              <a:headEnd/>
              <a:tailEnd/>
            </a:ln>
          </p:spPr>
          <p:txBody>
            <a:bodyPr/>
            <a:lstStyle/>
            <a:p>
              <a:endParaRPr lang="en-US"/>
            </a:p>
          </p:txBody>
        </p:sp>
        <p:sp>
          <p:nvSpPr>
            <p:cNvPr id="15528" name="Freeform 159"/>
            <p:cNvSpPr>
              <a:spLocks/>
            </p:cNvSpPr>
            <p:nvPr/>
          </p:nvSpPr>
          <p:spPr bwMode="auto">
            <a:xfrm>
              <a:off x="2285" y="15410"/>
              <a:ext cx="7509" cy="14"/>
            </a:xfrm>
            <a:custGeom>
              <a:avLst/>
              <a:gdLst>
                <a:gd name="T0" fmla="*/ 4287 w 13154"/>
                <a:gd name="T1" fmla="*/ 4 h 25"/>
                <a:gd name="T2" fmla="*/ 4287 w 13154"/>
                <a:gd name="T3" fmla="*/ 0 h 25"/>
                <a:gd name="T4" fmla="*/ 0 w 13154"/>
                <a:gd name="T5" fmla="*/ 0 h 25"/>
                <a:gd name="T6" fmla="*/ 0 w 13154"/>
                <a:gd name="T7" fmla="*/ 8 h 25"/>
                <a:gd name="T8" fmla="*/ 4287 w 13154"/>
                <a:gd name="T9" fmla="*/ 8 h 25"/>
                <a:gd name="T10" fmla="*/ 4287 w 13154"/>
                <a:gd name="T11" fmla="*/ 4 h 25"/>
                <a:gd name="T12" fmla="*/ 0 60000 65536"/>
                <a:gd name="T13" fmla="*/ 0 60000 65536"/>
                <a:gd name="T14" fmla="*/ 0 60000 65536"/>
                <a:gd name="T15" fmla="*/ 0 60000 65536"/>
                <a:gd name="T16" fmla="*/ 0 60000 65536"/>
                <a:gd name="T17" fmla="*/ 0 60000 65536"/>
                <a:gd name="T18" fmla="*/ 0 w 13154"/>
                <a:gd name="T19" fmla="*/ 0 h 25"/>
                <a:gd name="T20" fmla="*/ 13154 w 13154"/>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4" h="25">
                  <a:moveTo>
                    <a:pt x="13154" y="14"/>
                  </a:moveTo>
                  <a:lnTo>
                    <a:pt x="13154" y="0"/>
                  </a:lnTo>
                  <a:lnTo>
                    <a:pt x="0" y="0"/>
                  </a:lnTo>
                  <a:lnTo>
                    <a:pt x="0" y="25"/>
                  </a:lnTo>
                  <a:lnTo>
                    <a:pt x="13154" y="25"/>
                  </a:lnTo>
                  <a:lnTo>
                    <a:pt x="13154" y="14"/>
                  </a:lnTo>
                  <a:close/>
                </a:path>
              </a:pathLst>
            </a:custGeom>
            <a:solidFill>
              <a:srgbClr val="121415"/>
            </a:solidFill>
            <a:ln w="9525">
              <a:solidFill>
                <a:srgbClr val="808080"/>
              </a:solidFill>
              <a:round/>
              <a:headEnd/>
              <a:tailEnd/>
            </a:ln>
          </p:spPr>
          <p:txBody>
            <a:bodyPr/>
            <a:lstStyle/>
            <a:p>
              <a:endParaRPr lang="en-US"/>
            </a:p>
          </p:txBody>
        </p:sp>
        <p:sp>
          <p:nvSpPr>
            <p:cNvPr id="15529" name="Freeform 160"/>
            <p:cNvSpPr>
              <a:spLocks/>
            </p:cNvSpPr>
            <p:nvPr/>
          </p:nvSpPr>
          <p:spPr bwMode="auto">
            <a:xfrm>
              <a:off x="2297" y="15350"/>
              <a:ext cx="7478" cy="36"/>
            </a:xfrm>
            <a:custGeom>
              <a:avLst/>
              <a:gdLst>
                <a:gd name="T0" fmla="*/ 4268 w 13101"/>
                <a:gd name="T1" fmla="*/ 9 h 65"/>
                <a:gd name="T2" fmla="*/ 4268 w 13101"/>
                <a:gd name="T3" fmla="*/ 0 h 65"/>
                <a:gd name="T4" fmla="*/ 0 w 13101"/>
                <a:gd name="T5" fmla="*/ 0 h 65"/>
                <a:gd name="T6" fmla="*/ 0 w 13101"/>
                <a:gd name="T7" fmla="*/ 20 h 65"/>
                <a:gd name="T8" fmla="*/ 4268 w 13101"/>
                <a:gd name="T9" fmla="*/ 20 h 65"/>
                <a:gd name="T10" fmla="*/ 4268 w 13101"/>
                <a:gd name="T11" fmla="*/ 9 h 65"/>
                <a:gd name="T12" fmla="*/ 0 60000 65536"/>
                <a:gd name="T13" fmla="*/ 0 60000 65536"/>
                <a:gd name="T14" fmla="*/ 0 60000 65536"/>
                <a:gd name="T15" fmla="*/ 0 60000 65536"/>
                <a:gd name="T16" fmla="*/ 0 60000 65536"/>
                <a:gd name="T17" fmla="*/ 0 60000 65536"/>
                <a:gd name="T18" fmla="*/ 0 w 13101"/>
                <a:gd name="T19" fmla="*/ 0 h 65"/>
                <a:gd name="T20" fmla="*/ 13101 w 13101"/>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13101" h="65">
                  <a:moveTo>
                    <a:pt x="13101" y="29"/>
                  </a:moveTo>
                  <a:lnTo>
                    <a:pt x="13101" y="0"/>
                  </a:lnTo>
                  <a:lnTo>
                    <a:pt x="0" y="0"/>
                  </a:lnTo>
                  <a:lnTo>
                    <a:pt x="0" y="65"/>
                  </a:lnTo>
                  <a:lnTo>
                    <a:pt x="13101" y="65"/>
                  </a:lnTo>
                  <a:lnTo>
                    <a:pt x="13101" y="29"/>
                  </a:lnTo>
                  <a:close/>
                </a:path>
              </a:pathLst>
            </a:custGeom>
            <a:solidFill>
              <a:srgbClr val="FF00FF"/>
            </a:solidFill>
            <a:ln w="9525">
              <a:solidFill>
                <a:srgbClr val="808080"/>
              </a:solidFill>
              <a:round/>
              <a:headEnd/>
              <a:tailEnd/>
            </a:ln>
          </p:spPr>
          <p:txBody>
            <a:bodyPr/>
            <a:lstStyle/>
            <a:p>
              <a:endParaRPr lang="en-US"/>
            </a:p>
          </p:txBody>
        </p:sp>
        <p:sp>
          <p:nvSpPr>
            <p:cNvPr id="15530" name="Line 161"/>
            <p:cNvSpPr>
              <a:spLocks noChangeShapeType="1"/>
            </p:cNvSpPr>
            <p:nvPr/>
          </p:nvSpPr>
          <p:spPr bwMode="auto">
            <a:xfrm>
              <a:off x="2323" y="15448"/>
              <a:ext cx="7436" cy="2"/>
            </a:xfrm>
            <a:prstGeom prst="line">
              <a:avLst/>
            </a:prstGeom>
            <a:noFill/>
            <a:ln w="1270">
              <a:solidFill>
                <a:srgbClr val="808080"/>
              </a:solidFill>
              <a:round/>
              <a:headEnd/>
              <a:tailEnd/>
            </a:ln>
          </p:spPr>
          <p:txBody>
            <a:bodyPr/>
            <a:lstStyle/>
            <a:p>
              <a:endParaRPr lang="en-US"/>
            </a:p>
          </p:txBody>
        </p:sp>
        <p:sp>
          <p:nvSpPr>
            <p:cNvPr id="15531" name="Line 162"/>
            <p:cNvSpPr>
              <a:spLocks noChangeShapeType="1"/>
            </p:cNvSpPr>
            <p:nvPr/>
          </p:nvSpPr>
          <p:spPr bwMode="auto">
            <a:xfrm>
              <a:off x="1302" y="2240"/>
              <a:ext cx="1" cy="12227"/>
            </a:xfrm>
            <a:prstGeom prst="line">
              <a:avLst/>
            </a:prstGeom>
            <a:noFill/>
            <a:ln w="1270">
              <a:solidFill>
                <a:srgbClr val="808080"/>
              </a:solidFill>
              <a:round/>
              <a:headEnd/>
              <a:tailEnd/>
            </a:ln>
          </p:spPr>
          <p:txBody>
            <a:bodyPr/>
            <a:lstStyle/>
            <a:p>
              <a:endParaRPr lang="en-US"/>
            </a:p>
          </p:txBody>
        </p:sp>
        <p:sp>
          <p:nvSpPr>
            <p:cNvPr id="15532" name="Freeform 163"/>
            <p:cNvSpPr>
              <a:spLocks/>
            </p:cNvSpPr>
            <p:nvPr/>
          </p:nvSpPr>
          <p:spPr bwMode="auto">
            <a:xfrm>
              <a:off x="1335" y="2233"/>
              <a:ext cx="16" cy="12241"/>
            </a:xfrm>
            <a:custGeom>
              <a:avLst/>
              <a:gdLst>
                <a:gd name="T0" fmla="*/ 4 w 29"/>
                <a:gd name="T1" fmla="*/ 6752 h 22191"/>
                <a:gd name="T2" fmla="*/ 9 w 29"/>
                <a:gd name="T3" fmla="*/ 6752 h 22191"/>
                <a:gd name="T4" fmla="*/ 9 w 29"/>
                <a:gd name="T5" fmla="*/ 0 h 22191"/>
                <a:gd name="T6" fmla="*/ 0 w 29"/>
                <a:gd name="T7" fmla="*/ 0 h 22191"/>
                <a:gd name="T8" fmla="*/ 0 w 29"/>
                <a:gd name="T9" fmla="*/ 6752 h 22191"/>
                <a:gd name="T10" fmla="*/ 4 w 29"/>
                <a:gd name="T11" fmla="*/ 6752 h 22191"/>
                <a:gd name="T12" fmla="*/ 0 60000 65536"/>
                <a:gd name="T13" fmla="*/ 0 60000 65536"/>
                <a:gd name="T14" fmla="*/ 0 60000 65536"/>
                <a:gd name="T15" fmla="*/ 0 60000 65536"/>
                <a:gd name="T16" fmla="*/ 0 60000 65536"/>
                <a:gd name="T17" fmla="*/ 0 60000 65536"/>
                <a:gd name="T18" fmla="*/ 0 w 29"/>
                <a:gd name="T19" fmla="*/ 0 h 22191"/>
                <a:gd name="T20" fmla="*/ 29 w 29"/>
                <a:gd name="T21" fmla="*/ 22191 h 22191"/>
              </a:gdLst>
              <a:ahLst/>
              <a:cxnLst>
                <a:cxn ang="T12">
                  <a:pos x="T0" y="T1"/>
                </a:cxn>
                <a:cxn ang="T13">
                  <a:pos x="T2" y="T3"/>
                </a:cxn>
                <a:cxn ang="T14">
                  <a:pos x="T4" y="T5"/>
                </a:cxn>
                <a:cxn ang="T15">
                  <a:pos x="T6" y="T7"/>
                </a:cxn>
                <a:cxn ang="T16">
                  <a:pos x="T8" y="T9"/>
                </a:cxn>
                <a:cxn ang="T17">
                  <a:pos x="T10" y="T11"/>
                </a:cxn>
              </a:cxnLst>
              <a:rect l="T18" t="T19" r="T20" b="T21"/>
              <a:pathLst>
                <a:path w="29" h="22191">
                  <a:moveTo>
                    <a:pt x="15" y="22191"/>
                  </a:moveTo>
                  <a:lnTo>
                    <a:pt x="29" y="22191"/>
                  </a:lnTo>
                  <a:lnTo>
                    <a:pt x="29" y="0"/>
                  </a:lnTo>
                  <a:lnTo>
                    <a:pt x="0" y="0"/>
                  </a:lnTo>
                  <a:lnTo>
                    <a:pt x="0" y="22191"/>
                  </a:lnTo>
                  <a:lnTo>
                    <a:pt x="15" y="22191"/>
                  </a:lnTo>
                  <a:close/>
                </a:path>
              </a:pathLst>
            </a:custGeom>
            <a:solidFill>
              <a:srgbClr val="121415"/>
            </a:solidFill>
            <a:ln w="9525">
              <a:solidFill>
                <a:srgbClr val="808080"/>
              </a:solidFill>
              <a:round/>
              <a:headEnd/>
              <a:tailEnd/>
            </a:ln>
          </p:spPr>
          <p:txBody>
            <a:bodyPr/>
            <a:lstStyle/>
            <a:p>
              <a:endParaRPr lang="en-US"/>
            </a:p>
          </p:txBody>
        </p:sp>
        <p:sp>
          <p:nvSpPr>
            <p:cNvPr id="15533" name="Freeform 164"/>
            <p:cNvSpPr>
              <a:spLocks/>
            </p:cNvSpPr>
            <p:nvPr/>
          </p:nvSpPr>
          <p:spPr bwMode="auto">
            <a:xfrm>
              <a:off x="1374" y="2249"/>
              <a:ext cx="35" cy="12263"/>
            </a:xfrm>
            <a:custGeom>
              <a:avLst/>
              <a:gdLst>
                <a:gd name="T0" fmla="*/ 11 w 61"/>
                <a:gd name="T1" fmla="*/ 6764 h 22231"/>
                <a:gd name="T2" fmla="*/ 20 w 61"/>
                <a:gd name="T3" fmla="*/ 6764 h 22231"/>
                <a:gd name="T4" fmla="*/ 20 w 61"/>
                <a:gd name="T5" fmla="*/ 0 h 22231"/>
                <a:gd name="T6" fmla="*/ 0 w 61"/>
                <a:gd name="T7" fmla="*/ 0 h 22231"/>
                <a:gd name="T8" fmla="*/ 0 w 61"/>
                <a:gd name="T9" fmla="*/ 6764 h 22231"/>
                <a:gd name="T10" fmla="*/ 11 w 61"/>
                <a:gd name="T11" fmla="*/ 6764 h 22231"/>
                <a:gd name="T12" fmla="*/ 0 60000 65536"/>
                <a:gd name="T13" fmla="*/ 0 60000 65536"/>
                <a:gd name="T14" fmla="*/ 0 60000 65536"/>
                <a:gd name="T15" fmla="*/ 0 60000 65536"/>
                <a:gd name="T16" fmla="*/ 0 60000 65536"/>
                <a:gd name="T17" fmla="*/ 0 60000 65536"/>
                <a:gd name="T18" fmla="*/ 0 w 61"/>
                <a:gd name="T19" fmla="*/ 0 h 22231"/>
                <a:gd name="T20" fmla="*/ 61 w 61"/>
                <a:gd name="T21" fmla="*/ 22231 h 22231"/>
              </a:gdLst>
              <a:ahLst/>
              <a:cxnLst>
                <a:cxn ang="T12">
                  <a:pos x="T0" y="T1"/>
                </a:cxn>
                <a:cxn ang="T13">
                  <a:pos x="T2" y="T3"/>
                </a:cxn>
                <a:cxn ang="T14">
                  <a:pos x="T4" y="T5"/>
                </a:cxn>
                <a:cxn ang="T15">
                  <a:pos x="T6" y="T7"/>
                </a:cxn>
                <a:cxn ang="T16">
                  <a:pos x="T8" y="T9"/>
                </a:cxn>
                <a:cxn ang="T17">
                  <a:pos x="T10" y="T11"/>
                </a:cxn>
              </a:cxnLst>
              <a:rect l="T18" t="T19" r="T20" b="T21"/>
              <a:pathLst>
                <a:path w="61" h="22231">
                  <a:moveTo>
                    <a:pt x="33" y="22231"/>
                  </a:moveTo>
                  <a:lnTo>
                    <a:pt x="61" y="22231"/>
                  </a:lnTo>
                  <a:lnTo>
                    <a:pt x="61" y="0"/>
                  </a:lnTo>
                  <a:lnTo>
                    <a:pt x="0" y="0"/>
                  </a:lnTo>
                  <a:lnTo>
                    <a:pt x="0" y="22231"/>
                  </a:lnTo>
                  <a:lnTo>
                    <a:pt x="33" y="22231"/>
                  </a:lnTo>
                  <a:close/>
                </a:path>
              </a:pathLst>
            </a:custGeom>
            <a:solidFill>
              <a:srgbClr val="FF00FF"/>
            </a:solidFill>
            <a:ln w="9525">
              <a:solidFill>
                <a:srgbClr val="808080"/>
              </a:solidFill>
              <a:round/>
              <a:headEnd/>
              <a:tailEnd/>
            </a:ln>
          </p:spPr>
          <p:txBody>
            <a:bodyPr/>
            <a:lstStyle/>
            <a:p>
              <a:endParaRPr lang="en-US"/>
            </a:p>
          </p:txBody>
        </p:sp>
        <p:sp>
          <p:nvSpPr>
            <p:cNvPr id="15534" name="Line 165"/>
            <p:cNvSpPr>
              <a:spLocks noChangeShapeType="1"/>
            </p:cNvSpPr>
            <p:nvPr/>
          </p:nvSpPr>
          <p:spPr bwMode="auto">
            <a:xfrm>
              <a:off x="10724" y="2264"/>
              <a:ext cx="1" cy="12207"/>
            </a:xfrm>
            <a:prstGeom prst="line">
              <a:avLst/>
            </a:prstGeom>
            <a:noFill/>
            <a:ln w="1270">
              <a:solidFill>
                <a:srgbClr val="808080"/>
              </a:solidFill>
              <a:round/>
              <a:headEnd/>
              <a:tailEnd/>
            </a:ln>
          </p:spPr>
          <p:txBody>
            <a:bodyPr/>
            <a:lstStyle/>
            <a:p>
              <a:endParaRPr lang="en-US"/>
            </a:p>
          </p:txBody>
        </p:sp>
        <p:sp>
          <p:nvSpPr>
            <p:cNvPr id="15535" name="Freeform 166"/>
            <p:cNvSpPr>
              <a:spLocks/>
            </p:cNvSpPr>
            <p:nvPr/>
          </p:nvSpPr>
          <p:spPr bwMode="auto">
            <a:xfrm>
              <a:off x="10679" y="2258"/>
              <a:ext cx="18" cy="12169"/>
            </a:xfrm>
            <a:custGeom>
              <a:avLst/>
              <a:gdLst>
                <a:gd name="T0" fmla="*/ 6 w 30"/>
                <a:gd name="T1" fmla="*/ 6713 h 22061"/>
                <a:gd name="T2" fmla="*/ 11 w 30"/>
                <a:gd name="T3" fmla="*/ 6713 h 22061"/>
                <a:gd name="T4" fmla="*/ 11 w 30"/>
                <a:gd name="T5" fmla="*/ 0 h 22061"/>
                <a:gd name="T6" fmla="*/ 0 w 30"/>
                <a:gd name="T7" fmla="*/ 0 h 22061"/>
                <a:gd name="T8" fmla="*/ 0 w 30"/>
                <a:gd name="T9" fmla="*/ 6713 h 22061"/>
                <a:gd name="T10" fmla="*/ 6 w 30"/>
                <a:gd name="T11" fmla="*/ 6713 h 22061"/>
                <a:gd name="T12" fmla="*/ 0 60000 65536"/>
                <a:gd name="T13" fmla="*/ 0 60000 65536"/>
                <a:gd name="T14" fmla="*/ 0 60000 65536"/>
                <a:gd name="T15" fmla="*/ 0 60000 65536"/>
                <a:gd name="T16" fmla="*/ 0 60000 65536"/>
                <a:gd name="T17" fmla="*/ 0 60000 65536"/>
                <a:gd name="T18" fmla="*/ 0 w 30"/>
                <a:gd name="T19" fmla="*/ 0 h 22061"/>
                <a:gd name="T20" fmla="*/ 30 w 30"/>
                <a:gd name="T21" fmla="*/ 22061 h 22061"/>
              </a:gdLst>
              <a:ahLst/>
              <a:cxnLst>
                <a:cxn ang="T12">
                  <a:pos x="T0" y="T1"/>
                </a:cxn>
                <a:cxn ang="T13">
                  <a:pos x="T2" y="T3"/>
                </a:cxn>
                <a:cxn ang="T14">
                  <a:pos x="T4" y="T5"/>
                </a:cxn>
                <a:cxn ang="T15">
                  <a:pos x="T6" y="T7"/>
                </a:cxn>
                <a:cxn ang="T16">
                  <a:pos x="T8" y="T9"/>
                </a:cxn>
                <a:cxn ang="T17">
                  <a:pos x="T10" y="T11"/>
                </a:cxn>
              </a:cxnLst>
              <a:rect l="T18" t="T19" r="T20" b="T21"/>
              <a:pathLst>
                <a:path w="30" h="22061">
                  <a:moveTo>
                    <a:pt x="16" y="22061"/>
                  </a:moveTo>
                  <a:lnTo>
                    <a:pt x="30" y="22061"/>
                  </a:lnTo>
                  <a:lnTo>
                    <a:pt x="30" y="0"/>
                  </a:lnTo>
                  <a:lnTo>
                    <a:pt x="0" y="0"/>
                  </a:lnTo>
                  <a:lnTo>
                    <a:pt x="0" y="22061"/>
                  </a:lnTo>
                  <a:lnTo>
                    <a:pt x="16" y="22061"/>
                  </a:lnTo>
                  <a:close/>
                </a:path>
              </a:pathLst>
            </a:custGeom>
            <a:solidFill>
              <a:srgbClr val="121415"/>
            </a:solidFill>
            <a:ln w="9525">
              <a:solidFill>
                <a:srgbClr val="808080"/>
              </a:solidFill>
              <a:round/>
              <a:headEnd/>
              <a:tailEnd/>
            </a:ln>
          </p:spPr>
          <p:txBody>
            <a:bodyPr/>
            <a:lstStyle/>
            <a:p>
              <a:endParaRPr lang="en-US"/>
            </a:p>
          </p:txBody>
        </p:sp>
        <p:sp>
          <p:nvSpPr>
            <p:cNvPr id="15536" name="Freeform 167"/>
            <p:cNvSpPr>
              <a:spLocks/>
            </p:cNvSpPr>
            <p:nvPr/>
          </p:nvSpPr>
          <p:spPr bwMode="auto">
            <a:xfrm>
              <a:off x="10625" y="2247"/>
              <a:ext cx="36" cy="12204"/>
            </a:xfrm>
            <a:custGeom>
              <a:avLst/>
              <a:gdLst>
                <a:gd name="T0" fmla="*/ 10 w 65"/>
                <a:gd name="T1" fmla="*/ 6731 h 22126"/>
                <a:gd name="T2" fmla="*/ 20 w 65"/>
                <a:gd name="T3" fmla="*/ 6731 h 22126"/>
                <a:gd name="T4" fmla="*/ 20 w 65"/>
                <a:gd name="T5" fmla="*/ 0 h 22126"/>
                <a:gd name="T6" fmla="*/ 0 w 65"/>
                <a:gd name="T7" fmla="*/ 0 h 22126"/>
                <a:gd name="T8" fmla="*/ 0 w 65"/>
                <a:gd name="T9" fmla="*/ 6731 h 22126"/>
                <a:gd name="T10" fmla="*/ 10 w 65"/>
                <a:gd name="T11" fmla="*/ 6731 h 22126"/>
                <a:gd name="T12" fmla="*/ 0 60000 65536"/>
                <a:gd name="T13" fmla="*/ 0 60000 65536"/>
                <a:gd name="T14" fmla="*/ 0 60000 65536"/>
                <a:gd name="T15" fmla="*/ 0 60000 65536"/>
                <a:gd name="T16" fmla="*/ 0 60000 65536"/>
                <a:gd name="T17" fmla="*/ 0 60000 65536"/>
                <a:gd name="T18" fmla="*/ 0 w 65"/>
                <a:gd name="T19" fmla="*/ 0 h 22126"/>
                <a:gd name="T20" fmla="*/ 65 w 65"/>
                <a:gd name="T21" fmla="*/ 22126 h 22126"/>
              </a:gdLst>
              <a:ahLst/>
              <a:cxnLst>
                <a:cxn ang="T12">
                  <a:pos x="T0" y="T1"/>
                </a:cxn>
                <a:cxn ang="T13">
                  <a:pos x="T2" y="T3"/>
                </a:cxn>
                <a:cxn ang="T14">
                  <a:pos x="T4" y="T5"/>
                </a:cxn>
                <a:cxn ang="T15">
                  <a:pos x="T6" y="T7"/>
                </a:cxn>
                <a:cxn ang="T16">
                  <a:pos x="T8" y="T9"/>
                </a:cxn>
                <a:cxn ang="T17">
                  <a:pos x="T10" y="T11"/>
                </a:cxn>
              </a:cxnLst>
              <a:rect l="T18" t="T19" r="T20" b="T21"/>
              <a:pathLst>
                <a:path w="65" h="22126">
                  <a:moveTo>
                    <a:pt x="32" y="22126"/>
                  </a:moveTo>
                  <a:lnTo>
                    <a:pt x="65" y="22126"/>
                  </a:lnTo>
                  <a:lnTo>
                    <a:pt x="65" y="0"/>
                  </a:lnTo>
                  <a:lnTo>
                    <a:pt x="0" y="0"/>
                  </a:lnTo>
                  <a:lnTo>
                    <a:pt x="0" y="22126"/>
                  </a:lnTo>
                  <a:lnTo>
                    <a:pt x="32" y="22126"/>
                  </a:lnTo>
                  <a:close/>
                </a:path>
              </a:pathLst>
            </a:custGeom>
            <a:solidFill>
              <a:srgbClr val="FF00FF"/>
            </a:solidFill>
            <a:ln w="9525">
              <a:solidFill>
                <a:srgbClr val="808080"/>
              </a:solidFill>
              <a:round/>
              <a:headEnd/>
              <a:tailEnd/>
            </a:ln>
          </p:spPr>
          <p:txBody>
            <a:bodyPr/>
            <a:lstStyle/>
            <a:p>
              <a:endParaRPr lang="en-US"/>
            </a:p>
          </p:txBody>
        </p:sp>
      </p:grpSp>
      <p:sp>
        <p:nvSpPr>
          <p:cNvPr id="9384" name="AutoShape 168"/>
          <p:cNvSpPr>
            <a:spLocks noChangeArrowheads="1"/>
          </p:cNvSpPr>
          <p:nvPr/>
        </p:nvSpPr>
        <p:spPr bwMode="auto">
          <a:xfrm>
            <a:off x="0" y="1447800"/>
            <a:ext cx="8534400" cy="1600200"/>
          </a:xfrm>
          <a:prstGeom prst="wedgeEllipseCallout">
            <a:avLst>
              <a:gd name="adj1" fmla="val -39139"/>
              <a:gd name="adj2" fmla="val 68153"/>
            </a:avLst>
          </a:prstGeom>
          <a:solidFill>
            <a:srgbClr val="FFCCFF"/>
          </a:solidFill>
          <a:ln w="9525">
            <a:solidFill>
              <a:schemeClr val="tx1"/>
            </a:solidFill>
            <a:miter lim="800000"/>
            <a:headEnd/>
            <a:tailEnd/>
          </a:ln>
        </p:spPr>
        <p:txBody>
          <a:bodyPr/>
          <a:lstStyle/>
          <a:p>
            <a:pPr algn="ctr"/>
            <a:endParaRPr lang="en-US" sz="2400">
              <a:latin typeface="Arial" charset="0"/>
            </a:endParaRPr>
          </a:p>
        </p:txBody>
      </p:sp>
      <p:sp>
        <p:nvSpPr>
          <p:cNvPr id="9385" name="Text Box 169"/>
          <p:cNvSpPr txBox="1">
            <a:spLocks noChangeArrowheads="1"/>
          </p:cNvSpPr>
          <p:nvPr/>
        </p:nvSpPr>
        <p:spPr bwMode="auto">
          <a:xfrm>
            <a:off x="381000" y="1600200"/>
            <a:ext cx="7924800" cy="1384300"/>
          </a:xfrm>
          <a:prstGeom prst="rect">
            <a:avLst/>
          </a:prstGeom>
          <a:noFill/>
          <a:ln w="9525">
            <a:noFill/>
            <a:miter lim="800000"/>
            <a:headEnd/>
            <a:tailEnd/>
          </a:ln>
        </p:spPr>
        <p:txBody>
          <a:bodyPr>
            <a:spAutoFit/>
          </a:bodyPr>
          <a:lstStyle/>
          <a:p>
            <a:pPr algn="ctr">
              <a:spcBef>
                <a:spcPct val="50000"/>
              </a:spcBef>
            </a:pPr>
            <a:r>
              <a:rPr lang="en-US" sz="2800">
                <a:solidFill>
                  <a:srgbClr val="0000FF"/>
                </a:solidFill>
                <a:latin typeface="Arial" charset="0"/>
              </a:rPr>
              <a:t>- Tiếng nói, tiếng hát, tiếng khóc của trẻ em, tiếng cười, tiếng động cơ, tiếng đánh trống, tiếng đàn, lắc ống bơ, mở sách…</a:t>
            </a:r>
          </a:p>
        </p:txBody>
      </p:sp>
      <p:sp>
        <p:nvSpPr>
          <p:cNvPr id="9386" name="AutoShape 170"/>
          <p:cNvSpPr>
            <a:spLocks noChangeArrowheads="1"/>
          </p:cNvSpPr>
          <p:nvPr/>
        </p:nvSpPr>
        <p:spPr bwMode="auto">
          <a:xfrm>
            <a:off x="0" y="1981200"/>
            <a:ext cx="8534400" cy="1524000"/>
          </a:xfrm>
          <a:prstGeom prst="wedgeEllipseCallout">
            <a:avLst>
              <a:gd name="adj1" fmla="val -40403"/>
              <a:gd name="adj2" fmla="val 68023"/>
            </a:avLst>
          </a:prstGeom>
          <a:solidFill>
            <a:srgbClr val="FFCCFF"/>
          </a:solidFill>
          <a:ln w="9525">
            <a:solidFill>
              <a:schemeClr val="tx1"/>
            </a:solidFill>
            <a:miter lim="800000"/>
            <a:headEnd/>
            <a:tailEnd/>
          </a:ln>
        </p:spPr>
        <p:txBody>
          <a:bodyPr/>
          <a:lstStyle/>
          <a:p>
            <a:pPr algn="ctr"/>
            <a:endParaRPr lang="en-US" sz="2400">
              <a:latin typeface="Arial" charset="0"/>
            </a:endParaRPr>
          </a:p>
        </p:txBody>
      </p:sp>
      <p:sp>
        <p:nvSpPr>
          <p:cNvPr id="15372" name="Text Box 171"/>
          <p:cNvSpPr txBox="1">
            <a:spLocks noChangeArrowheads="1"/>
          </p:cNvSpPr>
          <p:nvPr/>
        </p:nvSpPr>
        <p:spPr bwMode="auto">
          <a:xfrm>
            <a:off x="685800" y="2819400"/>
            <a:ext cx="52578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9388" name="Text Box 172"/>
          <p:cNvSpPr txBox="1">
            <a:spLocks noChangeArrowheads="1"/>
          </p:cNvSpPr>
          <p:nvPr/>
        </p:nvSpPr>
        <p:spPr bwMode="auto">
          <a:xfrm>
            <a:off x="838200" y="2286000"/>
            <a:ext cx="6781800" cy="954088"/>
          </a:xfrm>
          <a:prstGeom prst="rect">
            <a:avLst/>
          </a:prstGeom>
          <a:noFill/>
          <a:ln w="9525">
            <a:noFill/>
            <a:miter lim="800000"/>
            <a:headEnd/>
            <a:tailEnd/>
          </a:ln>
        </p:spPr>
        <p:txBody>
          <a:bodyPr>
            <a:spAutoFit/>
          </a:bodyPr>
          <a:lstStyle/>
          <a:p>
            <a:pPr algn="ctr"/>
            <a:r>
              <a:rPr lang="en-US" sz="2400">
                <a:solidFill>
                  <a:srgbClr val="0000FF"/>
                </a:solidFill>
                <a:latin typeface="Arial" charset="0"/>
              </a:rPr>
              <a:t>- </a:t>
            </a:r>
            <a:r>
              <a:rPr lang="en-US" sz="2800">
                <a:solidFill>
                  <a:srgbClr val="0000FF"/>
                </a:solidFill>
                <a:latin typeface="Arial" charset="0"/>
              </a:rPr>
              <a:t>Tiếng gà gáy, tiếng sấm sét, tiếng sóng vổ, tiếng suối chảy…</a:t>
            </a:r>
          </a:p>
        </p:txBody>
      </p:sp>
      <p:sp>
        <p:nvSpPr>
          <p:cNvPr id="9389" name="AutoShape 173"/>
          <p:cNvSpPr>
            <a:spLocks noChangeArrowheads="1"/>
          </p:cNvSpPr>
          <p:nvPr/>
        </p:nvSpPr>
        <p:spPr bwMode="auto">
          <a:xfrm>
            <a:off x="0" y="2667000"/>
            <a:ext cx="8534400" cy="1676400"/>
          </a:xfrm>
          <a:prstGeom prst="wedgeEllipseCallout">
            <a:avLst>
              <a:gd name="adj1" fmla="val -35380"/>
              <a:gd name="adj2" fmla="val 65435"/>
            </a:avLst>
          </a:prstGeom>
          <a:solidFill>
            <a:srgbClr val="FFCCFF"/>
          </a:solidFill>
          <a:ln w="9525">
            <a:solidFill>
              <a:schemeClr val="tx1"/>
            </a:solidFill>
            <a:miter lim="800000"/>
            <a:headEnd/>
            <a:tailEnd/>
          </a:ln>
        </p:spPr>
        <p:txBody>
          <a:bodyPr/>
          <a:lstStyle/>
          <a:p>
            <a:pPr algn="ctr"/>
            <a:endParaRPr lang="en-US" sz="2400">
              <a:latin typeface="Arial" charset="0"/>
            </a:endParaRPr>
          </a:p>
        </p:txBody>
      </p:sp>
      <p:sp>
        <p:nvSpPr>
          <p:cNvPr id="9390" name="Text Box 174"/>
          <p:cNvSpPr txBox="1">
            <a:spLocks noChangeArrowheads="1"/>
          </p:cNvSpPr>
          <p:nvPr/>
        </p:nvSpPr>
        <p:spPr bwMode="auto">
          <a:xfrm rot="-253334">
            <a:off x="609600" y="2874963"/>
            <a:ext cx="7543800" cy="955675"/>
          </a:xfrm>
          <a:prstGeom prst="rect">
            <a:avLst/>
          </a:prstGeom>
          <a:noFill/>
          <a:ln w="9525">
            <a:noFill/>
            <a:miter lim="800000"/>
            <a:headEnd/>
            <a:tailEnd/>
          </a:ln>
        </p:spPr>
        <p:txBody>
          <a:bodyPr>
            <a:spAutoFit/>
          </a:bodyPr>
          <a:lstStyle/>
          <a:p>
            <a:r>
              <a:rPr lang="en-US" sz="2800">
                <a:solidFill>
                  <a:srgbClr val="0000FF"/>
                </a:solidFill>
                <a:latin typeface="Arial" charset="0"/>
              </a:rPr>
              <a:t>Tiếng gà gáy , tiếng loa phát thanh, tiếng chim hót , tiếng động cơ , tiếng trống trường</a:t>
            </a:r>
            <a:r>
              <a:rPr lang="en-US" sz="1600">
                <a:latin typeface="Arial" charset="0"/>
              </a:rPr>
              <a:t> .</a:t>
            </a:r>
          </a:p>
        </p:txBody>
      </p:sp>
      <p:sp>
        <p:nvSpPr>
          <p:cNvPr id="9391" name="AutoShape 175"/>
          <p:cNvSpPr>
            <a:spLocks noChangeArrowheads="1"/>
          </p:cNvSpPr>
          <p:nvPr/>
        </p:nvSpPr>
        <p:spPr bwMode="auto">
          <a:xfrm>
            <a:off x="381000" y="3581400"/>
            <a:ext cx="8458200" cy="1752600"/>
          </a:xfrm>
          <a:prstGeom prst="wedgeEllipseCallout">
            <a:avLst>
              <a:gd name="adj1" fmla="val -40370"/>
              <a:gd name="adj2" fmla="val 59602"/>
            </a:avLst>
          </a:prstGeom>
          <a:solidFill>
            <a:srgbClr val="FFCCFF"/>
          </a:solidFill>
          <a:ln w="9525">
            <a:solidFill>
              <a:schemeClr val="tx1"/>
            </a:solidFill>
            <a:miter lim="800000"/>
            <a:headEnd/>
            <a:tailEnd/>
          </a:ln>
        </p:spPr>
        <p:txBody>
          <a:bodyPr/>
          <a:lstStyle/>
          <a:p>
            <a:pPr algn="ctr"/>
            <a:endParaRPr lang="en-US" sz="2400">
              <a:latin typeface="Arial" charset="0"/>
            </a:endParaRPr>
          </a:p>
        </p:txBody>
      </p:sp>
      <p:sp>
        <p:nvSpPr>
          <p:cNvPr id="9392" name="Text Box 176"/>
          <p:cNvSpPr txBox="1">
            <a:spLocks noChangeArrowheads="1"/>
          </p:cNvSpPr>
          <p:nvPr/>
        </p:nvSpPr>
        <p:spPr bwMode="auto">
          <a:xfrm>
            <a:off x="533400" y="3657600"/>
            <a:ext cx="7696200" cy="1384300"/>
          </a:xfrm>
          <a:prstGeom prst="rect">
            <a:avLst/>
          </a:prstGeom>
          <a:noFill/>
          <a:ln w="9525">
            <a:noFill/>
            <a:miter lim="800000"/>
            <a:headEnd/>
            <a:tailEnd/>
          </a:ln>
        </p:spPr>
        <p:txBody>
          <a:bodyPr>
            <a:spAutoFit/>
          </a:bodyPr>
          <a:lstStyle/>
          <a:p>
            <a:pPr algn="ctr"/>
            <a:r>
              <a:rPr lang="en-US" sz="2400">
                <a:solidFill>
                  <a:srgbClr val="0000FF"/>
                </a:solidFill>
                <a:latin typeface="Arial" charset="0"/>
              </a:rPr>
              <a:t>- </a:t>
            </a:r>
            <a:r>
              <a:rPr lang="en-US" sz="2800">
                <a:solidFill>
                  <a:srgbClr val="0000FF"/>
                </a:solidFill>
                <a:latin typeface="Arial" charset="0"/>
              </a:rPr>
              <a:t>Tiếng nói, tiếng cười, tiếng loa phát thanh, tiếng chim hót, tiếng động cơ, tiếng trống trường ……</a:t>
            </a:r>
          </a:p>
        </p:txBody>
      </p:sp>
      <p:sp>
        <p:nvSpPr>
          <p:cNvPr id="9393" name="AutoShape 177"/>
          <p:cNvSpPr>
            <a:spLocks noChangeArrowheads="1"/>
          </p:cNvSpPr>
          <p:nvPr/>
        </p:nvSpPr>
        <p:spPr bwMode="auto">
          <a:xfrm>
            <a:off x="152400" y="4572000"/>
            <a:ext cx="8458200" cy="1447800"/>
          </a:xfrm>
          <a:prstGeom prst="wedgeEllipseCallout">
            <a:avLst>
              <a:gd name="adj1" fmla="val -40370"/>
              <a:gd name="adj2" fmla="val 61625"/>
            </a:avLst>
          </a:prstGeom>
          <a:solidFill>
            <a:srgbClr val="FFCCFF"/>
          </a:solidFill>
          <a:ln w="9525">
            <a:solidFill>
              <a:schemeClr val="tx1"/>
            </a:solidFill>
            <a:miter lim="800000"/>
            <a:headEnd/>
            <a:tailEnd/>
          </a:ln>
        </p:spPr>
        <p:txBody>
          <a:bodyPr/>
          <a:lstStyle/>
          <a:p>
            <a:pPr algn="ctr"/>
            <a:endParaRPr lang="en-US" sz="2400">
              <a:latin typeface="Arial" charset="0"/>
            </a:endParaRPr>
          </a:p>
        </p:txBody>
      </p:sp>
      <p:sp>
        <p:nvSpPr>
          <p:cNvPr id="9394" name="Text Box 178"/>
          <p:cNvSpPr txBox="1">
            <a:spLocks noChangeArrowheads="1"/>
          </p:cNvSpPr>
          <p:nvPr/>
        </p:nvSpPr>
        <p:spPr bwMode="auto">
          <a:xfrm>
            <a:off x="762000" y="4648200"/>
            <a:ext cx="7543800" cy="1169988"/>
          </a:xfrm>
          <a:prstGeom prst="rect">
            <a:avLst/>
          </a:prstGeom>
          <a:noFill/>
          <a:ln w="9525">
            <a:noFill/>
            <a:miter lim="800000"/>
            <a:headEnd/>
            <a:tailEnd/>
          </a:ln>
        </p:spPr>
        <p:txBody>
          <a:bodyPr>
            <a:spAutoFit/>
          </a:bodyPr>
          <a:lstStyle/>
          <a:p>
            <a:pPr>
              <a:spcBef>
                <a:spcPct val="50000"/>
              </a:spcBef>
              <a:buFontTx/>
              <a:buChar char="-"/>
            </a:pPr>
            <a:r>
              <a:rPr lang="en-US" sz="2800">
                <a:solidFill>
                  <a:srgbClr val="0000FF"/>
                </a:solidFill>
                <a:latin typeface="Arial" charset="0"/>
              </a:rPr>
              <a:t>Tiếng dế kêu, tiếng ếch nhái, tiếng côn  </a:t>
            </a:r>
          </a:p>
          <a:p>
            <a:pPr>
              <a:spcBef>
                <a:spcPct val="50000"/>
              </a:spcBef>
              <a:buFontTx/>
              <a:buChar char="-"/>
            </a:pPr>
            <a:r>
              <a:rPr lang="en-US" sz="2800">
                <a:solidFill>
                  <a:srgbClr val="0000FF"/>
                </a:solidFill>
                <a:latin typeface="Arial" charset="0"/>
              </a:rPr>
              <a:t>       trùng …</a:t>
            </a:r>
          </a:p>
        </p:txBody>
      </p:sp>
      <p:pic>
        <p:nvPicPr>
          <p:cNvPr id="9395" name="clock.avi">
            <a:hlinkClick r:id="" action="ppaction://media"/>
          </p:cNvPr>
          <p:cNvPicPr>
            <a:picLocks noRot="1" noChangeAspect="1" noChangeArrowheads="1"/>
          </p:cNvPicPr>
          <p:nvPr>
            <p:ph/>
            <a:videoFile r:link="rId1"/>
          </p:nvPr>
        </p:nvPicPr>
        <p:blipFill>
          <a:blip r:embed="rId3"/>
          <a:srcRect/>
          <a:stretch>
            <a:fillRect/>
          </a:stretch>
        </p:blipFill>
        <p:spPr>
          <a:xfrm>
            <a:off x="8077200" y="6096000"/>
            <a:ext cx="847725" cy="7620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9221"/>
                                        </p:tgtEl>
                                        <p:attrNameLst>
                                          <p:attrName>style.visibility</p:attrName>
                                        </p:attrNameLst>
                                      </p:cBhvr>
                                      <p:to>
                                        <p:strVal val="visible"/>
                                      </p:to>
                                    </p:set>
                                    <p:anim calcmode="discrete" valueType="clr">
                                      <p:cBhvr override="childStyle">
                                        <p:cTn id="7" dur="80"/>
                                        <p:tgtEl>
                                          <p:spTgt spid="922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221"/>
                                        </p:tgtEl>
                                        <p:attrNameLst>
                                          <p:attrName>fillcolor</p:attrName>
                                        </p:attrNameLst>
                                      </p:cBhvr>
                                      <p:tavLst>
                                        <p:tav tm="0">
                                          <p:val>
                                            <p:clrVal>
                                              <a:schemeClr val="accent2"/>
                                            </p:clrVal>
                                          </p:val>
                                        </p:tav>
                                        <p:tav tm="50000">
                                          <p:val>
                                            <p:clrVal>
                                              <a:schemeClr val="hlink"/>
                                            </p:clrVal>
                                          </p:val>
                                        </p:tav>
                                      </p:tavLst>
                                    </p:anim>
                                    <p:set>
                                      <p:cBhvr>
                                        <p:cTn id="9" dur="80"/>
                                        <p:tgtEl>
                                          <p:spTgt spid="9221"/>
                                        </p:tgtEl>
                                        <p:attrNameLst>
                                          <p:attrName>fill.type</p:attrName>
                                        </p:attrNameLst>
                                      </p:cBhvr>
                                      <p:to>
                                        <p:strVal val="solid"/>
                                      </p:to>
                                    </p:set>
                                  </p:childTnLst>
                                </p:cTn>
                              </p:par>
                            </p:childTnLst>
                          </p:cTn>
                        </p:par>
                        <p:par>
                          <p:cTn id="10" fill="hold" nodeType="afterGroup">
                            <p:stCondLst>
                              <p:cond delay="156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9222"/>
                                        </p:tgtEl>
                                        <p:attrNameLst>
                                          <p:attrName>style.visibility</p:attrName>
                                        </p:attrNameLst>
                                      </p:cBhvr>
                                      <p:to>
                                        <p:strVal val="visible"/>
                                      </p:to>
                                    </p:set>
                                    <p:anim calcmode="discrete" valueType="clr">
                                      <p:cBhvr override="childStyle">
                                        <p:cTn id="13" dur="80"/>
                                        <p:tgtEl>
                                          <p:spTgt spid="9222"/>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222"/>
                                        </p:tgtEl>
                                        <p:attrNameLst>
                                          <p:attrName>fillcolor</p:attrName>
                                        </p:attrNameLst>
                                      </p:cBhvr>
                                      <p:tavLst>
                                        <p:tav tm="0">
                                          <p:val>
                                            <p:clrVal>
                                              <a:schemeClr val="accent2"/>
                                            </p:clrVal>
                                          </p:val>
                                        </p:tav>
                                        <p:tav tm="50000">
                                          <p:val>
                                            <p:clrVal>
                                              <a:schemeClr val="hlink"/>
                                            </p:clrVal>
                                          </p:val>
                                        </p:tav>
                                      </p:tavLst>
                                    </p:anim>
                                    <p:set>
                                      <p:cBhvr>
                                        <p:cTn id="15" dur="80"/>
                                        <p:tgtEl>
                                          <p:spTgt spid="9222"/>
                                        </p:tgtEl>
                                        <p:attrNameLst>
                                          <p:attrName>fill.type</p:attrName>
                                        </p:attrNameLst>
                                      </p:cBhvr>
                                      <p:to>
                                        <p:strVal val="solid"/>
                                      </p:to>
                                    </p:set>
                                  </p:childTnLst>
                                </p:cTn>
                              </p:par>
                            </p:childTnLst>
                          </p:cTn>
                        </p:par>
                        <p:par>
                          <p:cTn id="16" fill="hold" nodeType="afterGroup">
                            <p:stCondLst>
                              <p:cond delay="3920"/>
                            </p:stCondLst>
                            <p:childTnLst>
                              <p:par>
                                <p:cTn id="17" presetID="3" presetClass="entr" presetSubtype="10" fill="hold" grpId="0" nodeType="afterEffect">
                                  <p:stCondLst>
                                    <p:cond delay="0"/>
                                  </p:stCondLst>
                                  <p:childTnLst>
                                    <p:set>
                                      <p:cBhvr>
                                        <p:cTn id="18" dur="1" fill="hold">
                                          <p:stCondLst>
                                            <p:cond delay="0"/>
                                          </p:stCondLst>
                                        </p:cTn>
                                        <p:tgtEl>
                                          <p:spTgt spid="9223"/>
                                        </p:tgtEl>
                                        <p:attrNameLst>
                                          <p:attrName>style.visibility</p:attrName>
                                        </p:attrNameLst>
                                      </p:cBhvr>
                                      <p:to>
                                        <p:strVal val="visible"/>
                                      </p:to>
                                    </p:set>
                                    <p:animEffect transition="in" filter="blinds(horizontal)">
                                      <p:cBhvr>
                                        <p:cTn id="19" dur="500"/>
                                        <p:tgtEl>
                                          <p:spTgt spid="922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ox(in)">
                                      <p:cBhvr>
                                        <p:cTn id="24" dur="5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mediacall" presetSubtype="0" fill="hold" nodeType="clickEffect">
                                  <p:stCondLst>
                                    <p:cond delay="0"/>
                                  </p:stCondLst>
                                  <p:childTnLst>
                                    <p:cmd type="call" cmd="playFrom(0.0)">
                                      <p:cBhvr>
                                        <p:cTn id="28" dur="12000" fill="hold"/>
                                        <p:tgtEl>
                                          <p:spTgt spid="9395"/>
                                        </p:tgtEl>
                                      </p:cBhvr>
                                    </p:cmd>
                                  </p:childTnLst>
                                </p:cTn>
                              </p:par>
                            </p:childTnLst>
                          </p:cTn>
                        </p:par>
                      </p:childTnLst>
                    </p:cTn>
                  </p:par>
                  <p:par>
                    <p:cTn id="29" fill="hold" nodeType="clickPar">
                      <p:stCondLst>
                        <p:cond delay="indefinite"/>
                      </p:stCondLst>
                      <p:childTnLst>
                        <p:par>
                          <p:cTn id="30" fill="hold" nodeType="withGroup">
                            <p:stCondLst>
                              <p:cond delay="0"/>
                            </p:stCondLst>
                            <p:childTnLst>
                              <p:par>
                                <p:cTn id="31" presetID="6" presetClass="exit" presetSubtype="16" fill="hold" nodeType="clickEffect">
                                  <p:stCondLst>
                                    <p:cond delay="0"/>
                                  </p:stCondLst>
                                  <p:childTnLst>
                                    <p:animEffect transition="out" filter="circle(in)">
                                      <p:cBhvr>
                                        <p:cTn id="32" dur="2000"/>
                                        <p:tgtEl>
                                          <p:spTgt spid="9395"/>
                                        </p:tgtEl>
                                      </p:cBhvr>
                                    </p:animEffect>
                                    <p:set>
                                      <p:cBhvr>
                                        <p:cTn id="33" dur="1" fill="hold">
                                          <p:stCondLst>
                                            <p:cond delay="1999"/>
                                          </p:stCondLst>
                                        </p:cTn>
                                        <p:tgtEl>
                                          <p:spTgt spid="9395"/>
                                        </p:tgtEl>
                                        <p:attrNameLst>
                                          <p:attrName>style.visibility</p:attrName>
                                        </p:attrNameLst>
                                      </p:cBhvr>
                                      <p:to>
                                        <p:strVal val="hidden"/>
                                      </p:to>
                                    </p:set>
                                    <p:cmd type="call" cmd="stop">
                                      <p:cBhvr>
                                        <p:cTn id="34" dur="1">
                                          <p:stCondLst>
                                            <p:cond delay="1999"/>
                                          </p:stCondLst>
                                        </p:cTn>
                                        <p:tgtEl>
                                          <p:spTgt spid="9395"/>
                                        </p:tgtEl>
                                      </p:cBhvr>
                                    </p:cmd>
                                  </p:childTnLst>
                                </p:cTn>
                              </p:par>
                            </p:childTnLst>
                          </p:cTn>
                        </p:par>
                      </p:childTnLst>
                    </p:cTn>
                  </p:par>
                  <p:par>
                    <p:cTn id="35" fill="hold" nodeType="clickPar">
                      <p:stCondLst>
                        <p:cond delay="indefinite"/>
                      </p:stCondLst>
                      <p:childTnLst>
                        <p:par>
                          <p:cTn id="36" fill="hold" nodeType="withGroup">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9384"/>
                                        </p:tgtEl>
                                        <p:attrNameLst>
                                          <p:attrName>style.visibility</p:attrName>
                                        </p:attrNameLst>
                                      </p:cBhvr>
                                      <p:to>
                                        <p:strVal val="visible"/>
                                      </p:to>
                                    </p:set>
                                    <p:anim calcmode="discrete" valueType="clr">
                                      <p:cBhvr override="childStyle">
                                        <p:cTn id="39" dur="80"/>
                                        <p:tgtEl>
                                          <p:spTgt spid="9384"/>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9384"/>
                                        </p:tgtEl>
                                        <p:attrNameLst>
                                          <p:attrName>fillcolor</p:attrName>
                                        </p:attrNameLst>
                                      </p:cBhvr>
                                      <p:tavLst>
                                        <p:tav tm="0">
                                          <p:val>
                                            <p:clrVal>
                                              <a:schemeClr val="accent2"/>
                                            </p:clrVal>
                                          </p:val>
                                        </p:tav>
                                        <p:tav tm="50000">
                                          <p:val>
                                            <p:clrVal>
                                              <a:schemeClr val="hlink"/>
                                            </p:clrVal>
                                          </p:val>
                                        </p:tav>
                                      </p:tavLst>
                                    </p:anim>
                                    <p:set>
                                      <p:cBhvr>
                                        <p:cTn id="41" dur="80"/>
                                        <p:tgtEl>
                                          <p:spTgt spid="9384"/>
                                        </p:tgtEl>
                                        <p:attrNameLst>
                                          <p:attrName>fill.type</p:attrName>
                                        </p:attrNameLst>
                                      </p:cBhvr>
                                      <p:to>
                                        <p:strVal val="solid"/>
                                      </p:to>
                                    </p:set>
                                  </p:childTnLst>
                                </p:cTn>
                              </p:par>
                              <p:par>
                                <p:cTn id="42" presetID="27" presetClass="entr" presetSubtype="0" fill="hold" grpId="0" nodeType="withEffect">
                                  <p:stCondLst>
                                    <p:cond delay="0"/>
                                  </p:stCondLst>
                                  <p:iterate type="lt">
                                    <p:tmPct val="50000"/>
                                  </p:iterate>
                                  <p:childTnLst>
                                    <p:set>
                                      <p:cBhvr>
                                        <p:cTn id="43" dur="1" fill="hold">
                                          <p:stCondLst>
                                            <p:cond delay="0"/>
                                          </p:stCondLst>
                                        </p:cTn>
                                        <p:tgtEl>
                                          <p:spTgt spid="9385"/>
                                        </p:tgtEl>
                                        <p:attrNameLst>
                                          <p:attrName>style.visibility</p:attrName>
                                        </p:attrNameLst>
                                      </p:cBhvr>
                                      <p:to>
                                        <p:strVal val="visible"/>
                                      </p:to>
                                    </p:set>
                                    <p:anim calcmode="discrete" valueType="clr">
                                      <p:cBhvr override="childStyle">
                                        <p:cTn id="44" dur="80"/>
                                        <p:tgtEl>
                                          <p:spTgt spid="9385"/>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9385"/>
                                        </p:tgtEl>
                                        <p:attrNameLst>
                                          <p:attrName>fillcolor</p:attrName>
                                        </p:attrNameLst>
                                      </p:cBhvr>
                                      <p:tavLst>
                                        <p:tav tm="0">
                                          <p:val>
                                            <p:clrVal>
                                              <a:schemeClr val="accent2"/>
                                            </p:clrVal>
                                          </p:val>
                                        </p:tav>
                                        <p:tav tm="50000">
                                          <p:val>
                                            <p:clrVal>
                                              <a:schemeClr val="hlink"/>
                                            </p:clrVal>
                                          </p:val>
                                        </p:tav>
                                      </p:tavLst>
                                    </p:anim>
                                    <p:set>
                                      <p:cBhvr>
                                        <p:cTn id="46" dur="80"/>
                                        <p:tgtEl>
                                          <p:spTgt spid="9385"/>
                                        </p:tgtEl>
                                        <p:attrNameLst>
                                          <p:attrName>fill.type</p:attrName>
                                        </p:attrNameLst>
                                      </p:cBhvr>
                                      <p:to>
                                        <p:strVal val="solid"/>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xit" presetSubtype="16" fill="hold" grpId="1" nodeType="clickEffect">
                                  <p:stCondLst>
                                    <p:cond delay="0"/>
                                  </p:stCondLst>
                                  <p:iterate type="lt">
                                    <p:tmPct val="0"/>
                                  </p:iterate>
                                  <p:childTnLst>
                                    <p:animEffect transition="out" filter="box(in)">
                                      <p:cBhvr>
                                        <p:cTn id="50" dur="500"/>
                                        <p:tgtEl>
                                          <p:spTgt spid="9385"/>
                                        </p:tgtEl>
                                      </p:cBhvr>
                                    </p:animEffect>
                                    <p:set>
                                      <p:cBhvr>
                                        <p:cTn id="51" dur="1" fill="hold">
                                          <p:stCondLst>
                                            <p:cond delay="499"/>
                                          </p:stCondLst>
                                        </p:cTn>
                                        <p:tgtEl>
                                          <p:spTgt spid="9385"/>
                                        </p:tgtEl>
                                        <p:attrNameLst>
                                          <p:attrName>style.visibility</p:attrName>
                                        </p:attrNameLst>
                                      </p:cBhvr>
                                      <p:to>
                                        <p:strVal val="hidden"/>
                                      </p:to>
                                    </p:set>
                                  </p:childTnLst>
                                </p:cTn>
                              </p:par>
                              <p:par>
                                <p:cTn id="52" presetID="4" presetClass="exit" presetSubtype="16" fill="hold" grpId="1" nodeType="withEffect">
                                  <p:stCondLst>
                                    <p:cond delay="0"/>
                                  </p:stCondLst>
                                  <p:iterate type="lt">
                                    <p:tmPct val="0"/>
                                  </p:iterate>
                                  <p:childTnLst>
                                    <p:animEffect transition="out" filter="box(in)">
                                      <p:cBhvr>
                                        <p:cTn id="53" dur="500"/>
                                        <p:tgtEl>
                                          <p:spTgt spid="9384"/>
                                        </p:tgtEl>
                                      </p:cBhvr>
                                    </p:animEffect>
                                    <p:set>
                                      <p:cBhvr>
                                        <p:cTn id="54" dur="1" fill="hold">
                                          <p:stCondLst>
                                            <p:cond delay="499"/>
                                          </p:stCondLst>
                                        </p:cTn>
                                        <p:tgtEl>
                                          <p:spTgt spid="9384"/>
                                        </p:tgtEl>
                                        <p:attrNameLst>
                                          <p:attrName>style.visibility</p:attrName>
                                        </p:attrNameLst>
                                      </p:cBhvr>
                                      <p:to>
                                        <p:strVal val="hidden"/>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27" presetClass="entr" presetSubtype="0" fill="hold" grpId="0" nodeType="clickEffect">
                                  <p:stCondLst>
                                    <p:cond delay="0"/>
                                  </p:stCondLst>
                                  <p:iterate type="lt">
                                    <p:tmPct val="50000"/>
                                  </p:iterate>
                                  <p:childTnLst>
                                    <p:set>
                                      <p:cBhvr>
                                        <p:cTn id="58" dur="1" fill="hold">
                                          <p:stCondLst>
                                            <p:cond delay="0"/>
                                          </p:stCondLst>
                                        </p:cTn>
                                        <p:tgtEl>
                                          <p:spTgt spid="9388"/>
                                        </p:tgtEl>
                                        <p:attrNameLst>
                                          <p:attrName>style.visibility</p:attrName>
                                        </p:attrNameLst>
                                      </p:cBhvr>
                                      <p:to>
                                        <p:strVal val="visible"/>
                                      </p:to>
                                    </p:set>
                                    <p:anim calcmode="discrete" valueType="clr">
                                      <p:cBhvr override="childStyle">
                                        <p:cTn id="59" dur="80"/>
                                        <p:tgtEl>
                                          <p:spTgt spid="9388"/>
                                        </p:tgtEl>
                                        <p:attrNameLst>
                                          <p:attrName>style.color</p:attrName>
                                        </p:attrNameLst>
                                      </p:cBhvr>
                                      <p:tavLst>
                                        <p:tav tm="0">
                                          <p:val>
                                            <p:clrVal>
                                              <a:schemeClr val="accent2"/>
                                            </p:clrVal>
                                          </p:val>
                                        </p:tav>
                                        <p:tav tm="50000">
                                          <p:val>
                                            <p:clrVal>
                                              <a:schemeClr val="hlink"/>
                                            </p:clrVal>
                                          </p:val>
                                        </p:tav>
                                      </p:tavLst>
                                    </p:anim>
                                    <p:anim calcmode="discrete" valueType="clr">
                                      <p:cBhvr>
                                        <p:cTn id="60" dur="80"/>
                                        <p:tgtEl>
                                          <p:spTgt spid="9388"/>
                                        </p:tgtEl>
                                        <p:attrNameLst>
                                          <p:attrName>fillcolor</p:attrName>
                                        </p:attrNameLst>
                                      </p:cBhvr>
                                      <p:tavLst>
                                        <p:tav tm="0">
                                          <p:val>
                                            <p:clrVal>
                                              <a:schemeClr val="accent2"/>
                                            </p:clrVal>
                                          </p:val>
                                        </p:tav>
                                        <p:tav tm="50000">
                                          <p:val>
                                            <p:clrVal>
                                              <a:schemeClr val="hlink"/>
                                            </p:clrVal>
                                          </p:val>
                                        </p:tav>
                                      </p:tavLst>
                                    </p:anim>
                                    <p:set>
                                      <p:cBhvr>
                                        <p:cTn id="61" dur="80"/>
                                        <p:tgtEl>
                                          <p:spTgt spid="9388"/>
                                        </p:tgtEl>
                                        <p:attrNameLst>
                                          <p:attrName>fill.type</p:attrName>
                                        </p:attrNameLst>
                                      </p:cBhvr>
                                      <p:to>
                                        <p:strVal val="solid"/>
                                      </p:to>
                                    </p:set>
                                  </p:childTnLst>
                                </p:cTn>
                              </p:par>
                              <p:par>
                                <p:cTn id="62" presetID="27" presetClass="entr" presetSubtype="0" fill="hold" grpId="0" nodeType="withEffect">
                                  <p:stCondLst>
                                    <p:cond delay="0"/>
                                  </p:stCondLst>
                                  <p:iterate type="lt">
                                    <p:tmPct val="50000"/>
                                  </p:iterate>
                                  <p:childTnLst>
                                    <p:set>
                                      <p:cBhvr>
                                        <p:cTn id="63" dur="1" fill="hold">
                                          <p:stCondLst>
                                            <p:cond delay="0"/>
                                          </p:stCondLst>
                                        </p:cTn>
                                        <p:tgtEl>
                                          <p:spTgt spid="9386"/>
                                        </p:tgtEl>
                                        <p:attrNameLst>
                                          <p:attrName>style.visibility</p:attrName>
                                        </p:attrNameLst>
                                      </p:cBhvr>
                                      <p:to>
                                        <p:strVal val="visible"/>
                                      </p:to>
                                    </p:set>
                                    <p:anim calcmode="discrete" valueType="clr">
                                      <p:cBhvr override="childStyle">
                                        <p:cTn id="64" dur="80"/>
                                        <p:tgtEl>
                                          <p:spTgt spid="9386"/>
                                        </p:tgtEl>
                                        <p:attrNameLst>
                                          <p:attrName>style.color</p:attrName>
                                        </p:attrNameLst>
                                      </p:cBhvr>
                                      <p:tavLst>
                                        <p:tav tm="0">
                                          <p:val>
                                            <p:clrVal>
                                              <a:schemeClr val="accent2"/>
                                            </p:clrVal>
                                          </p:val>
                                        </p:tav>
                                        <p:tav tm="50000">
                                          <p:val>
                                            <p:clrVal>
                                              <a:schemeClr val="hlink"/>
                                            </p:clrVal>
                                          </p:val>
                                        </p:tav>
                                      </p:tavLst>
                                    </p:anim>
                                    <p:anim calcmode="discrete" valueType="clr">
                                      <p:cBhvr>
                                        <p:cTn id="65" dur="80"/>
                                        <p:tgtEl>
                                          <p:spTgt spid="9386"/>
                                        </p:tgtEl>
                                        <p:attrNameLst>
                                          <p:attrName>fillcolor</p:attrName>
                                        </p:attrNameLst>
                                      </p:cBhvr>
                                      <p:tavLst>
                                        <p:tav tm="0">
                                          <p:val>
                                            <p:clrVal>
                                              <a:schemeClr val="accent2"/>
                                            </p:clrVal>
                                          </p:val>
                                        </p:tav>
                                        <p:tav tm="50000">
                                          <p:val>
                                            <p:clrVal>
                                              <a:schemeClr val="hlink"/>
                                            </p:clrVal>
                                          </p:val>
                                        </p:tav>
                                      </p:tavLst>
                                    </p:anim>
                                    <p:set>
                                      <p:cBhvr>
                                        <p:cTn id="66" dur="80"/>
                                        <p:tgtEl>
                                          <p:spTgt spid="9386"/>
                                        </p:tgtEl>
                                        <p:attrNameLst>
                                          <p:attrName>fill.type</p:attrName>
                                        </p:attrNameLst>
                                      </p:cBhvr>
                                      <p:to>
                                        <p:strVal val="solid"/>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4" presetClass="exit" presetSubtype="16" fill="hold" grpId="1" nodeType="clickEffect">
                                  <p:stCondLst>
                                    <p:cond delay="0"/>
                                  </p:stCondLst>
                                  <p:iterate type="lt">
                                    <p:tmPct val="0"/>
                                  </p:iterate>
                                  <p:childTnLst>
                                    <p:animEffect transition="out" filter="box(in)">
                                      <p:cBhvr>
                                        <p:cTn id="70" dur="500"/>
                                        <p:tgtEl>
                                          <p:spTgt spid="9388"/>
                                        </p:tgtEl>
                                      </p:cBhvr>
                                    </p:animEffect>
                                    <p:set>
                                      <p:cBhvr>
                                        <p:cTn id="71" dur="1" fill="hold">
                                          <p:stCondLst>
                                            <p:cond delay="499"/>
                                          </p:stCondLst>
                                        </p:cTn>
                                        <p:tgtEl>
                                          <p:spTgt spid="9388"/>
                                        </p:tgtEl>
                                        <p:attrNameLst>
                                          <p:attrName>style.visibility</p:attrName>
                                        </p:attrNameLst>
                                      </p:cBhvr>
                                      <p:to>
                                        <p:strVal val="hidden"/>
                                      </p:to>
                                    </p:set>
                                  </p:childTnLst>
                                </p:cTn>
                              </p:par>
                              <p:par>
                                <p:cTn id="72" presetID="4" presetClass="exit" presetSubtype="16" fill="hold" grpId="1" nodeType="withEffect">
                                  <p:stCondLst>
                                    <p:cond delay="0"/>
                                  </p:stCondLst>
                                  <p:iterate type="lt">
                                    <p:tmPct val="0"/>
                                  </p:iterate>
                                  <p:childTnLst>
                                    <p:animEffect transition="out" filter="box(in)">
                                      <p:cBhvr>
                                        <p:cTn id="73" dur="500"/>
                                        <p:tgtEl>
                                          <p:spTgt spid="9386"/>
                                        </p:tgtEl>
                                      </p:cBhvr>
                                    </p:animEffect>
                                    <p:set>
                                      <p:cBhvr>
                                        <p:cTn id="74" dur="1" fill="hold">
                                          <p:stCondLst>
                                            <p:cond delay="499"/>
                                          </p:stCondLst>
                                        </p:cTn>
                                        <p:tgtEl>
                                          <p:spTgt spid="9386"/>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7" presetClass="entr" presetSubtype="0" fill="hold" grpId="0" nodeType="clickEffect">
                                  <p:stCondLst>
                                    <p:cond delay="0"/>
                                  </p:stCondLst>
                                  <p:iterate type="lt">
                                    <p:tmPct val="50000"/>
                                  </p:iterate>
                                  <p:childTnLst>
                                    <p:set>
                                      <p:cBhvr>
                                        <p:cTn id="78" dur="1" fill="hold">
                                          <p:stCondLst>
                                            <p:cond delay="0"/>
                                          </p:stCondLst>
                                        </p:cTn>
                                        <p:tgtEl>
                                          <p:spTgt spid="9390"/>
                                        </p:tgtEl>
                                        <p:attrNameLst>
                                          <p:attrName>style.visibility</p:attrName>
                                        </p:attrNameLst>
                                      </p:cBhvr>
                                      <p:to>
                                        <p:strVal val="visible"/>
                                      </p:to>
                                    </p:set>
                                    <p:anim calcmode="discrete" valueType="clr">
                                      <p:cBhvr override="childStyle">
                                        <p:cTn id="79" dur="80"/>
                                        <p:tgtEl>
                                          <p:spTgt spid="9390"/>
                                        </p:tgtEl>
                                        <p:attrNameLst>
                                          <p:attrName>style.color</p:attrName>
                                        </p:attrNameLst>
                                      </p:cBhvr>
                                      <p:tavLst>
                                        <p:tav tm="0">
                                          <p:val>
                                            <p:clrVal>
                                              <a:schemeClr val="accent2"/>
                                            </p:clrVal>
                                          </p:val>
                                        </p:tav>
                                        <p:tav tm="50000">
                                          <p:val>
                                            <p:clrVal>
                                              <a:schemeClr val="hlink"/>
                                            </p:clrVal>
                                          </p:val>
                                        </p:tav>
                                      </p:tavLst>
                                    </p:anim>
                                    <p:anim calcmode="discrete" valueType="clr">
                                      <p:cBhvr>
                                        <p:cTn id="80" dur="80"/>
                                        <p:tgtEl>
                                          <p:spTgt spid="9390"/>
                                        </p:tgtEl>
                                        <p:attrNameLst>
                                          <p:attrName>fillcolor</p:attrName>
                                        </p:attrNameLst>
                                      </p:cBhvr>
                                      <p:tavLst>
                                        <p:tav tm="0">
                                          <p:val>
                                            <p:clrVal>
                                              <a:schemeClr val="accent2"/>
                                            </p:clrVal>
                                          </p:val>
                                        </p:tav>
                                        <p:tav tm="50000">
                                          <p:val>
                                            <p:clrVal>
                                              <a:schemeClr val="hlink"/>
                                            </p:clrVal>
                                          </p:val>
                                        </p:tav>
                                      </p:tavLst>
                                    </p:anim>
                                    <p:set>
                                      <p:cBhvr>
                                        <p:cTn id="81" dur="80"/>
                                        <p:tgtEl>
                                          <p:spTgt spid="9390"/>
                                        </p:tgtEl>
                                        <p:attrNameLst>
                                          <p:attrName>fill.type</p:attrName>
                                        </p:attrNameLst>
                                      </p:cBhvr>
                                      <p:to>
                                        <p:strVal val="solid"/>
                                      </p:to>
                                    </p:set>
                                  </p:childTnLst>
                                </p:cTn>
                              </p:par>
                              <p:par>
                                <p:cTn id="82" presetID="27" presetClass="entr" presetSubtype="0" fill="hold" grpId="0" nodeType="withEffect">
                                  <p:stCondLst>
                                    <p:cond delay="0"/>
                                  </p:stCondLst>
                                  <p:iterate type="lt">
                                    <p:tmPct val="50000"/>
                                  </p:iterate>
                                  <p:childTnLst>
                                    <p:set>
                                      <p:cBhvr>
                                        <p:cTn id="83" dur="1" fill="hold">
                                          <p:stCondLst>
                                            <p:cond delay="0"/>
                                          </p:stCondLst>
                                        </p:cTn>
                                        <p:tgtEl>
                                          <p:spTgt spid="9389"/>
                                        </p:tgtEl>
                                        <p:attrNameLst>
                                          <p:attrName>style.visibility</p:attrName>
                                        </p:attrNameLst>
                                      </p:cBhvr>
                                      <p:to>
                                        <p:strVal val="visible"/>
                                      </p:to>
                                    </p:set>
                                    <p:anim calcmode="discrete" valueType="clr">
                                      <p:cBhvr override="childStyle">
                                        <p:cTn id="84" dur="80"/>
                                        <p:tgtEl>
                                          <p:spTgt spid="9389"/>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9389"/>
                                        </p:tgtEl>
                                        <p:attrNameLst>
                                          <p:attrName>fillcolor</p:attrName>
                                        </p:attrNameLst>
                                      </p:cBhvr>
                                      <p:tavLst>
                                        <p:tav tm="0">
                                          <p:val>
                                            <p:clrVal>
                                              <a:schemeClr val="accent2"/>
                                            </p:clrVal>
                                          </p:val>
                                        </p:tav>
                                        <p:tav tm="50000">
                                          <p:val>
                                            <p:clrVal>
                                              <a:schemeClr val="hlink"/>
                                            </p:clrVal>
                                          </p:val>
                                        </p:tav>
                                      </p:tavLst>
                                    </p:anim>
                                    <p:set>
                                      <p:cBhvr>
                                        <p:cTn id="86" dur="80"/>
                                        <p:tgtEl>
                                          <p:spTgt spid="9389"/>
                                        </p:tgtEl>
                                        <p:attrNameLst>
                                          <p:attrName>fill.type</p:attrName>
                                        </p:attrNameLst>
                                      </p:cBhvr>
                                      <p:to>
                                        <p:strVal val="solid"/>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4" presetClass="exit" presetSubtype="16" fill="hold" grpId="1" nodeType="clickEffect">
                                  <p:stCondLst>
                                    <p:cond delay="0"/>
                                  </p:stCondLst>
                                  <p:iterate type="lt">
                                    <p:tmPct val="0"/>
                                  </p:iterate>
                                  <p:childTnLst>
                                    <p:animEffect transition="out" filter="box(in)">
                                      <p:cBhvr>
                                        <p:cTn id="90" dur="500"/>
                                        <p:tgtEl>
                                          <p:spTgt spid="9390"/>
                                        </p:tgtEl>
                                      </p:cBhvr>
                                    </p:animEffect>
                                    <p:set>
                                      <p:cBhvr>
                                        <p:cTn id="91" dur="1" fill="hold">
                                          <p:stCondLst>
                                            <p:cond delay="499"/>
                                          </p:stCondLst>
                                        </p:cTn>
                                        <p:tgtEl>
                                          <p:spTgt spid="9390"/>
                                        </p:tgtEl>
                                        <p:attrNameLst>
                                          <p:attrName>style.visibility</p:attrName>
                                        </p:attrNameLst>
                                      </p:cBhvr>
                                      <p:to>
                                        <p:strVal val="hidden"/>
                                      </p:to>
                                    </p:set>
                                  </p:childTnLst>
                                </p:cTn>
                              </p:par>
                              <p:par>
                                <p:cTn id="92" presetID="4" presetClass="exit" presetSubtype="16" fill="hold" grpId="1" nodeType="withEffect">
                                  <p:stCondLst>
                                    <p:cond delay="0"/>
                                  </p:stCondLst>
                                  <p:iterate type="lt">
                                    <p:tmPct val="0"/>
                                  </p:iterate>
                                  <p:childTnLst>
                                    <p:animEffect transition="out" filter="box(in)">
                                      <p:cBhvr>
                                        <p:cTn id="93" dur="500"/>
                                        <p:tgtEl>
                                          <p:spTgt spid="9389"/>
                                        </p:tgtEl>
                                      </p:cBhvr>
                                    </p:animEffect>
                                    <p:set>
                                      <p:cBhvr>
                                        <p:cTn id="94" dur="1" fill="hold">
                                          <p:stCondLst>
                                            <p:cond delay="499"/>
                                          </p:stCondLst>
                                        </p:cTn>
                                        <p:tgtEl>
                                          <p:spTgt spid="9389"/>
                                        </p:tgtEl>
                                        <p:attrNameLst>
                                          <p:attrName>style.visibility</p:attrName>
                                        </p:attrNameLst>
                                      </p:cBhvr>
                                      <p:to>
                                        <p:strVal val="hidden"/>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27" presetClass="entr" presetSubtype="0" fill="hold" grpId="0" nodeType="clickEffect">
                                  <p:stCondLst>
                                    <p:cond delay="0"/>
                                  </p:stCondLst>
                                  <p:iterate type="lt">
                                    <p:tmPct val="50000"/>
                                  </p:iterate>
                                  <p:childTnLst>
                                    <p:set>
                                      <p:cBhvr>
                                        <p:cTn id="98" dur="1" fill="hold">
                                          <p:stCondLst>
                                            <p:cond delay="0"/>
                                          </p:stCondLst>
                                        </p:cTn>
                                        <p:tgtEl>
                                          <p:spTgt spid="9392"/>
                                        </p:tgtEl>
                                        <p:attrNameLst>
                                          <p:attrName>style.visibility</p:attrName>
                                        </p:attrNameLst>
                                      </p:cBhvr>
                                      <p:to>
                                        <p:strVal val="visible"/>
                                      </p:to>
                                    </p:set>
                                    <p:anim calcmode="discrete" valueType="clr">
                                      <p:cBhvr override="childStyle">
                                        <p:cTn id="99" dur="80"/>
                                        <p:tgtEl>
                                          <p:spTgt spid="9392"/>
                                        </p:tgtEl>
                                        <p:attrNameLst>
                                          <p:attrName>style.color</p:attrName>
                                        </p:attrNameLst>
                                      </p:cBhvr>
                                      <p:tavLst>
                                        <p:tav tm="0">
                                          <p:val>
                                            <p:clrVal>
                                              <a:schemeClr val="accent2"/>
                                            </p:clrVal>
                                          </p:val>
                                        </p:tav>
                                        <p:tav tm="50000">
                                          <p:val>
                                            <p:clrVal>
                                              <a:schemeClr val="hlink"/>
                                            </p:clrVal>
                                          </p:val>
                                        </p:tav>
                                      </p:tavLst>
                                    </p:anim>
                                    <p:anim calcmode="discrete" valueType="clr">
                                      <p:cBhvr>
                                        <p:cTn id="100" dur="80"/>
                                        <p:tgtEl>
                                          <p:spTgt spid="9392"/>
                                        </p:tgtEl>
                                        <p:attrNameLst>
                                          <p:attrName>fillcolor</p:attrName>
                                        </p:attrNameLst>
                                      </p:cBhvr>
                                      <p:tavLst>
                                        <p:tav tm="0">
                                          <p:val>
                                            <p:clrVal>
                                              <a:schemeClr val="accent2"/>
                                            </p:clrVal>
                                          </p:val>
                                        </p:tav>
                                        <p:tav tm="50000">
                                          <p:val>
                                            <p:clrVal>
                                              <a:schemeClr val="hlink"/>
                                            </p:clrVal>
                                          </p:val>
                                        </p:tav>
                                      </p:tavLst>
                                    </p:anim>
                                    <p:set>
                                      <p:cBhvr>
                                        <p:cTn id="101" dur="80"/>
                                        <p:tgtEl>
                                          <p:spTgt spid="9392"/>
                                        </p:tgtEl>
                                        <p:attrNameLst>
                                          <p:attrName>fill.type</p:attrName>
                                        </p:attrNameLst>
                                      </p:cBhvr>
                                      <p:to>
                                        <p:strVal val="solid"/>
                                      </p:to>
                                    </p:set>
                                  </p:childTnLst>
                                </p:cTn>
                              </p:par>
                              <p:par>
                                <p:cTn id="102" presetID="27" presetClass="entr" presetSubtype="0" fill="hold" grpId="0" nodeType="withEffect">
                                  <p:stCondLst>
                                    <p:cond delay="0"/>
                                  </p:stCondLst>
                                  <p:iterate type="lt">
                                    <p:tmPct val="50000"/>
                                  </p:iterate>
                                  <p:childTnLst>
                                    <p:set>
                                      <p:cBhvr>
                                        <p:cTn id="103" dur="1" fill="hold">
                                          <p:stCondLst>
                                            <p:cond delay="0"/>
                                          </p:stCondLst>
                                        </p:cTn>
                                        <p:tgtEl>
                                          <p:spTgt spid="9391"/>
                                        </p:tgtEl>
                                        <p:attrNameLst>
                                          <p:attrName>style.visibility</p:attrName>
                                        </p:attrNameLst>
                                      </p:cBhvr>
                                      <p:to>
                                        <p:strVal val="visible"/>
                                      </p:to>
                                    </p:set>
                                    <p:anim calcmode="discrete" valueType="clr">
                                      <p:cBhvr override="childStyle">
                                        <p:cTn id="104" dur="80"/>
                                        <p:tgtEl>
                                          <p:spTgt spid="9391"/>
                                        </p:tgtEl>
                                        <p:attrNameLst>
                                          <p:attrName>style.color</p:attrName>
                                        </p:attrNameLst>
                                      </p:cBhvr>
                                      <p:tavLst>
                                        <p:tav tm="0">
                                          <p:val>
                                            <p:clrVal>
                                              <a:schemeClr val="accent2"/>
                                            </p:clrVal>
                                          </p:val>
                                        </p:tav>
                                        <p:tav tm="50000">
                                          <p:val>
                                            <p:clrVal>
                                              <a:schemeClr val="hlink"/>
                                            </p:clrVal>
                                          </p:val>
                                        </p:tav>
                                      </p:tavLst>
                                    </p:anim>
                                    <p:anim calcmode="discrete" valueType="clr">
                                      <p:cBhvr>
                                        <p:cTn id="105" dur="80"/>
                                        <p:tgtEl>
                                          <p:spTgt spid="9391"/>
                                        </p:tgtEl>
                                        <p:attrNameLst>
                                          <p:attrName>fillcolor</p:attrName>
                                        </p:attrNameLst>
                                      </p:cBhvr>
                                      <p:tavLst>
                                        <p:tav tm="0">
                                          <p:val>
                                            <p:clrVal>
                                              <a:schemeClr val="accent2"/>
                                            </p:clrVal>
                                          </p:val>
                                        </p:tav>
                                        <p:tav tm="50000">
                                          <p:val>
                                            <p:clrVal>
                                              <a:schemeClr val="hlink"/>
                                            </p:clrVal>
                                          </p:val>
                                        </p:tav>
                                      </p:tavLst>
                                    </p:anim>
                                    <p:set>
                                      <p:cBhvr>
                                        <p:cTn id="106" dur="80"/>
                                        <p:tgtEl>
                                          <p:spTgt spid="9391"/>
                                        </p:tgtEl>
                                        <p:attrNameLst>
                                          <p:attrName>fill.type</p:attrName>
                                        </p:attrNameLst>
                                      </p:cBhvr>
                                      <p:to>
                                        <p:strVal val="solid"/>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4" presetClass="exit" presetSubtype="16" fill="hold" grpId="1" nodeType="clickEffect">
                                  <p:stCondLst>
                                    <p:cond delay="0"/>
                                  </p:stCondLst>
                                  <p:iterate type="lt">
                                    <p:tmPct val="0"/>
                                  </p:iterate>
                                  <p:childTnLst>
                                    <p:animEffect transition="out" filter="box(in)">
                                      <p:cBhvr>
                                        <p:cTn id="110" dur="500"/>
                                        <p:tgtEl>
                                          <p:spTgt spid="9392"/>
                                        </p:tgtEl>
                                      </p:cBhvr>
                                    </p:animEffect>
                                    <p:set>
                                      <p:cBhvr>
                                        <p:cTn id="111" dur="1" fill="hold">
                                          <p:stCondLst>
                                            <p:cond delay="499"/>
                                          </p:stCondLst>
                                        </p:cTn>
                                        <p:tgtEl>
                                          <p:spTgt spid="9392"/>
                                        </p:tgtEl>
                                        <p:attrNameLst>
                                          <p:attrName>style.visibility</p:attrName>
                                        </p:attrNameLst>
                                      </p:cBhvr>
                                      <p:to>
                                        <p:strVal val="hidden"/>
                                      </p:to>
                                    </p:set>
                                  </p:childTnLst>
                                </p:cTn>
                              </p:par>
                              <p:par>
                                <p:cTn id="112" presetID="4" presetClass="exit" presetSubtype="16" fill="hold" grpId="1" nodeType="withEffect">
                                  <p:stCondLst>
                                    <p:cond delay="0"/>
                                  </p:stCondLst>
                                  <p:iterate type="lt">
                                    <p:tmPct val="0"/>
                                  </p:iterate>
                                  <p:childTnLst>
                                    <p:animEffect transition="out" filter="box(in)">
                                      <p:cBhvr>
                                        <p:cTn id="113" dur="500"/>
                                        <p:tgtEl>
                                          <p:spTgt spid="9391"/>
                                        </p:tgtEl>
                                      </p:cBhvr>
                                    </p:animEffect>
                                    <p:set>
                                      <p:cBhvr>
                                        <p:cTn id="114" dur="1" fill="hold">
                                          <p:stCondLst>
                                            <p:cond delay="499"/>
                                          </p:stCondLst>
                                        </p:cTn>
                                        <p:tgtEl>
                                          <p:spTgt spid="9391"/>
                                        </p:tgtEl>
                                        <p:attrNameLst>
                                          <p:attrName>style.visibility</p:attrName>
                                        </p:attrNameLst>
                                      </p:cBhvr>
                                      <p:to>
                                        <p:strVal val="hidden"/>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7" presetClass="entr" presetSubtype="0" fill="hold" grpId="0" nodeType="clickEffect">
                                  <p:stCondLst>
                                    <p:cond delay="0"/>
                                  </p:stCondLst>
                                  <p:iterate type="lt">
                                    <p:tmPct val="50000"/>
                                  </p:iterate>
                                  <p:childTnLst>
                                    <p:set>
                                      <p:cBhvr>
                                        <p:cTn id="118" dur="1" fill="hold">
                                          <p:stCondLst>
                                            <p:cond delay="0"/>
                                          </p:stCondLst>
                                        </p:cTn>
                                        <p:tgtEl>
                                          <p:spTgt spid="9394"/>
                                        </p:tgtEl>
                                        <p:attrNameLst>
                                          <p:attrName>style.visibility</p:attrName>
                                        </p:attrNameLst>
                                      </p:cBhvr>
                                      <p:to>
                                        <p:strVal val="visible"/>
                                      </p:to>
                                    </p:set>
                                    <p:anim calcmode="discrete" valueType="clr">
                                      <p:cBhvr override="childStyle">
                                        <p:cTn id="119" dur="80"/>
                                        <p:tgtEl>
                                          <p:spTgt spid="9394"/>
                                        </p:tgtEl>
                                        <p:attrNameLst>
                                          <p:attrName>style.color</p:attrName>
                                        </p:attrNameLst>
                                      </p:cBhvr>
                                      <p:tavLst>
                                        <p:tav tm="0">
                                          <p:val>
                                            <p:clrVal>
                                              <a:schemeClr val="accent2"/>
                                            </p:clrVal>
                                          </p:val>
                                        </p:tav>
                                        <p:tav tm="50000">
                                          <p:val>
                                            <p:clrVal>
                                              <a:schemeClr val="hlink"/>
                                            </p:clrVal>
                                          </p:val>
                                        </p:tav>
                                      </p:tavLst>
                                    </p:anim>
                                    <p:anim calcmode="discrete" valueType="clr">
                                      <p:cBhvr>
                                        <p:cTn id="120" dur="80"/>
                                        <p:tgtEl>
                                          <p:spTgt spid="9394"/>
                                        </p:tgtEl>
                                        <p:attrNameLst>
                                          <p:attrName>fillcolor</p:attrName>
                                        </p:attrNameLst>
                                      </p:cBhvr>
                                      <p:tavLst>
                                        <p:tav tm="0">
                                          <p:val>
                                            <p:clrVal>
                                              <a:schemeClr val="accent2"/>
                                            </p:clrVal>
                                          </p:val>
                                        </p:tav>
                                        <p:tav tm="50000">
                                          <p:val>
                                            <p:clrVal>
                                              <a:schemeClr val="hlink"/>
                                            </p:clrVal>
                                          </p:val>
                                        </p:tav>
                                      </p:tavLst>
                                    </p:anim>
                                    <p:set>
                                      <p:cBhvr>
                                        <p:cTn id="121" dur="80"/>
                                        <p:tgtEl>
                                          <p:spTgt spid="9394"/>
                                        </p:tgtEl>
                                        <p:attrNameLst>
                                          <p:attrName>fill.type</p:attrName>
                                        </p:attrNameLst>
                                      </p:cBhvr>
                                      <p:to>
                                        <p:strVal val="solid"/>
                                      </p:to>
                                    </p:set>
                                  </p:childTnLst>
                                </p:cTn>
                              </p:par>
                              <p:par>
                                <p:cTn id="122" presetID="27" presetClass="entr" presetSubtype="0" fill="hold" grpId="0" nodeType="withEffect">
                                  <p:stCondLst>
                                    <p:cond delay="0"/>
                                  </p:stCondLst>
                                  <p:iterate type="lt">
                                    <p:tmPct val="50000"/>
                                  </p:iterate>
                                  <p:childTnLst>
                                    <p:set>
                                      <p:cBhvr>
                                        <p:cTn id="123" dur="1" fill="hold">
                                          <p:stCondLst>
                                            <p:cond delay="0"/>
                                          </p:stCondLst>
                                        </p:cTn>
                                        <p:tgtEl>
                                          <p:spTgt spid="9393"/>
                                        </p:tgtEl>
                                        <p:attrNameLst>
                                          <p:attrName>style.visibility</p:attrName>
                                        </p:attrNameLst>
                                      </p:cBhvr>
                                      <p:to>
                                        <p:strVal val="visible"/>
                                      </p:to>
                                    </p:set>
                                    <p:anim calcmode="discrete" valueType="clr">
                                      <p:cBhvr override="childStyle">
                                        <p:cTn id="124" dur="80"/>
                                        <p:tgtEl>
                                          <p:spTgt spid="9393"/>
                                        </p:tgtEl>
                                        <p:attrNameLst>
                                          <p:attrName>style.color</p:attrName>
                                        </p:attrNameLst>
                                      </p:cBhvr>
                                      <p:tavLst>
                                        <p:tav tm="0">
                                          <p:val>
                                            <p:clrVal>
                                              <a:schemeClr val="accent2"/>
                                            </p:clrVal>
                                          </p:val>
                                        </p:tav>
                                        <p:tav tm="50000">
                                          <p:val>
                                            <p:clrVal>
                                              <a:schemeClr val="hlink"/>
                                            </p:clrVal>
                                          </p:val>
                                        </p:tav>
                                      </p:tavLst>
                                    </p:anim>
                                    <p:anim calcmode="discrete" valueType="clr">
                                      <p:cBhvr>
                                        <p:cTn id="125" dur="80"/>
                                        <p:tgtEl>
                                          <p:spTgt spid="9393"/>
                                        </p:tgtEl>
                                        <p:attrNameLst>
                                          <p:attrName>fillcolor</p:attrName>
                                        </p:attrNameLst>
                                      </p:cBhvr>
                                      <p:tavLst>
                                        <p:tav tm="0">
                                          <p:val>
                                            <p:clrVal>
                                              <a:schemeClr val="accent2"/>
                                            </p:clrVal>
                                          </p:val>
                                        </p:tav>
                                        <p:tav tm="50000">
                                          <p:val>
                                            <p:clrVal>
                                              <a:schemeClr val="hlink"/>
                                            </p:clrVal>
                                          </p:val>
                                        </p:tav>
                                      </p:tavLst>
                                    </p:anim>
                                    <p:set>
                                      <p:cBhvr>
                                        <p:cTn id="126" dur="80"/>
                                        <p:tgtEl>
                                          <p:spTgt spid="9393"/>
                                        </p:tgtEl>
                                        <p:attrNameLst>
                                          <p:attrName>fill.type</p:attrName>
                                        </p:attrNameLst>
                                      </p:cBhvr>
                                      <p:to>
                                        <p:strVal val="solid"/>
                                      </p:to>
                                    </p:se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4" presetClass="exit" presetSubtype="16" fill="hold" grpId="1" nodeType="clickEffect">
                                  <p:stCondLst>
                                    <p:cond delay="0"/>
                                  </p:stCondLst>
                                  <p:iterate type="lt">
                                    <p:tmPct val="0"/>
                                  </p:iterate>
                                  <p:childTnLst>
                                    <p:animEffect transition="out" filter="box(in)">
                                      <p:cBhvr>
                                        <p:cTn id="130" dur="500"/>
                                        <p:tgtEl>
                                          <p:spTgt spid="9394"/>
                                        </p:tgtEl>
                                      </p:cBhvr>
                                    </p:animEffect>
                                    <p:set>
                                      <p:cBhvr>
                                        <p:cTn id="131" dur="1" fill="hold">
                                          <p:stCondLst>
                                            <p:cond delay="499"/>
                                          </p:stCondLst>
                                        </p:cTn>
                                        <p:tgtEl>
                                          <p:spTgt spid="9394"/>
                                        </p:tgtEl>
                                        <p:attrNameLst>
                                          <p:attrName>style.visibility</p:attrName>
                                        </p:attrNameLst>
                                      </p:cBhvr>
                                      <p:to>
                                        <p:strVal val="hidden"/>
                                      </p:to>
                                    </p:set>
                                  </p:childTnLst>
                                </p:cTn>
                              </p:par>
                              <p:par>
                                <p:cTn id="132" presetID="4" presetClass="exit" presetSubtype="16" fill="hold" grpId="1" nodeType="withEffect">
                                  <p:stCondLst>
                                    <p:cond delay="0"/>
                                  </p:stCondLst>
                                  <p:iterate type="lt">
                                    <p:tmPct val="0"/>
                                  </p:iterate>
                                  <p:childTnLst>
                                    <p:animEffect transition="out" filter="box(in)">
                                      <p:cBhvr>
                                        <p:cTn id="133" dur="500"/>
                                        <p:tgtEl>
                                          <p:spTgt spid="9393"/>
                                        </p:tgtEl>
                                      </p:cBhvr>
                                    </p:animEffect>
                                    <p:set>
                                      <p:cBhvr>
                                        <p:cTn id="134" dur="1" fill="hold">
                                          <p:stCondLst>
                                            <p:cond delay="499"/>
                                          </p:stCondLst>
                                        </p:cTn>
                                        <p:tgtEl>
                                          <p:spTgt spid="939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video>
              <p:cMediaNode>
                <p:cTn id="135" repeatCount="indefinite" fill="hold" display="0">
                  <p:stCondLst>
                    <p:cond delay="indefinite"/>
                  </p:stCondLst>
                  <p:endCondLst>
                    <p:cond evt="onNext" delay="0">
                      <p:tgtEl>
                        <p:sldTgt/>
                      </p:tgtEl>
                    </p:cond>
                    <p:cond evt="onPrev" delay="0">
                      <p:tgtEl>
                        <p:sldTgt/>
                      </p:tgtEl>
                    </p:cond>
                  </p:endCondLst>
                </p:cTn>
                <p:tgtEl>
                  <p:spTgt spid="9395"/>
                </p:tgtEl>
              </p:cMediaNode>
            </p:video>
            <p:seq concurrent="1" nextAc="seek">
              <p:cTn id="136" restart="whenNotActive" fill="hold" evtFilter="cancelBubble" nodeType="interactiveSeq">
                <p:stCondLst>
                  <p:cond evt="onClick" delay="0">
                    <p:tgtEl>
                      <p:spTgt spid="9395"/>
                    </p:tgtEl>
                  </p:cond>
                </p:stCondLst>
                <p:endSync evt="end" delay="0">
                  <p:rtn val="all"/>
                </p:endSync>
                <p:childTnLst>
                  <p:par>
                    <p:cTn id="137" fill="hold" nodeType="clickPar">
                      <p:stCondLst>
                        <p:cond delay="0"/>
                      </p:stCondLst>
                      <p:childTnLst>
                        <p:par>
                          <p:cTn id="138" fill="hold" nodeType="withGroup">
                            <p:stCondLst>
                              <p:cond delay="0"/>
                            </p:stCondLst>
                            <p:childTnLst>
                              <p:par>
                                <p:cTn id="139" presetID="2" presetClass="mediacall" presetSubtype="0" fill="hold" nodeType="clickEffect">
                                  <p:stCondLst>
                                    <p:cond delay="0"/>
                                  </p:stCondLst>
                                  <p:childTnLst>
                                    <p:cmd type="call" cmd="togglePause">
                                      <p:cBhvr>
                                        <p:cTn id="140" dur="1" fill="hold"/>
                                        <p:tgtEl>
                                          <p:spTgt spid="9395"/>
                                        </p:tgtEl>
                                      </p:cBhvr>
                                    </p:cmd>
                                  </p:childTnLst>
                                </p:cTn>
                              </p:par>
                            </p:childTnLst>
                          </p:cTn>
                        </p:par>
                      </p:childTnLst>
                    </p:cTn>
                  </p:par>
                </p:childTnLst>
              </p:cTn>
              <p:nextCondLst>
                <p:cond evt="onClick" delay="0">
                  <p:tgtEl>
                    <p:spTgt spid="9395"/>
                  </p:tgtEl>
                </p:cond>
              </p:nextCondLst>
            </p:seq>
          </p:childTnLst>
        </p:cTn>
      </p:par>
    </p:tnLst>
    <p:bldLst>
      <p:bldP spid="9221" grpId="0"/>
      <p:bldP spid="9222" grpId="0"/>
      <p:bldP spid="9223" grpId="0"/>
      <p:bldP spid="9384" grpId="0" animBg="1"/>
      <p:bldP spid="9384" grpId="1" animBg="1"/>
      <p:bldP spid="9385" grpId="0"/>
      <p:bldP spid="9385" grpId="1"/>
      <p:bldP spid="9386" grpId="0" animBg="1"/>
      <p:bldP spid="9386" grpId="1" animBg="1"/>
      <p:bldP spid="9388" grpId="0"/>
      <p:bldP spid="9388" grpId="1"/>
      <p:bldP spid="9389" grpId="0" animBg="1"/>
      <p:bldP spid="9389" grpId="1" animBg="1"/>
      <p:bldP spid="9390" grpId="0"/>
      <p:bldP spid="9390" grpId="1"/>
      <p:bldP spid="9391" grpId="0" animBg="1"/>
      <p:bldP spid="9391" grpId="1" animBg="1"/>
      <p:bldP spid="9392" grpId="0"/>
      <p:bldP spid="9392" grpId="1"/>
      <p:bldP spid="9393" grpId="0" animBg="1"/>
      <p:bldP spid="9393" grpId="1" animBg="1"/>
      <p:bldP spid="9394" grpId="0"/>
      <p:bldP spid="9394"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3276600" y="533400"/>
            <a:ext cx="2286000" cy="519113"/>
          </a:xfrm>
          <a:prstGeom prst="rect">
            <a:avLst/>
          </a:prstGeom>
          <a:noFill/>
          <a:ln w="9525">
            <a:noFill/>
            <a:miter lim="800000"/>
            <a:headEnd/>
            <a:tailEnd/>
          </a:ln>
        </p:spPr>
        <p:txBody>
          <a:bodyPr>
            <a:spAutoFit/>
          </a:bodyPr>
          <a:lstStyle/>
          <a:p>
            <a:pPr>
              <a:spcBef>
                <a:spcPct val="50000"/>
              </a:spcBef>
            </a:pPr>
            <a:r>
              <a:rPr lang="en-US" sz="2400" u="sng">
                <a:solidFill>
                  <a:srgbClr val="FF0066"/>
                </a:solidFill>
                <a:latin typeface="Arial" charset="0"/>
              </a:rPr>
              <a:t>KHOA HỌC</a:t>
            </a:r>
            <a:r>
              <a:rPr lang="en-US" sz="2800">
                <a:solidFill>
                  <a:srgbClr val="FF0066"/>
                </a:solidFill>
                <a:latin typeface="Arial" charset="0"/>
              </a:rPr>
              <a:t>:</a:t>
            </a:r>
          </a:p>
        </p:txBody>
      </p:sp>
      <p:sp>
        <p:nvSpPr>
          <p:cNvPr id="16387" name="Text Box 4"/>
          <p:cNvSpPr txBox="1">
            <a:spLocks noChangeArrowheads="1"/>
          </p:cNvSpPr>
          <p:nvPr/>
        </p:nvSpPr>
        <p:spPr bwMode="auto">
          <a:xfrm>
            <a:off x="2895600" y="990600"/>
            <a:ext cx="3200400" cy="519113"/>
          </a:xfrm>
          <a:prstGeom prst="rect">
            <a:avLst/>
          </a:prstGeom>
          <a:noFill/>
          <a:ln w="9525">
            <a:noFill/>
            <a:miter lim="800000"/>
            <a:headEnd/>
            <a:tailEnd/>
          </a:ln>
        </p:spPr>
        <p:txBody>
          <a:bodyPr>
            <a:spAutoFit/>
          </a:bodyPr>
          <a:lstStyle/>
          <a:p>
            <a:pPr>
              <a:spcBef>
                <a:spcPct val="50000"/>
              </a:spcBef>
            </a:pPr>
            <a:r>
              <a:rPr lang="en-US" sz="2800" b="1">
                <a:solidFill>
                  <a:schemeClr val="bg2"/>
                </a:solidFill>
                <a:latin typeface="Arial" charset="0"/>
              </a:rPr>
              <a:t>ÂM THANH</a:t>
            </a:r>
          </a:p>
        </p:txBody>
      </p:sp>
      <p:sp>
        <p:nvSpPr>
          <p:cNvPr id="10245" name="Text Box 5"/>
          <p:cNvSpPr txBox="1">
            <a:spLocks noChangeArrowheads="1"/>
          </p:cNvSpPr>
          <p:nvPr/>
        </p:nvSpPr>
        <p:spPr bwMode="auto">
          <a:xfrm>
            <a:off x="609600" y="1295400"/>
            <a:ext cx="7772400" cy="1066800"/>
          </a:xfrm>
          <a:prstGeom prst="rect">
            <a:avLst/>
          </a:prstGeom>
          <a:noFill/>
          <a:ln w="9525">
            <a:noFill/>
            <a:miter lim="800000"/>
            <a:headEnd/>
            <a:tailEnd/>
          </a:ln>
        </p:spPr>
        <p:txBody>
          <a:bodyPr>
            <a:spAutoFit/>
          </a:bodyPr>
          <a:lstStyle/>
          <a:p>
            <a:pPr>
              <a:spcBef>
                <a:spcPct val="50000"/>
              </a:spcBef>
            </a:pPr>
            <a:r>
              <a:rPr lang="en-US" sz="3200">
                <a:solidFill>
                  <a:srgbClr val="CC00CC"/>
                </a:solidFill>
                <a:latin typeface="Arial" charset="0"/>
              </a:rPr>
              <a:t>* Hoạt động 2: Các cách làm vật phát ra âm thanh:</a:t>
            </a:r>
          </a:p>
        </p:txBody>
      </p:sp>
      <p:grpSp>
        <p:nvGrpSpPr>
          <p:cNvPr id="2" name="Group 6"/>
          <p:cNvGrpSpPr>
            <a:grpSpLocks/>
          </p:cNvGrpSpPr>
          <p:nvPr/>
        </p:nvGrpSpPr>
        <p:grpSpPr bwMode="auto">
          <a:xfrm>
            <a:off x="990600" y="1676400"/>
            <a:ext cx="7162800" cy="2743200"/>
            <a:chOff x="624" y="1248"/>
            <a:chExt cx="4512" cy="1728"/>
          </a:xfrm>
        </p:grpSpPr>
        <p:sp>
          <p:nvSpPr>
            <p:cNvPr id="16552" name="AutoShape 7"/>
            <p:cNvSpPr>
              <a:spLocks noChangeArrowheads="1"/>
            </p:cNvSpPr>
            <p:nvPr/>
          </p:nvSpPr>
          <p:spPr bwMode="auto">
            <a:xfrm>
              <a:off x="624" y="1248"/>
              <a:ext cx="4512" cy="1728"/>
            </a:xfrm>
            <a:prstGeom prst="cloudCallout">
              <a:avLst>
                <a:gd name="adj1" fmla="val 17884"/>
                <a:gd name="adj2" fmla="val 60361"/>
              </a:avLst>
            </a:prstGeom>
            <a:solidFill>
              <a:schemeClr val="accent1"/>
            </a:solidFill>
            <a:ln w="9525">
              <a:solidFill>
                <a:srgbClr val="FF0066"/>
              </a:solidFill>
              <a:round/>
              <a:headEnd/>
              <a:tailEnd/>
            </a:ln>
          </p:spPr>
          <p:txBody>
            <a:bodyPr/>
            <a:lstStyle/>
            <a:p>
              <a:pPr algn="ctr"/>
              <a:endParaRPr lang="en-US" sz="2800">
                <a:latin typeface="Arial" charset="0"/>
              </a:endParaRPr>
            </a:p>
          </p:txBody>
        </p:sp>
        <p:sp>
          <p:nvSpPr>
            <p:cNvPr id="16553" name="Text Box 8"/>
            <p:cNvSpPr txBox="1">
              <a:spLocks noChangeArrowheads="1"/>
            </p:cNvSpPr>
            <p:nvPr/>
          </p:nvSpPr>
          <p:spPr bwMode="auto">
            <a:xfrm>
              <a:off x="1104" y="1344"/>
              <a:ext cx="3648" cy="1442"/>
            </a:xfrm>
            <a:prstGeom prst="rect">
              <a:avLst/>
            </a:prstGeom>
            <a:noFill/>
            <a:ln w="9525">
              <a:noFill/>
              <a:miter lim="800000"/>
              <a:headEnd/>
              <a:tailEnd/>
            </a:ln>
          </p:spPr>
          <p:txBody>
            <a:bodyPr>
              <a:spAutoFit/>
            </a:bodyPr>
            <a:lstStyle/>
            <a:p>
              <a:pPr algn="ctr">
                <a:spcBef>
                  <a:spcPct val="50000"/>
                </a:spcBef>
              </a:pPr>
              <a:r>
                <a:rPr lang="en-US" sz="3600">
                  <a:latin typeface="Arial" charset="0"/>
                </a:rPr>
                <a:t> Hãy tìm cách để các vật dụng mà các em chuẩn bị như ống bơ, thước kẻ, sỏi, kéo, … phát ra âm thanh.</a:t>
              </a:r>
            </a:p>
          </p:txBody>
        </p:sp>
      </p:grpSp>
      <p:grpSp>
        <p:nvGrpSpPr>
          <p:cNvPr id="3" name="Group 9"/>
          <p:cNvGrpSpPr>
            <a:grpSpLocks/>
          </p:cNvGrpSpPr>
          <p:nvPr/>
        </p:nvGrpSpPr>
        <p:grpSpPr bwMode="auto">
          <a:xfrm>
            <a:off x="3200400" y="4572000"/>
            <a:ext cx="4953000" cy="1905000"/>
            <a:chOff x="2448" y="3120"/>
            <a:chExt cx="3120" cy="1200"/>
          </a:xfrm>
        </p:grpSpPr>
        <p:sp>
          <p:nvSpPr>
            <p:cNvPr id="16550" name="AutoShape 10"/>
            <p:cNvSpPr>
              <a:spLocks noChangeArrowheads="1"/>
            </p:cNvSpPr>
            <p:nvPr/>
          </p:nvSpPr>
          <p:spPr bwMode="auto">
            <a:xfrm>
              <a:off x="2448" y="3120"/>
              <a:ext cx="3120" cy="1200"/>
            </a:xfrm>
            <a:prstGeom prst="horizontalScroll">
              <a:avLst>
                <a:gd name="adj" fmla="val 12500"/>
              </a:avLst>
            </a:prstGeom>
            <a:solidFill>
              <a:srgbClr val="FFCCFF"/>
            </a:solidFill>
            <a:ln w="9525">
              <a:solidFill>
                <a:schemeClr val="tx1"/>
              </a:solidFill>
              <a:round/>
              <a:headEnd/>
              <a:tailEnd/>
            </a:ln>
          </p:spPr>
          <p:txBody>
            <a:bodyPr wrap="none" anchor="ctr"/>
            <a:lstStyle/>
            <a:p>
              <a:endParaRPr lang="en-US">
                <a:latin typeface="Arial" charset="0"/>
              </a:endParaRPr>
            </a:p>
          </p:txBody>
        </p:sp>
        <p:sp>
          <p:nvSpPr>
            <p:cNvPr id="16551" name="Text Box 11"/>
            <p:cNvSpPr txBox="1">
              <a:spLocks noChangeArrowheads="1"/>
            </p:cNvSpPr>
            <p:nvPr/>
          </p:nvSpPr>
          <p:spPr bwMode="auto">
            <a:xfrm>
              <a:off x="2640" y="3360"/>
              <a:ext cx="2928" cy="731"/>
            </a:xfrm>
            <a:prstGeom prst="rect">
              <a:avLst/>
            </a:prstGeom>
            <a:noFill/>
            <a:ln w="9525">
              <a:noFill/>
              <a:miter lim="800000"/>
              <a:headEnd/>
              <a:tailEnd/>
            </a:ln>
          </p:spPr>
          <p:txBody>
            <a:bodyPr>
              <a:spAutoFit/>
            </a:bodyPr>
            <a:lstStyle/>
            <a:p>
              <a:pPr algn="ctr">
                <a:spcBef>
                  <a:spcPct val="50000"/>
                </a:spcBef>
              </a:pPr>
              <a:r>
                <a:rPr lang="en-US" sz="2800">
                  <a:solidFill>
                    <a:srgbClr val="CC00CC"/>
                  </a:solidFill>
                  <a:latin typeface="Arial" charset="0"/>
                </a:rPr>
                <a:t>Hoạt động nhóm 4 </a:t>
              </a:r>
            </a:p>
            <a:p>
              <a:pPr algn="ctr">
                <a:spcBef>
                  <a:spcPct val="50000"/>
                </a:spcBef>
              </a:pPr>
              <a:r>
                <a:rPr lang="en-US" sz="2800">
                  <a:solidFill>
                    <a:srgbClr val="CC00CC"/>
                  </a:solidFill>
                  <a:latin typeface="Arial" charset="0"/>
                </a:rPr>
                <a:t> Thời gian: 5 phút.</a:t>
              </a:r>
            </a:p>
          </p:txBody>
        </p:sp>
      </p:grpSp>
      <p:grpSp>
        <p:nvGrpSpPr>
          <p:cNvPr id="16391" name="Group 12"/>
          <p:cNvGrpSpPr>
            <a:grpSpLocks/>
          </p:cNvGrpSpPr>
          <p:nvPr/>
        </p:nvGrpSpPr>
        <p:grpSpPr bwMode="auto">
          <a:xfrm>
            <a:off x="0" y="0"/>
            <a:ext cx="9144000" cy="6858000"/>
            <a:chOff x="1106" y="1067"/>
            <a:chExt cx="9828" cy="14580"/>
          </a:xfrm>
        </p:grpSpPr>
        <p:sp>
          <p:nvSpPr>
            <p:cNvPr id="16394" name="Freeform 13"/>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close/>
                </a:path>
              </a:pathLst>
            </a:custGeom>
            <a:solidFill>
              <a:srgbClr val="DD3832"/>
            </a:solidFill>
            <a:ln w="9525">
              <a:solidFill>
                <a:srgbClr val="808080"/>
              </a:solidFill>
              <a:round/>
              <a:headEnd/>
              <a:tailEnd/>
            </a:ln>
          </p:spPr>
          <p:txBody>
            <a:bodyPr/>
            <a:lstStyle/>
            <a:p>
              <a:endParaRPr lang="en-US"/>
            </a:p>
          </p:txBody>
        </p:sp>
        <p:sp>
          <p:nvSpPr>
            <p:cNvPr id="16395" name="Freeform 14"/>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DD3832"/>
            </a:solidFill>
            <a:ln w="9525">
              <a:solidFill>
                <a:srgbClr val="808080"/>
              </a:solidFill>
              <a:round/>
              <a:headEnd/>
              <a:tailEnd/>
            </a:ln>
          </p:spPr>
          <p:txBody>
            <a:bodyPr/>
            <a:lstStyle/>
            <a:p>
              <a:endParaRPr lang="en-US"/>
            </a:p>
          </p:txBody>
        </p:sp>
        <p:sp>
          <p:nvSpPr>
            <p:cNvPr id="16396" name="Freeform 15"/>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DD3832"/>
            </a:solidFill>
            <a:ln w="9525">
              <a:solidFill>
                <a:srgbClr val="808080"/>
              </a:solidFill>
              <a:round/>
              <a:headEnd/>
              <a:tailEnd/>
            </a:ln>
          </p:spPr>
          <p:txBody>
            <a:bodyPr/>
            <a:lstStyle/>
            <a:p>
              <a:endParaRPr lang="en-US"/>
            </a:p>
          </p:txBody>
        </p:sp>
        <p:sp>
          <p:nvSpPr>
            <p:cNvPr id="16397" name="Freeform 16"/>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DD3832"/>
            </a:solidFill>
            <a:ln w="9525">
              <a:solidFill>
                <a:srgbClr val="808080"/>
              </a:solidFill>
              <a:round/>
              <a:headEnd/>
              <a:tailEnd/>
            </a:ln>
          </p:spPr>
          <p:txBody>
            <a:bodyPr/>
            <a:lstStyle/>
            <a:p>
              <a:endParaRPr lang="en-US"/>
            </a:p>
          </p:txBody>
        </p:sp>
        <p:sp>
          <p:nvSpPr>
            <p:cNvPr id="16398" name="Freeform 17"/>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DD3832"/>
            </a:solidFill>
            <a:ln w="9525">
              <a:solidFill>
                <a:srgbClr val="808080"/>
              </a:solidFill>
              <a:round/>
              <a:headEnd/>
              <a:tailEnd/>
            </a:ln>
          </p:spPr>
          <p:txBody>
            <a:bodyPr/>
            <a:lstStyle/>
            <a:p>
              <a:endParaRPr lang="en-US"/>
            </a:p>
          </p:txBody>
        </p:sp>
        <p:sp>
          <p:nvSpPr>
            <p:cNvPr id="16399" name="Freeform 18"/>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DD3832"/>
            </a:solidFill>
            <a:ln w="9525">
              <a:solidFill>
                <a:srgbClr val="808080"/>
              </a:solidFill>
              <a:round/>
              <a:headEnd/>
              <a:tailEnd/>
            </a:ln>
          </p:spPr>
          <p:txBody>
            <a:bodyPr/>
            <a:lstStyle/>
            <a:p>
              <a:endParaRPr lang="en-US"/>
            </a:p>
          </p:txBody>
        </p:sp>
        <p:sp>
          <p:nvSpPr>
            <p:cNvPr id="16400" name="Freeform 19"/>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DD3832"/>
            </a:solidFill>
            <a:ln w="9525">
              <a:solidFill>
                <a:srgbClr val="808080"/>
              </a:solidFill>
              <a:round/>
              <a:headEnd/>
              <a:tailEnd/>
            </a:ln>
          </p:spPr>
          <p:txBody>
            <a:bodyPr/>
            <a:lstStyle/>
            <a:p>
              <a:endParaRPr lang="en-US"/>
            </a:p>
          </p:txBody>
        </p:sp>
        <p:sp>
          <p:nvSpPr>
            <p:cNvPr id="16401" name="Freeform 20"/>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DD3832"/>
            </a:solidFill>
            <a:ln w="9525">
              <a:solidFill>
                <a:srgbClr val="808080"/>
              </a:solidFill>
              <a:round/>
              <a:headEnd/>
              <a:tailEnd/>
            </a:ln>
          </p:spPr>
          <p:txBody>
            <a:bodyPr/>
            <a:lstStyle/>
            <a:p>
              <a:endParaRPr lang="en-US"/>
            </a:p>
          </p:txBody>
        </p:sp>
        <p:sp>
          <p:nvSpPr>
            <p:cNvPr id="16402" name="Freeform 21"/>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DD3832"/>
            </a:solidFill>
            <a:ln w="9525">
              <a:solidFill>
                <a:srgbClr val="808080"/>
              </a:solidFill>
              <a:round/>
              <a:headEnd/>
              <a:tailEnd/>
            </a:ln>
          </p:spPr>
          <p:txBody>
            <a:bodyPr/>
            <a:lstStyle/>
            <a:p>
              <a:endParaRPr lang="en-US"/>
            </a:p>
          </p:txBody>
        </p:sp>
        <p:sp>
          <p:nvSpPr>
            <p:cNvPr id="16403" name="Freeform 22"/>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path>
              </a:pathLst>
            </a:custGeom>
            <a:solidFill>
              <a:srgbClr val="FF00FF"/>
            </a:solidFill>
            <a:ln w="1270">
              <a:solidFill>
                <a:srgbClr val="808080"/>
              </a:solidFill>
              <a:round/>
              <a:headEnd/>
              <a:tailEnd/>
            </a:ln>
          </p:spPr>
          <p:txBody>
            <a:bodyPr/>
            <a:lstStyle/>
            <a:p>
              <a:endParaRPr lang="en-US"/>
            </a:p>
          </p:txBody>
        </p:sp>
        <p:sp>
          <p:nvSpPr>
            <p:cNvPr id="16404" name="Freeform 23"/>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FFFFFF"/>
            </a:solidFill>
            <a:ln w="9525">
              <a:solidFill>
                <a:srgbClr val="808080"/>
              </a:solidFill>
              <a:round/>
              <a:headEnd/>
              <a:tailEnd/>
            </a:ln>
          </p:spPr>
          <p:txBody>
            <a:bodyPr/>
            <a:lstStyle/>
            <a:p>
              <a:endParaRPr lang="en-US"/>
            </a:p>
          </p:txBody>
        </p:sp>
        <p:sp>
          <p:nvSpPr>
            <p:cNvPr id="16405" name="Freeform 24"/>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path>
              </a:pathLst>
            </a:custGeom>
            <a:noFill/>
            <a:ln w="1270">
              <a:solidFill>
                <a:srgbClr val="808080"/>
              </a:solidFill>
              <a:round/>
              <a:headEnd/>
              <a:tailEnd/>
            </a:ln>
          </p:spPr>
          <p:txBody>
            <a:bodyPr/>
            <a:lstStyle/>
            <a:p>
              <a:endParaRPr lang="en-US"/>
            </a:p>
          </p:txBody>
        </p:sp>
        <p:sp>
          <p:nvSpPr>
            <p:cNvPr id="16406" name="Freeform 25"/>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FFFFFF"/>
            </a:solidFill>
            <a:ln w="9525">
              <a:solidFill>
                <a:srgbClr val="808080"/>
              </a:solidFill>
              <a:round/>
              <a:headEnd/>
              <a:tailEnd/>
            </a:ln>
          </p:spPr>
          <p:txBody>
            <a:bodyPr/>
            <a:lstStyle/>
            <a:p>
              <a:endParaRPr lang="en-US"/>
            </a:p>
          </p:txBody>
        </p:sp>
        <p:sp>
          <p:nvSpPr>
            <p:cNvPr id="16407" name="Freeform 26"/>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path>
              </a:pathLst>
            </a:custGeom>
            <a:noFill/>
            <a:ln w="1270">
              <a:solidFill>
                <a:srgbClr val="808080"/>
              </a:solidFill>
              <a:round/>
              <a:headEnd/>
              <a:tailEnd/>
            </a:ln>
          </p:spPr>
          <p:txBody>
            <a:bodyPr/>
            <a:lstStyle/>
            <a:p>
              <a:endParaRPr lang="en-US"/>
            </a:p>
          </p:txBody>
        </p:sp>
        <p:sp>
          <p:nvSpPr>
            <p:cNvPr id="16408" name="Freeform 27"/>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FFFFFF"/>
            </a:solidFill>
            <a:ln w="9525">
              <a:solidFill>
                <a:srgbClr val="808080"/>
              </a:solidFill>
              <a:round/>
              <a:headEnd/>
              <a:tailEnd/>
            </a:ln>
          </p:spPr>
          <p:txBody>
            <a:bodyPr/>
            <a:lstStyle/>
            <a:p>
              <a:endParaRPr lang="en-US"/>
            </a:p>
          </p:txBody>
        </p:sp>
        <p:sp>
          <p:nvSpPr>
            <p:cNvPr id="16409" name="Freeform 28"/>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path>
              </a:pathLst>
            </a:custGeom>
            <a:noFill/>
            <a:ln w="1270">
              <a:solidFill>
                <a:srgbClr val="808080"/>
              </a:solidFill>
              <a:round/>
              <a:headEnd/>
              <a:tailEnd/>
            </a:ln>
          </p:spPr>
          <p:txBody>
            <a:bodyPr/>
            <a:lstStyle/>
            <a:p>
              <a:endParaRPr lang="en-US"/>
            </a:p>
          </p:txBody>
        </p:sp>
        <p:sp>
          <p:nvSpPr>
            <p:cNvPr id="16410" name="Freeform 29"/>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FFFFFF"/>
            </a:solidFill>
            <a:ln w="9525">
              <a:solidFill>
                <a:srgbClr val="808080"/>
              </a:solidFill>
              <a:round/>
              <a:headEnd/>
              <a:tailEnd/>
            </a:ln>
          </p:spPr>
          <p:txBody>
            <a:bodyPr/>
            <a:lstStyle/>
            <a:p>
              <a:endParaRPr lang="en-US"/>
            </a:p>
          </p:txBody>
        </p:sp>
        <p:sp>
          <p:nvSpPr>
            <p:cNvPr id="16411" name="Freeform 30"/>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path>
              </a:pathLst>
            </a:custGeom>
            <a:noFill/>
            <a:ln w="1270">
              <a:solidFill>
                <a:srgbClr val="808080"/>
              </a:solidFill>
              <a:round/>
              <a:headEnd/>
              <a:tailEnd/>
            </a:ln>
          </p:spPr>
          <p:txBody>
            <a:bodyPr/>
            <a:lstStyle/>
            <a:p>
              <a:endParaRPr lang="en-US"/>
            </a:p>
          </p:txBody>
        </p:sp>
        <p:sp>
          <p:nvSpPr>
            <p:cNvPr id="16412" name="Freeform 31"/>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FFFFFF"/>
            </a:solidFill>
            <a:ln w="9525">
              <a:solidFill>
                <a:srgbClr val="808080"/>
              </a:solidFill>
              <a:round/>
              <a:headEnd/>
              <a:tailEnd/>
            </a:ln>
          </p:spPr>
          <p:txBody>
            <a:bodyPr/>
            <a:lstStyle/>
            <a:p>
              <a:endParaRPr lang="en-US"/>
            </a:p>
          </p:txBody>
        </p:sp>
        <p:sp>
          <p:nvSpPr>
            <p:cNvPr id="16413" name="Freeform 32"/>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path>
              </a:pathLst>
            </a:custGeom>
            <a:noFill/>
            <a:ln w="1270">
              <a:solidFill>
                <a:srgbClr val="808080"/>
              </a:solidFill>
              <a:round/>
              <a:headEnd/>
              <a:tailEnd/>
            </a:ln>
          </p:spPr>
          <p:txBody>
            <a:bodyPr/>
            <a:lstStyle/>
            <a:p>
              <a:endParaRPr lang="en-US"/>
            </a:p>
          </p:txBody>
        </p:sp>
        <p:sp>
          <p:nvSpPr>
            <p:cNvPr id="16414" name="Freeform 33"/>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FFFFFF"/>
            </a:solidFill>
            <a:ln w="9525">
              <a:solidFill>
                <a:srgbClr val="808080"/>
              </a:solidFill>
              <a:round/>
              <a:headEnd/>
              <a:tailEnd/>
            </a:ln>
          </p:spPr>
          <p:txBody>
            <a:bodyPr/>
            <a:lstStyle/>
            <a:p>
              <a:endParaRPr lang="en-US"/>
            </a:p>
          </p:txBody>
        </p:sp>
        <p:sp>
          <p:nvSpPr>
            <p:cNvPr id="16415" name="Freeform 34"/>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path>
              </a:pathLst>
            </a:custGeom>
            <a:noFill/>
            <a:ln w="1270">
              <a:solidFill>
                <a:srgbClr val="808080"/>
              </a:solidFill>
              <a:round/>
              <a:headEnd/>
              <a:tailEnd/>
            </a:ln>
          </p:spPr>
          <p:txBody>
            <a:bodyPr/>
            <a:lstStyle/>
            <a:p>
              <a:endParaRPr lang="en-US"/>
            </a:p>
          </p:txBody>
        </p:sp>
        <p:sp>
          <p:nvSpPr>
            <p:cNvPr id="16416" name="Freeform 35"/>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FFFFFF"/>
            </a:solidFill>
            <a:ln w="9525">
              <a:solidFill>
                <a:srgbClr val="808080"/>
              </a:solidFill>
              <a:round/>
              <a:headEnd/>
              <a:tailEnd/>
            </a:ln>
          </p:spPr>
          <p:txBody>
            <a:bodyPr/>
            <a:lstStyle/>
            <a:p>
              <a:endParaRPr lang="en-US"/>
            </a:p>
          </p:txBody>
        </p:sp>
        <p:sp>
          <p:nvSpPr>
            <p:cNvPr id="16417" name="Freeform 36"/>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path>
              </a:pathLst>
            </a:custGeom>
            <a:noFill/>
            <a:ln w="1270">
              <a:solidFill>
                <a:srgbClr val="808080"/>
              </a:solidFill>
              <a:round/>
              <a:headEnd/>
              <a:tailEnd/>
            </a:ln>
          </p:spPr>
          <p:txBody>
            <a:bodyPr/>
            <a:lstStyle/>
            <a:p>
              <a:endParaRPr lang="en-US"/>
            </a:p>
          </p:txBody>
        </p:sp>
        <p:sp>
          <p:nvSpPr>
            <p:cNvPr id="16418" name="Freeform 37"/>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FFFFFF"/>
            </a:solidFill>
            <a:ln w="9525">
              <a:solidFill>
                <a:srgbClr val="808080"/>
              </a:solidFill>
              <a:round/>
              <a:headEnd/>
              <a:tailEnd/>
            </a:ln>
          </p:spPr>
          <p:txBody>
            <a:bodyPr/>
            <a:lstStyle/>
            <a:p>
              <a:endParaRPr lang="en-US"/>
            </a:p>
          </p:txBody>
        </p:sp>
        <p:sp>
          <p:nvSpPr>
            <p:cNvPr id="16419" name="Freeform 38"/>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path>
              </a:pathLst>
            </a:custGeom>
            <a:noFill/>
            <a:ln w="1270">
              <a:solidFill>
                <a:srgbClr val="808080"/>
              </a:solidFill>
              <a:round/>
              <a:headEnd/>
              <a:tailEnd/>
            </a:ln>
          </p:spPr>
          <p:txBody>
            <a:bodyPr/>
            <a:lstStyle/>
            <a:p>
              <a:endParaRPr lang="en-US"/>
            </a:p>
          </p:txBody>
        </p:sp>
        <p:sp>
          <p:nvSpPr>
            <p:cNvPr id="16420" name="Freeform 39"/>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close/>
                </a:path>
              </a:pathLst>
            </a:custGeom>
            <a:solidFill>
              <a:srgbClr val="324D96"/>
            </a:solidFill>
            <a:ln w="9525">
              <a:solidFill>
                <a:srgbClr val="808080"/>
              </a:solidFill>
              <a:round/>
              <a:headEnd/>
              <a:tailEnd/>
            </a:ln>
          </p:spPr>
          <p:txBody>
            <a:bodyPr/>
            <a:lstStyle/>
            <a:p>
              <a:endParaRPr lang="en-US"/>
            </a:p>
          </p:txBody>
        </p:sp>
        <p:sp>
          <p:nvSpPr>
            <p:cNvPr id="16421" name="Freeform 40"/>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324D96"/>
            </a:solidFill>
            <a:ln w="9525">
              <a:solidFill>
                <a:srgbClr val="808080"/>
              </a:solidFill>
              <a:round/>
              <a:headEnd/>
              <a:tailEnd/>
            </a:ln>
          </p:spPr>
          <p:txBody>
            <a:bodyPr/>
            <a:lstStyle/>
            <a:p>
              <a:endParaRPr lang="en-US"/>
            </a:p>
          </p:txBody>
        </p:sp>
        <p:sp>
          <p:nvSpPr>
            <p:cNvPr id="16422" name="Freeform 41"/>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path>
              </a:pathLst>
            </a:custGeom>
            <a:solidFill>
              <a:srgbClr val="0000FF"/>
            </a:solidFill>
            <a:ln w="1270">
              <a:solidFill>
                <a:srgbClr val="808080"/>
              </a:solidFill>
              <a:round/>
              <a:headEnd/>
              <a:tailEnd/>
            </a:ln>
          </p:spPr>
          <p:txBody>
            <a:bodyPr/>
            <a:lstStyle/>
            <a:p>
              <a:endParaRPr lang="en-US"/>
            </a:p>
          </p:txBody>
        </p:sp>
        <p:sp>
          <p:nvSpPr>
            <p:cNvPr id="16423" name="Freeform 42"/>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FFFFFF"/>
            </a:solidFill>
            <a:ln w="9525">
              <a:solidFill>
                <a:srgbClr val="808080"/>
              </a:solidFill>
              <a:round/>
              <a:headEnd/>
              <a:tailEnd/>
            </a:ln>
          </p:spPr>
          <p:txBody>
            <a:bodyPr/>
            <a:lstStyle/>
            <a:p>
              <a:endParaRPr lang="en-US"/>
            </a:p>
          </p:txBody>
        </p:sp>
        <p:sp>
          <p:nvSpPr>
            <p:cNvPr id="16424" name="Freeform 43"/>
            <p:cNvSpPr>
              <a:spLocks/>
            </p:cNvSpPr>
            <p:nvPr/>
          </p:nvSpPr>
          <p:spPr bwMode="auto">
            <a:xfrm>
              <a:off x="1305" y="2075"/>
              <a:ext cx="150" cy="136"/>
            </a:xfrm>
            <a:custGeom>
              <a:avLst/>
              <a:gdLst>
                <a:gd name="T0" fmla="*/ 0 w 262"/>
                <a:gd name="T1" fmla="*/ 0 h 246"/>
                <a:gd name="T2" fmla="*/ 0 w 262"/>
                <a:gd name="T3" fmla="*/ 0 h 246"/>
                <a:gd name="T4" fmla="*/ 3 w 262"/>
                <a:gd name="T5" fmla="*/ 5 h 246"/>
                <a:gd name="T6" fmla="*/ 6 w 262"/>
                <a:gd name="T7" fmla="*/ 11 h 246"/>
                <a:gd name="T8" fmla="*/ 9 w 262"/>
                <a:gd name="T9" fmla="*/ 14 h 246"/>
                <a:gd name="T10" fmla="*/ 13 w 262"/>
                <a:gd name="T11" fmla="*/ 21 h 246"/>
                <a:gd name="T12" fmla="*/ 14 w 262"/>
                <a:gd name="T13" fmla="*/ 27 h 246"/>
                <a:gd name="T14" fmla="*/ 18 w 262"/>
                <a:gd name="T15" fmla="*/ 28 h 246"/>
                <a:gd name="T16" fmla="*/ 22 w 262"/>
                <a:gd name="T17" fmla="*/ 31 h 246"/>
                <a:gd name="T18" fmla="*/ 25 w 262"/>
                <a:gd name="T19" fmla="*/ 35 h 246"/>
                <a:gd name="T20" fmla="*/ 27 w 262"/>
                <a:gd name="T21" fmla="*/ 41 h 246"/>
                <a:gd name="T22" fmla="*/ 30 w 262"/>
                <a:gd name="T23" fmla="*/ 42 h 246"/>
                <a:gd name="T24" fmla="*/ 33 w 262"/>
                <a:gd name="T25" fmla="*/ 44 h 246"/>
                <a:gd name="T26" fmla="*/ 37 w 262"/>
                <a:gd name="T27" fmla="*/ 47 h 246"/>
                <a:gd name="T28" fmla="*/ 41 w 262"/>
                <a:gd name="T29" fmla="*/ 50 h 246"/>
                <a:gd name="T30" fmla="*/ 46 w 262"/>
                <a:gd name="T31" fmla="*/ 51 h 246"/>
                <a:gd name="T32" fmla="*/ 49 w 262"/>
                <a:gd name="T33" fmla="*/ 53 h 246"/>
                <a:gd name="T34" fmla="*/ 53 w 262"/>
                <a:gd name="T35" fmla="*/ 55 h 246"/>
                <a:gd name="T36" fmla="*/ 58 w 262"/>
                <a:gd name="T37" fmla="*/ 56 h 246"/>
                <a:gd name="T38" fmla="*/ 62 w 262"/>
                <a:gd name="T39" fmla="*/ 60 h 246"/>
                <a:gd name="T40" fmla="*/ 68 w 262"/>
                <a:gd name="T41" fmla="*/ 62 h 246"/>
                <a:gd name="T42" fmla="*/ 73 w 262"/>
                <a:gd name="T43" fmla="*/ 64 h 246"/>
                <a:gd name="T44" fmla="*/ 75 w 262"/>
                <a:gd name="T45" fmla="*/ 66 h 246"/>
                <a:gd name="T46" fmla="*/ 80 w 262"/>
                <a:gd name="T47" fmla="*/ 68 h 246"/>
                <a:gd name="T48" fmla="*/ 82 w 262"/>
                <a:gd name="T49" fmla="*/ 72 h 246"/>
                <a:gd name="T50" fmla="*/ 83 w 262"/>
                <a:gd name="T51" fmla="*/ 74 h 246"/>
                <a:gd name="T52" fmla="*/ 86 w 262"/>
                <a:gd name="T53" fmla="*/ 75 h 246"/>
                <a:gd name="T54" fmla="*/ 84 w 262"/>
                <a:gd name="T55" fmla="*/ 60 h 246"/>
                <a:gd name="T56" fmla="*/ 81 w 262"/>
                <a:gd name="T57" fmla="*/ 44 h 246"/>
                <a:gd name="T58" fmla="*/ 74 w 262"/>
                <a:gd name="T59" fmla="*/ 28 h 246"/>
                <a:gd name="T60" fmla="*/ 68 w 262"/>
                <a:gd name="T61" fmla="*/ 16 h 246"/>
                <a:gd name="T62" fmla="*/ 54 w 262"/>
                <a:gd name="T63" fmla="*/ 8 h 246"/>
                <a:gd name="T64" fmla="*/ 41 w 262"/>
                <a:gd name="T65" fmla="*/ 4 h 246"/>
                <a:gd name="T66" fmla="*/ 26 w 262"/>
                <a:gd name="T67" fmla="*/ 2 h 246"/>
                <a:gd name="T68" fmla="*/ 9 w 262"/>
                <a:gd name="T69" fmla="*/ 0 h 246"/>
                <a:gd name="T70" fmla="*/ 0 w 262"/>
                <a:gd name="T71" fmla="*/ 0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0"/>
                  </a:moveTo>
                  <a:lnTo>
                    <a:pt x="0" y="0"/>
                  </a:ln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path>
              </a:pathLst>
            </a:custGeom>
            <a:noFill/>
            <a:ln w="1270">
              <a:solidFill>
                <a:srgbClr val="808080"/>
              </a:solidFill>
              <a:round/>
              <a:headEnd/>
              <a:tailEnd/>
            </a:ln>
          </p:spPr>
          <p:txBody>
            <a:bodyPr/>
            <a:lstStyle/>
            <a:p>
              <a:endParaRPr lang="en-US"/>
            </a:p>
          </p:txBody>
        </p:sp>
        <p:sp>
          <p:nvSpPr>
            <p:cNvPr id="16425" name="Freeform 44"/>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1 h 586"/>
                <a:gd name="T92" fmla="*/ 130 w 1026"/>
                <a:gd name="T93" fmla="*/ 107 h 586"/>
                <a:gd name="T94" fmla="*/ 132 w 1026"/>
                <a:gd name="T95" fmla="*/ 127 h 586"/>
                <a:gd name="T96" fmla="*/ 146 w 1026"/>
                <a:gd name="T97" fmla="*/ 143 h 586"/>
                <a:gd name="T98" fmla="*/ 165 w 1026"/>
                <a:gd name="T99" fmla="*/ 153 h 586"/>
                <a:gd name="T100" fmla="*/ 182 w 1026"/>
                <a:gd name="T101" fmla="*/ 151 h 586"/>
                <a:gd name="T102" fmla="*/ 199 w 1026"/>
                <a:gd name="T103" fmla="*/ 143 h 586"/>
                <a:gd name="T104" fmla="*/ 224 w 1026"/>
                <a:gd name="T105" fmla="*/ 151 h 586"/>
                <a:gd name="T106" fmla="*/ 292 w 1026"/>
                <a:gd name="T107" fmla="*/ 178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close/>
                </a:path>
              </a:pathLst>
            </a:custGeom>
            <a:solidFill>
              <a:srgbClr val="324D96"/>
            </a:solidFill>
            <a:ln w="9525">
              <a:solidFill>
                <a:srgbClr val="808080"/>
              </a:solidFill>
              <a:round/>
              <a:headEnd/>
              <a:tailEnd/>
            </a:ln>
          </p:spPr>
          <p:txBody>
            <a:bodyPr/>
            <a:lstStyle/>
            <a:p>
              <a:endParaRPr lang="en-US"/>
            </a:p>
          </p:txBody>
        </p:sp>
        <p:sp>
          <p:nvSpPr>
            <p:cNvPr id="16426" name="Freeform 45"/>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324D96"/>
            </a:solidFill>
            <a:ln w="9525">
              <a:solidFill>
                <a:srgbClr val="808080"/>
              </a:solidFill>
              <a:round/>
              <a:headEnd/>
              <a:tailEnd/>
            </a:ln>
          </p:spPr>
          <p:txBody>
            <a:bodyPr/>
            <a:lstStyle/>
            <a:p>
              <a:endParaRPr lang="en-US"/>
            </a:p>
          </p:txBody>
        </p:sp>
        <p:sp>
          <p:nvSpPr>
            <p:cNvPr id="16427" name="Freeform 46"/>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3 h 586"/>
                <a:gd name="T92" fmla="*/ 130 w 1026"/>
                <a:gd name="T93" fmla="*/ 103 h 586"/>
                <a:gd name="T94" fmla="*/ 130 w 1026"/>
                <a:gd name="T95" fmla="*/ 124 h 586"/>
                <a:gd name="T96" fmla="*/ 144 w 1026"/>
                <a:gd name="T97" fmla="*/ 141 h 586"/>
                <a:gd name="T98" fmla="*/ 160 w 1026"/>
                <a:gd name="T99" fmla="*/ 152 h 586"/>
                <a:gd name="T100" fmla="*/ 179 w 1026"/>
                <a:gd name="T101" fmla="*/ 152 h 586"/>
                <a:gd name="T102" fmla="*/ 192 w 1026"/>
                <a:gd name="T103" fmla="*/ 145 h 586"/>
                <a:gd name="T104" fmla="*/ 216 w 1026"/>
                <a:gd name="T105" fmla="*/ 141 h 586"/>
                <a:gd name="T106" fmla="*/ 274 w 1026"/>
                <a:gd name="T107" fmla="*/ 176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path>
              </a:pathLst>
            </a:custGeom>
            <a:solidFill>
              <a:srgbClr val="0000FF"/>
            </a:solidFill>
            <a:ln w="1270">
              <a:solidFill>
                <a:srgbClr val="808080"/>
              </a:solidFill>
              <a:round/>
              <a:headEnd/>
              <a:tailEnd/>
            </a:ln>
          </p:spPr>
          <p:txBody>
            <a:bodyPr/>
            <a:lstStyle/>
            <a:p>
              <a:endParaRPr lang="en-US"/>
            </a:p>
          </p:txBody>
        </p:sp>
        <p:sp>
          <p:nvSpPr>
            <p:cNvPr id="16428" name="Freeform 47"/>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FFFFFF"/>
            </a:solidFill>
            <a:ln w="9525">
              <a:solidFill>
                <a:srgbClr val="808080"/>
              </a:solidFill>
              <a:round/>
              <a:headEnd/>
              <a:tailEnd/>
            </a:ln>
          </p:spPr>
          <p:txBody>
            <a:bodyPr/>
            <a:lstStyle/>
            <a:p>
              <a:endParaRPr lang="en-US"/>
            </a:p>
          </p:txBody>
        </p:sp>
        <p:sp>
          <p:nvSpPr>
            <p:cNvPr id="16429" name="Freeform 48"/>
            <p:cNvSpPr>
              <a:spLocks/>
            </p:cNvSpPr>
            <p:nvPr/>
          </p:nvSpPr>
          <p:spPr bwMode="auto">
            <a:xfrm>
              <a:off x="2107" y="1266"/>
              <a:ext cx="149" cy="147"/>
            </a:xfrm>
            <a:custGeom>
              <a:avLst/>
              <a:gdLst>
                <a:gd name="T0" fmla="*/ 0 w 259"/>
                <a:gd name="T1" fmla="*/ 0 h 268"/>
                <a:gd name="T2" fmla="*/ 0 w 259"/>
                <a:gd name="T3" fmla="*/ 0 h 268"/>
                <a:gd name="T4" fmla="*/ 6 w 259"/>
                <a:gd name="T5" fmla="*/ 2 h 268"/>
                <a:gd name="T6" fmla="*/ 14 w 259"/>
                <a:gd name="T7" fmla="*/ 5 h 268"/>
                <a:gd name="T8" fmla="*/ 17 w 259"/>
                <a:gd name="T9" fmla="*/ 8 h 268"/>
                <a:gd name="T10" fmla="*/ 24 w 259"/>
                <a:gd name="T11" fmla="*/ 10 h 268"/>
                <a:gd name="T12" fmla="*/ 28 w 259"/>
                <a:gd name="T13" fmla="*/ 14 h 268"/>
                <a:gd name="T14" fmla="*/ 33 w 259"/>
                <a:gd name="T15" fmla="*/ 17 h 268"/>
                <a:gd name="T16" fmla="*/ 38 w 259"/>
                <a:gd name="T17" fmla="*/ 21 h 268"/>
                <a:gd name="T18" fmla="*/ 40 w 259"/>
                <a:gd name="T19" fmla="*/ 22 h 268"/>
                <a:gd name="T20" fmla="*/ 45 w 259"/>
                <a:gd name="T21" fmla="*/ 24 h 268"/>
                <a:gd name="T22" fmla="*/ 47 w 259"/>
                <a:gd name="T23" fmla="*/ 27 h 268"/>
                <a:gd name="T24" fmla="*/ 51 w 259"/>
                <a:gd name="T25" fmla="*/ 30 h 268"/>
                <a:gd name="T26" fmla="*/ 52 w 259"/>
                <a:gd name="T27" fmla="*/ 33 h 268"/>
                <a:gd name="T28" fmla="*/ 55 w 259"/>
                <a:gd name="T29" fmla="*/ 37 h 268"/>
                <a:gd name="T30" fmla="*/ 58 w 259"/>
                <a:gd name="T31" fmla="*/ 44 h 268"/>
                <a:gd name="T32" fmla="*/ 60 w 259"/>
                <a:gd name="T33" fmla="*/ 46 h 268"/>
                <a:gd name="T34" fmla="*/ 62 w 259"/>
                <a:gd name="T35" fmla="*/ 50 h 268"/>
                <a:gd name="T36" fmla="*/ 64 w 259"/>
                <a:gd name="T37" fmla="*/ 55 h 268"/>
                <a:gd name="T38" fmla="*/ 67 w 259"/>
                <a:gd name="T39" fmla="*/ 59 h 268"/>
                <a:gd name="T40" fmla="*/ 69 w 259"/>
                <a:gd name="T41" fmla="*/ 63 h 268"/>
                <a:gd name="T42" fmla="*/ 72 w 259"/>
                <a:gd name="T43" fmla="*/ 67 h 268"/>
                <a:gd name="T44" fmla="*/ 75 w 259"/>
                <a:gd name="T45" fmla="*/ 71 h 268"/>
                <a:gd name="T46" fmla="*/ 78 w 259"/>
                <a:gd name="T47" fmla="*/ 74 h 268"/>
                <a:gd name="T48" fmla="*/ 80 w 259"/>
                <a:gd name="T49" fmla="*/ 77 h 268"/>
                <a:gd name="T50" fmla="*/ 83 w 259"/>
                <a:gd name="T51" fmla="*/ 79 h 268"/>
                <a:gd name="T52" fmla="*/ 86 w 259"/>
                <a:gd name="T53" fmla="*/ 81 h 268"/>
                <a:gd name="T54" fmla="*/ 67 w 259"/>
                <a:gd name="T55" fmla="*/ 79 h 268"/>
                <a:gd name="T56" fmla="*/ 48 w 259"/>
                <a:gd name="T57" fmla="*/ 76 h 268"/>
                <a:gd name="T58" fmla="*/ 33 w 259"/>
                <a:gd name="T59" fmla="*/ 71 h 268"/>
                <a:gd name="T60" fmla="*/ 23 w 259"/>
                <a:gd name="T61" fmla="*/ 63 h 268"/>
                <a:gd name="T62" fmla="*/ 12 w 259"/>
                <a:gd name="T63" fmla="*/ 52 h 268"/>
                <a:gd name="T64" fmla="*/ 4 w 259"/>
                <a:gd name="T65" fmla="*/ 37 h 268"/>
                <a:gd name="T66" fmla="*/ 1 w 259"/>
                <a:gd name="T67" fmla="*/ 24 h 268"/>
                <a:gd name="T68" fmla="*/ 0 w 259"/>
                <a:gd name="T69" fmla="*/ 8 h 268"/>
                <a:gd name="T70" fmla="*/ 0 w 259"/>
                <a:gd name="T71" fmla="*/ 0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9"/>
                <a:gd name="T109" fmla="*/ 0 h 268"/>
                <a:gd name="T110" fmla="*/ 259 w 259"/>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9" h="268">
                  <a:moveTo>
                    <a:pt x="0" y="0"/>
                  </a:moveTo>
                  <a:lnTo>
                    <a:pt x="0" y="0"/>
                  </a:ln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path>
              </a:pathLst>
            </a:custGeom>
            <a:noFill/>
            <a:ln w="1270">
              <a:solidFill>
                <a:srgbClr val="808080"/>
              </a:solidFill>
              <a:round/>
              <a:headEnd/>
              <a:tailEnd/>
            </a:ln>
          </p:spPr>
          <p:txBody>
            <a:bodyPr/>
            <a:lstStyle/>
            <a:p>
              <a:endParaRPr lang="en-US"/>
            </a:p>
          </p:txBody>
        </p:sp>
        <p:sp>
          <p:nvSpPr>
            <p:cNvPr id="16430" name="Freeform 49"/>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close/>
                </a:path>
              </a:pathLst>
            </a:custGeom>
            <a:solidFill>
              <a:srgbClr val="DD3832"/>
            </a:solidFill>
            <a:ln w="9525">
              <a:solidFill>
                <a:srgbClr val="808080"/>
              </a:solidFill>
              <a:round/>
              <a:headEnd/>
              <a:tailEnd/>
            </a:ln>
          </p:spPr>
          <p:txBody>
            <a:bodyPr/>
            <a:lstStyle/>
            <a:p>
              <a:endParaRPr lang="en-US"/>
            </a:p>
          </p:txBody>
        </p:sp>
        <p:sp>
          <p:nvSpPr>
            <p:cNvPr id="16431" name="Freeform 50"/>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DD3832"/>
            </a:solidFill>
            <a:ln w="9525">
              <a:solidFill>
                <a:srgbClr val="808080"/>
              </a:solidFill>
              <a:round/>
              <a:headEnd/>
              <a:tailEnd/>
            </a:ln>
          </p:spPr>
          <p:txBody>
            <a:bodyPr/>
            <a:lstStyle/>
            <a:p>
              <a:endParaRPr lang="en-US"/>
            </a:p>
          </p:txBody>
        </p:sp>
        <p:sp>
          <p:nvSpPr>
            <p:cNvPr id="16432" name="Freeform 51"/>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DD3832"/>
            </a:solidFill>
            <a:ln w="9525">
              <a:solidFill>
                <a:srgbClr val="808080"/>
              </a:solidFill>
              <a:round/>
              <a:headEnd/>
              <a:tailEnd/>
            </a:ln>
          </p:spPr>
          <p:txBody>
            <a:bodyPr/>
            <a:lstStyle/>
            <a:p>
              <a:endParaRPr lang="en-US"/>
            </a:p>
          </p:txBody>
        </p:sp>
        <p:sp>
          <p:nvSpPr>
            <p:cNvPr id="16433" name="Freeform 52"/>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DD3832"/>
            </a:solidFill>
            <a:ln w="9525">
              <a:solidFill>
                <a:srgbClr val="808080"/>
              </a:solidFill>
              <a:round/>
              <a:headEnd/>
              <a:tailEnd/>
            </a:ln>
          </p:spPr>
          <p:txBody>
            <a:bodyPr/>
            <a:lstStyle/>
            <a:p>
              <a:endParaRPr lang="en-US"/>
            </a:p>
          </p:txBody>
        </p:sp>
        <p:sp>
          <p:nvSpPr>
            <p:cNvPr id="16434" name="Freeform 53"/>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DD3832"/>
            </a:solidFill>
            <a:ln w="9525">
              <a:solidFill>
                <a:srgbClr val="808080"/>
              </a:solidFill>
              <a:round/>
              <a:headEnd/>
              <a:tailEnd/>
            </a:ln>
          </p:spPr>
          <p:txBody>
            <a:bodyPr/>
            <a:lstStyle/>
            <a:p>
              <a:endParaRPr lang="en-US"/>
            </a:p>
          </p:txBody>
        </p:sp>
        <p:sp>
          <p:nvSpPr>
            <p:cNvPr id="16435" name="Freeform 54"/>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DD3832"/>
            </a:solidFill>
            <a:ln w="9525">
              <a:solidFill>
                <a:srgbClr val="808080"/>
              </a:solidFill>
              <a:round/>
              <a:headEnd/>
              <a:tailEnd/>
            </a:ln>
          </p:spPr>
          <p:txBody>
            <a:bodyPr/>
            <a:lstStyle/>
            <a:p>
              <a:endParaRPr lang="en-US"/>
            </a:p>
          </p:txBody>
        </p:sp>
        <p:sp>
          <p:nvSpPr>
            <p:cNvPr id="16436" name="Freeform 55"/>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DD3832"/>
            </a:solidFill>
            <a:ln w="9525">
              <a:solidFill>
                <a:srgbClr val="808080"/>
              </a:solidFill>
              <a:round/>
              <a:headEnd/>
              <a:tailEnd/>
            </a:ln>
          </p:spPr>
          <p:txBody>
            <a:bodyPr/>
            <a:lstStyle/>
            <a:p>
              <a:endParaRPr lang="en-US"/>
            </a:p>
          </p:txBody>
        </p:sp>
        <p:sp>
          <p:nvSpPr>
            <p:cNvPr id="16437" name="Freeform 56"/>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DD3832"/>
            </a:solidFill>
            <a:ln w="9525">
              <a:solidFill>
                <a:srgbClr val="808080"/>
              </a:solidFill>
              <a:round/>
              <a:headEnd/>
              <a:tailEnd/>
            </a:ln>
          </p:spPr>
          <p:txBody>
            <a:bodyPr/>
            <a:lstStyle/>
            <a:p>
              <a:endParaRPr lang="en-US"/>
            </a:p>
          </p:txBody>
        </p:sp>
        <p:sp>
          <p:nvSpPr>
            <p:cNvPr id="16438" name="Freeform 57"/>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DD3832"/>
            </a:solidFill>
            <a:ln w="9525">
              <a:solidFill>
                <a:srgbClr val="808080"/>
              </a:solidFill>
              <a:round/>
              <a:headEnd/>
              <a:tailEnd/>
            </a:ln>
          </p:spPr>
          <p:txBody>
            <a:bodyPr/>
            <a:lstStyle/>
            <a:p>
              <a:endParaRPr lang="en-US"/>
            </a:p>
          </p:txBody>
        </p:sp>
        <p:sp>
          <p:nvSpPr>
            <p:cNvPr id="16439" name="Freeform 58"/>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path>
              </a:pathLst>
            </a:custGeom>
            <a:solidFill>
              <a:srgbClr val="FF00FF"/>
            </a:solidFill>
            <a:ln w="1270">
              <a:solidFill>
                <a:srgbClr val="808080"/>
              </a:solidFill>
              <a:round/>
              <a:headEnd/>
              <a:tailEnd/>
            </a:ln>
          </p:spPr>
          <p:txBody>
            <a:bodyPr/>
            <a:lstStyle/>
            <a:p>
              <a:endParaRPr lang="en-US"/>
            </a:p>
          </p:txBody>
        </p:sp>
        <p:sp>
          <p:nvSpPr>
            <p:cNvPr id="16440" name="Freeform 59"/>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FFFFFF"/>
            </a:solidFill>
            <a:ln w="9525">
              <a:solidFill>
                <a:srgbClr val="808080"/>
              </a:solidFill>
              <a:round/>
              <a:headEnd/>
              <a:tailEnd/>
            </a:ln>
          </p:spPr>
          <p:txBody>
            <a:bodyPr/>
            <a:lstStyle/>
            <a:p>
              <a:endParaRPr lang="en-US"/>
            </a:p>
          </p:txBody>
        </p:sp>
        <p:sp>
          <p:nvSpPr>
            <p:cNvPr id="16441" name="Freeform 60"/>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path>
              </a:pathLst>
            </a:custGeom>
            <a:noFill/>
            <a:ln w="1270">
              <a:solidFill>
                <a:srgbClr val="808080"/>
              </a:solidFill>
              <a:round/>
              <a:headEnd/>
              <a:tailEnd/>
            </a:ln>
          </p:spPr>
          <p:txBody>
            <a:bodyPr/>
            <a:lstStyle/>
            <a:p>
              <a:endParaRPr lang="en-US"/>
            </a:p>
          </p:txBody>
        </p:sp>
        <p:sp>
          <p:nvSpPr>
            <p:cNvPr id="16442" name="Freeform 61"/>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FFFFFF"/>
            </a:solidFill>
            <a:ln w="9525">
              <a:solidFill>
                <a:srgbClr val="808080"/>
              </a:solidFill>
              <a:round/>
              <a:headEnd/>
              <a:tailEnd/>
            </a:ln>
          </p:spPr>
          <p:txBody>
            <a:bodyPr/>
            <a:lstStyle/>
            <a:p>
              <a:endParaRPr lang="en-US"/>
            </a:p>
          </p:txBody>
        </p:sp>
        <p:sp>
          <p:nvSpPr>
            <p:cNvPr id="16443" name="Freeform 62"/>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path>
              </a:pathLst>
            </a:custGeom>
            <a:noFill/>
            <a:ln w="1270">
              <a:solidFill>
                <a:srgbClr val="808080"/>
              </a:solidFill>
              <a:round/>
              <a:headEnd/>
              <a:tailEnd/>
            </a:ln>
          </p:spPr>
          <p:txBody>
            <a:bodyPr/>
            <a:lstStyle/>
            <a:p>
              <a:endParaRPr lang="en-US"/>
            </a:p>
          </p:txBody>
        </p:sp>
        <p:sp>
          <p:nvSpPr>
            <p:cNvPr id="16444" name="Freeform 63"/>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FFFFFF"/>
            </a:solidFill>
            <a:ln w="9525">
              <a:solidFill>
                <a:srgbClr val="808080"/>
              </a:solidFill>
              <a:round/>
              <a:headEnd/>
              <a:tailEnd/>
            </a:ln>
          </p:spPr>
          <p:txBody>
            <a:bodyPr/>
            <a:lstStyle/>
            <a:p>
              <a:endParaRPr lang="en-US"/>
            </a:p>
          </p:txBody>
        </p:sp>
        <p:sp>
          <p:nvSpPr>
            <p:cNvPr id="16445" name="Freeform 64"/>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path>
              </a:pathLst>
            </a:custGeom>
            <a:noFill/>
            <a:ln w="1270">
              <a:solidFill>
                <a:srgbClr val="808080"/>
              </a:solidFill>
              <a:round/>
              <a:headEnd/>
              <a:tailEnd/>
            </a:ln>
          </p:spPr>
          <p:txBody>
            <a:bodyPr/>
            <a:lstStyle/>
            <a:p>
              <a:endParaRPr lang="en-US"/>
            </a:p>
          </p:txBody>
        </p:sp>
        <p:sp>
          <p:nvSpPr>
            <p:cNvPr id="16446" name="Freeform 65"/>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FFFFFF"/>
            </a:solidFill>
            <a:ln w="9525">
              <a:solidFill>
                <a:srgbClr val="808080"/>
              </a:solidFill>
              <a:round/>
              <a:headEnd/>
              <a:tailEnd/>
            </a:ln>
          </p:spPr>
          <p:txBody>
            <a:bodyPr/>
            <a:lstStyle/>
            <a:p>
              <a:endParaRPr lang="en-US"/>
            </a:p>
          </p:txBody>
        </p:sp>
        <p:sp>
          <p:nvSpPr>
            <p:cNvPr id="16447" name="Freeform 66"/>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path>
              </a:pathLst>
            </a:custGeom>
            <a:noFill/>
            <a:ln w="1270">
              <a:solidFill>
                <a:srgbClr val="808080"/>
              </a:solidFill>
              <a:round/>
              <a:headEnd/>
              <a:tailEnd/>
            </a:ln>
          </p:spPr>
          <p:txBody>
            <a:bodyPr/>
            <a:lstStyle/>
            <a:p>
              <a:endParaRPr lang="en-US"/>
            </a:p>
          </p:txBody>
        </p:sp>
        <p:sp>
          <p:nvSpPr>
            <p:cNvPr id="16448" name="Freeform 67"/>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FFFFFF"/>
            </a:solidFill>
            <a:ln w="9525">
              <a:solidFill>
                <a:srgbClr val="808080"/>
              </a:solidFill>
              <a:round/>
              <a:headEnd/>
              <a:tailEnd/>
            </a:ln>
          </p:spPr>
          <p:txBody>
            <a:bodyPr/>
            <a:lstStyle/>
            <a:p>
              <a:endParaRPr lang="en-US"/>
            </a:p>
          </p:txBody>
        </p:sp>
        <p:sp>
          <p:nvSpPr>
            <p:cNvPr id="16449" name="Freeform 68"/>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path>
              </a:pathLst>
            </a:custGeom>
            <a:noFill/>
            <a:ln w="1270">
              <a:solidFill>
                <a:srgbClr val="808080"/>
              </a:solidFill>
              <a:round/>
              <a:headEnd/>
              <a:tailEnd/>
            </a:ln>
          </p:spPr>
          <p:txBody>
            <a:bodyPr/>
            <a:lstStyle/>
            <a:p>
              <a:endParaRPr lang="en-US"/>
            </a:p>
          </p:txBody>
        </p:sp>
        <p:sp>
          <p:nvSpPr>
            <p:cNvPr id="16450" name="Freeform 69"/>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FFFFFF"/>
            </a:solidFill>
            <a:ln w="9525">
              <a:solidFill>
                <a:srgbClr val="808080"/>
              </a:solidFill>
              <a:round/>
              <a:headEnd/>
              <a:tailEnd/>
            </a:ln>
          </p:spPr>
          <p:txBody>
            <a:bodyPr/>
            <a:lstStyle/>
            <a:p>
              <a:endParaRPr lang="en-US"/>
            </a:p>
          </p:txBody>
        </p:sp>
        <p:sp>
          <p:nvSpPr>
            <p:cNvPr id="16451" name="Freeform 70"/>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path>
              </a:pathLst>
            </a:custGeom>
            <a:noFill/>
            <a:ln w="1270">
              <a:solidFill>
                <a:srgbClr val="808080"/>
              </a:solidFill>
              <a:round/>
              <a:headEnd/>
              <a:tailEnd/>
            </a:ln>
          </p:spPr>
          <p:txBody>
            <a:bodyPr/>
            <a:lstStyle/>
            <a:p>
              <a:endParaRPr lang="en-US"/>
            </a:p>
          </p:txBody>
        </p:sp>
        <p:sp>
          <p:nvSpPr>
            <p:cNvPr id="16452" name="Freeform 71"/>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FFFFFF"/>
            </a:solidFill>
            <a:ln w="9525">
              <a:solidFill>
                <a:srgbClr val="808080"/>
              </a:solidFill>
              <a:round/>
              <a:headEnd/>
              <a:tailEnd/>
            </a:ln>
          </p:spPr>
          <p:txBody>
            <a:bodyPr/>
            <a:lstStyle/>
            <a:p>
              <a:endParaRPr lang="en-US"/>
            </a:p>
          </p:txBody>
        </p:sp>
        <p:sp>
          <p:nvSpPr>
            <p:cNvPr id="16453" name="Freeform 72"/>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path>
              </a:pathLst>
            </a:custGeom>
            <a:noFill/>
            <a:ln w="1270">
              <a:solidFill>
                <a:srgbClr val="808080"/>
              </a:solidFill>
              <a:round/>
              <a:headEnd/>
              <a:tailEnd/>
            </a:ln>
          </p:spPr>
          <p:txBody>
            <a:bodyPr/>
            <a:lstStyle/>
            <a:p>
              <a:endParaRPr lang="en-US"/>
            </a:p>
          </p:txBody>
        </p:sp>
        <p:sp>
          <p:nvSpPr>
            <p:cNvPr id="16454" name="Freeform 73"/>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FFFFFF"/>
            </a:solidFill>
            <a:ln w="9525">
              <a:solidFill>
                <a:srgbClr val="808080"/>
              </a:solidFill>
              <a:round/>
              <a:headEnd/>
              <a:tailEnd/>
            </a:ln>
          </p:spPr>
          <p:txBody>
            <a:bodyPr/>
            <a:lstStyle/>
            <a:p>
              <a:endParaRPr lang="en-US"/>
            </a:p>
          </p:txBody>
        </p:sp>
        <p:sp>
          <p:nvSpPr>
            <p:cNvPr id="16455" name="Freeform 74"/>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path>
              </a:pathLst>
            </a:custGeom>
            <a:noFill/>
            <a:ln w="1270">
              <a:solidFill>
                <a:srgbClr val="808080"/>
              </a:solidFill>
              <a:round/>
              <a:headEnd/>
              <a:tailEnd/>
            </a:ln>
          </p:spPr>
          <p:txBody>
            <a:bodyPr/>
            <a:lstStyle/>
            <a:p>
              <a:endParaRPr lang="en-US"/>
            </a:p>
          </p:txBody>
        </p:sp>
        <p:sp>
          <p:nvSpPr>
            <p:cNvPr id="16456" name="Freeform 75"/>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close/>
                </a:path>
              </a:pathLst>
            </a:custGeom>
            <a:solidFill>
              <a:srgbClr val="324D96"/>
            </a:solidFill>
            <a:ln w="9525">
              <a:solidFill>
                <a:srgbClr val="808080"/>
              </a:solidFill>
              <a:round/>
              <a:headEnd/>
              <a:tailEnd/>
            </a:ln>
          </p:spPr>
          <p:txBody>
            <a:bodyPr/>
            <a:lstStyle/>
            <a:p>
              <a:endParaRPr lang="en-US"/>
            </a:p>
          </p:txBody>
        </p:sp>
        <p:sp>
          <p:nvSpPr>
            <p:cNvPr id="16457" name="Freeform 76"/>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324D96"/>
            </a:solidFill>
            <a:ln w="9525">
              <a:solidFill>
                <a:srgbClr val="808080"/>
              </a:solidFill>
              <a:round/>
              <a:headEnd/>
              <a:tailEnd/>
            </a:ln>
          </p:spPr>
          <p:txBody>
            <a:bodyPr/>
            <a:lstStyle/>
            <a:p>
              <a:endParaRPr lang="en-US"/>
            </a:p>
          </p:txBody>
        </p:sp>
        <p:sp>
          <p:nvSpPr>
            <p:cNvPr id="16458" name="Freeform 77"/>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path>
              </a:pathLst>
            </a:custGeom>
            <a:solidFill>
              <a:srgbClr val="0000FF"/>
            </a:solidFill>
            <a:ln w="1270">
              <a:solidFill>
                <a:srgbClr val="808080"/>
              </a:solidFill>
              <a:round/>
              <a:headEnd/>
              <a:tailEnd/>
            </a:ln>
          </p:spPr>
          <p:txBody>
            <a:bodyPr/>
            <a:lstStyle/>
            <a:p>
              <a:endParaRPr lang="en-US"/>
            </a:p>
          </p:txBody>
        </p:sp>
        <p:sp>
          <p:nvSpPr>
            <p:cNvPr id="16459" name="Freeform 78"/>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FFFFFF"/>
            </a:solidFill>
            <a:ln w="9525">
              <a:solidFill>
                <a:srgbClr val="808080"/>
              </a:solidFill>
              <a:round/>
              <a:headEnd/>
              <a:tailEnd/>
            </a:ln>
          </p:spPr>
          <p:txBody>
            <a:bodyPr/>
            <a:lstStyle/>
            <a:p>
              <a:endParaRPr lang="en-US"/>
            </a:p>
          </p:txBody>
        </p:sp>
        <p:sp>
          <p:nvSpPr>
            <p:cNvPr id="16460" name="Freeform 79"/>
            <p:cNvSpPr>
              <a:spLocks/>
            </p:cNvSpPr>
            <p:nvPr/>
          </p:nvSpPr>
          <p:spPr bwMode="auto">
            <a:xfrm>
              <a:off x="10539" y="2091"/>
              <a:ext cx="150" cy="135"/>
            </a:xfrm>
            <a:custGeom>
              <a:avLst/>
              <a:gdLst>
                <a:gd name="T0" fmla="*/ 86 w 262"/>
                <a:gd name="T1" fmla="*/ 0 h 248"/>
                <a:gd name="T2" fmla="*/ 86 w 262"/>
                <a:gd name="T3" fmla="*/ 0 h 248"/>
                <a:gd name="T4" fmla="*/ 83 w 262"/>
                <a:gd name="T5" fmla="*/ 5 h 248"/>
                <a:gd name="T6" fmla="*/ 80 w 262"/>
                <a:gd name="T7" fmla="*/ 11 h 248"/>
                <a:gd name="T8" fmla="*/ 77 w 262"/>
                <a:gd name="T9" fmla="*/ 15 h 248"/>
                <a:gd name="T10" fmla="*/ 74 w 262"/>
                <a:gd name="T11" fmla="*/ 22 h 248"/>
                <a:gd name="T12" fmla="*/ 72 w 262"/>
                <a:gd name="T13" fmla="*/ 26 h 248"/>
                <a:gd name="T14" fmla="*/ 68 w 262"/>
                <a:gd name="T15" fmla="*/ 28 h 248"/>
                <a:gd name="T16" fmla="*/ 65 w 262"/>
                <a:gd name="T17" fmla="*/ 32 h 248"/>
                <a:gd name="T18" fmla="*/ 61 w 262"/>
                <a:gd name="T19" fmla="*/ 34 h 248"/>
                <a:gd name="T20" fmla="*/ 58 w 262"/>
                <a:gd name="T21" fmla="*/ 40 h 248"/>
                <a:gd name="T22" fmla="*/ 56 w 262"/>
                <a:gd name="T23" fmla="*/ 42 h 248"/>
                <a:gd name="T24" fmla="*/ 53 w 262"/>
                <a:gd name="T25" fmla="*/ 43 h 248"/>
                <a:gd name="T26" fmla="*/ 49 w 262"/>
                <a:gd name="T27" fmla="*/ 47 h 248"/>
                <a:gd name="T28" fmla="*/ 46 w 262"/>
                <a:gd name="T29" fmla="*/ 48 h 248"/>
                <a:gd name="T30" fmla="*/ 41 w 262"/>
                <a:gd name="T31" fmla="*/ 51 h 248"/>
                <a:gd name="T32" fmla="*/ 38 w 262"/>
                <a:gd name="T33" fmla="*/ 52 h 248"/>
                <a:gd name="T34" fmla="*/ 33 w 262"/>
                <a:gd name="T35" fmla="*/ 53 h 248"/>
                <a:gd name="T36" fmla="*/ 29 w 262"/>
                <a:gd name="T37" fmla="*/ 56 h 248"/>
                <a:gd name="T38" fmla="*/ 23 w 262"/>
                <a:gd name="T39" fmla="*/ 59 h 248"/>
                <a:gd name="T40" fmla="*/ 18 w 262"/>
                <a:gd name="T41" fmla="*/ 60 h 248"/>
                <a:gd name="T42" fmla="*/ 14 w 262"/>
                <a:gd name="T43" fmla="*/ 64 h 248"/>
                <a:gd name="T44" fmla="*/ 11 w 262"/>
                <a:gd name="T45" fmla="*/ 64 h 248"/>
                <a:gd name="T46" fmla="*/ 8 w 262"/>
                <a:gd name="T47" fmla="*/ 66 h 248"/>
                <a:gd name="T48" fmla="*/ 5 w 262"/>
                <a:gd name="T49" fmla="*/ 70 h 248"/>
                <a:gd name="T50" fmla="*/ 3 w 262"/>
                <a:gd name="T51" fmla="*/ 71 h 248"/>
                <a:gd name="T52" fmla="*/ 0 w 262"/>
                <a:gd name="T53" fmla="*/ 73 h 248"/>
                <a:gd name="T54" fmla="*/ 2 w 262"/>
                <a:gd name="T55" fmla="*/ 59 h 248"/>
                <a:gd name="T56" fmla="*/ 6 w 262"/>
                <a:gd name="T57" fmla="*/ 43 h 248"/>
                <a:gd name="T58" fmla="*/ 12 w 262"/>
                <a:gd name="T59" fmla="*/ 28 h 248"/>
                <a:gd name="T60" fmla="*/ 20 w 262"/>
                <a:gd name="T61" fmla="*/ 16 h 248"/>
                <a:gd name="T62" fmla="*/ 32 w 262"/>
                <a:gd name="T63" fmla="*/ 10 h 248"/>
                <a:gd name="T64" fmla="*/ 46 w 262"/>
                <a:gd name="T65" fmla="*/ 5 h 248"/>
                <a:gd name="T66" fmla="*/ 60 w 262"/>
                <a:gd name="T67" fmla="*/ 2 h 248"/>
                <a:gd name="T68" fmla="*/ 77 w 262"/>
                <a:gd name="T69" fmla="*/ 0 h 248"/>
                <a:gd name="T70" fmla="*/ 86 w 262"/>
                <a:gd name="T71" fmla="*/ 0 h 24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8"/>
                <a:gd name="T110" fmla="*/ 262 w 262"/>
                <a:gd name="T111" fmla="*/ 248 h 24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8">
                  <a:moveTo>
                    <a:pt x="262" y="0"/>
                  </a:moveTo>
                  <a:lnTo>
                    <a:pt x="262" y="0"/>
                  </a:ln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path>
              </a:pathLst>
            </a:custGeom>
            <a:noFill/>
            <a:ln w="1270">
              <a:solidFill>
                <a:srgbClr val="808080"/>
              </a:solidFill>
              <a:round/>
              <a:headEnd/>
              <a:tailEnd/>
            </a:ln>
          </p:spPr>
          <p:txBody>
            <a:bodyPr/>
            <a:lstStyle/>
            <a:p>
              <a:endParaRPr lang="en-US"/>
            </a:p>
          </p:txBody>
        </p:sp>
        <p:sp>
          <p:nvSpPr>
            <p:cNvPr id="16461" name="Freeform 80"/>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2 h 584"/>
                <a:gd name="T92" fmla="*/ 207 w 1028"/>
                <a:gd name="T93" fmla="*/ 107 h 584"/>
                <a:gd name="T94" fmla="*/ 204 w 1028"/>
                <a:gd name="T95" fmla="*/ 128 h 584"/>
                <a:gd name="T96" fmla="*/ 188 w 1028"/>
                <a:gd name="T97" fmla="*/ 144 h 584"/>
                <a:gd name="T98" fmla="*/ 171 w 1028"/>
                <a:gd name="T99" fmla="*/ 153 h 584"/>
                <a:gd name="T100" fmla="*/ 155 w 1028"/>
                <a:gd name="T101" fmla="*/ 152 h 584"/>
                <a:gd name="T102" fmla="*/ 137 w 1028"/>
                <a:gd name="T103" fmla="*/ 143 h 584"/>
                <a:gd name="T104" fmla="*/ 111 w 1028"/>
                <a:gd name="T105" fmla="*/ 152 h 584"/>
                <a:gd name="T106" fmla="*/ 45 w 1028"/>
                <a:gd name="T107" fmla="*/ 179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close/>
                </a:path>
              </a:pathLst>
            </a:custGeom>
            <a:solidFill>
              <a:srgbClr val="324D96"/>
            </a:solidFill>
            <a:ln w="9525">
              <a:solidFill>
                <a:srgbClr val="808080"/>
              </a:solidFill>
              <a:round/>
              <a:headEnd/>
              <a:tailEnd/>
            </a:ln>
          </p:spPr>
          <p:txBody>
            <a:bodyPr/>
            <a:lstStyle/>
            <a:p>
              <a:endParaRPr lang="en-US"/>
            </a:p>
          </p:txBody>
        </p:sp>
        <p:sp>
          <p:nvSpPr>
            <p:cNvPr id="16462" name="Freeform 81"/>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324D96"/>
            </a:solidFill>
            <a:ln w="9525">
              <a:solidFill>
                <a:srgbClr val="808080"/>
              </a:solidFill>
              <a:round/>
              <a:headEnd/>
              <a:tailEnd/>
            </a:ln>
          </p:spPr>
          <p:txBody>
            <a:bodyPr/>
            <a:lstStyle/>
            <a:p>
              <a:endParaRPr lang="en-US"/>
            </a:p>
          </p:txBody>
        </p:sp>
        <p:sp>
          <p:nvSpPr>
            <p:cNvPr id="16463" name="Freeform 82"/>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3 h 584"/>
                <a:gd name="T92" fmla="*/ 207 w 1028"/>
                <a:gd name="T93" fmla="*/ 102 h 584"/>
                <a:gd name="T94" fmla="*/ 204 w 1028"/>
                <a:gd name="T95" fmla="*/ 125 h 584"/>
                <a:gd name="T96" fmla="*/ 192 w 1028"/>
                <a:gd name="T97" fmla="*/ 142 h 584"/>
                <a:gd name="T98" fmla="*/ 174 w 1028"/>
                <a:gd name="T99" fmla="*/ 153 h 584"/>
                <a:gd name="T100" fmla="*/ 156 w 1028"/>
                <a:gd name="T101" fmla="*/ 153 h 584"/>
                <a:gd name="T102" fmla="*/ 144 w 1028"/>
                <a:gd name="T103" fmla="*/ 145 h 584"/>
                <a:gd name="T104" fmla="*/ 120 w 1028"/>
                <a:gd name="T105" fmla="*/ 142 h 584"/>
                <a:gd name="T106" fmla="*/ 62 w 1028"/>
                <a:gd name="T107" fmla="*/ 178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path>
              </a:pathLst>
            </a:custGeom>
            <a:solidFill>
              <a:srgbClr val="0000FF"/>
            </a:solidFill>
            <a:ln w="1270">
              <a:solidFill>
                <a:srgbClr val="808080"/>
              </a:solidFill>
              <a:round/>
              <a:headEnd/>
              <a:tailEnd/>
            </a:ln>
          </p:spPr>
          <p:txBody>
            <a:bodyPr/>
            <a:lstStyle/>
            <a:p>
              <a:endParaRPr lang="en-US"/>
            </a:p>
          </p:txBody>
        </p:sp>
        <p:sp>
          <p:nvSpPr>
            <p:cNvPr id="16464" name="Freeform 83"/>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FFFFFF"/>
            </a:solidFill>
            <a:ln w="9525">
              <a:solidFill>
                <a:srgbClr val="808080"/>
              </a:solidFill>
              <a:round/>
              <a:headEnd/>
              <a:tailEnd/>
            </a:ln>
          </p:spPr>
          <p:txBody>
            <a:bodyPr/>
            <a:lstStyle/>
            <a:p>
              <a:endParaRPr lang="en-US"/>
            </a:p>
          </p:txBody>
        </p:sp>
        <p:sp>
          <p:nvSpPr>
            <p:cNvPr id="16465" name="Freeform 84"/>
            <p:cNvSpPr>
              <a:spLocks/>
            </p:cNvSpPr>
            <p:nvPr/>
          </p:nvSpPr>
          <p:spPr bwMode="auto">
            <a:xfrm>
              <a:off x="9741" y="1279"/>
              <a:ext cx="147" cy="147"/>
            </a:xfrm>
            <a:custGeom>
              <a:avLst/>
              <a:gdLst>
                <a:gd name="T0" fmla="*/ 84 w 258"/>
                <a:gd name="T1" fmla="*/ 0 h 266"/>
                <a:gd name="T2" fmla="*/ 84 w 258"/>
                <a:gd name="T3" fmla="*/ 0 h 266"/>
                <a:gd name="T4" fmla="*/ 77 w 258"/>
                <a:gd name="T5" fmla="*/ 2 h 266"/>
                <a:gd name="T6" fmla="*/ 72 w 258"/>
                <a:gd name="T7" fmla="*/ 6 h 266"/>
                <a:gd name="T8" fmla="*/ 67 w 258"/>
                <a:gd name="T9" fmla="*/ 8 h 266"/>
                <a:gd name="T10" fmla="*/ 60 w 258"/>
                <a:gd name="T11" fmla="*/ 11 h 266"/>
                <a:gd name="T12" fmla="*/ 56 w 258"/>
                <a:gd name="T13" fmla="*/ 15 h 266"/>
                <a:gd name="T14" fmla="*/ 51 w 258"/>
                <a:gd name="T15" fmla="*/ 17 h 266"/>
                <a:gd name="T16" fmla="*/ 48 w 258"/>
                <a:gd name="T17" fmla="*/ 22 h 266"/>
                <a:gd name="T18" fmla="*/ 44 w 258"/>
                <a:gd name="T19" fmla="*/ 23 h 266"/>
                <a:gd name="T20" fmla="*/ 41 w 258"/>
                <a:gd name="T21" fmla="*/ 25 h 266"/>
                <a:gd name="T22" fmla="*/ 38 w 258"/>
                <a:gd name="T23" fmla="*/ 28 h 266"/>
                <a:gd name="T24" fmla="*/ 35 w 258"/>
                <a:gd name="T25" fmla="*/ 31 h 266"/>
                <a:gd name="T26" fmla="*/ 33 w 258"/>
                <a:gd name="T27" fmla="*/ 33 h 266"/>
                <a:gd name="T28" fmla="*/ 30 w 258"/>
                <a:gd name="T29" fmla="*/ 37 h 266"/>
                <a:gd name="T30" fmla="*/ 29 w 258"/>
                <a:gd name="T31" fmla="*/ 44 h 266"/>
                <a:gd name="T32" fmla="*/ 26 w 258"/>
                <a:gd name="T33" fmla="*/ 48 h 266"/>
                <a:gd name="T34" fmla="*/ 24 w 258"/>
                <a:gd name="T35" fmla="*/ 52 h 266"/>
                <a:gd name="T36" fmla="*/ 22 w 258"/>
                <a:gd name="T37" fmla="*/ 56 h 266"/>
                <a:gd name="T38" fmla="*/ 18 w 258"/>
                <a:gd name="T39" fmla="*/ 60 h 266"/>
                <a:gd name="T40" fmla="*/ 15 w 258"/>
                <a:gd name="T41" fmla="*/ 66 h 266"/>
                <a:gd name="T42" fmla="*/ 13 w 258"/>
                <a:gd name="T43" fmla="*/ 69 h 266"/>
                <a:gd name="T44" fmla="*/ 10 w 258"/>
                <a:gd name="T45" fmla="*/ 73 h 266"/>
                <a:gd name="T46" fmla="*/ 9 w 258"/>
                <a:gd name="T47" fmla="*/ 75 h 266"/>
                <a:gd name="T48" fmla="*/ 6 w 258"/>
                <a:gd name="T49" fmla="*/ 77 h 266"/>
                <a:gd name="T50" fmla="*/ 3 w 258"/>
                <a:gd name="T51" fmla="*/ 80 h 266"/>
                <a:gd name="T52" fmla="*/ 0 w 258"/>
                <a:gd name="T53" fmla="*/ 81 h 266"/>
                <a:gd name="T54" fmla="*/ 18 w 258"/>
                <a:gd name="T55" fmla="*/ 80 h 266"/>
                <a:gd name="T56" fmla="*/ 36 w 258"/>
                <a:gd name="T57" fmla="*/ 77 h 266"/>
                <a:gd name="T58" fmla="*/ 51 w 258"/>
                <a:gd name="T59" fmla="*/ 72 h 266"/>
                <a:gd name="T60" fmla="*/ 63 w 258"/>
                <a:gd name="T61" fmla="*/ 63 h 266"/>
                <a:gd name="T62" fmla="*/ 72 w 258"/>
                <a:gd name="T63" fmla="*/ 53 h 266"/>
                <a:gd name="T64" fmla="*/ 80 w 258"/>
                <a:gd name="T65" fmla="*/ 38 h 266"/>
                <a:gd name="T66" fmla="*/ 83 w 258"/>
                <a:gd name="T67" fmla="*/ 25 h 266"/>
                <a:gd name="T68" fmla="*/ 84 w 258"/>
                <a:gd name="T69" fmla="*/ 8 h 266"/>
                <a:gd name="T70" fmla="*/ 84 w 258"/>
                <a:gd name="T71" fmla="*/ 0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6"/>
                <a:gd name="T110" fmla="*/ 258 w 258"/>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6">
                  <a:moveTo>
                    <a:pt x="258" y="0"/>
                  </a:moveTo>
                  <a:lnTo>
                    <a:pt x="258" y="0"/>
                  </a:ln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path>
              </a:pathLst>
            </a:custGeom>
            <a:noFill/>
            <a:ln w="1270">
              <a:solidFill>
                <a:srgbClr val="808080"/>
              </a:solidFill>
              <a:round/>
              <a:headEnd/>
              <a:tailEnd/>
            </a:ln>
          </p:spPr>
          <p:txBody>
            <a:bodyPr/>
            <a:lstStyle/>
            <a:p>
              <a:endParaRPr lang="en-US"/>
            </a:p>
          </p:txBody>
        </p:sp>
        <p:sp>
          <p:nvSpPr>
            <p:cNvPr id="16466" name="Freeform 85"/>
            <p:cNvSpPr>
              <a:spLocks/>
            </p:cNvSpPr>
            <p:nvPr/>
          </p:nvSpPr>
          <p:spPr bwMode="auto">
            <a:xfrm>
              <a:off x="2209" y="1300"/>
              <a:ext cx="7507" cy="13"/>
            </a:xfrm>
            <a:custGeom>
              <a:avLst/>
              <a:gdLst>
                <a:gd name="T0" fmla="*/ 4285 w 13151"/>
                <a:gd name="T1" fmla="*/ 3 h 25"/>
                <a:gd name="T2" fmla="*/ 4285 w 13151"/>
                <a:gd name="T3" fmla="*/ 0 h 25"/>
                <a:gd name="T4" fmla="*/ 0 w 13151"/>
                <a:gd name="T5" fmla="*/ 0 h 25"/>
                <a:gd name="T6" fmla="*/ 0 w 13151"/>
                <a:gd name="T7" fmla="*/ 7 h 25"/>
                <a:gd name="T8" fmla="*/ 4285 w 13151"/>
                <a:gd name="T9" fmla="*/ 7 h 25"/>
                <a:gd name="T10" fmla="*/ 4285 w 13151"/>
                <a:gd name="T11" fmla="*/ 3 h 25"/>
                <a:gd name="T12" fmla="*/ 0 60000 65536"/>
                <a:gd name="T13" fmla="*/ 0 60000 65536"/>
                <a:gd name="T14" fmla="*/ 0 60000 65536"/>
                <a:gd name="T15" fmla="*/ 0 60000 65536"/>
                <a:gd name="T16" fmla="*/ 0 60000 65536"/>
                <a:gd name="T17" fmla="*/ 0 60000 65536"/>
                <a:gd name="T18" fmla="*/ 0 w 13151"/>
                <a:gd name="T19" fmla="*/ 0 h 25"/>
                <a:gd name="T20" fmla="*/ 13151 w 13151"/>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1" h="25">
                  <a:moveTo>
                    <a:pt x="13151" y="12"/>
                  </a:moveTo>
                  <a:lnTo>
                    <a:pt x="13151" y="0"/>
                  </a:lnTo>
                  <a:lnTo>
                    <a:pt x="0" y="0"/>
                  </a:lnTo>
                  <a:lnTo>
                    <a:pt x="0" y="25"/>
                  </a:lnTo>
                  <a:lnTo>
                    <a:pt x="13151" y="25"/>
                  </a:lnTo>
                  <a:lnTo>
                    <a:pt x="13151" y="12"/>
                  </a:lnTo>
                  <a:close/>
                </a:path>
              </a:pathLst>
            </a:custGeom>
            <a:solidFill>
              <a:srgbClr val="121415"/>
            </a:solidFill>
            <a:ln w="9525">
              <a:solidFill>
                <a:srgbClr val="808080"/>
              </a:solidFill>
              <a:round/>
              <a:headEnd/>
              <a:tailEnd/>
            </a:ln>
          </p:spPr>
          <p:txBody>
            <a:bodyPr/>
            <a:lstStyle/>
            <a:p>
              <a:endParaRPr lang="en-US"/>
            </a:p>
          </p:txBody>
        </p:sp>
        <p:sp>
          <p:nvSpPr>
            <p:cNvPr id="16467" name="Freeform 86"/>
            <p:cNvSpPr>
              <a:spLocks/>
            </p:cNvSpPr>
            <p:nvPr/>
          </p:nvSpPr>
          <p:spPr bwMode="auto">
            <a:xfrm>
              <a:off x="2248" y="1326"/>
              <a:ext cx="7479" cy="38"/>
            </a:xfrm>
            <a:custGeom>
              <a:avLst/>
              <a:gdLst>
                <a:gd name="T0" fmla="*/ 4269 w 13102"/>
                <a:gd name="T1" fmla="*/ 10 h 70"/>
                <a:gd name="T2" fmla="*/ 4269 w 13102"/>
                <a:gd name="T3" fmla="*/ 0 h 70"/>
                <a:gd name="T4" fmla="*/ 0 w 13102"/>
                <a:gd name="T5" fmla="*/ 0 h 70"/>
                <a:gd name="T6" fmla="*/ 0 w 13102"/>
                <a:gd name="T7" fmla="*/ 21 h 70"/>
                <a:gd name="T8" fmla="*/ 4269 w 13102"/>
                <a:gd name="T9" fmla="*/ 21 h 70"/>
                <a:gd name="T10" fmla="*/ 4269 w 13102"/>
                <a:gd name="T11" fmla="*/ 10 h 70"/>
                <a:gd name="T12" fmla="*/ 0 60000 65536"/>
                <a:gd name="T13" fmla="*/ 0 60000 65536"/>
                <a:gd name="T14" fmla="*/ 0 60000 65536"/>
                <a:gd name="T15" fmla="*/ 0 60000 65536"/>
                <a:gd name="T16" fmla="*/ 0 60000 65536"/>
                <a:gd name="T17" fmla="*/ 0 60000 65536"/>
                <a:gd name="T18" fmla="*/ 0 w 13102"/>
                <a:gd name="T19" fmla="*/ 0 h 70"/>
                <a:gd name="T20" fmla="*/ 13102 w 13102"/>
                <a:gd name="T21" fmla="*/ 70 h 70"/>
              </a:gdLst>
              <a:ahLst/>
              <a:cxnLst>
                <a:cxn ang="T12">
                  <a:pos x="T0" y="T1"/>
                </a:cxn>
                <a:cxn ang="T13">
                  <a:pos x="T2" y="T3"/>
                </a:cxn>
                <a:cxn ang="T14">
                  <a:pos x="T4" y="T5"/>
                </a:cxn>
                <a:cxn ang="T15">
                  <a:pos x="T6" y="T7"/>
                </a:cxn>
                <a:cxn ang="T16">
                  <a:pos x="T8" y="T9"/>
                </a:cxn>
                <a:cxn ang="T17">
                  <a:pos x="T10" y="T11"/>
                </a:cxn>
              </a:cxnLst>
              <a:rect l="T18" t="T19" r="T20" b="T21"/>
              <a:pathLst>
                <a:path w="13102" h="70">
                  <a:moveTo>
                    <a:pt x="13102" y="33"/>
                  </a:moveTo>
                  <a:lnTo>
                    <a:pt x="13102" y="0"/>
                  </a:lnTo>
                  <a:lnTo>
                    <a:pt x="0" y="0"/>
                  </a:lnTo>
                  <a:lnTo>
                    <a:pt x="0" y="70"/>
                  </a:lnTo>
                  <a:lnTo>
                    <a:pt x="13102" y="70"/>
                  </a:lnTo>
                  <a:lnTo>
                    <a:pt x="13102" y="33"/>
                  </a:lnTo>
                  <a:close/>
                </a:path>
              </a:pathLst>
            </a:custGeom>
            <a:solidFill>
              <a:srgbClr val="FF00FF"/>
            </a:solidFill>
            <a:ln w="9525">
              <a:solidFill>
                <a:srgbClr val="808080"/>
              </a:solidFill>
              <a:round/>
              <a:headEnd/>
              <a:tailEnd/>
            </a:ln>
          </p:spPr>
          <p:txBody>
            <a:bodyPr/>
            <a:lstStyle/>
            <a:p>
              <a:endParaRPr lang="en-US"/>
            </a:p>
          </p:txBody>
        </p:sp>
        <p:sp>
          <p:nvSpPr>
            <p:cNvPr id="16468" name="Line 87"/>
            <p:cNvSpPr>
              <a:spLocks noChangeShapeType="1"/>
            </p:cNvSpPr>
            <p:nvPr/>
          </p:nvSpPr>
          <p:spPr bwMode="auto">
            <a:xfrm>
              <a:off x="2272" y="1266"/>
              <a:ext cx="7396" cy="1"/>
            </a:xfrm>
            <a:prstGeom prst="line">
              <a:avLst/>
            </a:prstGeom>
            <a:noFill/>
            <a:ln w="1270">
              <a:solidFill>
                <a:srgbClr val="808080"/>
              </a:solidFill>
              <a:round/>
              <a:headEnd/>
              <a:tailEnd/>
            </a:ln>
          </p:spPr>
          <p:txBody>
            <a:bodyPr/>
            <a:lstStyle/>
            <a:p>
              <a:endParaRPr lang="en-US"/>
            </a:p>
          </p:txBody>
        </p:sp>
        <p:sp>
          <p:nvSpPr>
            <p:cNvPr id="16469" name="Freeform 88"/>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close/>
                </a:path>
              </a:pathLst>
            </a:custGeom>
            <a:solidFill>
              <a:srgbClr val="DD3832"/>
            </a:solidFill>
            <a:ln w="9525">
              <a:solidFill>
                <a:srgbClr val="808080"/>
              </a:solidFill>
              <a:round/>
              <a:headEnd/>
              <a:tailEnd/>
            </a:ln>
          </p:spPr>
          <p:txBody>
            <a:bodyPr/>
            <a:lstStyle/>
            <a:p>
              <a:endParaRPr lang="en-US"/>
            </a:p>
          </p:txBody>
        </p:sp>
        <p:sp>
          <p:nvSpPr>
            <p:cNvPr id="16470" name="Freeform 89"/>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DD3832"/>
            </a:solidFill>
            <a:ln w="9525">
              <a:solidFill>
                <a:srgbClr val="808080"/>
              </a:solidFill>
              <a:round/>
              <a:headEnd/>
              <a:tailEnd/>
            </a:ln>
          </p:spPr>
          <p:txBody>
            <a:bodyPr/>
            <a:lstStyle/>
            <a:p>
              <a:endParaRPr lang="en-US"/>
            </a:p>
          </p:txBody>
        </p:sp>
        <p:sp>
          <p:nvSpPr>
            <p:cNvPr id="16471" name="Freeform 90"/>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DD3832"/>
            </a:solidFill>
            <a:ln w="9525">
              <a:solidFill>
                <a:srgbClr val="808080"/>
              </a:solidFill>
              <a:round/>
              <a:headEnd/>
              <a:tailEnd/>
            </a:ln>
          </p:spPr>
          <p:txBody>
            <a:bodyPr/>
            <a:lstStyle/>
            <a:p>
              <a:endParaRPr lang="en-US"/>
            </a:p>
          </p:txBody>
        </p:sp>
        <p:sp>
          <p:nvSpPr>
            <p:cNvPr id="16472" name="Freeform 91"/>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DD3832"/>
            </a:solidFill>
            <a:ln w="9525">
              <a:solidFill>
                <a:srgbClr val="808080"/>
              </a:solidFill>
              <a:round/>
              <a:headEnd/>
              <a:tailEnd/>
            </a:ln>
          </p:spPr>
          <p:txBody>
            <a:bodyPr/>
            <a:lstStyle/>
            <a:p>
              <a:endParaRPr lang="en-US"/>
            </a:p>
          </p:txBody>
        </p:sp>
        <p:sp>
          <p:nvSpPr>
            <p:cNvPr id="16473" name="Freeform 92"/>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DD3832"/>
            </a:solidFill>
            <a:ln w="9525">
              <a:solidFill>
                <a:srgbClr val="808080"/>
              </a:solidFill>
              <a:round/>
              <a:headEnd/>
              <a:tailEnd/>
            </a:ln>
          </p:spPr>
          <p:txBody>
            <a:bodyPr/>
            <a:lstStyle/>
            <a:p>
              <a:endParaRPr lang="en-US"/>
            </a:p>
          </p:txBody>
        </p:sp>
        <p:sp>
          <p:nvSpPr>
            <p:cNvPr id="16474" name="Freeform 93"/>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DD3832"/>
            </a:solidFill>
            <a:ln w="9525">
              <a:solidFill>
                <a:srgbClr val="808080"/>
              </a:solidFill>
              <a:round/>
              <a:headEnd/>
              <a:tailEnd/>
            </a:ln>
          </p:spPr>
          <p:txBody>
            <a:bodyPr/>
            <a:lstStyle/>
            <a:p>
              <a:endParaRPr lang="en-US"/>
            </a:p>
          </p:txBody>
        </p:sp>
        <p:sp>
          <p:nvSpPr>
            <p:cNvPr id="16475" name="Freeform 94"/>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DD3832"/>
            </a:solidFill>
            <a:ln w="9525">
              <a:solidFill>
                <a:srgbClr val="808080"/>
              </a:solidFill>
              <a:round/>
              <a:headEnd/>
              <a:tailEnd/>
            </a:ln>
          </p:spPr>
          <p:txBody>
            <a:bodyPr/>
            <a:lstStyle/>
            <a:p>
              <a:endParaRPr lang="en-US"/>
            </a:p>
          </p:txBody>
        </p:sp>
        <p:sp>
          <p:nvSpPr>
            <p:cNvPr id="16476" name="Freeform 95"/>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DD3832"/>
            </a:solidFill>
            <a:ln w="9525">
              <a:solidFill>
                <a:srgbClr val="808080"/>
              </a:solidFill>
              <a:round/>
              <a:headEnd/>
              <a:tailEnd/>
            </a:ln>
          </p:spPr>
          <p:txBody>
            <a:bodyPr/>
            <a:lstStyle/>
            <a:p>
              <a:endParaRPr lang="en-US"/>
            </a:p>
          </p:txBody>
        </p:sp>
        <p:sp>
          <p:nvSpPr>
            <p:cNvPr id="16477" name="Freeform 96"/>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DD3832"/>
            </a:solidFill>
            <a:ln w="9525">
              <a:solidFill>
                <a:srgbClr val="808080"/>
              </a:solidFill>
              <a:round/>
              <a:headEnd/>
              <a:tailEnd/>
            </a:ln>
          </p:spPr>
          <p:txBody>
            <a:bodyPr/>
            <a:lstStyle/>
            <a:p>
              <a:endParaRPr lang="en-US"/>
            </a:p>
          </p:txBody>
        </p:sp>
        <p:sp>
          <p:nvSpPr>
            <p:cNvPr id="16478" name="Freeform 97"/>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path>
              </a:pathLst>
            </a:custGeom>
            <a:solidFill>
              <a:srgbClr val="FF00FF"/>
            </a:solidFill>
            <a:ln w="1270">
              <a:solidFill>
                <a:srgbClr val="808080"/>
              </a:solidFill>
              <a:round/>
              <a:headEnd/>
              <a:tailEnd/>
            </a:ln>
          </p:spPr>
          <p:txBody>
            <a:bodyPr/>
            <a:lstStyle/>
            <a:p>
              <a:endParaRPr lang="en-US"/>
            </a:p>
          </p:txBody>
        </p:sp>
        <p:sp>
          <p:nvSpPr>
            <p:cNvPr id="16479" name="Freeform 98"/>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FFFFFF"/>
            </a:solidFill>
            <a:ln w="9525">
              <a:solidFill>
                <a:srgbClr val="808080"/>
              </a:solidFill>
              <a:round/>
              <a:headEnd/>
              <a:tailEnd/>
            </a:ln>
          </p:spPr>
          <p:txBody>
            <a:bodyPr/>
            <a:lstStyle/>
            <a:p>
              <a:endParaRPr lang="en-US"/>
            </a:p>
          </p:txBody>
        </p:sp>
        <p:sp>
          <p:nvSpPr>
            <p:cNvPr id="16480" name="Freeform 99"/>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path>
              </a:pathLst>
            </a:custGeom>
            <a:noFill/>
            <a:ln w="1270">
              <a:solidFill>
                <a:srgbClr val="808080"/>
              </a:solidFill>
              <a:round/>
              <a:headEnd/>
              <a:tailEnd/>
            </a:ln>
          </p:spPr>
          <p:txBody>
            <a:bodyPr/>
            <a:lstStyle/>
            <a:p>
              <a:endParaRPr lang="en-US"/>
            </a:p>
          </p:txBody>
        </p:sp>
        <p:sp>
          <p:nvSpPr>
            <p:cNvPr id="16481" name="Freeform 100"/>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FFFFFF"/>
            </a:solidFill>
            <a:ln w="9525">
              <a:solidFill>
                <a:srgbClr val="808080"/>
              </a:solidFill>
              <a:round/>
              <a:headEnd/>
              <a:tailEnd/>
            </a:ln>
          </p:spPr>
          <p:txBody>
            <a:bodyPr/>
            <a:lstStyle/>
            <a:p>
              <a:endParaRPr lang="en-US"/>
            </a:p>
          </p:txBody>
        </p:sp>
        <p:sp>
          <p:nvSpPr>
            <p:cNvPr id="16482" name="Freeform 101"/>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path>
              </a:pathLst>
            </a:custGeom>
            <a:noFill/>
            <a:ln w="1270">
              <a:solidFill>
                <a:srgbClr val="808080"/>
              </a:solidFill>
              <a:round/>
              <a:headEnd/>
              <a:tailEnd/>
            </a:ln>
          </p:spPr>
          <p:txBody>
            <a:bodyPr/>
            <a:lstStyle/>
            <a:p>
              <a:endParaRPr lang="en-US"/>
            </a:p>
          </p:txBody>
        </p:sp>
        <p:sp>
          <p:nvSpPr>
            <p:cNvPr id="16483" name="Freeform 102"/>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FFFFFF"/>
            </a:solidFill>
            <a:ln w="9525">
              <a:solidFill>
                <a:srgbClr val="808080"/>
              </a:solidFill>
              <a:round/>
              <a:headEnd/>
              <a:tailEnd/>
            </a:ln>
          </p:spPr>
          <p:txBody>
            <a:bodyPr/>
            <a:lstStyle/>
            <a:p>
              <a:endParaRPr lang="en-US"/>
            </a:p>
          </p:txBody>
        </p:sp>
        <p:sp>
          <p:nvSpPr>
            <p:cNvPr id="16484" name="Freeform 103"/>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path>
              </a:pathLst>
            </a:custGeom>
            <a:noFill/>
            <a:ln w="1270">
              <a:solidFill>
                <a:srgbClr val="808080"/>
              </a:solidFill>
              <a:round/>
              <a:headEnd/>
              <a:tailEnd/>
            </a:ln>
          </p:spPr>
          <p:txBody>
            <a:bodyPr/>
            <a:lstStyle/>
            <a:p>
              <a:endParaRPr lang="en-US"/>
            </a:p>
          </p:txBody>
        </p:sp>
        <p:sp>
          <p:nvSpPr>
            <p:cNvPr id="16485" name="Freeform 104"/>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FFFFFF"/>
            </a:solidFill>
            <a:ln w="9525">
              <a:solidFill>
                <a:srgbClr val="808080"/>
              </a:solidFill>
              <a:round/>
              <a:headEnd/>
              <a:tailEnd/>
            </a:ln>
          </p:spPr>
          <p:txBody>
            <a:bodyPr/>
            <a:lstStyle/>
            <a:p>
              <a:endParaRPr lang="en-US"/>
            </a:p>
          </p:txBody>
        </p:sp>
        <p:sp>
          <p:nvSpPr>
            <p:cNvPr id="16486" name="Freeform 105"/>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path>
              </a:pathLst>
            </a:custGeom>
            <a:noFill/>
            <a:ln w="1270">
              <a:solidFill>
                <a:srgbClr val="808080"/>
              </a:solidFill>
              <a:round/>
              <a:headEnd/>
              <a:tailEnd/>
            </a:ln>
          </p:spPr>
          <p:txBody>
            <a:bodyPr/>
            <a:lstStyle/>
            <a:p>
              <a:endParaRPr lang="en-US"/>
            </a:p>
          </p:txBody>
        </p:sp>
        <p:sp>
          <p:nvSpPr>
            <p:cNvPr id="16487" name="Freeform 106"/>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FFFFFF"/>
            </a:solidFill>
            <a:ln w="9525">
              <a:solidFill>
                <a:srgbClr val="808080"/>
              </a:solidFill>
              <a:round/>
              <a:headEnd/>
              <a:tailEnd/>
            </a:ln>
          </p:spPr>
          <p:txBody>
            <a:bodyPr/>
            <a:lstStyle/>
            <a:p>
              <a:endParaRPr lang="en-US"/>
            </a:p>
          </p:txBody>
        </p:sp>
        <p:sp>
          <p:nvSpPr>
            <p:cNvPr id="16488" name="Freeform 107"/>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path>
              </a:pathLst>
            </a:custGeom>
            <a:noFill/>
            <a:ln w="1270">
              <a:solidFill>
                <a:srgbClr val="808080"/>
              </a:solidFill>
              <a:round/>
              <a:headEnd/>
              <a:tailEnd/>
            </a:ln>
          </p:spPr>
          <p:txBody>
            <a:bodyPr/>
            <a:lstStyle/>
            <a:p>
              <a:endParaRPr lang="en-US"/>
            </a:p>
          </p:txBody>
        </p:sp>
        <p:sp>
          <p:nvSpPr>
            <p:cNvPr id="16489" name="Freeform 108"/>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FFFFFF"/>
            </a:solidFill>
            <a:ln w="9525">
              <a:solidFill>
                <a:srgbClr val="808080"/>
              </a:solidFill>
              <a:round/>
              <a:headEnd/>
              <a:tailEnd/>
            </a:ln>
          </p:spPr>
          <p:txBody>
            <a:bodyPr/>
            <a:lstStyle/>
            <a:p>
              <a:endParaRPr lang="en-US"/>
            </a:p>
          </p:txBody>
        </p:sp>
        <p:sp>
          <p:nvSpPr>
            <p:cNvPr id="16490" name="Freeform 109"/>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path>
              </a:pathLst>
            </a:custGeom>
            <a:noFill/>
            <a:ln w="1270">
              <a:solidFill>
                <a:srgbClr val="808080"/>
              </a:solidFill>
              <a:round/>
              <a:headEnd/>
              <a:tailEnd/>
            </a:ln>
          </p:spPr>
          <p:txBody>
            <a:bodyPr/>
            <a:lstStyle/>
            <a:p>
              <a:endParaRPr lang="en-US"/>
            </a:p>
          </p:txBody>
        </p:sp>
        <p:sp>
          <p:nvSpPr>
            <p:cNvPr id="16491" name="Freeform 110"/>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FFFFFF"/>
            </a:solidFill>
            <a:ln w="9525">
              <a:solidFill>
                <a:srgbClr val="808080"/>
              </a:solidFill>
              <a:round/>
              <a:headEnd/>
              <a:tailEnd/>
            </a:ln>
          </p:spPr>
          <p:txBody>
            <a:bodyPr/>
            <a:lstStyle/>
            <a:p>
              <a:endParaRPr lang="en-US"/>
            </a:p>
          </p:txBody>
        </p:sp>
        <p:sp>
          <p:nvSpPr>
            <p:cNvPr id="16492" name="Freeform 111"/>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path>
              </a:pathLst>
            </a:custGeom>
            <a:noFill/>
            <a:ln w="1270">
              <a:solidFill>
                <a:srgbClr val="808080"/>
              </a:solidFill>
              <a:round/>
              <a:headEnd/>
              <a:tailEnd/>
            </a:ln>
          </p:spPr>
          <p:txBody>
            <a:bodyPr/>
            <a:lstStyle/>
            <a:p>
              <a:endParaRPr lang="en-US"/>
            </a:p>
          </p:txBody>
        </p:sp>
        <p:sp>
          <p:nvSpPr>
            <p:cNvPr id="16493" name="Freeform 112"/>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FFFFFF"/>
            </a:solidFill>
            <a:ln w="9525">
              <a:solidFill>
                <a:srgbClr val="808080"/>
              </a:solidFill>
              <a:round/>
              <a:headEnd/>
              <a:tailEnd/>
            </a:ln>
          </p:spPr>
          <p:txBody>
            <a:bodyPr/>
            <a:lstStyle/>
            <a:p>
              <a:endParaRPr lang="en-US"/>
            </a:p>
          </p:txBody>
        </p:sp>
        <p:sp>
          <p:nvSpPr>
            <p:cNvPr id="16494" name="Freeform 113"/>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path>
              </a:pathLst>
            </a:custGeom>
            <a:noFill/>
            <a:ln w="1270">
              <a:solidFill>
                <a:srgbClr val="808080"/>
              </a:solidFill>
              <a:round/>
              <a:headEnd/>
              <a:tailEnd/>
            </a:ln>
          </p:spPr>
          <p:txBody>
            <a:bodyPr/>
            <a:lstStyle/>
            <a:p>
              <a:endParaRPr lang="en-US"/>
            </a:p>
          </p:txBody>
        </p:sp>
        <p:sp>
          <p:nvSpPr>
            <p:cNvPr id="16495" name="Freeform 114"/>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close/>
                </a:path>
              </a:pathLst>
            </a:custGeom>
            <a:solidFill>
              <a:srgbClr val="324D96"/>
            </a:solidFill>
            <a:ln w="9525">
              <a:solidFill>
                <a:srgbClr val="808080"/>
              </a:solidFill>
              <a:round/>
              <a:headEnd/>
              <a:tailEnd/>
            </a:ln>
          </p:spPr>
          <p:txBody>
            <a:bodyPr/>
            <a:lstStyle/>
            <a:p>
              <a:endParaRPr lang="en-US"/>
            </a:p>
          </p:txBody>
        </p:sp>
        <p:sp>
          <p:nvSpPr>
            <p:cNvPr id="16496" name="Freeform 115"/>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324D96"/>
            </a:solidFill>
            <a:ln w="9525">
              <a:solidFill>
                <a:srgbClr val="808080"/>
              </a:solidFill>
              <a:round/>
              <a:headEnd/>
              <a:tailEnd/>
            </a:ln>
          </p:spPr>
          <p:txBody>
            <a:bodyPr/>
            <a:lstStyle/>
            <a:p>
              <a:endParaRPr lang="en-US"/>
            </a:p>
          </p:txBody>
        </p:sp>
        <p:sp>
          <p:nvSpPr>
            <p:cNvPr id="16497" name="Freeform 116"/>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path>
              </a:pathLst>
            </a:custGeom>
            <a:solidFill>
              <a:srgbClr val="0000FF"/>
            </a:solidFill>
            <a:ln w="1270">
              <a:solidFill>
                <a:srgbClr val="808080"/>
              </a:solidFill>
              <a:round/>
              <a:headEnd/>
              <a:tailEnd/>
            </a:ln>
          </p:spPr>
          <p:txBody>
            <a:bodyPr/>
            <a:lstStyle/>
            <a:p>
              <a:endParaRPr lang="en-US"/>
            </a:p>
          </p:txBody>
        </p:sp>
        <p:sp>
          <p:nvSpPr>
            <p:cNvPr id="16498" name="Freeform 117"/>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FFFFFF"/>
            </a:solidFill>
            <a:ln w="9525">
              <a:solidFill>
                <a:srgbClr val="808080"/>
              </a:solidFill>
              <a:round/>
              <a:headEnd/>
              <a:tailEnd/>
            </a:ln>
          </p:spPr>
          <p:txBody>
            <a:bodyPr/>
            <a:lstStyle/>
            <a:p>
              <a:endParaRPr lang="en-US"/>
            </a:p>
          </p:txBody>
        </p:sp>
        <p:sp>
          <p:nvSpPr>
            <p:cNvPr id="16499" name="Freeform 118"/>
            <p:cNvSpPr>
              <a:spLocks/>
            </p:cNvSpPr>
            <p:nvPr/>
          </p:nvSpPr>
          <p:spPr bwMode="auto">
            <a:xfrm>
              <a:off x="1351" y="14501"/>
              <a:ext cx="150" cy="135"/>
            </a:xfrm>
            <a:custGeom>
              <a:avLst/>
              <a:gdLst>
                <a:gd name="T0" fmla="*/ 0 w 262"/>
                <a:gd name="T1" fmla="*/ 74 h 246"/>
                <a:gd name="T2" fmla="*/ 0 w 262"/>
                <a:gd name="T3" fmla="*/ 74 h 246"/>
                <a:gd name="T4" fmla="*/ 3 w 262"/>
                <a:gd name="T5" fmla="*/ 70 h 246"/>
                <a:gd name="T6" fmla="*/ 6 w 262"/>
                <a:gd name="T7" fmla="*/ 65 h 246"/>
                <a:gd name="T8" fmla="*/ 9 w 262"/>
                <a:gd name="T9" fmla="*/ 60 h 246"/>
                <a:gd name="T10" fmla="*/ 13 w 262"/>
                <a:gd name="T11" fmla="*/ 52 h 246"/>
                <a:gd name="T12" fmla="*/ 15 w 262"/>
                <a:gd name="T13" fmla="*/ 49 h 246"/>
                <a:gd name="T14" fmla="*/ 18 w 262"/>
                <a:gd name="T15" fmla="*/ 46 h 246"/>
                <a:gd name="T16" fmla="*/ 22 w 262"/>
                <a:gd name="T17" fmla="*/ 43 h 246"/>
                <a:gd name="T18" fmla="*/ 25 w 262"/>
                <a:gd name="T19" fmla="*/ 41 h 246"/>
                <a:gd name="T20" fmla="*/ 27 w 262"/>
                <a:gd name="T21" fmla="*/ 35 h 246"/>
                <a:gd name="T22" fmla="*/ 32 w 262"/>
                <a:gd name="T23" fmla="*/ 32 h 246"/>
                <a:gd name="T24" fmla="*/ 33 w 262"/>
                <a:gd name="T25" fmla="*/ 29 h 246"/>
                <a:gd name="T26" fmla="*/ 37 w 262"/>
                <a:gd name="T27" fmla="*/ 27 h 246"/>
                <a:gd name="T28" fmla="*/ 41 w 262"/>
                <a:gd name="T29" fmla="*/ 25 h 246"/>
                <a:gd name="T30" fmla="*/ 46 w 262"/>
                <a:gd name="T31" fmla="*/ 23 h 246"/>
                <a:gd name="T32" fmla="*/ 49 w 262"/>
                <a:gd name="T33" fmla="*/ 22 h 246"/>
                <a:gd name="T34" fmla="*/ 54 w 262"/>
                <a:gd name="T35" fmla="*/ 21 h 246"/>
                <a:gd name="T36" fmla="*/ 58 w 262"/>
                <a:gd name="T37" fmla="*/ 16 h 246"/>
                <a:gd name="T38" fmla="*/ 62 w 262"/>
                <a:gd name="T39" fmla="*/ 14 h 246"/>
                <a:gd name="T40" fmla="*/ 68 w 262"/>
                <a:gd name="T41" fmla="*/ 13 h 246"/>
                <a:gd name="T42" fmla="*/ 72 w 262"/>
                <a:gd name="T43" fmla="*/ 11 h 246"/>
                <a:gd name="T44" fmla="*/ 75 w 262"/>
                <a:gd name="T45" fmla="*/ 8 h 246"/>
                <a:gd name="T46" fmla="*/ 80 w 262"/>
                <a:gd name="T47" fmla="*/ 6 h 246"/>
                <a:gd name="T48" fmla="*/ 82 w 262"/>
                <a:gd name="T49" fmla="*/ 3 h 246"/>
                <a:gd name="T50" fmla="*/ 83 w 262"/>
                <a:gd name="T51" fmla="*/ 2 h 246"/>
                <a:gd name="T52" fmla="*/ 86 w 262"/>
                <a:gd name="T53" fmla="*/ 0 h 246"/>
                <a:gd name="T54" fmla="*/ 84 w 262"/>
                <a:gd name="T55" fmla="*/ 14 h 246"/>
                <a:gd name="T56" fmla="*/ 81 w 262"/>
                <a:gd name="T57" fmla="*/ 30 h 246"/>
                <a:gd name="T58" fmla="*/ 74 w 262"/>
                <a:gd name="T59" fmla="*/ 46 h 246"/>
                <a:gd name="T60" fmla="*/ 68 w 262"/>
                <a:gd name="T61" fmla="*/ 55 h 246"/>
                <a:gd name="T62" fmla="*/ 56 w 262"/>
                <a:gd name="T63" fmla="*/ 65 h 246"/>
                <a:gd name="T64" fmla="*/ 41 w 262"/>
                <a:gd name="T65" fmla="*/ 70 h 246"/>
                <a:gd name="T66" fmla="*/ 26 w 262"/>
                <a:gd name="T67" fmla="*/ 73 h 246"/>
                <a:gd name="T68" fmla="*/ 9 w 262"/>
                <a:gd name="T69" fmla="*/ 74 h 246"/>
                <a:gd name="T70" fmla="*/ 0 w 262"/>
                <a:gd name="T71" fmla="*/ 74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246"/>
                  </a:moveTo>
                  <a:lnTo>
                    <a:pt x="0" y="246"/>
                  </a:ln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path>
              </a:pathLst>
            </a:custGeom>
            <a:noFill/>
            <a:ln w="1270">
              <a:solidFill>
                <a:srgbClr val="808080"/>
              </a:solidFill>
              <a:round/>
              <a:headEnd/>
              <a:tailEnd/>
            </a:ln>
          </p:spPr>
          <p:txBody>
            <a:bodyPr/>
            <a:lstStyle/>
            <a:p>
              <a:endParaRPr lang="en-US"/>
            </a:p>
          </p:txBody>
        </p:sp>
        <p:sp>
          <p:nvSpPr>
            <p:cNvPr id="16500" name="Freeform 119"/>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close/>
                </a:path>
              </a:pathLst>
            </a:custGeom>
            <a:solidFill>
              <a:srgbClr val="324D96"/>
            </a:solidFill>
            <a:ln w="9525">
              <a:solidFill>
                <a:srgbClr val="808080"/>
              </a:solidFill>
              <a:round/>
              <a:headEnd/>
              <a:tailEnd/>
            </a:ln>
          </p:spPr>
          <p:txBody>
            <a:bodyPr/>
            <a:lstStyle/>
            <a:p>
              <a:endParaRPr lang="en-US"/>
            </a:p>
          </p:txBody>
        </p:sp>
        <p:sp>
          <p:nvSpPr>
            <p:cNvPr id="16501" name="Freeform 120"/>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324D96"/>
            </a:solidFill>
            <a:ln w="9525">
              <a:solidFill>
                <a:srgbClr val="808080"/>
              </a:solidFill>
              <a:round/>
              <a:headEnd/>
              <a:tailEnd/>
            </a:ln>
          </p:spPr>
          <p:txBody>
            <a:bodyPr/>
            <a:lstStyle/>
            <a:p>
              <a:endParaRPr lang="en-US"/>
            </a:p>
          </p:txBody>
        </p:sp>
        <p:sp>
          <p:nvSpPr>
            <p:cNvPr id="16502" name="Freeform 121"/>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path>
              </a:pathLst>
            </a:custGeom>
            <a:solidFill>
              <a:srgbClr val="0000FF"/>
            </a:solidFill>
            <a:ln w="1270">
              <a:solidFill>
                <a:srgbClr val="808080"/>
              </a:solidFill>
              <a:round/>
              <a:headEnd/>
              <a:tailEnd/>
            </a:ln>
          </p:spPr>
          <p:txBody>
            <a:bodyPr/>
            <a:lstStyle/>
            <a:p>
              <a:endParaRPr lang="en-US"/>
            </a:p>
          </p:txBody>
        </p:sp>
        <p:sp>
          <p:nvSpPr>
            <p:cNvPr id="16503" name="Freeform 122"/>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FFFFFF"/>
            </a:solidFill>
            <a:ln w="9525">
              <a:solidFill>
                <a:srgbClr val="808080"/>
              </a:solidFill>
              <a:round/>
              <a:headEnd/>
              <a:tailEnd/>
            </a:ln>
          </p:spPr>
          <p:txBody>
            <a:bodyPr/>
            <a:lstStyle/>
            <a:p>
              <a:endParaRPr lang="en-US"/>
            </a:p>
          </p:txBody>
        </p:sp>
        <p:sp>
          <p:nvSpPr>
            <p:cNvPr id="16504" name="Freeform 123"/>
            <p:cNvSpPr>
              <a:spLocks/>
            </p:cNvSpPr>
            <p:nvPr/>
          </p:nvSpPr>
          <p:spPr bwMode="auto">
            <a:xfrm>
              <a:off x="2154" y="15304"/>
              <a:ext cx="150" cy="147"/>
            </a:xfrm>
            <a:custGeom>
              <a:avLst/>
              <a:gdLst>
                <a:gd name="T0" fmla="*/ 0 w 263"/>
                <a:gd name="T1" fmla="*/ 81 h 266"/>
                <a:gd name="T2" fmla="*/ 0 w 263"/>
                <a:gd name="T3" fmla="*/ 81 h 266"/>
                <a:gd name="T4" fmla="*/ 6 w 263"/>
                <a:gd name="T5" fmla="*/ 78 h 266"/>
                <a:gd name="T6" fmla="*/ 14 w 263"/>
                <a:gd name="T7" fmla="*/ 75 h 266"/>
                <a:gd name="T8" fmla="*/ 17 w 263"/>
                <a:gd name="T9" fmla="*/ 73 h 266"/>
                <a:gd name="T10" fmla="*/ 25 w 263"/>
                <a:gd name="T11" fmla="*/ 70 h 266"/>
                <a:gd name="T12" fmla="*/ 29 w 263"/>
                <a:gd name="T13" fmla="*/ 68 h 266"/>
                <a:gd name="T14" fmla="*/ 33 w 263"/>
                <a:gd name="T15" fmla="*/ 64 h 266"/>
                <a:gd name="T16" fmla="*/ 36 w 263"/>
                <a:gd name="T17" fmla="*/ 60 h 266"/>
                <a:gd name="T18" fmla="*/ 41 w 263"/>
                <a:gd name="T19" fmla="*/ 58 h 266"/>
                <a:gd name="T20" fmla="*/ 45 w 263"/>
                <a:gd name="T21" fmla="*/ 56 h 266"/>
                <a:gd name="T22" fmla="*/ 47 w 263"/>
                <a:gd name="T23" fmla="*/ 54 h 266"/>
                <a:gd name="T24" fmla="*/ 50 w 263"/>
                <a:gd name="T25" fmla="*/ 50 h 266"/>
                <a:gd name="T26" fmla="*/ 52 w 263"/>
                <a:gd name="T27" fmla="*/ 47 h 266"/>
                <a:gd name="T28" fmla="*/ 54 w 263"/>
                <a:gd name="T29" fmla="*/ 45 h 266"/>
                <a:gd name="T30" fmla="*/ 58 w 263"/>
                <a:gd name="T31" fmla="*/ 37 h 266"/>
                <a:gd name="T32" fmla="*/ 59 w 263"/>
                <a:gd name="T33" fmla="*/ 33 h 266"/>
                <a:gd name="T34" fmla="*/ 61 w 263"/>
                <a:gd name="T35" fmla="*/ 30 h 266"/>
                <a:gd name="T36" fmla="*/ 63 w 263"/>
                <a:gd name="T37" fmla="*/ 25 h 266"/>
                <a:gd name="T38" fmla="*/ 67 w 263"/>
                <a:gd name="T39" fmla="*/ 21 h 266"/>
                <a:gd name="T40" fmla="*/ 70 w 263"/>
                <a:gd name="T41" fmla="*/ 17 h 266"/>
                <a:gd name="T42" fmla="*/ 72 w 263"/>
                <a:gd name="T43" fmla="*/ 12 h 266"/>
                <a:gd name="T44" fmla="*/ 74 w 263"/>
                <a:gd name="T45" fmla="*/ 8 h 266"/>
                <a:gd name="T46" fmla="*/ 76 w 263"/>
                <a:gd name="T47" fmla="*/ 6 h 266"/>
                <a:gd name="T48" fmla="*/ 79 w 263"/>
                <a:gd name="T49" fmla="*/ 4 h 266"/>
                <a:gd name="T50" fmla="*/ 82 w 263"/>
                <a:gd name="T51" fmla="*/ 1 h 266"/>
                <a:gd name="T52" fmla="*/ 86 w 263"/>
                <a:gd name="T53" fmla="*/ 0 h 266"/>
                <a:gd name="T54" fmla="*/ 66 w 263"/>
                <a:gd name="T55" fmla="*/ 1 h 266"/>
                <a:gd name="T56" fmla="*/ 49 w 263"/>
                <a:gd name="T57" fmla="*/ 4 h 266"/>
                <a:gd name="T58" fmla="*/ 33 w 263"/>
                <a:gd name="T59" fmla="*/ 10 h 266"/>
                <a:gd name="T60" fmla="*/ 23 w 263"/>
                <a:gd name="T61" fmla="*/ 17 h 266"/>
                <a:gd name="T62" fmla="*/ 14 w 263"/>
                <a:gd name="T63" fmla="*/ 28 h 266"/>
                <a:gd name="T64" fmla="*/ 6 w 263"/>
                <a:gd name="T65" fmla="*/ 45 h 266"/>
                <a:gd name="T66" fmla="*/ 2 w 263"/>
                <a:gd name="T67" fmla="*/ 56 h 266"/>
                <a:gd name="T68" fmla="*/ 0 w 263"/>
                <a:gd name="T69" fmla="*/ 73 h 266"/>
                <a:gd name="T70" fmla="*/ 0 w 263"/>
                <a:gd name="T71" fmla="*/ 81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3"/>
                <a:gd name="T109" fmla="*/ 0 h 266"/>
                <a:gd name="T110" fmla="*/ 263 w 263"/>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3" h="266">
                  <a:moveTo>
                    <a:pt x="0" y="266"/>
                  </a:moveTo>
                  <a:lnTo>
                    <a:pt x="0" y="266"/>
                  </a:ln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path>
              </a:pathLst>
            </a:custGeom>
            <a:noFill/>
            <a:ln w="1270">
              <a:solidFill>
                <a:srgbClr val="808080"/>
              </a:solidFill>
              <a:round/>
              <a:headEnd/>
              <a:tailEnd/>
            </a:ln>
          </p:spPr>
          <p:txBody>
            <a:bodyPr/>
            <a:lstStyle/>
            <a:p>
              <a:endParaRPr lang="en-US"/>
            </a:p>
          </p:txBody>
        </p:sp>
        <p:sp>
          <p:nvSpPr>
            <p:cNvPr id="16505" name="Freeform 124"/>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close/>
                </a:path>
              </a:pathLst>
            </a:custGeom>
            <a:solidFill>
              <a:srgbClr val="DD3832"/>
            </a:solidFill>
            <a:ln w="9525">
              <a:solidFill>
                <a:srgbClr val="808080"/>
              </a:solidFill>
              <a:round/>
              <a:headEnd/>
              <a:tailEnd/>
            </a:ln>
          </p:spPr>
          <p:txBody>
            <a:bodyPr/>
            <a:lstStyle/>
            <a:p>
              <a:endParaRPr lang="en-US"/>
            </a:p>
          </p:txBody>
        </p:sp>
        <p:sp>
          <p:nvSpPr>
            <p:cNvPr id="16506" name="Freeform 125"/>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DD3832"/>
            </a:solidFill>
            <a:ln w="9525">
              <a:solidFill>
                <a:srgbClr val="808080"/>
              </a:solidFill>
              <a:round/>
              <a:headEnd/>
              <a:tailEnd/>
            </a:ln>
          </p:spPr>
          <p:txBody>
            <a:bodyPr/>
            <a:lstStyle/>
            <a:p>
              <a:endParaRPr lang="en-US"/>
            </a:p>
          </p:txBody>
        </p:sp>
        <p:sp>
          <p:nvSpPr>
            <p:cNvPr id="16507" name="Freeform 126"/>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DD3832"/>
            </a:solidFill>
            <a:ln w="9525">
              <a:solidFill>
                <a:srgbClr val="808080"/>
              </a:solidFill>
              <a:round/>
              <a:headEnd/>
              <a:tailEnd/>
            </a:ln>
          </p:spPr>
          <p:txBody>
            <a:bodyPr/>
            <a:lstStyle/>
            <a:p>
              <a:endParaRPr lang="en-US"/>
            </a:p>
          </p:txBody>
        </p:sp>
        <p:sp>
          <p:nvSpPr>
            <p:cNvPr id="16508" name="Freeform 127"/>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DD3832"/>
            </a:solidFill>
            <a:ln w="9525">
              <a:solidFill>
                <a:srgbClr val="808080"/>
              </a:solidFill>
              <a:round/>
              <a:headEnd/>
              <a:tailEnd/>
            </a:ln>
          </p:spPr>
          <p:txBody>
            <a:bodyPr/>
            <a:lstStyle/>
            <a:p>
              <a:endParaRPr lang="en-US"/>
            </a:p>
          </p:txBody>
        </p:sp>
        <p:sp>
          <p:nvSpPr>
            <p:cNvPr id="16509" name="Freeform 128"/>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DD3832"/>
            </a:solidFill>
            <a:ln w="9525">
              <a:solidFill>
                <a:srgbClr val="808080"/>
              </a:solidFill>
              <a:round/>
              <a:headEnd/>
              <a:tailEnd/>
            </a:ln>
          </p:spPr>
          <p:txBody>
            <a:bodyPr/>
            <a:lstStyle/>
            <a:p>
              <a:endParaRPr lang="en-US"/>
            </a:p>
          </p:txBody>
        </p:sp>
        <p:sp>
          <p:nvSpPr>
            <p:cNvPr id="16510" name="Freeform 129"/>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DD3832"/>
            </a:solidFill>
            <a:ln w="9525">
              <a:solidFill>
                <a:srgbClr val="808080"/>
              </a:solidFill>
              <a:round/>
              <a:headEnd/>
              <a:tailEnd/>
            </a:ln>
          </p:spPr>
          <p:txBody>
            <a:bodyPr/>
            <a:lstStyle/>
            <a:p>
              <a:endParaRPr lang="en-US"/>
            </a:p>
          </p:txBody>
        </p:sp>
        <p:sp>
          <p:nvSpPr>
            <p:cNvPr id="16511" name="Freeform 130"/>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DD3832"/>
            </a:solidFill>
            <a:ln w="9525">
              <a:solidFill>
                <a:srgbClr val="808080"/>
              </a:solidFill>
              <a:round/>
              <a:headEnd/>
              <a:tailEnd/>
            </a:ln>
          </p:spPr>
          <p:txBody>
            <a:bodyPr/>
            <a:lstStyle/>
            <a:p>
              <a:endParaRPr lang="en-US"/>
            </a:p>
          </p:txBody>
        </p:sp>
        <p:sp>
          <p:nvSpPr>
            <p:cNvPr id="16512" name="Freeform 131"/>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DD3832"/>
            </a:solidFill>
            <a:ln w="9525">
              <a:solidFill>
                <a:srgbClr val="808080"/>
              </a:solidFill>
              <a:round/>
              <a:headEnd/>
              <a:tailEnd/>
            </a:ln>
          </p:spPr>
          <p:txBody>
            <a:bodyPr/>
            <a:lstStyle/>
            <a:p>
              <a:endParaRPr lang="en-US"/>
            </a:p>
          </p:txBody>
        </p:sp>
        <p:sp>
          <p:nvSpPr>
            <p:cNvPr id="16513" name="Freeform 132"/>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DD3832"/>
            </a:solidFill>
            <a:ln w="9525">
              <a:solidFill>
                <a:srgbClr val="808080"/>
              </a:solidFill>
              <a:round/>
              <a:headEnd/>
              <a:tailEnd/>
            </a:ln>
          </p:spPr>
          <p:txBody>
            <a:bodyPr/>
            <a:lstStyle/>
            <a:p>
              <a:endParaRPr lang="en-US"/>
            </a:p>
          </p:txBody>
        </p:sp>
        <p:sp>
          <p:nvSpPr>
            <p:cNvPr id="16514" name="Freeform 133"/>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path>
              </a:pathLst>
            </a:custGeom>
            <a:solidFill>
              <a:srgbClr val="FF00FF"/>
            </a:solidFill>
            <a:ln w="1270">
              <a:solidFill>
                <a:srgbClr val="808080"/>
              </a:solidFill>
              <a:round/>
              <a:headEnd/>
              <a:tailEnd/>
            </a:ln>
          </p:spPr>
          <p:txBody>
            <a:bodyPr/>
            <a:lstStyle/>
            <a:p>
              <a:endParaRPr lang="en-US"/>
            </a:p>
          </p:txBody>
        </p:sp>
        <p:sp>
          <p:nvSpPr>
            <p:cNvPr id="16515" name="Freeform 134"/>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FFFFFF"/>
            </a:solidFill>
            <a:ln w="9525">
              <a:solidFill>
                <a:srgbClr val="808080"/>
              </a:solidFill>
              <a:round/>
              <a:headEnd/>
              <a:tailEnd/>
            </a:ln>
          </p:spPr>
          <p:txBody>
            <a:bodyPr/>
            <a:lstStyle/>
            <a:p>
              <a:endParaRPr lang="en-US"/>
            </a:p>
          </p:txBody>
        </p:sp>
        <p:sp>
          <p:nvSpPr>
            <p:cNvPr id="16516" name="Freeform 135"/>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path>
              </a:pathLst>
            </a:custGeom>
            <a:noFill/>
            <a:ln w="1270">
              <a:solidFill>
                <a:srgbClr val="808080"/>
              </a:solidFill>
              <a:round/>
              <a:headEnd/>
              <a:tailEnd/>
            </a:ln>
          </p:spPr>
          <p:txBody>
            <a:bodyPr/>
            <a:lstStyle/>
            <a:p>
              <a:endParaRPr lang="en-US"/>
            </a:p>
          </p:txBody>
        </p:sp>
        <p:sp>
          <p:nvSpPr>
            <p:cNvPr id="16517" name="Freeform 136"/>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FFFFFF"/>
            </a:solidFill>
            <a:ln w="9525">
              <a:solidFill>
                <a:srgbClr val="808080"/>
              </a:solidFill>
              <a:round/>
              <a:headEnd/>
              <a:tailEnd/>
            </a:ln>
          </p:spPr>
          <p:txBody>
            <a:bodyPr/>
            <a:lstStyle/>
            <a:p>
              <a:endParaRPr lang="en-US"/>
            </a:p>
          </p:txBody>
        </p:sp>
        <p:sp>
          <p:nvSpPr>
            <p:cNvPr id="16518" name="Freeform 137"/>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path>
              </a:pathLst>
            </a:custGeom>
            <a:noFill/>
            <a:ln w="1270">
              <a:solidFill>
                <a:srgbClr val="808080"/>
              </a:solidFill>
              <a:round/>
              <a:headEnd/>
              <a:tailEnd/>
            </a:ln>
          </p:spPr>
          <p:txBody>
            <a:bodyPr/>
            <a:lstStyle/>
            <a:p>
              <a:endParaRPr lang="en-US"/>
            </a:p>
          </p:txBody>
        </p:sp>
        <p:sp>
          <p:nvSpPr>
            <p:cNvPr id="16519" name="Freeform 138"/>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FFFFFF"/>
            </a:solidFill>
            <a:ln w="9525">
              <a:solidFill>
                <a:srgbClr val="808080"/>
              </a:solidFill>
              <a:round/>
              <a:headEnd/>
              <a:tailEnd/>
            </a:ln>
          </p:spPr>
          <p:txBody>
            <a:bodyPr/>
            <a:lstStyle/>
            <a:p>
              <a:endParaRPr lang="en-US"/>
            </a:p>
          </p:txBody>
        </p:sp>
        <p:sp>
          <p:nvSpPr>
            <p:cNvPr id="16520" name="Freeform 139"/>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path>
              </a:pathLst>
            </a:custGeom>
            <a:noFill/>
            <a:ln w="1270">
              <a:solidFill>
                <a:srgbClr val="808080"/>
              </a:solidFill>
              <a:round/>
              <a:headEnd/>
              <a:tailEnd/>
            </a:ln>
          </p:spPr>
          <p:txBody>
            <a:bodyPr/>
            <a:lstStyle/>
            <a:p>
              <a:endParaRPr lang="en-US"/>
            </a:p>
          </p:txBody>
        </p:sp>
        <p:sp>
          <p:nvSpPr>
            <p:cNvPr id="16521" name="Freeform 140"/>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FFFFFF"/>
            </a:solidFill>
            <a:ln w="9525">
              <a:solidFill>
                <a:srgbClr val="808080"/>
              </a:solidFill>
              <a:round/>
              <a:headEnd/>
              <a:tailEnd/>
            </a:ln>
          </p:spPr>
          <p:txBody>
            <a:bodyPr/>
            <a:lstStyle/>
            <a:p>
              <a:endParaRPr lang="en-US"/>
            </a:p>
          </p:txBody>
        </p:sp>
        <p:sp>
          <p:nvSpPr>
            <p:cNvPr id="16522" name="Freeform 141"/>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path>
              </a:pathLst>
            </a:custGeom>
            <a:noFill/>
            <a:ln w="1270">
              <a:solidFill>
                <a:srgbClr val="808080"/>
              </a:solidFill>
              <a:round/>
              <a:headEnd/>
              <a:tailEnd/>
            </a:ln>
          </p:spPr>
          <p:txBody>
            <a:bodyPr/>
            <a:lstStyle/>
            <a:p>
              <a:endParaRPr lang="en-US"/>
            </a:p>
          </p:txBody>
        </p:sp>
        <p:sp>
          <p:nvSpPr>
            <p:cNvPr id="16523" name="Freeform 142"/>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FFFFFF"/>
            </a:solidFill>
            <a:ln w="9525">
              <a:solidFill>
                <a:srgbClr val="808080"/>
              </a:solidFill>
              <a:round/>
              <a:headEnd/>
              <a:tailEnd/>
            </a:ln>
          </p:spPr>
          <p:txBody>
            <a:bodyPr/>
            <a:lstStyle/>
            <a:p>
              <a:endParaRPr lang="en-US"/>
            </a:p>
          </p:txBody>
        </p:sp>
        <p:sp>
          <p:nvSpPr>
            <p:cNvPr id="16524" name="Freeform 143"/>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path>
              </a:pathLst>
            </a:custGeom>
            <a:noFill/>
            <a:ln w="1270">
              <a:solidFill>
                <a:srgbClr val="808080"/>
              </a:solidFill>
              <a:round/>
              <a:headEnd/>
              <a:tailEnd/>
            </a:ln>
          </p:spPr>
          <p:txBody>
            <a:bodyPr/>
            <a:lstStyle/>
            <a:p>
              <a:endParaRPr lang="en-US"/>
            </a:p>
          </p:txBody>
        </p:sp>
        <p:sp>
          <p:nvSpPr>
            <p:cNvPr id="16525" name="Freeform 144"/>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FFFFFF"/>
            </a:solidFill>
            <a:ln w="9525">
              <a:solidFill>
                <a:srgbClr val="808080"/>
              </a:solidFill>
              <a:round/>
              <a:headEnd/>
              <a:tailEnd/>
            </a:ln>
          </p:spPr>
          <p:txBody>
            <a:bodyPr/>
            <a:lstStyle/>
            <a:p>
              <a:endParaRPr lang="en-US"/>
            </a:p>
          </p:txBody>
        </p:sp>
        <p:sp>
          <p:nvSpPr>
            <p:cNvPr id="16526" name="Freeform 145"/>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path>
              </a:pathLst>
            </a:custGeom>
            <a:noFill/>
            <a:ln w="1270">
              <a:solidFill>
                <a:srgbClr val="808080"/>
              </a:solidFill>
              <a:round/>
              <a:headEnd/>
              <a:tailEnd/>
            </a:ln>
          </p:spPr>
          <p:txBody>
            <a:bodyPr/>
            <a:lstStyle/>
            <a:p>
              <a:endParaRPr lang="en-US"/>
            </a:p>
          </p:txBody>
        </p:sp>
        <p:sp>
          <p:nvSpPr>
            <p:cNvPr id="16527" name="Freeform 146"/>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FFFFFF"/>
            </a:solidFill>
            <a:ln w="9525">
              <a:solidFill>
                <a:srgbClr val="808080"/>
              </a:solidFill>
              <a:round/>
              <a:headEnd/>
              <a:tailEnd/>
            </a:ln>
          </p:spPr>
          <p:txBody>
            <a:bodyPr/>
            <a:lstStyle/>
            <a:p>
              <a:endParaRPr lang="en-US"/>
            </a:p>
          </p:txBody>
        </p:sp>
        <p:sp>
          <p:nvSpPr>
            <p:cNvPr id="16528" name="Freeform 147"/>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path>
              </a:pathLst>
            </a:custGeom>
            <a:noFill/>
            <a:ln w="1270">
              <a:solidFill>
                <a:srgbClr val="808080"/>
              </a:solidFill>
              <a:round/>
              <a:headEnd/>
              <a:tailEnd/>
            </a:ln>
          </p:spPr>
          <p:txBody>
            <a:bodyPr/>
            <a:lstStyle/>
            <a:p>
              <a:endParaRPr lang="en-US"/>
            </a:p>
          </p:txBody>
        </p:sp>
        <p:sp>
          <p:nvSpPr>
            <p:cNvPr id="16529" name="Freeform 148"/>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FFFFFF"/>
            </a:solidFill>
            <a:ln w="9525">
              <a:solidFill>
                <a:srgbClr val="808080"/>
              </a:solidFill>
              <a:round/>
              <a:headEnd/>
              <a:tailEnd/>
            </a:ln>
          </p:spPr>
          <p:txBody>
            <a:bodyPr/>
            <a:lstStyle/>
            <a:p>
              <a:endParaRPr lang="en-US"/>
            </a:p>
          </p:txBody>
        </p:sp>
        <p:sp>
          <p:nvSpPr>
            <p:cNvPr id="16530" name="Freeform 149"/>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path>
              </a:pathLst>
            </a:custGeom>
            <a:noFill/>
            <a:ln w="1270">
              <a:solidFill>
                <a:srgbClr val="808080"/>
              </a:solidFill>
              <a:round/>
              <a:headEnd/>
              <a:tailEnd/>
            </a:ln>
          </p:spPr>
          <p:txBody>
            <a:bodyPr/>
            <a:lstStyle/>
            <a:p>
              <a:endParaRPr lang="en-US"/>
            </a:p>
          </p:txBody>
        </p:sp>
        <p:sp>
          <p:nvSpPr>
            <p:cNvPr id="16531" name="Freeform 150"/>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close/>
                </a:path>
              </a:pathLst>
            </a:custGeom>
            <a:solidFill>
              <a:srgbClr val="324D96"/>
            </a:solidFill>
            <a:ln w="9525">
              <a:solidFill>
                <a:srgbClr val="808080"/>
              </a:solidFill>
              <a:round/>
              <a:headEnd/>
              <a:tailEnd/>
            </a:ln>
          </p:spPr>
          <p:txBody>
            <a:bodyPr/>
            <a:lstStyle/>
            <a:p>
              <a:endParaRPr lang="en-US"/>
            </a:p>
          </p:txBody>
        </p:sp>
        <p:sp>
          <p:nvSpPr>
            <p:cNvPr id="16532" name="Freeform 151"/>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324D96"/>
            </a:solidFill>
            <a:ln w="9525">
              <a:solidFill>
                <a:srgbClr val="808080"/>
              </a:solidFill>
              <a:round/>
              <a:headEnd/>
              <a:tailEnd/>
            </a:ln>
          </p:spPr>
          <p:txBody>
            <a:bodyPr/>
            <a:lstStyle/>
            <a:p>
              <a:endParaRPr lang="en-US"/>
            </a:p>
          </p:txBody>
        </p:sp>
        <p:sp>
          <p:nvSpPr>
            <p:cNvPr id="16533" name="Freeform 152"/>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path>
              </a:pathLst>
            </a:custGeom>
            <a:solidFill>
              <a:srgbClr val="0000FF"/>
            </a:solidFill>
            <a:ln w="1270">
              <a:solidFill>
                <a:srgbClr val="808080"/>
              </a:solidFill>
              <a:round/>
              <a:headEnd/>
              <a:tailEnd/>
            </a:ln>
          </p:spPr>
          <p:txBody>
            <a:bodyPr/>
            <a:lstStyle/>
            <a:p>
              <a:endParaRPr lang="en-US"/>
            </a:p>
          </p:txBody>
        </p:sp>
        <p:sp>
          <p:nvSpPr>
            <p:cNvPr id="16534" name="Freeform 153"/>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FFFFFF"/>
            </a:solidFill>
            <a:ln w="9525">
              <a:solidFill>
                <a:srgbClr val="808080"/>
              </a:solidFill>
              <a:round/>
              <a:headEnd/>
              <a:tailEnd/>
            </a:ln>
          </p:spPr>
          <p:txBody>
            <a:bodyPr/>
            <a:lstStyle/>
            <a:p>
              <a:endParaRPr lang="en-US"/>
            </a:p>
          </p:txBody>
        </p:sp>
        <p:sp>
          <p:nvSpPr>
            <p:cNvPr id="16535" name="Freeform 154"/>
            <p:cNvSpPr>
              <a:spLocks/>
            </p:cNvSpPr>
            <p:nvPr/>
          </p:nvSpPr>
          <p:spPr bwMode="auto">
            <a:xfrm>
              <a:off x="10585" y="14485"/>
              <a:ext cx="150" cy="136"/>
            </a:xfrm>
            <a:custGeom>
              <a:avLst/>
              <a:gdLst>
                <a:gd name="T0" fmla="*/ 86 w 262"/>
                <a:gd name="T1" fmla="*/ 75 h 246"/>
                <a:gd name="T2" fmla="*/ 86 w 262"/>
                <a:gd name="T3" fmla="*/ 75 h 246"/>
                <a:gd name="T4" fmla="*/ 82 w 262"/>
                <a:gd name="T5" fmla="*/ 69 h 246"/>
                <a:gd name="T6" fmla="*/ 80 w 262"/>
                <a:gd name="T7" fmla="*/ 65 h 246"/>
                <a:gd name="T8" fmla="*/ 76 w 262"/>
                <a:gd name="T9" fmla="*/ 60 h 246"/>
                <a:gd name="T10" fmla="*/ 73 w 262"/>
                <a:gd name="T11" fmla="*/ 53 h 246"/>
                <a:gd name="T12" fmla="*/ 70 w 262"/>
                <a:gd name="T13" fmla="*/ 50 h 246"/>
                <a:gd name="T14" fmla="*/ 68 w 262"/>
                <a:gd name="T15" fmla="*/ 47 h 246"/>
                <a:gd name="T16" fmla="*/ 64 w 262"/>
                <a:gd name="T17" fmla="*/ 44 h 246"/>
                <a:gd name="T18" fmla="*/ 61 w 262"/>
                <a:gd name="T19" fmla="*/ 41 h 246"/>
                <a:gd name="T20" fmla="*/ 58 w 262"/>
                <a:gd name="T21" fmla="*/ 34 h 246"/>
                <a:gd name="T22" fmla="*/ 56 w 262"/>
                <a:gd name="T23" fmla="*/ 32 h 246"/>
                <a:gd name="T24" fmla="*/ 53 w 262"/>
                <a:gd name="T25" fmla="*/ 30 h 246"/>
                <a:gd name="T26" fmla="*/ 49 w 262"/>
                <a:gd name="T27" fmla="*/ 28 h 246"/>
                <a:gd name="T28" fmla="*/ 46 w 262"/>
                <a:gd name="T29" fmla="*/ 25 h 246"/>
                <a:gd name="T30" fmla="*/ 40 w 262"/>
                <a:gd name="T31" fmla="*/ 25 h 246"/>
                <a:gd name="T32" fmla="*/ 35 w 262"/>
                <a:gd name="T33" fmla="*/ 22 h 246"/>
                <a:gd name="T34" fmla="*/ 33 w 262"/>
                <a:gd name="T35" fmla="*/ 21 h 246"/>
                <a:gd name="T36" fmla="*/ 28 w 262"/>
                <a:gd name="T37" fmla="*/ 16 h 246"/>
                <a:gd name="T38" fmla="*/ 23 w 262"/>
                <a:gd name="T39" fmla="*/ 15 h 246"/>
                <a:gd name="T40" fmla="*/ 18 w 262"/>
                <a:gd name="T41" fmla="*/ 13 h 246"/>
                <a:gd name="T42" fmla="*/ 13 w 262"/>
                <a:gd name="T43" fmla="*/ 11 h 246"/>
                <a:gd name="T44" fmla="*/ 11 w 262"/>
                <a:gd name="T45" fmla="*/ 8 h 246"/>
                <a:gd name="T46" fmla="*/ 6 w 262"/>
                <a:gd name="T47" fmla="*/ 7 h 246"/>
                <a:gd name="T48" fmla="*/ 3 w 262"/>
                <a:gd name="T49" fmla="*/ 3 h 246"/>
                <a:gd name="T50" fmla="*/ 2 w 262"/>
                <a:gd name="T51" fmla="*/ 2 h 246"/>
                <a:gd name="T52" fmla="*/ 0 w 262"/>
                <a:gd name="T53" fmla="*/ 0 h 246"/>
                <a:gd name="T54" fmla="*/ 2 w 262"/>
                <a:gd name="T55" fmla="*/ 16 h 246"/>
                <a:gd name="T56" fmla="*/ 5 w 262"/>
                <a:gd name="T57" fmla="*/ 30 h 246"/>
                <a:gd name="T58" fmla="*/ 11 w 262"/>
                <a:gd name="T59" fmla="*/ 47 h 246"/>
                <a:gd name="T60" fmla="*/ 20 w 262"/>
                <a:gd name="T61" fmla="*/ 55 h 246"/>
                <a:gd name="T62" fmla="*/ 30 w 262"/>
                <a:gd name="T63" fmla="*/ 65 h 246"/>
                <a:gd name="T64" fmla="*/ 45 w 262"/>
                <a:gd name="T65" fmla="*/ 71 h 246"/>
                <a:gd name="T66" fmla="*/ 58 w 262"/>
                <a:gd name="T67" fmla="*/ 74 h 246"/>
                <a:gd name="T68" fmla="*/ 76 w 262"/>
                <a:gd name="T69" fmla="*/ 75 h 246"/>
                <a:gd name="T70" fmla="*/ 86 w 262"/>
                <a:gd name="T71" fmla="*/ 75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262" y="246"/>
                  </a:moveTo>
                  <a:lnTo>
                    <a:pt x="262" y="246"/>
                  </a:ln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path>
              </a:pathLst>
            </a:custGeom>
            <a:noFill/>
            <a:ln w="1270">
              <a:solidFill>
                <a:srgbClr val="808080"/>
              </a:solidFill>
              <a:round/>
              <a:headEnd/>
              <a:tailEnd/>
            </a:ln>
          </p:spPr>
          <p:txBody>
            <a:bodyPr/>
            <a:lstStyle/>
            <a:p>
              <a:endParaRPr lang="en-US"/>
            </a:p>
          </p:txBody>
        </p:sp>
        <p:sp>
          <p:nvSpPr>
            <p:cNvPr id="16536" name="Freeform 155"/>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close/>
                </a:path>
              </a:pathLst>
            </a:custGeom>
            <a:solidFill>
              <a:srgbClr val="324D96"/>
            </a:solidFill>
            <a:ln w="9525">
              <a:solidFill>
                <a:srgbClr val="808080"/>
              </a:solidFill>
              <a:round/>
              <a:headEnd/>
              <a:tailEnd/>
            </a:ln>
          </p:spPr>
          <p:txBody>
            <a:bodyPr/>
            <a:lstStyle/>
            <a:p>
              <a:endParaRPr lang="en-US"/>
            </a:p>
          </p:txBody>
        </p:sp>
        <p:sp>
          <p:nvSpPr>
            <p:cNvPr id="16537" name="Freeform 156"/>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324D96"/>
            </a:solidFill>
            <a:ln w="9525">
              <a:solidFill>
                <a:srgbClr val="808080"/>
              </a:solidFill>
              <a:round/>
              <a:headEnd/>
              <a:tailEnd/>
            </a:ln>
          </p:spPr>
          <p:txBody>
            <a:bodyPr/>
            <a:lstStyle/>
            <a:p>
              <a:endParaRPr lang="en-US"/>
            </a:p>
          </p:txBody>
        </p:sp>
        <p:sp>
          <p:nvSpPr>
            <p:cNvPr id="16538" name="Freeform 157"/>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path>
              </a:pathLst>
            </a:custGeom>
            <a:solidFill>
              <a:srgbClr val="0000FF"/>
            </a:solidFill>
            <a:ln w="1270">
              <a:solidFill>
                <a:srgbClr val="808080"/>
              </a:solidFill>
              <a:round/>
              <a:headEnd/>
              <a:tailEnd/>
            </a:ln>
          </p:spPr>
          <p:txBody>
            <a:bodyPr/>
            <a:lstStyle/>
            <a:p>
              <a:endParaRPr lang="en-US"/>
            </a:p>
          </p:txBody>
        </p:sp>
        <p:sp>
          <p:nvSpPr>
            <p:cNvPr id="16539" name="Freeform 158"/>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FFFFFF"/>
            </a:solidFill>
            <a:ln w="9525">
              <a:solidFill>
                <a:srgbClr val="808080"/>
              </a:solidFill>
              <a:round/>
              <a:headEnd/>
              <a:tailEnd/>
            </a:ln>
          </p:spPr>
          <p:txBody>
            <a:bodyPr/>
            <a:lstStyle/>
            <a:p>
              <a:endParaRPr lang="en-US"/>
            </a:p>
          </p:txBody>
        </p:sp>
        <p:sp>
          <p:nvSpPr>
            <p:cNvPr id="16540" name="Freeform 159"/>
            <p:cNvSpPr>
              <a:spLocks/>
            </p:cNvSpPr>
            <p:nvPr/>
          </p:nvSpPr>
          <p:spPr bwMode="auto">
            <a:xfrm>
              <a:off x="9788" y="15290"/>
              <a:ext cx="146" cy="147"/>
            </a:xfrm>
            <a:custGeom>
              <a:avLst/>
              <a:gdLst>
                <a:gd name="T0" fmla="*/ 83 w 258"/>
                <a:gd name="T1" fmla="*/ 81 h 268"/>
                <a:gd name="T2" fmla="*/ 83 w 258"/>
                <a:gd name="T3" fmla="*/ 81 h 268"/>
                <a:gd name="T4" fmla="*/ 76 w 258"/>
                <a:gd name="T5" fmla="*/ 77 h 268"/>
                <a:gd name="T6" fmla="*/ 71 w 258"/>
                <a:gd name="T7" fmla="*/ 74 h 268"/>
                <a:gd name="T8" fmla="*/ 66 w 258"/>
                <a:gd name="T9" fmla="*/ 72 h 268"/>
                <a:gd name="T10" fmla="*/ 59 w 258"/>
                <a:gd name="T11" fmla="*/ 70 h 268"/>
                <a:gd name="T12" fmla="*/ 55 w 258"/>
                <a:gd name="T13" fmla="*/ 67 h 268"/>
                <a:gd name="T14" fmla="*/ 50 w 258"/>
                <a:gd name="T15" fmla="*/ 63 h 268"/>
                <a:gd name="T16" fmla="*/ 48 w 258"/>
                <a:gd name="T17" fmla="*/ 60 h 268"/>
                <a:gd name="T18" fmla="*/ 44 w 258"/>
                <a:gd name="T19" fmla="*/ 57 h 268"/>
                <a:gd name="T20" fmla="*/ 40 w 258"/>
                <a:gd name="T21" fmla="*/ 55 h 268"/>
                <a:gd name="T22" fmla="*/ 37 w 258"/>
                <a:gd name="T23" fmla="*/ 54 h 268"/>
                <a:gd name="T24" fmla="*/ 35 w 258"/>
                <a:gd name="T25" fmla="*/ 50 h 268"/>
                <a:gd name="T26" fmla="*/ 32 w 258"/>
                <a:gd name="T27" fmla="*/ 46 h 268"/>
                <a:gd name="T28" fmla="*/ 30 w 258"/>
                <a:gd name="T29" fmla="*/ 44 h 268"/>
                <a:gd name="T30" fmla="*/ 28 w 258"/>
                <a:gd name="T31" fmla="*/ 37 h 268"/>
                <a:gd name="T32" fmla="*/ 24 w 258"/>
                <a:gd name="T33" fmla="*/ 33 h 268"/>
                <a:gd name="T34" fmla="*/ 23 w 258"/>
                <a:gd name="T35" fmla="*/ 30 h 268"/>
                <a:gd name="T36" fmla="*/ 22 w 258"/>
                <a:gd name="T37" fmla="*/ 26 h 268"/>
                <a:gd name="T38" fmla="*/ 18 w 258"/>
                <a:gd name="T39" fmla="*/ 21 h 268"/>
                <a:gd name="T40" fmla="*/ 15 w 258"/>
                <a:gd name="T41" fmla="*/ 17 h 268"/>
                <a:gd name="T42" fmla="*/ 13 w 258"/>
                <a:gd name="T43" fmla="*/ 13 h 268"/>
                <a:gd name="T44" fmla="*/ 10 w 258"/>
                <a:gd name="T45" fmla="*/ 9 h 268"/>
                <a:gd name="T46" fmla="*/ 9 w 258"/>
                <a:gd name="T47" fmla="*/ 6 h 268"/>
                <a:gd name="T48" fmla="*/ 6 w 258"/>
                <a:gd name="T49" fmla="*/ 4 h 268"/>
                <a:gd name="T50" fmla="*/ 3 w 258"/>
                <a:gd name="T51" fmla="*/ 3 h 268"/>
                <a:gd name="T52" fmla="*/ 0 w 258"/>
                <a:gd name="T53" fmla="*/ 0 h 268"/>
                <a:gd name="T54" fmla="*/ 18 w 258"/>
                <a:gd name="T55" fmla="*/ 2 h 268"/>
                <a:gd name="T56" fmla="*/ 36 w 258"/>
                <a:gd name="T57" fmla="*/ 4 h 268"/>
                <a:gd name="T58" fmla="*/ 50 w 258"/>
                <a:gd name="T59" fmla="*/ 10 h 268"/>
                <a:gd name="T60" fmla="*/ 62 w 258"/>
                <a:gd name="T61" fmla="*/ 19 h 268"/>
                <a:gd name="T62" fmla="*/ 71 w 258"/>
                <a:gd name="T63" fmla="*/ 28 h 268"/>
                <a:gd name="T64" fmla="*/ 79 w 258"/>
                <a:gd name="T65" fmla="*/ 44 h 268"/>
                <a:gd name="T66" fmla="*/ 81 w 258"/>
                <a:gd name="T67" fmla="*/ 55 h 268"/>
                <a:gd name="T68" fmla="*/ 83 w 258"/>
                <a:gd name="T69" fmla="*/ 72 h 268"/>
                <a:gd name="T70" fmla="*/ 83 w 258"/>
                <a:gd name="T71" fmla="*/ 81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8"/>
                <a:gd name="T110" fmla="*/ 258 w 258"/>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8">
                  <a:moveTo>
                    <a:pt x="258" y="268"/>
                  </a:moveTo>
                  <a:lnTo>
                    <a:pt x="258" y="268"/>
                  </a:ln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path>
              </a:pathLst>
            </a:custGeom>
            <a:noFill/>
            <a:ln w="1270">
              <a:solidFill>
                <a:srgbClr val="808080"/>
              </a:solidFill>
              <a:round/>
              <a:headEnd/>
              <a:tailEnd/>
            </a:ln>
          </p:spPr>
          <p:txBody>
            <a:bodyPr/>
            <a:lstStyle/>
            <a:p>
              <a:endParaRPr lang="en-US"/>
            </a:p>
          </p:txBody>
        </p:sp>
        <p:sp>
          <p:nvSpPr>
            <p:cNvPr id="16541" name="Freeform 160"/>
            <p:cNvSpPr>
              <a:spLocks/>
            </p:cNvSpPr>
            <p:nvPr/>
          </p:nvSpPr>
          <p:spPr bwMode="auto">
            <a:xfrm>
              <a:off x="2285" y="15410"/>
              <a:ext cx="7509" cy="14"/>
            </a:xfrm>
            <a:custGeom>
              <a:avLst/>
              <a:gdLst>
                <a:gd name="T0" fmla="*/ 4287 w 13154"/>
                <a:gd name="T1" fmla="*/ 4 h 25"/>
                <a:gd name="T2" fmla="*/ 4287 w 13154"/>
                <a:gd name="T3" fmla="*/ 0 h 25"/>
                <a:gd name="T4" fmla="*/ 0 w 13154"/>
                <a:gd name="T5" fmla="*/ 0 h 25"/>
                <a:gd name="T6" fmla="*/ 0 w 13154"/>
                <a:gd name="T7" fmla="*/ 8 h 25"/>
                <a:gd name="T8" fmla="*/ 4287 w 13154"/>
                <a:gd name="T9" fmla="*/ 8 h 25"/>
                <a:gd name="T10" fmla="*/ 4287 w 13154"/>
                <a:gd name="T11" fmla="*/ 4 h 25"/>
                <a:gd name="T12" fmla="*/ 0 60000 65536"/>
                <a:gd name="T13" fmla="*/ 0 60000 65536"/>
                <a:gd name="T14" fmla="*/ 0 60000 65536"/>
                <a:gd name="T15" fmla="*/ 0 60000 65536"/>
                <a:gd name="T16" fmla="*/ 0 60000 65536"/>
                <a:gd name="T17" fmla="*/ 0 60000 65536"/>
                <a:gd name="T18" fmla="*/ 0 w 13154"/>
                <a:gd name="T19" fmla="*/ 0 h 25"/>
                <a:gd name="T20" fmla="*/ 13154 w 13154"/>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4" h="25">
                  <a:moveTo>
                    <a:pt x="13154" y="14"/>
                  </a:moveTo>
                  <a:lnTo>
                    <a:pt x="13154" y="0"/>
                  </a:lnTo>
                  <a:lnTo>
                    <a:pt x="0" y="0"/>
                  </a:lnTo>
                  <a:lnTo>
                    <a:pt x="0" y="25"/>
                  </a:lnTo>
                  <a:lnTo>
                    <a:pt x="13154" y="25"/>
                  </a:lnTo>
                  <a:lnTo>
                    <a:pt x="13154" y="14"/>
                  </a:lnTo>
                  <a:close/>
                </a:path>
              </a:pathLst>
            </a:custGeom>
            <a:solidFill>
              <a:srgbClr val="121415"/>
            </a:solidFill>
            <a:ln w="9525">
              <a:solidFill>
                <a:srgbClr val="808080"/>
              </a:solidFill>
              <a:round/>
              <a:headEnd/>
              <a:tailEnd/>
            </a:ln>
          </p:spPr>
          <p:txBody>
            <a:bodyPr/>
            <a:lstStyle/>
            <a:p>
              <a:endParaRPr lang="en-US"/>
            </a:p>
          </p:txBody>
        </p:sp>
        <p:sp>
          <p:nvSpPr>
            <p:cNvPr id="16542" name="Freeform 161"/>
            <p:cNvSpPr>
              <a:spLocks/>
            </p:cNvSpPr>
            <p:nvPr/>
          </p:nvSpPr>
          <p:spPr bwMode="auto">
            <a:xfrm>
              <a:off x="2297" y="15350"/>
              <a:ext cx="7478" cy="36"/>
            </a:xfrm>
            <a:custGeom>
              <a:avLst/>
              <a:gdLst>
                <a:gd name="T0" fmla="*/ 4268 w 13101"/>
                <a:gd name="T1" fmla="*/ 9 h 65"/>
                <a:gd name="T2" fmla="*/ 4268 w 13101"/>
                <a:gd name="T3" fmla="*/ 0 h 65"/>
                <a:gd name="T4" fmla="*/ 0 w 13101"/>
                <a:gd name="T5" fmla="*/ 0 h 65"/>
                <a:gd name="T6" fmla="*/ 0 w 13101"/>
                <a:gd name="T7" fmla="*/ 20 h 65"/>
                <a:gd name="T8" fmla="*/ 4268 w 13101"/>
                <a:gd name="T9" fmla="*/ 20 h 65"/>
                <a:gd name="T10" fmla="*/ 4268 w 13101"/>
                <a:gd name="T11" fmla="*/ 9 h 65"/>
                <a:gd name="T12" fmla="*/ 0 60000 65536"/>
                <a:gd name="T13" fmla="*/ 0 60000 65536"/>
                <a:gd name="T14" fmla="*/ 0 60000 65536"/>
                <a:gd name="T15" fmla="*/ 0 60000 65536"/>
                <a:gd name="T16" fmla="*/ 0 60000 65536"/>
                <a:gd name="T17" fmla="*/ 0 60000 65536"/>
                <a:gd name="T18" fmla="*/ 0 w 13101"/>
                <a:gd name="T19" fmla="*/ 0 h 65"/>
                <a:gd name="T20" fmla="*/ 13101 w 13101"/>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13101" h="65">
                  <a:moveTo>
                    <a:pt x="13101" y="29"/>
                  </a:moveTo>
                  <a:lnTo>
                    <a:pt x="13101" y="0"/>
                  </a:lnTo>
                  <a:lnTo>
                    <a:pt x="0" y="0"/>
                  </a:lnTo>
                  <a:lnTo>
                    <a:pt x="0" y="65"/>
                  </a:lnTo>
                  <a:lnTo>
                    <a:pt x="13101" y="65"/>
                  </a:lnTo>
                  <a:lnTo>
                    <a:pt x="13101" y="29"/>
                  </a:lnTo>
                  <a:close/>
                </a:path>
              </a:pathLst>
            </a:custGeom>
            <a:solidFill>
              <a:srgbClr val="FF00FF"/>
            </a:solidFill>
            <a:ln w="9525">
              <a:solidFill>
                <a:srgbClr val="808080"/>
              </a:solidFill>
              <a:round/>
              <a:headEnd/>
              <a:tailEnd/>
            </a:ln>
          </p:spPr>
          <p:txBody>
            <a:bodyPr/>
            <a:lstStyle/>
            <a:p>
              <a:endParaRPr lang="en-US"/>
            </a:p>
          </p:txBody>
        </p:sp>
        <p:sp>
          <p:nvSpPr>
            <p:cNvPr id="16543" name="Line 162"/>
            <p:cNvSpPr>
              <a:spLocks noChangeShapeType="1"/>
            </p:cNvSpPr>
            <p:nvPr/>
          </p:nvSpPr>
          <p:spPr bwMode="auto">
            <a:xfrm>
              <a:off x="2323" y="15448"/>
              <a:ext cx="7436" cy="2"/>
            </a:xfrm>
            <a:prstGeom prst="line">
              <a:avLst/>
            </a:prstGeom>
            <a:noFill/>
            <a:ln w="1270">
              <a:solidFill>
                <a:srgbClr val="808080"/>
              </a:solidFill>
              <a:round/>
              <a:headEnd/>
              <a:tailEnd/>
            </a:ln>
          </p:spPr>
          <p:txBody>
            <a:bodyPr/>
            <a:lstStyle/>
            <a:p>
              <a:endParaRPr lang="en-US"/>
            </a:p>
          </p:txBody>
        </p:sp>
        <p:sp>
          <p:nvSpPr>
            <p:cNvPr id="16544" name="Line 163"/>
            <p:cNvSpPr>
              <a:spLocks noChangeShapeType="1"/>
            </p:cNvSpPr>
            <p:nvPr/>
          </p:nvSpPr>
          <p:spPr bwMode="auto">
            <a:xfrm>
              <a:off x="1302" y="2240"/>
              <a:ext cx="1" cy="12227"/>
            </a:xfrm>
            <a:prstGeom prst="line">
              <a:avLst/>
            </a:prstGeom>
            <a:noFill/>
            <a:ln w="1270">
              <a:solidFill>
                <a:srgbClr val="808080"/>
              </a:solidFill>
              <a:round/>
              <a:headEnd/>
              <a:tailEnd/>
            </a:ln>
          </p:spPr>
          <p:txBody>
            <a:bodyPr/>
            <a:lstStyle/>
            <a:p>
              <a:endParaRPr lang="en-US"/>
            </a:p>
          </p:txBody>
        </p:sp>
        <p:sp>
          <p:nvSpPr>
            <p:cNvPr id="16545" name="Freeform 164"/>
            <p:cNvSpPr>
              <a:spLocks/>
            </p:cNvSpPr>
            <p:nvPr/>
          </p:nvSpPr>
          <p:spPr bwMode="auto">
            <a:xfrm>
              <a:off x="1335" y="2233"/>
              <a:ext cx="16" cy="12241"/>
            </a:xfrm>
            <a:custGeom>
              <a:avLst/>
              <a:gdLst>
                <a:gd name="T0" fmla="*/ 4 w 29"/>
                <a:gd name="T1" fmla="*/ 6752 h 22191"/>
                <a:gd name="T2" fmla="*/ 9 w 29"/>
                <a:gd name="T3" fmla="*/ 6752 h 22191"/>
                <a:gd name="T4" fmla="*/ 9 w 29"/>
                <a:gd name="T5" fmla="*/ 0 h 22191"/>
                <a:gd name="T6" fmla="*/ 0 w 29"/>
                <a:gd name="T7" fmla="*/ 0 h 22191"/>
                <a:gd name="T8" fmla="*/ 0 w 29"/>
                <a:gd name="T9" fmla="*/ 6752 h 22191"/>
                <a:gd name="T10" fmla="*/ 4 w 29"/>
                <a:gd name="T11" fmla="*/ 6752 h 22191"/>
                <a:gd name="T12" fmla="*/ 0 60000 65536"/>
                <a:gd name="T13" fmla="*/ 0 60000 65536"/>
                <a:gd name="T14" fmla="*/ 0 60000 65536"/>
                <a:gd name="T15" fmla="*/ 0 60000 65536"/>
                <a:gd name="T16" fmla="*/ 0 60000 65536"/>
                <a:gd name="T17" fmla="*/ 0 60000 65536"/>
                <a:gd name="T18" fmla="*/ 0 w 29"/>
                <a:gd name="T19" fmla="*/ 0 h 22191"/>
                <a:gd name="T20" fmla="*/ 29 w 29"/>
                <a:gd name="T21" fmla="*/ 22191 h 22191"/>
              </a:gdLst>
              <a:ahLst/>
              <a:cxnLst>
                <a:cxn ang="T12">
                  <a:pos x="T0" y="T1"/>
                </a:cxn>
                <a:cxn ang="T13">
                  <a:pos x="T2" y="T3"/>
                </a:cxn>
                <a:cxn ang="T14">
                  <a:pos x="T4" y="T5"/>
                </a:cxn>
                <a:cxn ang="T15">
                  <a:pos x="T6" y="T7"/>
                </a:cxn>
                <a:cxn ang="T16">
                  <a:pos x="T8" y="T9"/>
                </a:cxn>
                <a:cxn ang="T17">
                  <a:pos x="T10" y="T11"/>
                </a:cxn>
              </a:cxnLst>
              <a:rect l="T18" t="T19" r="T20" b="T21"/>
              <a:pathLst>
                <a:path w="29" h="22191">
                  <a:moveTo>
                    <a:pt x="15" y="22191"/>
                  </a:moveTo>
                  <a:lnTo>
                    <a:pt x="29" y="22191"/>
                  </a:lnTo>
                  <a:lnTo>
                    <a:pt x="29" y="0"/>
                  </a:lnTo>
                  <a:lnTo>
                    <a:pt x="0" y="0"/>
                  </a:lnTo>
                  <a:lnTo>
                    <a:pt x="0" y="22191"/>
                  </a:lnTo>
                  <a:lnTo>
                    <a:pt x="15" y="22191"/>
                  </a:lnTo>
                  <a:close/>
                </a:path>
              </a:pathLst>
            </a:custGeom>
            <a:solidFill>
              <a:srgbClr val="121415"/>
            </a:solidFill>
            <a:ln w="9525">
              <a:solidFill>
                <a:srgbClr val="808080"/>
              </a:solidFill>
              <a:round/>
              <a:headEnd/>
              <a:tailEnd/>
            </a:ln>
          </p:spPr>
          <p:txBody>
            <a:bodyPr/>
            <a:lstStyle/>
            <a:p>
              <a:endParaRPr lang="en-US"/>
            </a:p>
          </p:txBody>
        </p:sp>
        <p:sp>
          <p:nvSpPr>
            <p:cNvPr id="16546" name="Freeform 165"/>
            <p:cNvSpPr>
              <a:spLocks/>
            </p:cNvSpPr>
            <p:nvPr/>
          </p:nvSpPr>
          <p:spPr bwMode="auto">
            <a:xfrm>
              <a:off x="1374" y="2249"/>
              <a:ext cx="35" cy="12263"/>
            </a:xfrm>
            <a:custGeom>
              <a:avLst/>
              <a:gdLst>
                <a:gd name="T0" fmla="*/ 11 w 61"/>
                <a:gd name="T1" fmla="*/ 6764 h 22231"/>
                <a:gd name="T2" fmla="*/ 20 w 61"/>
                <a:gd name="T3" fmla="*/ 6764 h 22231"/>
                <a:gd name="T4" fmla="*/ 20 w 61"/>
                <a:gd name="T5" fmla="*/ 0 h 22231"/>
                <a:gd name="T6" fmla="*/ 0 w 61"/>
                <a:gd name="T7" fmla="*/ 0 h 22231"/>
                <a:gd name="T8" fmla="*/ 0 w 61"/>
                <a:gd name="T9" fmla="*/ 6764 h 22231"/>
                <a:gd name="T10" fmla="*/ 11 w 61"/>
                <a:gd name="T11" fmla="*/ 6764 h 22231"/>
                <a:gd name="T12" fmla="*/ 0 60000 65536"/>
                <a:gd name="T13" fmla="*/ 0 60000 65536"/>
                <a:gd name="T14" fmla="*/ 0 60000 65536"/>
                <a:gd name="T15" fmla="*/ 0 60000 65536"/>
                <a:gd name="T16" fmla="*/ 0 60000 65536"/>
                <a:gd name="T17" fmla="*/ 0 60000 65536"/>
                <a:gd name="T18" fmla="*/ 0 w 61"/>
                <a:gd name="T19" fmla="*/ 0 h 22231"/>
                <a:gd name="T20" fmla="*/ 61 w 61"/>
                <a:gd name="T21" fmla="*/ 22231 h 22231"/>
              </a:gdLst>
              <a:ahLst/>
              <a:cxnLst>
                <a:cxn ang="T12">
                  <a:pos x="T0" y="T1"/>
                </a:cxn>
                <a:cxn ang="T13">
                  <a:pos x="T2" y="T3"/>
                </a:cxn>
                <a:cxn ang="T14">
                  <a:pos x="T4" y="T5"/>
                </a:cxn>
                <a:cxn ang="T15">
                  <a:pos x="T6" y="T7"/>
                </a:cxn>
                <a:cxn ang="T16">
                  <a:pos x="T8" y="T9"/>
                </a:cxn>
                <a:cxn ang="T17">
                  <a:pos x="T10" y="T11"/>
                </a:cxn>
              </a:cxnLst>
              <a:rect l="T18" t="T19" r="T20" b="T21"/>
              <a:pathLst>
                <a:path w="61" h="22231">
                  <a:moveTo>
                    <a:pt x="33" y="22231"/>
                  </a:moveTo>
                  <a:lnTo>
                    <a:pt x="61" y="22231"/>
                  </a:lnTo>
                  <a:lnTo>
                    <a:pt x="61" y="0"/>
                  </a:lnTo>
                  <a:lnTo>
                    <a:pt x="0" y="0"/>
                  </a:lnTo>
                  <a:lnTo>
                    <a:pt x="0" y="22231"/>
                  </a:lnTo>
                  <a:lnTo>
                    <a:pt x="33" y="22231"/>
                  </a:lnTo>
                  <a:close/>
                </a:path>
              </a:pathLst>
            </a:custGeom>
            <a:solidFill>
              <a:srgbClr val="FF00FF"/>
            </a:solidFill>
            <a:ln w="9525">
              <a:solidFill>
                <a:srgbClr val="808080"/>
              </a:solidFill>
              <a:round/>
              <a:headEnd/>
              <a:tailEnd/>
            </a:ln>
          </p:spPr>
          <p:txBody>
            <a:bodyPr/>
            <a:lstStyle/>
            <a:p>
              <a:endParaRPr lang="en-US"/>
            </a:p>
          </p:txBody>
        </p:sp>
        <p:sp>
          <p:nvSpPr>
            <p:cNvPr id="16547" name="Line 166"/>
            <p:cNvSpPr>
              <a:spLocks noChangeShapeType="1"/>
            </p:cNvSpPr>
            <p:nvPr/>
          </p:nvSpPr>
          <p:spPr bwMode="auto">
            <a:xfrm>
              <a:off x="10724" y="2264"/>
              <a:ext cx="1" cy="12207"/>
            </a:xfrm>
            <a:prstGeom prst="line">
              <a:avLst/>
            </a:prstGeom>
            <a:noFill/>
            <a:ln w="1270">
              <a:solidFill>
                <a:srgbClr val="808080"/>
              </a:solidFill>
              <a:round/>
              <a:headEnd/>
              <a:tailEnd/>
            </a:ln>
          </p:spPr>
          <p:txBody>
            <a:bodyPr/>
            <a:lstStyle/>
            <a:p>
              <a:endParaRPr lang="en-US"/>
            </a:p>
          </p:txBody>
        </p:sp>
        <p:sp>
          <p:nvSpPr>
            <p:cNvPr id="16548" name="Freeform 167"/>
            <p:cNvSpPr>
              <a:spLocks/>
            </p:cNvSpPr>
            <p:nvPr/>
          </p:nvSpPr>
          <p:spPr bwMode="auto">
            <a:xfrm>
              <a:off x="10679" y="2258"/>
              <a:ext cx="18" cy="12169"/>
            </a:xfrm>
            <a:custGeom>
              <a:avLst/>
              <a:gdLst>
                <a:gd name="T0" fmla="*/ 6 w 30"/>
                <a:gd name="T1" fmla="*/ 6713 h 22061"/>
                <a:gd name="T2" fmla="*/ 11 w 30"/>
                <a:gd name="T3" fmla="*/ 6713 h 22061"/>
                <a:gd name="T4" fmla="*/ 11 w 30"/>
                <a:gd name="T5" fmla="*/ 0 h 22061"/>
                <a:gd name="T6" fmla="*/ 0 w 30"/>
                <a:gd name="T7" fmla="*/ 0 h 22061"/>
                <a:gd name="T8" fmla="*/ 0 w 30"/>
                <a:gd name="T9" fmla="*/ 6713 h 22061"/>
                <a:gd name="T10" fmla="*/ 6 w 30"/>
                <a:gd name="T11" fmla="*/ 6713 h 22061"/>
                <a:gd name="T12" fmla="*/ 0 60000 65536"/>
                <a:gd name="T13" fmla="*/ 0 60000 65536"/>
                <a:gd name="T14" fmla="*/ 0 60000 65536"/>
                <a:gd name="T15" fmla="*/ 0 60000 65536"/>
                <a:gd name="T16" fmla="*/ 0 60000 65536"/>
                <a:gd name="T17" fmla="*/ 0 60000 65536"/>
                <a:gd name="T18" fmla="*/ 0 w 30"/>
                <a:gd name="T19" fmla="*/ 0 h 22061"/>
                <a:gd name="T20" fmla="*/ 30 w 30"/>
                <a:gd name="T21" fmla="*/ 22061 h 22061"/>
              </a:gdLst>
              <a:ahLst/>
              <a:cxnLst>
                <a:cxn ang="T12">
                  <a:pos x="T0" y="T1"/>
                </a:cxn>
                <a:cxn ang="T13">
                  <a:pos x="T2" y="T3"/>
                </a:cxn>
                <a:cxn ang="T14">
                  <a:pos x="T4" y="T5"/>
                </a:cxn>
                <a:cxn ang="T15">
                  <a:pos x="T6" y="T7"/>
                </a:cxn>
                <a:cxn ang="T16">
                  <a:pos x="T8" y="T9"/>
                </a:cxn>
                <a:cxn ang="T17">
                  <a:pos x="T10" y="T11"/>
                </a:cxn>
              </a:cxnLst>
              <a:rect l="T18" t="T19" r="T20" b="T21"/>
              <a:pathLst>
                <a:path w="30" h="22061">
                  <a:moveTo>
                    <a:pt x="16" y="22061"/>
                  </a:moveTo>
                  <a:lnTo>
                    <a:pt x="30" y="22061"/>
                  </a:lnTo>
                  <a:lnTo>
                    <a:pt x="30" y="0"/>
                  </a:lnTo>
                  <a:lnTo>
                    <a:pt x="0" y="0"/>
                  </a:lnTo>
                  <a:lnTo>
                    <a:pt x="0" y="22061"/>
                  </a:lnTo>
                  <a:lnTo>
                    <a:pt x="16" y="22061"/>
                  </a:lnTo>
                  <a:close/>
                </a:path>
              </a:pathLst>
            </a:custGeom>
            <a:solidFill>
              <a:srgbClr val="121415"/>
            </a:solidFill>
            <a:ln w="9525">
              <a:solidFill>
                <a:srgbClr val="808080"/>
              </a:solidFill>
              <a:round/>
              <a:headEnd/>
              <a:tailEnd/>
            </a:ln>
          </p:spPr>
          <p:txBody>
            <a:bodyPr/>
            <a:lstStyle/>
            <a:p>
              <a:endParaRPr lang="en-US"/>
            </a:p>
          </p:txBody>
        </p:sp>
        <p:sp>
          <p:nvSpPr>
            <p:cNvPr id="16549" name="Freeform 168"/>
            <p:cNvSpPr>
              <a:spLocks/>
            </p:cNvSpPr>
            <p:nvPr/>
          </p:nvSpPr>
          <p:spPr bwMode="auto">
            <a:xfrm>
              <a:off x="10625" y="2247"/>
              <a:ext cx="36" cy="12204"/>
            </a:xfrm>
            <a:custGeom>
              <a:avLst/>
              <a:gdLst>
                <a:gd name="T0" fmla="*/ 10 w 65"/>
                <a:gd name="T1" fmla="*/ 6731 h 22126"/>
                <a:gd name="T2" fmla="*/ 20 w 65"/>
                <a:gd name="T3" fmla="*/ 6731 h 22126"/>
                <a:gd name="T4" fmla="*/ 20 w 65"/>
                <a:gd name="T5" fmla="*/ 0 h 22126"/>
                <a:gd name="T6" fmla="*/ 0 w 65"/>
                <a:gd name="T7" fmla="*/ 0 h 22126"/>
                <a:gd name="T8" fmla="*/ 0 w 65"/>
                <a:gd name="T9" fmla="*/ 6731 h 22126"/>
                <a:gd name="T10" fmla="*/ 10 w 65"/>
                <a:gd name="T11" fmla="*/ 6731 h 22126"/>
                <a:gd name="T12" fmla="*/ 0 60000 65536"/>
                <a:gd name="T13" fmla="*/ 0 60000 65536"/>
                <a:gd name="T14" fmla="*/ 0 60000 65536"/>
                <a:gd name="T15" fmla="*/ 0 60000 65536"/>
                <a:gd name="T16" fmla="*/ 0 60000 65536"/>
                <a:gd name="T17" fmla="*/ 0 60000 65536"/>
                <a:gd name="T18" fmla="*/ 0 w 65"/>
                <a:gd name="T19" fmla="*/ 0 h 22126"/>
                <a:gd name="T20" fmla="*/ 65 w 65"/>
                <a:gd name="T21" fmla="*/ 22126 h 22126"/>
              </a:gdLst>
              <a:ahLst/>
              <a:cxnLst>
                <a:cxn ang="T12">
                  <a:pos x="T0" y="T1"/>
                </a:cxn>
                <a:cxn ang="T13">
                  <a:pos x="T2" y="T3"/>
                </a:cxn>
                <a:cxn ang="T14">
                  <a:pos x="T4" y="T5"/>
                </a:cxn>
                <a:cxn ang="T15">
                  <a:pos x="T6" y="T7"/>
                </a:cxn>
                <a:cxn ang="T16">
                  <a:pos x="T8" y="T9"/>
                </a:cxn>
                <a:cxn ang="T17">
                  <a:pos x="T10" y="T11"/>
                </a:cxn>
              </a:cxnLst>
              <a:rect l="T18" t="T19" r="T20" b="T21"/>
              <a:pathLst>
                <a:path w="65" h="22126">
                  <a:moveTo>
                    <a:pt x="32" y="22126"/>
                  </a:moveTo>
                  <a:lnTo>
                    <a:pt x="65" y="22126"/>
                  </a:lnTo>
                  <a:lnTo>
                    <a:pt x="65" y="0"/>
                  </a:lnTo>
                  <a:lnTo>
                    <a:pt x="0" y="0"/>
                  </a:lnTo>
                  <a:lnTo>
                    <a:pt x="0" y="22126"/>
                  </a:lnTo>
                  <a:lnTo>
                    <a:pt x="32" y="22126"/>
                  </a:lnTo>
                  <a:close/>
                </a:path>
              </a:pathLst>
            </a:custGeom>
            <a:solidFill>
              <a:srgbClr val="FF00FF"/>
            </a:solidFill>
            <a:ln w="9525">
              <a:solidFill>
                <a:srgbClr val="808080"/>
              </a:solidFill>
              <a:round/>
              <a:headEnd/>
              <a:tailEnd/>
            </a:ln>
          </p:spPr>
          <p:txBody>
            <a:bodyPr/>
            <a:lstStyle/>
            <a:p>
              <a:endParaRPr lang="en-US"/>
            </a:p>
          </p:txBody>
        </p:sp>
      </p:grpSp>
      <p:pic>
        <p:nvPicPr>
          <p:cNvPr id="10409" name="Picture 169" descr="Copy of hinh2"/>
          <p:cNvPicPr>
            <a:picLocks noChangeAspect="1" noChangeArrowheads="1"/>
          </p:cNvPicPr>
          <p:nvPr/>
        </p:nvPicPr>
        <p:blipFill>
          <a:blip r:embed="rId3"/>
          <a:srcRect/>
          <a:stretch>
            <a:fillRect/>
          </a:stretch>
        </p:blipFill>
        <p:spPr bwMode="auto">
          <a:xfrm>
            <a:off x="762000" y="4552950"/>
            <a:ext cx="1828800" cy="1466850"/>
          </a:xfrm>
          <a:prstGeom prst="rect">
            <a:avLst/>
          </a:prstGeom>
          <a:noFill/>
          <a:ln w="9525">
            <a:noFill/>
            <a:miter lim="800000"/>
            <a:headEnd/>
            <a:tailEnd/>
          </a:ln>
        </p:spPr>
      </p:pic>
      <p:pic>
        <p:nvPicPr>
          <p:cNvPr id="10413" name="clock.avi">
            <a:hlinkClick r:id="" action="ppaction://media"/>
          </p:cNvPr>
          <p:cNvPicPr>
            <a:picLocks noRot="1" noChangeAspect="1" noChangeArrowheads="1"/>
          </p:cNvPicPr>
          <p:nvPr>
            <p:ph/>
            <a:videoFile r:link="rId1"/>
          </p:nvPr>
        </p:nvPicPr>
        <p:blipFill>
          <a:blip r:embed="rId4"/>
          <a:srcRect/>
          <a:stretch>
            <a:fillRect/>
          </a:stretch>
        </p:blipFill>
        <p:spPr>
          <a:xfrm>
            <a:off x="8153400" y="381000"/>
            <a:ext cx="690563" cy="6858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0245"/>
                                        </p:tgtEl>
                                        <p:attrNameLst>
                                          <p:attrName>style.visibility</p:attrName>
                                        </p:attrNameLst>
                                      </p:cBhvr>
                                      <p:to>
                                        <p:strVal val="visible"/>
                                      </p:to>
                                    </p:set>
                                    <p:anim calcmode="discrete" valueType="clr">
                                      <p:cBhvr override="childStyle">
                                        <p:cTn id="7" dur="80"/>
                                        <p:tgtEl>
                                          <p:spTgt spid="1024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5"/>
                                        </p:tgtEl>
                                        <p:attrNameLst>
                                          <p:attrName>fillcolor</p:attrName>
                                        </p:attrNameLst>
                                      </p:cBhvr>
                                      <p:tavLst>
                                        <p:tav tm="0">
                                          <p:val>
                                            <p:clrVal>
                                              <a:schemeClr val="accent2"/>
                                            </p:clrVal>
                                          </p:val>
                                        </p:tav>
                                        <p:tav tm="50000">
                                          <p:val>
                                            <p:clrVal>
                                              <a:schemeClr val="hlink"/>
                                            </p:clrVal>
                                          </p:val>
                                        </p:tav>
                                      </p:tavLst>
                                    </p:anim>
                                    <p:set>
                                      <p:cBhvr>
                                        <p:cTn id="9" dur="80"/>
                                        <p:tgtEl>
                                          <p:spTgt spid="10245"/>
                                        </p:tgtEl>
                                        <p:attrNameLst>
                                          <p:attrName>fill.type</p:attrName>
                                        </p:attrNameLst>
                                      </p:cBhvr>
                                      <p:to>
                                        <p:strVal val="solid"/>
                                      </p:to>
                                    </p:set>
                                  </p:childTnLst>
                                </p:cTn>
                              </p:par>
                            </p:childTnLst>
                          </p:cTn>
                        </p:par>
                        <p:par>
                          <p:cTn id="10" fill="hold" nodeType="afterGroup">
                            <p:stCondLst>
                              <p:cond delay="1560"/>
                            </p:stCondLst>
                            <p:childTnLst>
                              <p:par>
                                <p:cTn id="11" presetID="20" presetClass="entr" presetSubtype="0"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edge">
                                      <p:cBhvr>
                                        <p:cTn id="13" dur="20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p:cTn id="18" dur="500" fill="hold"/>
                                        <p:tgtEl>
                                          <p:spTgt spid="3"/>
                                        </p:tgtEl>
                                        <p:attrNameLst>
                                          <p:attrName>ppt_w</p:attrName>
                                        </p:attrNameLst>
                                      </p:cBhvr>
                                      <p:tavLst>
                                        <p:tav tm="0">
                                          <p:val>
                                            <p:fltVal val="0"/>
                                          </p:val>
                                        </p:tav>
                                        <p:tav tm="100000">
                                          <p:val>
                                            <p:strVal val="#ppt_w"/>
                                          </p:val>
                                        </p:tav>
                                      </p:tavLst>
                                    </p:anim>
                                    <p:anim calcmode="lin" valueType="num">
                                      <p:cBhvr>
                                        <p:cTn id="19" dur="500" fill="hold"/>
                                        <p:tgtEl>
                                          <p:spTgt spid="3"/>
                                        </p:tgtEl>
                                        <p:attrNameLst>
                                          <p:attrName>ppt_h</p:attrName>
                                        </p:attrNameLst>
                                      </p:cBhvr>
                                      <p:tavLst>
                                        <p:tav tm="0">
                                          <p:val>
                                            <p:fltVal val="0"/>
                                          </p:val>
                                        </p:tav>
                                        <p:tav tm="100000">
                                          <p:val>
                                            <p:strVal val="#ppt_h"/>
                                          </p:val>
                                        </p:tav>
                                      </p:tavLst>
                                    </p:anim>
                                    <p:animEffect transition="in" filter="fade">
                                      <p:cBhvr>
                                        <p:cTn id="20" dur="500"/>
                                        <p:tgtEl>
                                          <p:spTgt spid="3"/>
                                        </p:tgtEl>
                                      </p:cBhvr>
                                    </p:animEffect>
                                  </p:childTnLst>
                                </p:cTn>
                              </p:par>
                              <p:par>
                                <p:cTn id="21" presetID="30" presetClass="entr" presetSubtype="0" fill="hold" nodeType="withEffect">
                                  <p:stCondLst>
                                    <p:cond delay="0"/>
                                  </p:stCondLst>
                                  <p:childTnLst>
                                    <p:set>
                                      <p:cBhvr>
                                        <p:cTn id="22" dur="1" fill="hold">
                                          <p:stCondLst>
                                            <p:cond delay="0"/>
                                          </p:stCondLst>
                                        </p:cTn>
                                        <p:tgtEl>
                                          <p:spTgt spid="10409"/>
                                        </p:tgtEl>
                                        <p:attrNameLst>
                                          <p:attrName>style.visibility</p:attrName>
                                        </p:attrNameLst>
                                      </p:cBhvr>
                                      <p:to>
                                        <p:strVal val="visible"/>
                                      </p:to>
                                    </p:set>
                                    <p:animEffect transition="in" filter="fade">
                                      <p:cBhvr>
                                        <p:cTn id="23" dur="800" decel="100000"/>
                                        <p:tgtEl>
                                          <p:spTgt spid="10409"/>
                                        </p:tgtEl>
                                      </p:cBhvr>
                                    </p:animEffect>
                                    <p:anim calcmode="lin" valueType="num">
                                      <p:cBhvr>
                                        <p:cTn id="24" dur="800" decel="100000" fill="hold"/>
                                        <p:tgtEl>
                                          <p:spTgt spid="10409"/>
                                        </p:tgtEl>
                                        <p:attrNameLst>
                                          <p:attrName>style.rotation</p:attrName>
                                        </p:attrNameLst>
                                      </p:cBhvr>
                                      <p:tavLst>
                                        <p:tav tm="0">
                                          <p:val>
                                            <p:fltVal val="-90"/>
                                          </p:val>
                                        </p:tav>
                                        <p:tav tm="100000">
                                          <p:val>
                                            <p:fltVal val="0"/>
                                          </p:val>
                                        </p:tav>
                                      </p:tavLst>
                                    </p:anim>
                                    <p:anim calcmode="lin" valueType="num">
                                      <p:cBhvr>
                                        <p:cTn id="25" dur="800" decel="100000" fill="hold"/>
                                        <p:tgtEl>
                                          <p:spTgt spid="10409"/>
                                        </p:tgtEl>
                                        <p:attrNameLst>
                                          <p:attrName>ppt_x</p:attrName>
                                        </p:attrNameLst>
                                      </p:cBhvr>
                                      <p:tavLst>
                                        <p:tav tm="0">
                                          <p:val>
                                            <p:strVal val="#ppt_x+0.4"/>
                                          </p:val>
                                        </p:tav>
                                        <p:tav tm="100000">
                                          <p:val>
                                            <p:strVal val="#ppt_x-0.05"/>
                                          </p:val>
                                        </p:tav>
                                      </p:tavLst>
                                    </p:anim>
                                    <p:anim calcmode="lin" valueType="num">
                                      <p:cBhvr>
                                        <p:cTn id="26" dur="800" decel="100000" fill="hold"/>
                                        <p:tgtEl>
                                          <p:spTgt spid="10409"/>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0409"/>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0409"/>
                                        </p:tgtEl>
                                        <p:attrNameLst>
                                          <p:attrName>ppt_y</p:attrName>
                                        </p:attrNameLst>
                                      </p:cBhvr>
                                      <p:tavLst>
                                        <p:tav tm="0">
                                          <p:val>
                                            <p:strVal val="#ppt_y+0.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mediacall" presetSubtype="0" fill="hold" nodeType="clickEffect">
                                  <p:stCondLst>
                                    <p:cond delay="0"/>
                                  </p:stCondLst>
                                  <p:childTnLst>
                                    <p:cmd type="call" cmd="playFrom(0.0)">
                                      <p:cBhvr>
                                        <p:cTn id="32" dur="12000" fill="hold"/>
                                        <p:tgtEl>
                                          <p:spTgt spid="10413"/>
                                        </p:tgtEl>
                                      </p:cBhvr>
                                    </p:cmd>
                                  </p:childTnLst>
                                </p:cTn>
                              </p:par>
                            </p:childTnLst>
                          </p:cTn>
                        </p:par>
                      </p:childTnLst>
                    </p:cTn>
                  </p:par>
                  <p:par>
                    <p:cTn id="33" fill="hold" nodeType="clickPar">
                      <p:stCondLst>
                        <p:cond delay="indefinite"/>
                      </p:stCondLst>
                      <p:childTnLst>
                        <p:par>
                          <p:cTn id="34" fill="hold" nodeType="withGroup">
                            <p:stCondLst>
                              <p:cond delay="0"/>
                            </p:stCondLst>
                            <p:childTnLst>
                              <p:par>
                                <p:cTn id="35" presetID="13" presetClass="exit" presetSubtype="16" fill="hold" nodeType="clickEffect">
                                  <p:stCondLst>
                                    <p:cond delay="0"/>
                                  </p:stCondLst>
                                  <p:childTnLst>
                                    <p:animEffect transition="out" filter="plus(in)">
                                      <p:cBhvr>
                                        <p:cTn id="36" dur="2000"/>
                                        <p:tgtEl>
                                          <p:spTgt spid="10413"/>
                                        </p:tgtEl>
                                      </p:cBhvr>
                                    </p:animEffect>
                                    <p:set>
                                      <p:cBhvr>
                                        <p:cTn id="37" dur="1" fill="hold">
                                          <p:stCondLst>
                                            <p:cond delay="1999"/>
                                          </p:stCondLst>
                                        </p:cTn>
                                        <p:tgtEl>
                                          <p:spTgt spid="10413"/>
                                        </p:tgtEl>
                                        <p:attrNameLst>
                                          <p:attrName>style.visibility</p:attrName>
                                        </p:attrNameLst>
                                      </p:cBhvr>
                                      <p:to>
                                        <p:strVal val="hidden"/>
                                      </p:to>
                                    </p:set>
                                    <p:cmd type="call" cmd="stop">
                                      <p:cBhvr>
                                        <p:cTn id="38" dur="1">
                                          <p:stCondLst>
                                            <p:cond delay="1999"/>
                                          </p:stCondLst>
                                        </p:cTn>
                                        <p:tgtEl>
                                          <p:spTgt spid="104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39" repeatCount="indefinite" fill="hold" display="0">
                  <p:stCondLst>
                    <p:cond delay="indefinite"/>
                  </p:stCondLst>
                  <p:endCondLst>
                    <p:cond evt="onNext" delay="0">
                      <p:tgtEl>
                        <p:sldTgt/>
                      </p:tgtEl>
                    </p:cond>
                    <p:cond evt="onPrev" delay="0">
                      <p:tgtEl>
                        <p:sldTgt/>
                      </p:tgtEl>
                    </p:cond>
                  </p:endCondLst>
                </p:cTn>
                <p:tgtEl>
                  <p:spTgt spid="10413"/>
                </p:tgtEl>
              </p:cMediaNode>
            </p:video>
            <p:seq concurrent="1" nextAc="seek">
              <p:cTn id="40" restart="whenNotActive" fill="hold" evtFilter="cancelBubble" nodeType="interactiveSeq">
                <p:stCondLst>
                  <p:cond evt="onClick" delay="0">
                    <p:tgtEl>
                      <p:spTgt spid="10413"/>
                    </p:tgtEl>
                  </p:cond>
                </p:stCondLst>
                <p:endSync evt="end" delay="0">
                  <p:rtn val="all"/>
                </p:endSync>
                <p:childTnLst>
                  <p:par>
                    <p:cTn id="41" fill="hold" nodeType="clickPar">
                      <p:stCondLst>
                        <p:cond delay="0"/>
                      </p:stCondLst>
                      <p:childTnLst>
                        <p:par>
                          <p:cTn id="42" fill="hold" nodeType="withGroup">
                            <p:stCondLst>
                              <p:cond delay="0"/>
                            </p:stCondLst>
                            <p:childTnLst>
                              <p:par>
                                <p:cTn id="43" presetID="2" presetClass="mediacall" presetSubtype="0" fill="hold" nodeType="clickEffect">
                                  <p:stCondLst>
                                    <p:cond delay="1000"/>
                                  </p:stCondLst>
                                  <p:childTnLst>
                                    <p:cmd type="call" cmd="togglePause">
                                      <p:cBhvr>
                                        <p:cTn id="44" dur="1" fill="hold"/>
                                        <p:tgtEl>
                                          <p:spTgt spid="10413"/>
                                        </p:tgtEl>
                                      </p:cBhvr>
                                    </p:cmd>
                                  </p:childTnLst>
                                </p:cTn>
                              </p:par>
                            </p:childTnLst>
                          </p:cTn>
                        </p:par>
                      </p:childTnLst>
                    </p:cTn>
                  </p:par>
                </p:childTnLst>
              </p:cTn>
              <p:nextCondLst>
                <p:cond evt="onClick" delay="0">
                  <p:tgtEl>
                    <p:spTgt spid="10413"/>
                  </p:tgtEl>
                </p:cond>
              </p:nextCondLst>
            </p:seq>
          </p:childTnLst>
        </p:cTn>
      </p:par>
    </p:tnLst>
    <p:bldLst>
      <p:bldP spid="102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76600" y="381000"/>
            <a:ext cx="2286000" cy="457200"/>
          </a:xfrm>
          <a:prstGeom prst="rect">
            <a:avLst/>
          </a:prstGeom>
          <a:noFill/>
          <a:ln w="9525">
            <a:noFill/>
            <a:miter lim="800000"/>
            <a:headEnd/>
            <a:tailEnd/>
          </a:ln>
        </p:spPr>
        <p:txBody>
          <a:bodyPr>
            <a:spAutoFit/>
          </a:bodyPr>
          <a:lstStyle/>
          <a:p>
            <a:pPr>
              <a:spcBef>
                <a:spcPct val="50000"/>
              </a:spcBef>
            </a:pPr>
            <a:r>
              <a:rPr lang="en-US" sz="2400" u="sng">
                <a:solidFill>
                  <a:srgbClr val="FF0066"/>
                </a:solidFill>
                <a:latin typeface="Arial" charset="0"/>
              </a:rPr>
              <a:t>KHOA HỌC:</a:t>
            </a:r>
          </a:p>
        </p:txBody>
      </p:sp>
      <p:sp>
        <p:nvSpPr>
          <p:cNvPr id="17411" name="Text Box 4"/>
          <p:cNvSpPr txBox="1">
            <a:spLocks noChangeArrowheads="1"/>
          </p:cNvSpPr>
          <p:nvPr/>
        </p:nvSpPr>
        <p:spPr bwMode="auto">
          <a:xfrm>
            <a:off x="3200400" y="762000"/>
            <a:ext cx="2286000" cy="519113"/>
          </a:xfrm>
          <a:prstGeom prst="rect">
            <a:avLst/>
          </a:prstGeom>
          <a:noFill/>
          <a:ln w="9525">
            <a:noFill/>
            <a:miter lim="800000"/>
            <a:headEnd/>
            <a:tailEnd/>
          </a:ln>
        </p:spPr>
        <p:txBody>
          <a:bodyPr>
            <a:spAutoFit/>
          </a:bodyPr>
          <a:lstStyle/>
          <a:p>
            <a:pPr>
              <a:spcBef>
                <a:spcPct val="50000"/>
              </a:spcBef>
            </a:pPr>
            <a:r>
              <a:rPr lang="en-US" sz="2800" b="1">
                <a:solidFill>
                  <a:schemeClr val="bg2"/>
                </a:solidFill>
                <a:latin typeface="Arial" charset="0"/>
              </a:rPr>
              <a:t>ÂM THANH</a:t>
            </a:r>
          </a:p>
        </p:txBody>
      </p:sp>
      <p:sp>
        <p:nvSpPr>
          <p:cNvPr id="17412" name="Text Box 5"/>
          <p:cNvSpPr txBox="1">
            <a:spLocks noChangeArrowheads="1"/>
          </p:cNvSpPr>
          <p:nvPr/>
        </p:nvSpPr>
        <p:spPr bwMode="auto">
          <a:xfrm>
            <a:off x="609600" y="1447800"/>
            <a:ext cx="7772400" cy="954088"/>
          </a:xfrm>
          <a:prstGeom prst="rect">
            <a:avLst/>
          </a:prstGeom>
          <a:noFill/>
          <a:ln w="9525">
            <a:noFill/>
            <a:miter lim="800000"/>
            <a:headEnd/>
            <a:tailEnd/>
          </a:ln>
        </p:spPr>
        <p:txBody>
          <a:bodyPr>
            <a:spAutoFit/>
          </a:bodyPr>
          <a:lstStyle/>
          <a:p>
            <a:pPr>
              <a:spcBef>
                <a:spcPct val="50000"/>
              </a:spcBef>
            </a:pPr>
            <a:r>
              <a:rPr lang="en-US" sz="2800">
                <a:solidFill>
                  <a:srgbClr val="CC00CC"/>
                </a:solidFill>
                <a:latin typeface="Arial" charset="0"/>
              </a:rPr>
              <a:t>* Hoạt động 2: Các cách làm vật phát ra âm thanh:</a:t>
            </a:r>
          </a:p>
        </p:txBody>
      </p:sp>
      <p:grpSp>
        <p:nvGrpSpPr>
          <p:cNvPr id="17413" name="Group 6"/>
          <p:cNvGrpSpPr>
            <a:grpSpLocks/>
          </p:cNvGrpSpPr>
          <p:nvPr/>
        </p:nvGrpSpPr>
        <p:grpSpPr bwMode="auto">
          <a:xfrm>
            <a:off x="0" y="0"/>
            <a:ext cx="9144000" cy="6858000"/>
            <a:chOff x="1106" y="1067"/>
            <a:chExt cx="9828" cy="14580"/>
          </a:xfrm>
        </p:grpSpPr>
        <p:sp>
          <p:nvSpPr>
            <p:cNvPr id="17418" name="Freeform 7"/>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close/>
                </a:path>
              </a:pathLst>
            </a:custGeom>
            <a:solidFill>
              <a:srgbClr val="DD3832"/>
            </a:solidFill>
            <a:ln w="9525">
              <a:solidFill>
                <a:srgbClr val="808080"/>
              </a:solidFill>
              <a:round/>
              <a:headEnd/>
              <a:tailEnd/>
            </a:ln>
          </p:spPr>
          <p:txBody>
            <a:bodyPr/>
            <a:lstStyle/>
            <a:p>
              <a:endParaRPr lang="en-US"/>
            </a:p>
          </p:txBody>
        </p:sp>
        <p:sp>
          <p:nvSpPr>
            <p:cNvPr id="17419" name="Freeform 8"/>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DD3832"/>
            </a:solidFill>
            <a:ln w="9525">
              <a:solidFill>
                <a:srgbClr val="808080"/>
              </a:solidFill>
              <a:round/>
              <a:headEnd/>
              <a:tailEnd/>
            </a:ln>
          </p:spPr>
          <p:txBody>
            <a:bodyPr/>
            <a:lstStyle/>
            <a:p>
              <a:endParaRPr lang="en-US"/>
            </a:p>
          </p:txBody>
        </p:sp>
        <p:sp>
          <p:nvSpPr>
            <p:cNvPr id="17420" name="Freeform 9"/>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DD3832"/>
            </a:solidFill>
            <a:ln w="9525">
              <a:solidFill>
                <a:srgbClr val="808080"/>
              </a:solidFill>
              <a:round/>
              <a:headEnd/>
              <a:tailEnd/>
            </a:ln>
          </p:spPr>
          <p:txBody>
            <a:bodyPr/>
            <a:lstStyle/>
            <a:p>
              <a:endParaRPr lang="en-US"/>
            </a:p>
          </p:txBody>
        </p:sp>
        <p:sp>
          <p:nvSpPr>
            <p:cNvPr id="17421" name="Freeform 10"/>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DD3832"/>
            </a:solidFill>
            <a:ln w="9525">
              <a:solidFill>
                <a:srgbClr val="808080"/>
              </a:solidFill>
              <a:round/>
              <a:headEnd/>
              <a:tailEnd/>
            </a:ln>
          </p:spPr>
          <p:txBody>
            <a:bodyPr/>
            <a:lstStyle/>
            <a:p>
              <a:endParaRPr lang="en-US"/>
            </a:p>
          </p:txBody>
        </p:sp>
        <p:sp>
          <p:nvSpPr>
            <p:cNvPr id="17422" name="Freeform 11"/>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DD3832"/>
            </a:solidFill>
            <a:ln w="9525">
              <a:solidFill>
                <a:srgbClr val="808080"/>
              </a:solidFill>
              <a:round/>
              <a:headEnd/>
              <a:tailEnd/>
            </a:ln>
          </p:spPr>
          <p:txBody>
            <a:bodyPr/>
            <a:lstStyle/>
            <a:p>
              <a:endParaRPr lang="en-US"/>
            </a:p>
          </p:txBody>
        </p:sp>
        <p:sp>
          <p:nvSpPr>
            <p:cNvPr id="17423" name="Freeform 12"/>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DD3832"/>
            </a:solidFill>
            <a:ln w="9525">
              <a:solidFill>
                <a:srgbClr val="808080"/>
              </a:solidFill>
              <a:round/>
              <a:headEnd/>
              <a:tailEnd/>
            </a:ln>
          </p:spPr>
          <p:txBody>
            <a:bodyPr/>
            <a:lstStyle/>
            <a:p>
              <a:endParaRPr lang="en-US"/>
            </a:p>
          </p:txBody>
        </p:sp>
        <p:sp>
          <p:nvSpPr>
            <p:cNvPr id="17424" name="Freeform 13"/>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DD3832"/>
            </a:solidFill>
            <a:ln w="9525">
              <a:solidFill>
                <a:srgbClr val="808080"/>
              </a:solidFill>
              <a:round/>
              <a:headEnd/>
              <a:tailEnd/>
            </a:ln>
          </p:spPr>
          <p:txBody>
            <a:bodyPr/>
            <a:lstStyle/>
            <a:p>
              <a:endParaRPr lang="en-US"/>
            </a:p>
          </p:txBody>
        </p:sp>
        <p:sp>
          <p:nvSpPr>
            <p:cNvPr id="17425" name="Freeform 14"/>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DD3832"/>
            </a:solidFill>
            <a:ln w="9525">
              <a:solidFill>
                <a:srgbClr val="808080"/>
              </a:solidFill>
              <a:round/>
              <a:headEnd/>
              <a:tailEnd/>
            </a:ln>
          </p:spPr>
          <p:txBody>
            <a:bodyPr/>
            <a:lstStyle/>
            <a:p>
              <a:endParaRPr lang="en-US"/>
            </a:p>
          </p:txBody>
        </p:sp>
        <p:sp>
          <p:nvSpPr>
            <p:cNvPr id="17426" name="Freeform 15"/>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DD3832"/>
            </a:solidFill>
            <a:ln w="9525">
              <a:solidFill>
                <a:srgbClr val="808080"/>
              </a:solidFill>
              <a:round/>
              <a:headEnd/>
              <a:tailEnd/>
            </a:ln>
          </p:spPr>
          <p:txBody>
            <a:bodyPr/>
            <a:lstStyle/>
            <a:p>
              <a:endParaRPr lang="en-US"/>
            </a:p>
          </p:txBody>
        </p:sp>
        <p:sp>
          <p:nvSpPr>
            <p:cNvPr id="17427" name="Freeform 16"/>
            <p:cNvSpPr>
              <a:spLocks/>
            </p:cNvSpPr>
            <p:nvPr/>
          </p:nvSpPr>
          <p:spPr bwMode="auto">
            <a:xfrm>
              <a:off x="1106" y="1067"/>
              <a:ext cx="752" cy="761"/>
            </a:xfrm>
            <a:custGeom>
              <a:avLst/>
              <a:gdLst>
                <a:gd name="T0" fmla="*/ 259 w 1318"/>
                <a:gd name="T1" fmla="*/ 105 h 1379"/>
                <a:gd name="T2" fmla="*/ 365 w 1318"/>
                <a:gd name="T3" fmla="*/ 62 h 1379"/>
                <a:gd name="T4" fmla="*/ 321 w 1318"/>
                <a:gd name="T5" fmla="*/ 169 h 1379"/>
                <a:gd name="T6" fmla="*/ 429 w 1318"/>
                <a:gd name="T7" fmla="*/ 213 h 1379"/>
                <a:gd name="T8" fmla="*/ 321 w 1318"/>
                <a:gd name="T9" fmla="*/ 252 h 1379"/>
                <a:gd name="T10" fmla="*/ 365 w 1318"/>
                <a:gd name="T11" fmla="*/ 358 h 1379"/>
                <a:gd name="T12" fmla="*/ 259 w 1318"/>
                <a:gd name="T13" fmla="*/ 314 h 1379"/>
                <a:gd name="T14" fmla="*/ 216 w 1318"/>
                <a:gd name="T15" fmla="*/ 420 h 1379"/>
                <a:gd name="T16" fmla="*/ 170 w 1318"/>
                <a:gd name="T17" fmla="*/ 314 h 1379"/>
                <a:gd name="T18" fmla="*/ 63 w 1318"/>
                <a:gd name="T19" fmla="*/ 358 h 1379"/>
                <a:gd name="T20" fmla="*/ 108 w 1318"/>
                <a:gd name="T21" fmla="*/ 252 h 1379"/>
                <a:gd name="T22" fmla="*/ 0 w 1318"/>
                <a:gd name="T23" fmla="*/ 213 h 1379"/>
                <a:gd name="T24" fmla="*/ 108 w 1318"/>
                <a:gd name="T25" fmla="*/ 169 h 1379"/>
                <a:gd name="T26" fmla="*/ 63 w 1318"/>
                <a:gd name="T27" fmla="*/ 62 h 1379"/>
                <a:gd name="T28" fmla="*/ 170 w 1318"/>
                <a:gd name="T29" fmla="*/ 105 h 1379"/>
                <a:gd name="T30" fmla="*/ 216 w 1318"/>
                <a:gd name="T31" fmla="*/ 0 h 1379"/>
                <a:gd name="T32" fmla="*/ 259 w 1318"/>
                <a:gd name="T33" fmla="*/ 105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9"/>
                <a:gd name="T53" fmla="*/ 1318 w 1318"/>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9">
                  <a:moveTo>
                    <a:pt x="796" y="344"/>
                  </a:moveTo>
                  <a:lnTo>
                    <a:pt x="1120" y="203"/>
                  </a:lnTo>
                  <a:lnTo>
                    <a:pt x="986" y="555"/>
                  </a:lnTo>
                  <a:lnTo>
                    <a:pt x="1318" y="700"/>
                  </a:lnTo>
                  <a:lnTo>
                    <a:pt x="986" y="829"/>
                  </a:lnTo>
                  <a:lnTo>
                    <a:pt x="1120" y="1176"/>
                  </a:lnTo>
                  <a:lnTo>
                    <a:pt x="796" y="1031"/>
                  </a:lnTo>
                  <a:lnTo>
                    <a:pt x="664" y="1379"/>
                  </a:lnTo>
                  <a:lnTo>
                    <a:pt x="522" y="1031"/>
                  </a:lnTo>
                  <a:lnTo>
                    <a:pt x="195" y="1176"/>
                  </a:lnTo>
                  <a:lnTo>
                    <a:pt x="332" y="829"/>
                  </a:lnTo>
                  <a:lnTo>
                    <a:pt x="0" y="700"/>
                  </a:lnTo>
                  <a:lnTo>
                    <a:pt x="332" y="555"/>
                  </a:lnTo>
                  <a:lnTo>
                    <a:pt x="195" y="203"/>
                  </a:lnTo>
                  <a:lnTo>
                    <a:pt x="522" y="344"/>
                  </a:lnTo>
                  <a:lnTo>
                    <a:pt x="664" y="0"/>
                  </a:lnTo>
                  <a:lnTo>
                    <a:pt x="796" y="344"/>
                  </a:lnTo>
                </a:path>
              </a:pathLst>
            </a:custGeom>
            <a:solidFill>
              <a:srgbClr val="FF00FF"/>
            </a:solidFill>
            <a:ln w="1270">
              <a:solidFill>
                <a:srgbClr val="808080"/>
              </a:solidFill>
              <a:round/>
              <a:headEnd/>
              <a:tailEnd/>
            </a:ln>
          </p:spPr>
          <p:txBody>
            <a:bodyPr/>
            <a:lstStyle/>
            <a:p>
              <a:endParaRPr lang="en-US"/>
            </a:p>
          </p:txBody>
        </p:sp>
        <p:sp>
          <p:nvSpPr>
            <p:cNvPr id="17428" name="Freeform 17"/>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close/>
                </a:path>
              </a:pathLst>
            </a:custGeom>
            <a:solidFill>
              <a:srgbClr val="FFFFFF"/>
            </a:solidFill>
            <a:ln w="9525">
              <a:solidFill>
                <a:srgbClr val="808080"/>
              </a:solidFill>
              <a:round/>
              <a:headEnd/>
              <a:tailEnd/>
            </a:ln>
          </p:spPr>
          <p:txBody>
            <a:bodyPr/>
            <a:lstStyle/>
            <a:p>
              <a:endParaRPr lang="en-US"/>
            </a:p>
          </p:txBody>
        </p:sp>
        <p:sp>
          <p:nvSpPr>
            <p:cNvPr id="17429" name="Freeform 18"/>
            <p:cNvSpPr>
              <a:spLocks/>
            </p:cNvSpPr>
            <p:nvPr/>
          </p:nvSpPr>
          <p:spPr bwMode="auto">
            <a:xfrm>
              <a:off x="1485" y="1226"/>
              <a:ext cx="217" cy="223"/>
            </a:xfrm>
            <a:custGeom>
              <a:avLst/>
              <a:gdLst>
                <a:gd name="T0" fmla="*/ 35 w 380"/>
                <a:gd name="T1" fmla="*/ 37 h 405"/>
                <a:gd name="T2" fmla="*/ 0 w 380"/>
                <a:gd name="T3" fmla="*/ 123 h 405"/>
                <a:gd name="T4" fmla="*/ 124 w 380"/>
                <a:gd name="T5" fmla="*/ 0 h 405"/>
                <a:gd name="T6" fmla="*/ 35 w 380"/>
                <a:gd name="T7" fmla="*/ 37 h 405"/>
                <a:gd name="T8" fmla="*/ 0 60000 65536"/>
                <a:gd name="T9" fmla="*/ 0 60000 65536"/>
                <a:gd name="T10" fmla="*/ 0 60000 65536"/>
                <a:gd name="T11" fmla="*/ 0 60000 65536"/>
                <a:gd name="T12" fmla="*/ 0 w 380"/>
                <a:gd name="T13" fmla="*/ 0 h 405"/>
                <a:gd name="T14" fmla="*/ 380 w 380"/>
                <a:gd name="T15" fmla="*/ 405 h 405"/>
              </a:gdLst>
              <a:ahLst/>
              <a:cxnLst>
                <a:cxn ang="T8">
                  <a:pos x="T0" y="T1"/>
                </a:cxn>
                <a:cxn ang="T9">
                  <a:pos x="T2" y="T3"/>
                </a:cxn>
                <a:cxn ang="T10">
                  <a:pos x="T4" y="T5"/>
                </a:cxn>
                <a:cxn ang="T11">
                  <a:pos x="T6" y="T7"/>
                </a:cxn>
              </a:cxnLst>
              <a:rect l="T12" t="T13" r="T14" b="T15"/>
              <a:pathLst>
                <a:path w="380" h="405">
                  <a:moveTo>
                    <a:pt x="109" y="123"/>
                  </a:moveTo>
                  <a:lnTo>
                    <a:pt x="0" y="405"/>
                  </a:lnTo>
                  <a:lnTo>
                    <a:pt x="380" y="0"/>
                  </a:lnTo>
                  <a:lnTo>
                    <a:pt x="109" y="123"/>
                  </a:lnTo>
                </a:path>
              </a:pathLst>
            </a:custGeom>
            <a:noFill/>
            <a:ln w="1270">
              <a:solidFill>
                <a:srgbClr val="808080"/>
              </a:solidFill>
              <a:round/>
              <a:headEnd/>
              <a:tailEnd/>
            </a:ln>
          </p:spPr>
          <p:txBody>
            <a:bodyPr/>
            <a:lstStyle/>
            <a:p>
              <a:endParaRPr lang="en-US"/>
            </a:p>
          </p:txBody>
        </p:sp>
        <p:sp>
          <p:nvSpPr>
            <p:cNvPr id="17430" name="Freeform 19"/>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close/>
                </a:path>
              </a:pathLst>
            </a:custGeom>
            <a:solidFill>
              <a:srgbClr val="FFFFFF"/>
            </a:solidFill>
            <a:ln w="9525">
              <a:solidFill>
                <a:srgbClr val="808080"/>
              </a:solidFill>
              <a:round/>
              <a:headEnd/>
              <a:tailEnd/>
            </a:ln>
          </p:spPr>
          <p:txBody>
            <a:bodyPr/>
            <a:lstStyle/>
            <a:p>
              <a:endParaRPr lang="en-US"/>
            </a:p>
          </p:txBody>
        </p:sp>
        <p:sp>
          <p:nvSpPr>
            <p:cNvPr id="17431" name="Freeform 20"/>
            <p:cNvSpPr>
              <a:spLocks/>
            </p:cNvSpPr>
            <p:nvPr/>
          </p:nvSpPr>
          <p:spPr bwMode="auto">
            <a:xfrm>
              <a:off x="1485" y="1384"/>
              <a:ext cx="307" cy="65"/>
            </a:xfrm>
            <a:custGeom>
              <a:avLst/>
              <a:gdLst>
                <a:gd name="T0" fmla="*/ 86 w 537"/>
                <a:gd name="T1" fmla="*/ 0 h 117"/>
                <a:gd name="T2" fmla="*/ 0 w 537"/>
                <a:gd name="T3" fmla="*/ 36 h 117"/>
                <a:gd name="T4" fmla="*/ 176 w 537"/>
                <a:gd name="T5" fmla="*/ 36 h 117"/>
                <a:gd name="T6" fmla="*/ 86 w 537"/>
                <a:gd name="T7" fmla="*/ 0 h 117"/>
                <a:gd name="T8" fmla="*/ 0 60000 65536"/>
                <a:gd name="T9" fmla="*/ 0 60000 65536"/>
                <a:gd name="T10" fmla="*/ 0 60000 65536"/>
                <a:gd name="T11" fmla="*/ 0 60000 65536"/>
                <a:gd name="T12" fmla="*/ 0 w 537"/>
                <a:gd name="T13" fmla="*/ 0 h 117"/>
                <a:gd name="T14" fmla="*/ 537 w 537"/>
                <a:gd name="T15" fmla="*/ 117 h 117"/>
              </a:gdLst>
              <a:ahLst/>
              <a:cxnLst>
                <a:cxn ang="T8">
                  <a:pos x="T0" y="T1"/>
                </a:cxn>
                <a:cxn ang="T9">
                  <a:pos x="T2" y="T3"/>
                </a:cxn>
                <a:cxn ang="T10">
                  <a:pos x="T4" y="T5"/>
                </a:cxn>
                <a:cxn ang="T11">
                  <a:pos x="T6" y="T7"/>
                </a:cxn>
              </a:cxnLst>
              <a:rect l="T12" t="T13" r="T14" b="T15"/>
              <a:pathLst>
                <a:path w="537" h="117">
                  <a:moveTo>
                    <a:pt x="263" y="0"/>
                  </a:moveTo>
                  <a:lnTo>
                    <a:pt x="0" y="117"/>
                  </a:lnTo>
                  <a:lnTo>
                    <a:pt x="537" y="117"/>
                  </a:lnTo>
                  <a:lnTo>
                    <a:pt x="263" y="0"/>
                  </a:lnTo>
                </a:path>
              </a:pathLst>
            </a:custGeom>
            <a:noFill/>
            <a:ln w="1270">
              <a:solidFill>
                <a:srgbClr val="808080"/>
              </a:solidFill>
              <a:round/>
              <a:headEnd/>
              <a:tailEnd/>
            </a:ln>
          </p:spPr>
          <p:txBody>
            <a:bodyPr/>
            <a:lstStyle/>
            <a:p>
              <a:endParaRPr lang="en-US"/>
            </a:p>
          </p:txBody>
        </p:sp>
        <p:sp>
          <p:nvSpPr>
            <p:cNvPr id="17432" name="Freeform 21"/>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close/>
                </a:path>
              </a:pathLst>
            </a:custGeom>
            <a:solidFill>
              <a:srgbClr val="FFFFFF"/>
            </a:solidFill>
            <a:ln w="9525">
              <a:solidFill>
                <a:srgbClr val="808080"/>
              </a:solidFill>
              <a:round/>
              <a:headEnd/>
              <a:tailEnd/>
            </a:ln>
          </p:spPr>
          <p:txBody>
            <a:bodyPr/>
            <a:lstStyle/>
            <a:p>
              <a:endParaRPr lang="en-US"/>
            </a:p>
          </p:txBody>
        </p:sp>
        <p:sp>
          <p:nvSpPr>
            <p:cNvPr id="17433" name="Freeform 22"/>
            <p:cNvSpPr>
              <a:spLocks/>
            </p:cNvSpPr>
            <p:nvPr/>
          </p:nvSpPr>
          <p:spPr bwMode="auto">
            <a:xfrm>
              <a:off x="1485" y="1451"/>
              <a:ext cx="217" cy="225"/>
            </a:xfrm>
            <a:custGeom>
              <a:avLst/>
              <a:gdLst>
                <a:gd name="T0" fmla="*/ 86 w 380"/>
                <a:gd name="T1" fmla="*/ 38 h 409"/>
                <a:gd name="T2" fmla="*/ 0 w 380"/>
                <a:gd name="T3" fmla="*/ 0 h 409"/>
                <a:gd name="T4" fmla="*/ 124 w 380"/>
                <a:gd name="T5" fmla="*/ 124 h 409"/>
                <a:gd name="T6" fmla="*/ 86 w 380"/>
                <a:gd name="T7" fmla="*/ 38 h 409"/>
                <a:gd name="T8" fmla="*/ 0 60000 65536"/>
                <a:gd name="T9" fmla="*/ 0 60000 65536"/>
                <a:gd name="T10" fmla="*/ 0 60000 65536"/>
                <a:gd name="T11" fmla="*/ 0 60000 65536"/>
                <a:gd name="T12" fmla="*/ 0 w 380"/>
                <a:gd name="T13" fmla="*/ 0 h 409"/>
                <a:gd name="T14" fmla="*/ 380 w 380"/>
                <a:gd name="T15" fmla="*/ 409 h 409"/>
              </a:gdLst>
              <a:ahLst/>
              <a:cxnLst>
                <a:cxn ang="T8">
                  <a:pos x="T0" y="T1"/>
                </a:cxn>
                <a:cxn ang="T9">
                  <a:pos x="T2" y="T3"/>
                </a:cxn>
                <a:cxn ang="T10">
                  <a:pos x="T4" y="T5"/>
                </a:cxn>
                <a:cxn ang="T11">
                  <a:pos x="T6" y="T7"/>
                </a:cxn>
              </a:cxnLst>
              <a:rect l="T12" t="T13" r="T14" b="T15"/>
              <a:pathLst>
                <a:path w="380" h="409">
                  <a:moveTo>
                    <a:pt x="263" y="126"/>
                  </a:moveTo>
                  <a:lnTo>
                    <a:pt x="0" y="0"/>
                  </a:lnTo>
                  <a:lnTo>
                    <a:pt x="380" y="409"/>
                  </a:lnTo>
                  <a:lnTo>
                    <a:pt x="263" y="126"/>
                  </a:lnTo>
                </a:path>
              </a:pathLst>
            </a:custGeom>
            <a:noFill/>
            <a:ln w="1270">
              <a:solidFill>
                <a:srgbClr val="808080"/>
              </a:solidFill>
              <a:round/>
              <a:headEnd/>
              <a:tailEnd/>
            </a:ln>
          </p:spPr>
          <p:txBody>
            <a:bodyPr/>
            <a:lstStyle/>
            <a:p>
              <a:endParaRPr lang="en-US"/>
            </a:p>
          </p:txBody>
        </p:sp>
        <p:sp>
          <p:nvSpPr>
            <p:cNvPr id="17434" name="Freeform 23"/>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close/>
                </a:path>
              </a:pathLst>
            </a:custGeom>
            <a:solidFill>
              <a:srgbClr val="FFFFFF"/>
            </a:solidFill>
            <a:ln w="9525">
              <a:solidFill>
                <a:srgbClr val="808080"/>
              </a:solidFill>
              <a:round/>
              <a:headEnd/>
              <a:tailEnd/>
            </a:ln>
          </p:spPr>
          <p:txBody>
            <a:bodyPr/>
            <a:lstStyle/>
            <a:p>
              <a:endParaRPr lang="en-US"/>
            </a:p>
          </p:txBody>
        </p:sp>
        <p:sp>
          <p:nvSpPr>
            <p:cNvPr id="17435" name="Freeform 24"/>
            <p:cNvSpPr>
              <a:spLocks/>
            </p:cNvSpPr>
            <p:nvPr/>
          </p:nvSpPr>
          <p:spPr bwMode="auto">
            <a:xfrm>
              <a:off x="1485" y="1451"/>
              <a:ext cx="59" cy="314"/>
            </a:xfrm>
            <a:custGeom>
              <a:avLst/>
              <a:gdLst>
                <a:gd name="T0" fmla="*/ 33 w 104"/>
                <a:gd name="T1" fmla="*/ 85 h 570"/>
                <a:gd name="T2" fmla="*/ 0 w 104"/>
                <a:gd name="T3" fmla="*/ 0 h 570"/>
                <a:gd name="T4" fmla="*/ 0 w 104"/>
                <a:gd name="T5" fmla="*/ 173 h 570"/>
                <a:gd name="T6" fmla="*/ 33 w 104"/>
                <a:gd name="T7" fmla="*/ 85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104" y="280"/>
                  </a:moveTo>
                  <a:lnTo>
                    <a:pt x="0" y="0"/>
                  </a:lnTo>
                  <a:lnTo>
                    <a:pt x="0" y="570"/>
                  </a:lnTo>
                  <a:lnTo>
                    <a:pt x="104" y="280"/>
                  </a:lnTo>
                </a:path>
              </a:pathLst>
            </a:custGeom>
            <a:noFill/>
            <a:ln w="1270">
              <a:solidFill>
                <a:srgbClr val="808080"/>
              </a:solidFill>
              <a:round/>
              <a:headEnd/>
              <a:tailEnd/>
            </a:ln>
          </p:spPr>
          <p:txBody>
            <a:bodyPr/>
            <a:lstStyle/>
            <a:p>
              <a:endParaRPr lang="en-US"/>
            </a:p>
          </p:txBody>
        </p:sp>
        <p:sp>
          <p:nvSpPr>
            <p:cNvPr id="17436" name="Freeform 25"/>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close/>
                </a:path>
              </a:pathLst>
            </a:custGeom>
            <a:solidFill>
              <a:srgbClr val="FFFFFF"/>
            </a:solidFill>
            <a:ln w="9525">
              <a:solidFill>
                <a:srgbClr val="808080"/>
              </a:solidFill>
              <a:round/>
              <a:headEnd/>
              <a:tailEnd/>
            </a:ln>
          </p:spPr>
          <p:txBody>
            <a:bodyPr/>
            <a:lstStyle/>
            <a:p>
              <a:endParaRPr lang="en-US"/>
            </a:p>
          </p:txBody>
        </p:sp>
        <p:sp>
          <p:nvSpPr>
            <p:cNvPr id="17437" name="Freeform 26"/>
            <p:cNvSpPr>
              <a:spLocks/>
            </p:cNvSpPr>
            <p:nvPr/>
          </p:nvSpPr>
          <p:spPr bwMode="auto">
            <a:xfrm>
              <a:off x="1264" y="1451"/>
              <a:ext cx="221" cy="225"/>
            </a:xfrm>
            <a:custGeom>
              <a:avLst/>
              <a:gdLst>
                <a:gd name="T0" fmla="*/ 88 w 388"/>
                <a:gd name="T1" fmla="*/ 86 h 409"/>
                <a:gd name="T2" fmla="*/ 126 w 388"/>
                <a:gd name="T3" fmla="*/ 0 h 409"/>
                <a:gd name="T4" fmla="*/ 0 w 388"/>
                <a:gd name="T5" fmla="*/ 124 h 409"/>
                <a:gd name="T6" fmla="*/ 88 w 388"/>
                <a:gd name="T7" fmla="*/ 86 h 409"/>
                <a:gd name="T8" fmla="*/ 0 60000 65536"/>
                <a:gd name="T9" fmla="*/ 0 60000 65536"/>
                <a:gd name="T10" fmla="*/ 0 60000 65536"/>
                <a:gd name="T11" fmla="*/ 0 60000 65536"/>
                <a:gd name="T12" fmla="*/ 0 w 388"/>
                <a:gd name="T13" fmla="*/ 0 h 409"/>
                <a:gd name="T14" fmla="*/ 388 w 388"/>
                <a:gd name="T15" fmla="*/ 409 h 409"/>
              </a:gdLst>
              <a:ahLst/>
              <a:cxnLst>
                <a:cxn ang="T8">
                  <a:pos x="T0" y="T1"/>
                </a:cxn>
                <a:cxn ang="T9">
                  <a:pos x="T2" y="T3"/>
                </a:cxn>
                <a:cxn ang="T10">
                  <a:pos x="T4" y="T5"/>
                </a:cxn>
                <a:cxn ang="T11">
                  <a:pos x="T6" y="T7"/>
                </a:cxn>
              </a:cxnLst>
              <a:rect l="T12" t="T13" r="T14" b="T15"/>
              <a:pathLst>
                <a:path w="388" h="409">
                  <a:moveTo>
                    <a:pt x="271" y="283"/>
                  </a:moveTo>
                  <a:lnTo>
                    <a:pt x="388" y="0"/>
                  </a:lnTo>
                  <a:lnTo>
                    <a:pt x="0" y="409"/>
                  </a:lnTo>
                  <a:lnTo>
                    <a:pt x="271" y="283"/>
                  </a:lnTo>
                </a:path>
              </a:pathLst>
            </a:custGeom>
            <a:noFill/>
            <a:ln w="1270">
              <a:solidFill>
                <a:srgbClr val="808080"/>
              </a:solidFill>
              <a:round/>
              <a:headEnd/>
              <a:tailEnd/>
            </a:ln>
          </p:spPr>
          <p:txBody>
            <a:bodyPr/>
            <a:lstStyle/>
            <a:p>
              <a:endParaRPr lang="en-US"/>
            </a:p>
          </p:txBody>
        </p:sp>
        <p:sp>
          <p:nvSpPr>
            <p:cNvPr id="17438" name="Freeform 27"/>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close/>
                </a:path>
              </a:pathLst>
            </a:custGeom>
            <a:solidFill>
              <a:srgbClr val="FFFFFF"/>
            </a:solidFill>
            <a:ln w="9525">
              <a:solidFill>
                <a:srgbClr val="808080"/>
              </a:solidFill>
              <a:round/>
              <a:headEnd/>
              <a:tailEnd/>
            </a:ln>
          </p:spPr>
          <p:txBody>
            <a:bodyPr/>
            <a:lstStyle/>
            <a:p>
              <a:endParaRPr lang="en-US"/>
            </a:p>
          </p:txBody>
        </p:sp>
        <p:sp>
          <p:nvSpPr>
            <p:cNvPr id="17439" name="Freeform 28"/>
            <p:cNvSpPr>
              <a:spLocks/>
            </p:cNvSpPr>
            <p:nvPr/>
          </p:nvSpPr>
          <p:spPr bwMode="auto">
            <a:xfrm>
              <a:off x="1169" y="1451"/>
              <a:ext cx="311" cy="64"/>
            </a:xfrm>
            <a:custGeom>
              <a:avLst/>
              <a:gdLst>
                <a:gd name="T0" fmla="*/ 90 w 545"/>
                <a:gd name="T1" fmla="*/ 35 h 118"/>
                <a:gd name="T2" fmla="*/ 177 w 545"/>
                <a:gd name="T3" fmla="*/ 0 h 118"/>
                <a:gd name="T4" fmla="*/ 0 w 545"/>
                <a:gd name="T5" fmla="*/ 0 h 118"/>
                <a:gd name="T6" fmla="*/ 90 w 545"/>
                <a:gd name="T7" fmla="*/ 35 h 118"/>
                <a:gd name="T8" fmla="*/ 0 60000 65536"/>
                <a:gd name="T9" fmla="*/ 0 60000 65536"/>
                <a:gd name="T10" fmla="*/ 0 60000 65536"/>
                <a:gd name="T11" fmla="*/ 0 60000 65536"/>
                <a:gd name="T12" fmla="*/ 0 w 545"/>
                <a:gd name="T13" fmla="*/ 0 h 118"/>
                <a:gd name="T14" fmla="*/ 545 w 545"/>
                <a:gd name="T15" fmla="*/ 118 h 118"/>
              </a:gdLst>
              <a:ahLst/>
              <a:cxnLst>
                <a:cxn ang="T8">
                  <a:pos x="T0" y="T1"/>
                </a:cxn>
                <a:cxn ang="T9">
                  <a:pos x="T2" y="T3"/>
                </a:cxn>
                <a:cxn ang="T10">
                  <a:pos x="T4" y="T5"/>
                </a:cxn>
                <a:cxn ang="T11">
                  <a:pos x="T6" y="T7"/>
                </a:cxn>
              </a:cxnLst>
              <a:rect l="T12" t="T13" r="T14" b="T15"/>
              <a:pathLst>
                <a:path w="545" h="118">
                  <a:moveTo>
                    <a:pt x="277" y="118"/>
                  </a:moveTo>
                  <a:lnTo>
                    <a:pt x="545" y="0"/>
                  </a:lnTo>
                  <a:lnTo>
                    <a:pt x="0" y="0"/>
                  </a:lnTo>
                  <a:lnTo>
                    <a:pt x="277" y="118"/>
                  </a:lnTo>
                </a:path>
              </a:pathLst>
            </a:custGeom>
            <a:noFill/>
            <a:ln w="1270">
              <a:solidFill>
                <a:srgbClr val="808080"/>
              </a:solidFill>
              <a:round/>
              <a:headEnd/>
              <a:tailEnd/>
            </a:ln>
          </p:spPr>
          <p:txBody>
            <a:bodyPr/>
            <a:lstStyle/>
            <a:p>
              <a:endParaRPr lang="en-US"/>
            </a:p>
          </p:txBody>
        </p:sp>
        <p:sp>
          <p:nvSpPr>
            <p:cNvPr id="17440" name="Freeform 29"/>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close/>
                </a:path>
              </a:pathLst>
            </a:custGeom>
            <a:solidFill>
              <a:srgbClr val="FFFFFF"/>
            </a:solidFill>
            <a:ln w="9525">
              <a:solidFill>
                <a:srgbClr val="808080"/>
              </a:solidFill>
              <a:round/>
              <a:headEnd/>
              <a:tailEnd/>
            </a:ln>
          </p:spPr>
          <p:txBody>
            <a:bodyPr/>
            <a:lstStyle/>
            <a:p>
              <a:endParaRPr lang="en-US"/>
            </a:p>
          </p:txBody>
        </p:sp>
        <p:sp>
          <p:nvSpPr>
            <p:cNvPr id="17441" name="Freeform 30"/>
            <p:cNvSpPr>
              <a:spLocks/>
            </p:cNvSpPr>
            <p:nvPr/>
          </p:nvSpPr>
          <p:spPr bwMode="auto">
            <a:xfrm>
              <a:off x="1264" y="1226"/>
              <a:ext cx="221" cy="223"/>
            </a:xfrm>
            <a:custGeom>
              <a:avLst/>
              <a:gdLst>
                <a:gd name="T0" fmla="*/ 38 w 388"/>
                <a:gd name="T1" fmla="*/ 86 h 405"/>
                <a:gd name="T2" fmla="*/ 126 w 388"/>
                <a:gd name="T3" fmla="*/ 123 h 405"/>
                <a:gd name="T4" fmla="*/ 0 w 388"/>
                <a:gd name="T5" fmla="*/ 0 h 405"/>
                <a:gd name="T6" fmla="*/ 38 w 388"/>
                <a:gd name="T7" fmla="*/ 86 h 405"/>
                <a:gd name="T8" fmla="*/ 0 60000 65536"/>
                <a:gd name="T9" fmla="*/ 0 60000 65536"/>
                <a:gd name="T10" fmla="*/ 0 60000 65536"/>
                <a:gd name="T11" fmla="*/ 0 60000 65536"/>
                <a:gd name="T12" fmla="*/ 0 w 388"/>
                <a:gd name="T13" fmla="*/ 0 h 405"/>
                <a:gd name="T14" fmla="*/ 388 w 388"/>
                <a:gd name="T15" fmla="*/ 405 h 405"/>
              </a:gdLst>
              <a:ahLst/>
              <a:cxnLst>
                <a:cxn ang="T8">
                  <a:pos x="T0" y="T1"/>
                </a:cxn>
                <a:cxn ang="T9">
                  <a:pos x="T2" y="T3"/>
                </a:cxn>
                <a:cxn ang="T10">
                  <a:pos x="T4" y="T5"/>
                </a:cxn>
                <a:cxn ang="T11">
                  <a:pos x="T6" y="T7"/>
                </a:cxn>
              </a:cxnLst>
              <a:rect l="T12" t="T13" r="T14" b="T15"/>
              <a:pathLst>
                <a:path w="388" h="405">
                  <a:moveTo>
                    <a:pt x="117" y="283"/>
                  </a:moveTo>
                  <a:lnTo>
                    <a:pt x="388" y="405"/>
                  </a:lnTo>
                  <a:lnTo>
                    <a:pt x="0" y="0"/>
                  </a:lnTo>
                  <a:lnTo>
                    <a:pt x="117" y="283"/>
                  </a:lnTo>
                </a:path>
              </a:pathLst>
            </a:custGeom>
            <a:noFill/>
            <a:ln w="1270">
              <a:solidFill>
                <a:srgbClr val="808080"/>
              </a:solidFill>
              <a:round/>
              <a:headEnd/>
              <a:tailEnd/>
            </a:ln>
          </p:spPr>
          <p:txBody>
            <a:bodyPr/>
            <a:lstStyle/>
            <a:p>
              <a:endParaRPr lang="en-US"/>
            </a:p>
          </p:txBody>
        </p:sp>
        <p:sp>
          <p:nvSpPr>
            <p:cNvPr id="17442" name="Freeform 31"/>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close/>
                </a:path>
              </a:pathLst>
            </a:custGeom>
            <a:solidFill>
              <a:srgbClr val="FFFFFF"/>
            </a:solidFill>
            <a:ln w="9525">
              <a:solidFill>
                <a:srgbClr val="808080"/>
              </a:solidFill>
              <a:round/>
              <a:headEnd/>
              <a:tailEnd/>
            </a:ln>
          </p:spPr>
          <p:txBody>
            <a:bodyPr/>
            <a:lstStyle/>
            <a:p>
              <a:endParaRPr lang="en-US"/>
            </a:p>
          </p:txBody>
        </p:sp>
        <p:sp>
          <p:nvSpPr>
            <p:cNvPr id="17443" name="Freeform 32"/>
            <p:cNvSpPr>
              <a:spLocks/>
            </p:cNvSpPr>
            <p:nvPr/>
          </p:nvSpPr>
          <p:spPr bwMode="auto">
            <a:xfrm>
              <a:off x="1418" y="1137"/>
              <a:ext cx="67" cy="314"/>
            </a:xfrm>
            <a:custGeom>
              <a:avLst/>
              <a:gdLst>
                <a:gd name="T0" fmla="*/ 0 w 117"/>
                <a:gd name="T1" fmla="*/ 85 h 569"/>
                <a:gd name="T2" fmla="*/ 38 w 117"/>
                <a:gd name="T3" fmla="*/ 173 h 569"/>
                <a:gd name="T4" fmla="*/ 38 w 117"/>
                <a:gd name="T5" fmla="*/ 0 h 569"/>
                <a:gd name="T6" fmla="*/ 0 w 117"/>
                <a:gd name="T7" fmla="*/ 85 h 569"/>
                <a:gd name="T8" fmla="*/ 0 60000 65536"/>
                <a:gd name="T9" fmla="*/ 0 60000 65536"/>
                <a:gd name="T10" fmla="*/ 0 60000 65536"/>
                <a:gd name="T11" fmla="*/ 0 60000 65536"/>
                <a:gd name="T12" fmla="*/ 0 w 117"/>
                <a:gd name="T13" fmla="*/ 0 h 569"/>
                <a:gd name="T14" fmla="*/ 117 w 117"/>
                <a:gd name="T15" fmla="*/ 569 h 569"/>
              </a:gdLst>
              <a:ahLst/>
              <a:cxnLst>
                <a:cxn ang="T8">
                  <a:pos x="T0" y="T1"/>
                </a:cxn>
                <a:cxn ang="T9">
                  <a:pos x="T2" y="T3"/>
                </a:cxn>
                <a:cxn ang="T10">
                  <a:pos x="T4" y="T5"/>
                </a:cxn>
                <a:cxn ang="T11">
                  <a:pos x="T6" y="T7"/>
                </a:cxn>
              </a:cxnLst>
              <a:rect l="T12" t="T13" r="T14" b="T15"/>
              <a:pathLst>
                <a:path w="117" h="569">
                  <a:moveTo>
                    <a:pt x="0" y="279"/>
                  </a:moveTo>
                  <a:lnTo>
                    <a:pt x="117" y="569"/>
                  </a:lnTo>
                  <a:lnTo>
                    <a:pt x="117" y="0"/>
                  </a:lnTo>
                  <a:lnTo>
                    <a:pt x="0" y="279"/>
                  </a:lnTo>
                </a:path>
              </a:pathLst>
            </a:custGeom>
            <a:noFill/>
            <a:ln w="1270">
              <a:solidFill>
                <a:srgbClr val="808080"/>
              </a:solidFill>
              <a:round/>
              <a:headEnd/>
              <a:tailEnd/>
            </a:ln>
          </p:spPr>
          <p:txBody>
            <a:bodyPr/>
            <a:lstStyle/>
            <a:p>
              <a:endParaRPr lang="en-US"/>
            </a:p>
          </p:txBody>
        </p:sp>
        <p:sp>
          <p:nvSpPr>
            <p:cNvPr id="17444" name="Freeform 33"/>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close/>
                </a:path>
              </a:pathLst>
            </a:custGeom>
            <a:solidFill>
              <a:srgbClr val="324D96"/>
            </a:solidFill>
            <a:ln w="9525">
              <a:solidFill>
                <a:srgbClr val="808080"/>
              </a:solidFill>
              <a:round/>
              <a:headEnd/>
              <a:tailEnd/>
            </a:ln>
          </p:spPr>
          <p:txBody>
            <a:bodyPr/>
            <a:lstStyle/>
            <a:p>
              <a:endParaRPr lang="en-US"/>
            </a:p>
          </p:txBody>
        </p:sp>
        <p:sp>
          <p:nvSpPr>
            <p:cNvPr id="17445" name="Freeform 34"/>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324D96"/>
            </a:solidFill>
            <a:ln w="9525">
              <a:solidFill>
                <a:srgbClr val="808080"/>
              </a:solidFill>
              <a:round/>
              <a:headEnd/>
              <a:tailEnd/>
            </a:ln>
          </p:spPr>
          <p:txBody>
            <a:bodyPr/>
            <a:lstStyle/>
            <a:p>
              <a:endParaRPr lang="en-US"/>
            </a:p>
          </p:txBody>
        </p:sp>
        <p:sp>
          <p:nvSpPr>
            <p:cNvPr id="17446" name="Freeform 35"/>
            <p:cNvSpPr>
              <a:spLocks/>
            </p:cNvSpPr>
            <p:nvPr/>
          </p:nvSpPr>
          <p:spPr bwMode="auto">
            <a:xfrm>
              <a:off x="1155" y="1720"/>
              <a:ext cx="321" cy="555"/>
            </a:xfrm>
            <a:custGeom>
              <a:avLst/>
              <a:gdLst>
                <a:gd name="T0" fmla="*/ 170 w 562"/>
                <a:gd name="T1" fmla="*/ 299 h 1007"/>
                <a:gd name="T2" fmla="*/ 144 w 562"/>
                <a:gd name="T3" fmla="*/ 284 h 1007"/>
                <a:gd name="T4" fmla="*/ 120 w 562"/>
                <a:gd name="T5" fmla="*/ 274 h 1007"/>
                <a:gd name="T6" fmla="*/ 109 w 562"/>
                <a:gd name="T7" fmla="*/ 267 h 1007"/>
                <a:gd name="T8" fmla="*/ 100 w 562"/>
                <a:gd name="T9" fmla="*/ 261 h 1007"/>
                <a:gd name="T10" fmla="*/ 87 w 562"/>
                <a:gd name="T11" fmla="*/ 280 h 1007"/>
                <a:gd name="T12" fmla="*/ 70 w 562"/>
                <a:gd name="T13" fmla="*/ 295 h 1007"/>
                <a:gd name="T14" fmla="*/ 47 w 562"/>
                <a:gd name="T15" fmla="*/ 296 h 1007"/>
                <a:gd name="T16" fmla="*/ 22 w 562"/>
                <a:gd name="T17" fmla="*/ 288 h 1007"/>
                <a:gd name="T18" fmla="*/ 5 w 562"/>
                <a:gd name="T19" fmla="*/ 267 h 1007"/>
                <a:gd name="T20" fmla="*/ 0 w 562"/>
                <a:gd name="T21" fmla="*/ 241 h 1007"/>
                <a:gd name="T22" fmla="*/ 13 w 562"/>
                <a:gd name="T23" fmla="*/ 201 h 1007"/>
                <a:gd name="T24" fmla="*/ 35 w 562"/>
                <a:gd name="T25" fmla="*/ 195 h 1007"/>
                <a:gd name="T26" fmla="*/ 22 w 562"/>
                <a:gd name="T27" fmla="*/ 218 h 1007"/>
                <a:gd name="T28" fmla="*/ 22 w 562"/>
                <a:gd name="T29" fmla="*/ 239 h 1007"/>
                <a:gd name="T30" fmla="*/ 33 w 562"/>
                <a:gd name="T31" fmla="*/ 255 h 1007"/>
                <a:gd name="T32" fmla="*/ 49 w 562"/>
                <a:gd name="T33" fmla="*/ 264 h 1007"/>
                <a:gd name="T34" fmla="*/ 70 w 562"/>
                <a:gd name="T35" fmla="*/ 264 h 1007"/>
                <a:gd name="T36" fmla="*/ 83 w 562"/>
                <a:gd name="T37" fmla="*/ 251 h 1007"/>
                <a:gd name="T38" fmla="*/ 86 w 562"/>
                <a:gd name="T39" fmla="*/ 236 h 1007"/>
                <a:gd name="T40" fmla="*/ 78 w 562"/>
                <a:gd name="T41" fmla="*/ 208 h 1007"/>
                <a:gd name="T42" fmla="*/ 50 w 562"/>
                <a:gd name="T43" fmla="*/ 172 h 1007"/>
                <a:gd name="T44" fmla="*/ 20 w 562"/>
                <a:gd name="T45" fmla="*/ 113 h 1007"/>
                <a:gd name="T46" fmla="*/ 20 w 562"/>
                <a:gd name="T47" fmla="*/ 61 h 1007"/>
                <a:gd name="T48" fmla="*/ 38 w 562"/>
                <a:gd name="T49" fmla="*/ 24 h 1007"/>
                <a:gd name="T50" fmla="*/ 72 w 562"/>
                <a:gd name="T51" fmla="*/ 3 h 1007"/>
                <a:gd name="T52" fmla="*/ 115 w 562"/>
                <a:gd name="T53" fmla="*/ 2 h 1007"/>
                <a:gd name="T54" fmla="*/ 151 w 562"/>
                <a:gd name="T55" fmla="*/ 20 h 1007"/>
                <a:gd name="T56" fmla="*/ 178 w 562"/>
                <a:gd name="T57" fmla="*/ 58 h 1007"/>
                <a:gd name="T58" fmla="*/ 183 w 562"/>
                <a:gd name="T59" fmla="*/ 96 h 1007"/>
                <a:gd name="T60" fmla="*/ 168 w 562"/>
                <a:gd name="T61" fmla="*/ 67 h 1007"/>
                <a:gd name="T62" fmla="*/ 148 w 562"/>
                <a:gd name="T63" fmla="*/ 44 h 1007"/>
                <a:gd name="T64" fmla="*/ 120 w 562"/>
                <a:gd name="T65" fmla="*/ 32 h 1007"/>
                <a:gd name="T66" fmla="*/ 83 w 562"/>
                <a:gd name="T67" fmla="*/ 34 h 1007"/>
                <a:gd name="T68" fmla="*/ 54 w 562"/>
                <a:gd name="T69" fmla="*/ 49 h 1007"/>
                <a:gd name="T70" fmla="*/ 35 w 562"/>
                <a:gd name="T71" fmla="*/ 80 h 1007"/>
                <a:gd name="T72" fmla="*/ 34 w 562"/>
                <a:gd name="T73" fmla="*/ 117 h 1007"/>
                <a:gd name="T74" fmla="*/ 49 w 562"/>
                <a:gd name="T75" fmla="*/ 149 h 1007"/>
                <a:gd name="T76" fmla="*/ 74 w 562"/>
                <a:gd name="T77" fmla="*/ 175 h 1007"/>
                <a:gd name="T78" fmla="*/ 104 w 562"/>
                <a:gd name="T79" fmla="*/ 181 h 1007"/>
                <a:gd name="T80" fmla="*/ 125 w 562"/>
                <a:gd name="T81" fmla="*/ 164 h 1007"/>
                <a:gd name="T82" fmla="*/ 124 w 562"/>
                <a:gd name="T83" fmla="*/ 139 h 1007"/>
                <a:gd name="T84" fmla="*/ 101 w 562"/>
                <a:gd name="T85" fmla="*/ 129 h 1007"/>
                <a:gd name="T86" fmla="*/ 89 w 562"/>
                <a:gd name="T87" fmla="*/ 121 h 1007"/>
                <a:gd name="T88" fmla="*/ 115 w 562"/>
                <a:gd name="T89" fmla="*/ 118 h 1007"/>
                <a:gd name="T90" fmla="*/ 136 w 562"/>
                <a:gd name="T91" fmla="*/ 124 h 1007"/>
                <a:gd name="T92" fmla="*/ 151 w 562"/>
                <a:gd name="T93" fmla="*/ 138 h 1007"/>
                <a:gd name="T94" fmla="*/ 158 w 562"/>
                <a:gd name="T95" fmla="*/ 157 h 1007"/>
                <a:gd name="T96" fmla="*/ 148 w 562"/>
                <a:gd name="T97" fmla="*/ 181 h 1007"/>
                <a:gd name="T98" fmla="*/ 155 w 562"/>
                <a:gd name="T99" fmla="*/ 204 h 1007"/>
                <a:gd name="T100" fmla="*/ 182 w 562"/>
                <a:gd name="T101" fmla="*/ 267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1007"/>
                  </a:moveTo>
                  <a:lnTo>
                    <a:pt x="529" y="1007"/>
                  </a:lnTo>
                  <a:lnTo>
                    <a:pt x="525" y="998"/>
                  </a:lnTo>
                  <a:lnTo>
                    <a:pt x="525" y="992"/>
                  </a:lnTo>
                  <a:lnTo>
                    <a:pt x="520" y="983"/>
                  </a:lnTo>
                  <a:lnTo>
                    <a:pt x="505" y="975"/>
                  </a:lnTo>
                  <a:lnTo>
                    <a:pt x="492" y="967"/>
                  </a:lnTo>
                  <a:lnTo>
                    <a:pt x="477" y="955"/>
                  </a:lnTo>
                  <a:lnTo>
                    <a:pt x="461" y="947"/>
                  </a:lnTo>
                  <a:lnTo>
                    <a:pt x="441" y="934"/>
                  </a:lnTo>
                  <a:lnTo>
                    <a:pt x="411" y="926"/>
                  </a:lnTo>
                  <a:lnTo>
                    <a:pt x="400" y="922"/>
                  </a:lnTo>
                  <a:lnTo>
                    <a:pt x="388" y="919"/>
                  </a:lnTo>
                  <a:lnTo>
                    <a:pt x="380" y="906"/>
                  </a:lnTo>
                  <a:lnTo>
                    <a:pt x="367" y="902"/>
                  </a:lnTo>
                  <a:lnTo>
                    <a:pt x="363" y="894"/>
                  </a:lnTo>
                  <a:lnTo>
                    <a:pt x="352" y="894"/>
                  </a:lnTo>
                  <a:lnTo>
                    <a:pt x="352" y="889"/>
                  </a:lnTo>
                  <a:lnTo>
                    <a:pt x="347" y="883"/>
                  </a:lnTo>
                  <a:lnTo>
                    <a:pt x="335" y="878"/>
                  </a:lnTo>
                  <a:lnTo>
                    <a:pt x="327" y="858"/>
                  </a:lnTo>
                  <a:lnTo>
                    <a:pt x="319" y="846"/>
                  </a:lnTo>
                  <a:lnTo>
                    <a:pt x="310" y="825"/>
                  </a:lnTo>
                  <a:lnTo>
                    <a:pt x="310" y="841"/>
                  </a:lnTo>
                  <a:lnTo>
                    <a:pt x="307" y="858"/>
                  </a:lnTo>
                  <a:lnTo>
                    <a:pt x="302" y="869"/>
                  </a:lnTo>
                  <a:lnTo>
                    <a:pt x="294" y="886"/>
                  </a:lnTo>
                  <a:lnTo>
                    <a:pt x="291" y="894"/>
                  </a:lnTo>
                  <a:lnTo>
                    <a:pt x="274" y="914"/>
                  </a:lnTo>
                  <a:lnTo>
                    <a:pt x="266" y="922"/>
                  </a:lnTo>
                  <a:lnTo>
                    <a:pt x="254" y="934"/>
                  </a:lnTo>
                  <a:lnTo>
                    <a:pt x="246" y="947"/>
                  </a:lnTo>
                  <a:lnTo>
                    <a:pt x="238" y="955"/>
                  </a:lnTo>
                  <a:lnTo>
                    <a:pt x="226" y="967"/>
                  </a:lnTo>
                  <a:lnTo>
                    <a:pt x="215" y="970"/>
                  </a:lnTo>
                  <a:lnTo>
                    <a:pt x="201" y="975"/>
                  </a:lnTo>
                  <a:lnTo>
                    <a:pt x="190" y="975"/>
                  </a:lnTo>
                  <a:lnTo>
                    <a:pt x="177" y="975"/>
                  </a:lnTo>
                  <a:lnTo>
                    <a:pt x="157" y="975"/>
                  </a:lnTo>
                  <a:lnTo>
                    <a:pt x="145" y="975"/>
                  </a:lnTo>
                  <a:lnTo>
                    <a:pt x="125" y="975"/>
                  </a:lnTo>
                  <a:lnTo>
                    <a:pt x="109" y="970"/>
                  </a:lnTo>
                  <a:lnTo>
                    <a:pt x="97" y="967"/>
                  </a:lnTo>
                  <a:lnTo>
                    <a:pt x="81" y="955"/>
                  </a:lnTo>
                  <a:lnTo>
                    <a:pt x="68" y="947"/>
                  </a:lnTo>
                  <a:lnTo>
                    <a:pt x="56" y="934"/>
                  </a:lnTo>
                  <a:lnTo>
                    <a:pt x="45" y="922"/>
                  </a:lnTo>
                  <a:lnTo>
                    <a:pt x="31" y="902"/>
                  </a:lnTo>
                  <a:lnTo>
                    <a:pt x="25" y="894"/>
                  </a:lnTo>
                  <a:lnTo>
                    <a:pt x="16" y="878"/>
                  </a:lnTo>
                  <a:lnTo>
                    <a:pt x="11" y="858"/>
                  </a:lnTo>
                  <a:lnTo>
                    <a:pt x="8" y="846"/>
                  </a:lnTo>
                  <a:lnTo>
                    <a:pt x="3" y="825"/>
                  </a:lnTo>
                  <a:lnTo>
                    <a:pt x="0" y="813"/>
                  </a:lnTo>
                  <a:lnTo>
                    <a:pt x="0" y="793"/>
                  </a:lnTo>
                  <a:lnTo>
                    <a:pt x="3" y="769"/>
                  </a:lnTo>
                  <a:lnTo>
                    <a:pt x="8" y="736"/>
                  </a:lnTo>
                  <a:lnTo>
                    <a:pt x="11" y="712"/>
                  </a:lnTo>
                  <a:lnTo>
                    <a:pt x="25" y="688"/>
                  </a:lnTo>
                  <a:lnTo>
                    <a:pt x="40" y="663"/>
                  </a:lnTo>
                  <a:lnTo>
                    <a:pt x="56" y="640"/>
                  </a:lnTo>
                  <a:lnTo>
                    <a:pt x="76" y="623"/>
                  </a:lnTo>
                  <a:lnTo>
                    <a:pt x="104" y="607"/>
                  </a:lnTo>
                  <a:lnTo>
                    <a:pt x="125" y="632"/>
                  </a:lnTo>
                  <a:lnTo>
                    <a:pt x="109" y="640"/>
                  </a:lnTo>
                  <a:lnTo>
                    <a:pt x="97" y="660"/>
                  </a:lnTo>
                  <a:lnTo>
                    <a:pt x="84" y="668"/>
                  </a:lnTo>
                  <a:lnTo>
                    <a:pt x="76" y="679"/>
                  </a:lnTo>
                  <a:lnTo>
                    <a:pt x="68" y="696"/>
                  </a:lnTo>
                  <a:lnTo>
                    <a:pt x="68" y="716"/>
                  </a:lnTo>
                  <a:lnTo>
                    <a:pt x="64" y="729"/>
                  </a:lnTo>
                  <a:lnTo>
                    <a:pt x="64" y="744"/>
                  </a:lnTo>
                  <a:lnTo>
                    <a:pt x="64" y="757"/>
                  </a:lnTo>
                  <a:lnTo>
                    <a:pt x="68" y="772"/>
                  </a:lnTo>
                  <a:lnTo>
                    <a:pt x="68" y="785"/>
                  </a:lnTo>
                  <a:lnTo>
                    <a:pt x="73" y="802"/>
                  </a:lnTo>
                  <a:lnTo>
                    <a:pt x="76" y="810"/>
                  </a:lnTo>
                  <a:lnTo>
                    <a:pt x="81" y="817"/>
                  </a:lnTo>
                  <a:lnTo>
                    <a:pt x="89" y="830"/>
                  </a:lnTo>
                  <a:lnTo>
                    <a:pt x="101" y="838"/>
                  </a:lnTo>
                  <a:lnTo>
                    <a:pt x="109" y="850"/>
                  </a:lnTo>
                  <a:lnTo>
                    <a:pt x="117" y="853"/>
                  </a:lnTo>
                  <a:lnTo>
                    <a:pt x="125" y="858"/>
                  </a:lnTo>
                  <a:lnTo>
                    <a:pt x="137" y="866"/>
                  </a:lnTo>
                  <a:lnTo>
                    <a:pt x="149" y="869"/>
                  </a:lnTo>
                  <a:lnTo>
                    <a:pt x="157" y="878"/>
                  </a:lnTo>
                  <a:lnTo>
                    <a:pt x="173" y="878"/>
                  </a:lnTo>
                  <a:lnTo>
                    <a:pt x="185" y="878"/>
                  </a:lnTo>
                  <a:lnTo>
                    <a:pt x="201" y="878"/>
                  </a:lnTo>
                  <a:lnTo>
                    <a:pt x="215" y="869"/>
                  </a:lnTo>
                  <a:lnTo>
                    <a:pt x="230" y="858"/>
                  </a:lnTo>
                  <a:lnTo>
                    <a:pt x="243" y="850"/>
                  </a:lnTo>
                  <a:lnTo>
                    <a:pt x="246" y="841"/>
                  </a:lnTo>
                  <a:lnTo>
                    <a:pt x="254" y="830"/>
                  </a:lnTo>
                  <a:lnTo>
                    <a:pt x="254" y="825"/>
                  </a:lnTo>
                  <a:lnTo>
                    <a:pt x="263" y="817"/>
                  </a:lnTo>
                  <a:lnTo>
                    <a:pt x="263" y="810"/>
                  </a:lnTo>
                  <a:lnTo>
                    <a:pt x="263" y="802"/>
                  </a:lnTo>
                  <a:lnTo>
                    <a:pt x="263" y="785"/>
                  </a:lnTo>
                  <a:lnTo>
                    <a:pt x="263" y="777"/>
                  </a:lnTo>
                  <a:lnTo>
                    <a:pt x="263" y="757"/>
                  </a:lnTo>
                  <a:lnTo>
                    <a:pt x="263" y="741"/>
                  </a:lnTo>
                  <a:lnTo>
                    <a:pt x="254" y="721"/>
                  </a:lnTo>
                  <a:lnTo>
                    <a:pt x="246" y="704"/>
                  </a:lnTo>
                  <a:lnTo>
                    <a:pt x="238" y="684"/>
                  </a:lnTo>
                  <a:lnTo>
                    <a:pt x="230" y="668"/>
                  </a:lnTo>
                  <a:lnTo>
                    <a:pt x="215" y="643"/>
                  </a:lnTo>
                  <a:lnTo>
                    <a:pt x="201" y="623"/>
                  </a:lnTo>
                  <a:lnTo>
                    <a:pt x="185" y="607"/>
                  </a:lnTo>
                  <a:lnTo>
                    <a:pt x="154" y="567"/>
                  </a:lnTo>
                  <a:lnTo>
                    <a:pt x="125" y="531"/>
                  </a:lnTo>
                  <a:lnTo>
                    <a:pt x="101" y="486"/>
                  </a:lnTo>
                  <a:lnTo>
                    <a:pt x="81" y="445"/>
                  </a:lnTo>
                  <a:lnTo>
                    <a:pt x="68" y="409"/>
                  </a:lnTo>
                  <a:lnTo>
                    <a:pt x="61" y="372"/>
                  </a:lnTo>
                  <a:lnTo>
                    <a:pt x="48" y="324"/>
                  </a:lnTo>
                  <a:lnTo>
                    <a:pt x="48" y="283"/>
                  </a:lnTo>
                  <a:lnTo>
                    <a:pt x="48" y="260"/>
                  </a:lnTo>
                  <a:lnTo>
                    <a:pt x="53" y="224"/>
                  </a:lnTo>
                  <a:lnTo>
                    <a:pt x="61" y="199"/>
                  </a:lnTo>
                  <a:lnTo>
                    <a:pt x="68" y="174"/>
                  </a:lnTo>
                  <a:lnTo>
                    <a:pt x="76" y="146"/>
                  </a:lnTo>
                  <a:lnTo>
                    <a:pt x="84" y="131"/>
                  </a:lnTo>
                  <a:lnTo>
                    <a:pt x="104" y="106"/>
                  </a:lnTo>
                  <a:lnTo>
                    <a:pt x="117" y="78"/>
                  </a:lnTo>
                  <a:lnTo>
                    <a:pt x="137" y="62"/>
                  </a:lnTo>
                  <a:lnTo>
                    <a:pt x="157" y="42"/>
                  </a:lnTo>
                  <a:lnTo>
                    <a:pt x="177" y="29"/>
                  </a:lnTo>
                  <a:lnTo>
                    <a:pt x="201" y="20"/>
                  </a:lnTo>
                  <a:lnTo>
                    <a:pt x="221" y="9"/>
                  </a:lnTo>
                  <a:lnTo>
                    <a:pt x="243" y="5"/>
                  </a:lnTo>
                  <a:lnTo>
                    <a:pt x="266" y="5"/>
                  </a:lnTo>
                  <a:lnTo>
                    <a:pt x="299" y="0"/>
                  </a:lnTo>
                  <a:lnTo>
                    <a:pt x="327" y="5"/>
                  </a:lnTo>
                  <a:lnTo>
                    <a:pt x="352" y="5"/>
                  </a:lnTo>
                  <a:lnTo>
                    <a:pt x="375" y="9"/>
                  </a:lnTo>
                  <a:lnTo>
                    <a:pt x="396" y="20"/>
                  </a:lnTo>
                  <a:lnTo>
                    <a:pt x="424" y="29"/>
                  </a:lnTo>
                  <a:lnTo>
                    <a:pt x="444" y="42"/>
                  </a:lnTo>
                  <a:lnTo>
                    <a:pt x="464" y="65"/>
                  </a:lnTo>
                  <a:lnTo>
                    <a:pt x="489" y="86"/>
                  </a:lnTo>
                  <a:lnTo>
                    <a:pt x="505" y="114"/>
                  </a:lnTo>
                  <a:lnTo>
                    <a:pt x="520" y="134"/>
                  </a:lnTo>
                  <a:lnTo>
                    <a:pt x="534" y="162"/>
                  </a:lnTo>
                  <a:lnTo>
                    <a:pt x="545" y="190"/>
                  </a:lnTo>
                  <a:lnTo>
                    <a:pt x="550" y="210"/>
                  </a:lnTo>
                  <a:lnTo>
                    <a:pt x="557" y="240"/>
                  </a:lnTo>
                  <a:lnTo>
                    <a:pt x="557" y="271"/>
                  </a:lnTo>
                  <a:lnTo>
                    <a:pt x="562" y="308"/>
                  </a:lnTo>
                  <a:lnTo>
                    <a:pt x="562" y="316"/>
                  </a:lnTo>
                  <a:lnTo>
                    <a:pt x="529" y="316"/>
                  </a:lnTo>
                  <a:lnTo>
                    <a:pt x="525" y="291"/>
                  </a:lnTo>
                  <a:lnTo>
                    <a:pt x="520" y="268"/>
                  </a:lnTo>
                  <a:lnTo>
                    <a:pt x="520" y="240"/>
                  </a:lnTo>
                  <a:lnTo>
                    <a:pt x="514" y="219"/>
                  </a:lnTo>
                  <a:lnTo>
                    <a:pt x="505" y="204"/>
                  </a:lnTo>
                  <a:lnTo>
                    <a:pt x="492" y="182"/>
                  </a:lnTo>
                  <a:lnTo>
                    <a:pt x="484" y="171"/>
                  </a:lnTo>
                  <a:lnTo>
                    <a:pt x="469" y="159"/>
                  </a:lnTo>
                  <a:lnTo>
                    <a:pt x="453" y="146"/>
                  </a:lnTo>
                  <a:lnTo>
                    <a:pt x="444" y="131"/>
                  </a:lnTo>
                  <a:lnTo>
                    <a:pt x="428" y="118"/>
                  </a:lnTo>
                  <a:lnTo>
                    <a:pt x="408" y="114"/>
                  </a:lnTo>
                  <a:lnTo>
                    <a:pt x="383" y="110"/>
                  </a:lnTo>
                  <a:lnTo>
                    <a:pt x="367" y="106"/>
                  </a:lnTo>
                  <a:lnTo>
                    <a:pt x="347" y="98"/>
                  </a:lnTo>
                  <a:lnTo>
                    <a:pt x="327" y="98"/>
                  </a:lnTo>
                  <a:lnTo>
                    <a:pt x="302" y="98"/>
                  </a:lnTo>
                  <a:lnTo>
                    <a:pt x="274" y="106"/>
                  </a:lnTo>
                  <a:lnTo>
                    <a:pt x="254" y="110"/>
                  </a:lnTo>
                  <a:lnTo>
                    <a:pt x="235" y="114"/>
                  </a:lnTo>
                  <a:lnTo>
                    <a:pt x="215" y="123"/>
                  </a:lnTo>
                  <a:lnTo>
                    <a:pt x="201" y="134"/>
                  </a:lnTo>
                  <a:lnTo>
                    <a:pt x="185" y="146"/>
                  </a:lnTo>
                  <a:lnTo>
                    <a:pt x="165" y="162"/>
                  </a:lnTo>
                  <a:lnTo>
                    <a:pt x="154" y="182"/>
                  </a:lnTo>
                  <a:lnTo>
                    <a:pt x="134" y="199"/>
                  </a:lnTo>
                  <a:lnTo>
                    <a:pt x="125" y="219"/>
                  </a:lnTo>
                  <a:lnTo>
                    <a:pt x="117" y="240"/>
                  </a:lnTo>
                  <a:lnTo>
                    <a:pt x="109" y="263"/>
                  </a:lnTo>
                  <a:lnTo>
                    <a:pt x="104" y="283"/>
                  </a:lnTo>
                  <a:lnTo>
                    <a:pt x="101" y="308"/>
                  </a:lnTo>
                  <a:lnTo>
                    <a:pt x="101" y="336"/>
                  </a:lnTo>
                  <a:lnTo>
                    <a:pt x="101" y="357"/>
                  </a:lnTo>
                  <a:lnTo>
                    <a:pt x="104" y="385"/>
                  </a:lnTo>
                  <a:lnTo>
                    <a:pt x="104" y="400"/>
                  </a:lnTo>
                  <a:lnTo>
                    <a:pt x="112" y="430"/>
                  </a:lnTo>
                  <a:lnTo>
                    <a:pt x="125" y="453"/>
                  </a:lnTo>
                  <a:lnTo>
                    <a:pt x="129" y="470"/>
                  </a:lnTo>
                  <a:lnTo>
                    <a:pt x="149" y="489"/>
                  </a:lnTo>
                  <a:lnTo>
                    <a:pt x="162" y="523"/>
                  </a:lnTo>
                  <a:lnTo>
                    <a:pt x="177" y="539"/>
                  </a:lnTo>
                  <a:lnTo>
                    <a:pt x="193" y="554"/>
                  </a:lnTo>
                  <a:lnTo>
                    <a:pt x="210" y="567"/>
                  </a:lnTo>
                  <a:lnTo>
                    <a:pt x="226" y="575"/>
                  </a:lnTo>
                  <a:lnTo>
                    <a:pt x="238" y="587"/>
                  </a:lnTo>
                  <a:lnTo>
                    <a:pt x="254" y="595"/>
                  </a:lnTo>
                  <a:lnTo>
                    <a:pt x="274" y="595"/>
                  </a:lnTo>
                  <a:lnTo>
                    <a:pt x="299" y="595"/>
                  </a:lnTo>
                  <a:lnTo>
                    <a:pt x="319" y="595"/>
                  </a:lnTo>
                  <a:lnTo>
                    <a:pt x="335" y="590"/>
                  </a:lnTo>
                  <a:lnTo>
                    <a:pt x="352" y="579"/>
                  </a:lnTo>
                  <a:lnTo>
                    <a:pt x="363" y="567"/>
                  </a:lnTo>
                  <a:lnTo>
                    <a:pt x="375" y="554"/>
                  </a:lnTo>
                  <a:lnTo>
                    <a:pt x="383" y="539"/>
                  </a:lnTo>
                  <a:lnTo>
                    <a:pt x="388" y="526"/>
                  </a:lnTo>
                  <a:lnTo>
                    <a:pt x="388" y="498"/>
                  </a:lnTo>
                  <a:lnTo>
                    <a:pt x="388" y="481"/>
                  </a:lnTo>
                  <a:lnTo>
                    <a:pt x="383" y="470"/>
                  </a:lnTo>
                  <a:lnTo>
                    <a:pt x="380" y="458"/>
                  </a:lnTo>
                  <a:lnTo>
                    <a:pt x="367" y="442"/>
                  </a:lnTo>
                  <a:lnTo>
                    <a:pt x="355" y="437"/>
                  </a:lnTo>
                  <a:lnTo>
                    <a:pt x="347" y="430"/>
                  </a:lnTo>
                  <a:lnTo>
                    <a:pt x="327" y="425"/>
                  </a:lnTo>
                  <a:lnTo>
                    <a:pt x="310" y="425"/>
                  </a:lnTo>
                  <a:lnTo>
                    <a:pt x="307" y="425"/>
                  </a:lnTo>
                  <a:lnTo>
                    <a:pt x="299" y="425"/>
                  </a:lnTo>
                  <a:lnTo>
                    <a:pt x="294" y="425"/>
                  </a:lnTo>
                  <a:lnTo>
                    <a:pt x="287" y="430"/>
                  </a:lnTo>
                  <a:lnTo>
                    <a:pt x="271" y="400"/>
                  </a:lnTo>
                  <a:lnTo>
                    <a:pt x="294" y="394"/>
                  </a:lnTo>
                  <a:lnTo>
                    <a:pt x="307" y="389"/>
                  </a:lnTo>
                  <a:lnTo>
                    <a:pt x="324" y="389"/>
                  </a:lnTo>
                  <a:lnTo>
                    <a:pt x="335" y="389"/>
                  </a:lnTo>
                  <a:lnTo>
                    <a:pt x="352" y="389"/>
                  </a:lnTo>
                  <a:lnTo>
                    <a:pt x="367" y="394"/>
                  </a:lnTo>
                  <a:lnTo>
                    <a:pt x="380" y="394"/>
                  </a:lnTo>
                  <a:lnTo>
                    <a:pt x="388" y="397"/>
                  </a:lnTo>
                  <a:lnTo>
                    <a:pt x="408" y="400"/>
                  </a:lnTo>
                  <a:lnTo>
                    <a:pt x="416" y="409"/>
                  </a:lnTo>
                  <a:lnTo>
                    <a:pt x="433" y="417"/>
                  </a:lnTo>
                  <a:lnTo>
                    <a:pt x="441" y="425"/>
                  </a:lnTo>
                  <a:lnTo>
                    <a:pt x="448" y="433"/>
                  </a:lnTo>
                  <a:lnTo>
                    <a:pt x="456" y="442"/>
                  </a:lnTo>
                  <a:lnTo>
                    <a:pt x="464" y="453"/>
                  </a:lnTo>
                  <a:lnTo>
                    <a:pt x="472" y="466"/>
                  </a:lnTo>
                  <a:lnTo>
                    <a:pt x="477" y="470"/>
                  </a:lnTo>
                  <a:lnTo>
                    <a:pt x="477" y="481"/>
                  </a:lnTo>
                  <a:lnTo>
                    <a:pt x="484" y="494"/>
                  </a:lnTo>
                  <a:lnTo>
                    <a:pt x="484" y="518"/>
                  </a:lnTo>
                  <a:lnTo>
                    <a:pt x="477" y="534"/>
                  </a:lnTo>
                  <a:lnTo>
                    <a:pt x="477" y="551"/>
                  </a:lnTo>
                  <a:lnTo>
                    <a:pt x="469" y="567"/>
                  </a:lnTo>
                  <a:lnTo>
                    <a:pt x="461" y="579"/>
                  </a:lnTo>
                  <a:lnTo>
                    <a:pt x="453" y="595"/>
                  </a:lnTo>
                  <a:lnTo>
                    <a:pt x="441" y="607"/>
                  </a:lnTo>
                  <a:lnTo>
                    <a:pt x="424" y="620"/>
                  </a:lnTo>
                  <a:lnTo>
                    <a:pt x="408" y="632"/>
                  </a:lnTo>
                  <a:lnTo>
                    <a:pt x="444" y="648"/>
                  </a:lnTo>
                  <a:lnTo>
                    <a:pt x="477" y="671"/>
                  </a:lnTo>
                  <a:lnTo>
                    <a:pt x="500" y="699"/>
                  </a:lnTo>
                  <a:lnTo>
                    <a:pt x="525" y="736"/>
                  </a:lnTo>
                  <a:lnTo>
                    <a:pt x="542" y="780"/>
                  </a:lnTo>
                  <a:lnTo>
                    <a:pt x="553" y="825"/>
                  </a:lnTo>
                  <a:lnTo>
                    <a:pt x="557" y="878"/>
                  </a:lnTo>
                  <a:lnTo>
                    <a:pt x="562" y="934"/>
                  </a:lnTo>
                  <a:lnTo>
                    <a:pt x="562" y="1007"/>
                  </a:lnTo>
                </a:path>
              </a:pathLst>
            </a:custGeom>
            <a:solidFill>
              <a:srgbClr val="0000FF"/>
            </a:solidFill>
            <a:ln w="1270">
              <a:solidFill>
                <a:srgbClr val="808080"/>
              </a:solidFill>
              <a:round/>
              <a:headEnd/>
              <a:tailEnd/>
            </a:ln>
          </p:spPr>
          <p:txBody>
            <a:bodyPr/>
            <a:lstStyle/>
            <a:p>
              <a:endParaRPr lang="en-US"/>
            </a:p>
          </p:txBody>
        </p:sp>
        <p:sp>
          <p:nvSpPr>
            <p:cNvPr id="17447" name="Freeform 36"/>
            <p:cNvSpPr>
              <a:spLocks/>
            </p:cNvSpPr>
            <p:nvPr/>
          </p:nvSpPr>
          <p:spPr bwMode="auto">
            <a:xfrm>
              <a:off x="1305" y="2075"/>
              <a:ext cx="150" cy="136"/>
            </a:xfrm>
            <a:custGeom>
              <a:avLst/>
              <a:gdLst>
                <a:gd name="T0" fmla="*/ 0 w 262"/>
                <a:gd name="T1" fmla="*/ 0 h 246"/>
                <a:gd name="T2" fmla="*/ 3 w 262"/>
                <a:gd name="T3" fmla="*/ 5 h 246"/>
                <a:gd name="T4" fmla="*/ 6 w 262"/>
                <a:gd name="T5" fmla="*/ 11 h 246"/>
                <a:gd name="T6" fmla="*/ 9 w 262"/>
                <a:gd name="T7" fmla="*/ 14 h 246"/>
                <a:gd name="T8" fmla="*/ 13 w 262"/>
                <a:gd name="T9" fmla="*/ 21 h 246"/>
                <a:gd name="T10" fmla="*/ 14 w 262"/>
                <a:gd name="T11" fmla="*/ 27 h 246"/>
                <a:gd name="T12" fmla="*/ 18 w 262"/>
                <a:gd name="T13" fmla="*/ 28 h 246"/>
                <a:gd name="T14" fmla="*/ 22 w 262"/>
                <a:gd name="T15" fmla="*/ 31 h 246"/>
                <a:gd name="T16" fmla="*/ 25 w 262"/>
                <a:gd name="T17" fmla="*/ 35 h 246"/>
                <a:gd name="T18" fmla="*/ 27 w 262"/>
                <a:gd name="T19" fmla="*/ 41 h 246"/>
                <a:gd name="T20" fmla="*/ 30 w 262"/>
                <a:gd name="T21" fmla="*/ 42 h 246"/>
                <a:gd name="T22" fmla="*/ 33 w 262"/>
                <a:gd name="T23" fmla="*/ 44 h 246"/>
                <a:gd name="T24" fmla="*/ 37 w 262"/>
                <a:gd name="T25" fmla="*/ 47 h 246"/>
                <a:gd name="T26" fmla="*/ 41 w 262"/>
                <a:gd name="T27" fmla="*/ 50 h 246"/>
                <a:gd name="T28" fmla="*/ 46 w 262"/>
                <a:gd name="T29" fmla="*/ 51 h 246"/>
                <a:gd name="T30" fmla="*/ 49 w 262"/>
                <a:gd name="T31" fmla="*/ 53 h 246"/>
                <a:gd name="T32" fmla="*/ 53 w 262"/>
                <a:gd name="T33" fmla="*/ 55 h 246"/>
                <a:gd name="T34" fmla="*/ 58 w 262"/>
                <a:gd name="T35" fmla="*/ 56 h 246"/>
                <a:gd name="T36" fmla="*/ 62 w 262"/>
                <a:gd name="T37" fmla="*/ 60 h 246"/>
                <a:gd name="T38" fmla="*/ 68 w 262"/>
                <a:gd name="T39" fmla="*/ 62 h 246"/>
                <a:gd name="T40" fmla="*/ 73 w 262"/>
                <a:gd name="T41" fmla="*/ 64 h 246"/>
                <a:gd name="T42" fmla="*/ 75 w 262"/>
                <a:gd name="T43" fmla="*/ 66 h 246"/>
                <a:gd name="T44" fmla="*/ 80 w 262"/>
                <a:gd name="T45" fmla="*/ 68 h 246"/>
                <a:gd name="T46" fmla="*/ 82 w 262"/>
                <a:gd name="T47" fmla="*/ 72 h 246"/>
                <a:gd name="T48" fmla="*/ 83 w 262"/>
                <a:gd name="T49" fmla="*/ 74 h 246"/>
                <a:gd name="T50" fmla="*/ 86 w 262"/>
                <a:gd name="T51" fmla="*/ 75 h 246"/>
                <a:gd name="T52" fmla="*/ 84 w 262"/>
                <a:gd name="T53" fmla="*/ 60 h 246"/>
                <a:gd name="T54" fmla="*/ 81 w 262"/>
                <a:gd name="T55" fmla="*/ 44 h 246"/>
                <a:gd name="T56" fmla="*/ 74 w 262"/>
                <a:gd name="T57" fmla="*/ 28 h 246"/>
                <a:gd name="T58" fmla="*/ 68 w 262"/>
                <a:gd name="T59" fmla="*/ 16 h 246"/>
                <a:gd name="T60" fmla="*/ 54 w 262"/>
                <a:gd name="T61" fmla="*/ 8 h 246"/>
                <a:gd name="T62" fmla="*/ 41 w 262"/>
                <a:gd name="T63" fmla="*/ 4 h 246"/>
                <a:gd name="T64" fmla="*/ 26 w 262"/>
                <a:gd name="T65" fmla="*/ 2 h 246"/>
                <a:gd name="T66" fmla="*/ 9 w 262"/>
                <a:gd name="T67" fmla="*/ 0 h 246"/>
                <a:gd name="T68" fmla="*/ 0 w 262"/>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0"/>
                  </a:move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close/>
                </a:path>
              </a:pathLst>
            </a:custGeom>
            <a:solidFill>
              <a:srgbClr val="FFFFFF"/>
            </a:solidFill>
            <a:ln w="9525">
              <a:solidFill>
                <a:srgbClr val="808080"/>
              </a:solidFill>
              <a:round/>
              <a:headEnd/>
              <a:tailEnd/>
            </a:ln>
          </p:spPr>
          <p:txBody>
            <a:bodyPr/>
            <a:lstStyle/>
            <a:p>
              <a:endParaRPr lang="en-US"/>
            </a:p>
          </p:txBody>
        </p:sp>
        <p:sp>
          <p:nvSpPr>
            <p:cNvPr id="17448" name="Freeform 37"/>
            <p:cNvSpPr>
              <a:spLocks/>
            </p:cNvSpPr>
            <p:nvPr/>
          </p:nvSpPr>
          <p:spPr bwMode="auto">
            <a:xfrm>
              <a:off x="1305" y="2075"/>
              <a:ext cx="150" cy="136"/>
            </a:xfrm>
            <a:custGeom>
              <a:avLst/>
              <a:gdLst>
                <a:gd name="T0" fmla="*/ 0 w 262"/>
                <a:gd name="T1" fmla="*/ 0 h 246"/>
                <a:gd name="T2" fmla="*/ 0 w 262"/>
                <a:gd name="T3" fmla="*/ 0 h 246"/>
                <a:gd name="T4" fmla="*/ 3 w 262"/>
                <a:gd name="T5" fmla="*/ 5 h 246"/>
                <a:gd name="T6" fmla="*/ 6 w 262"/>
                <a:gd name="T7" fmla="*/ 11 h 246"/>
                <a:gd name="T8" fmla="*/ 9 w 262"/>
                <a:gd name="T9" fmla="*/ 14 h 246"/>
                <a:gd name="T10" fmla="*/ 13 w 262"/>
                <a:gd name="T11" fmla="*/ 21 h 246"/>
                <a:gd name="T12" fmla="*/ 14 w 262"/>
                <a:gd name="T13" fmla="*/ 27 h 246"/>
                <a:gd name="T14" fmla="*/ 18 w 262"/>
                <a:gd name="T15" fmla="*/ 28 h 246"/>
                <a:gd name="T16" fmla="*/ 22 w 262"/>
                <a:gd name="T17" fmla="*/ 31 h 246"/>
                <a:gd name="T18" fmla="*/ 25 w 262"/>
                <a:gd name="T19" fmla="*/ 35 h 246"/>
                <a:gd name="T20" fmla="*/ 27 w 262"/>
                <a:gd name="T21" fmla="*/ 41 h 246"/>
                <a:gd name="T22" fmla="*/ 30 w 262"/>
                <a:gd name="T23" fmla="*/ 42 h 246"/>
                <a:gd name="T24" fmla="*/ 33 w 262"/>
                <a:gd name="T25" fmla="*/ 44 h 246"/>
                <a:gd name="T26" fmla="*/ 37 w 262"/>
                <a:gd name="T27" fmla="*/ 47 h 246"/>
                <a:gd name="T28" fmla="*/ 41 w 262"/>
                <a:gd name="T29" fmla="*/ 50 h 246"/>
                <a:gd name="T30" fmla="*/ 46 w 262"/>
                <a:gd name="T31" fmla="*/ 51 h 246"/>
                <a:gd name="T32" fmla="*/ 49 w 262"/>
                <a:gd name="T33" fmla="*/ 53 h 246"/>
                <a:gd name="T34" fmla="*/ 53 w 262"/>
                <a:gd name="T35" fmla="*/ 55 h 246"/>
                <a:gd name="T36" fmla="*/ 58 w 262"/>
                <a:gd name="T37" fmla="*/ 56 h 246"/>
                <a:gd name="T38" fmla="*/ 62 w 262"/>
                <a:gd name="T39" fmla="*/ 60 h 246"/>
                <a:gd name="T40" fmla="*/ 68 w 262"/>
                <a:gd name="T41" fmla="*/ 62 h 246"/>
                <a:gd name="T42" fmla="*/ 73 w 262"/>
                <a:gd name="T43" fmla="*/ 64 h 246"/>
                <a:gd name="T44" fmla="*/ 75 w 262"/>
                <a:gd name="T45" fmla="*/ 66 h 246"/>
                <a:gd name="T46" fmla="*/ 80 w 262"/>
                <a:gd name="T47" fmla="*/ 68 h 246"/>
                <a:gd name="T48" fmla="*/ 82 w 262"/>
                <a:gd name="T49" fmla="*/ 72 h 246"/>
                <a:gd name="T50" fmla="*/ 83 w 262"/>
                <a:gd name="T51" fmla="*/ 74 h 246"/>
                <a:gd name="T52" fmla="*/ 86 w 262"/>
                <a:gd name="T53" fmla="*/ 75 h 246"/>
                <a:gd name="T54" fmla="*/ 84 w 262"/>
                <a:gd name="T55" fmla="*/ 60 h 246"/>
                <a:gd name="T56" fmla="*/ 81 w 262"/>
                <a:gd name="T57" fmla="*/ 44 h 246"/>
                <a:gd name="T58" fmla="*/ 74 w 262"/>
                <a:gd name="T59" fmla="*/ 28 h 246"/>
                <a:gd name="T60" fmla="*/ 68 w 262"/>
                <a:gd name="T61" fmla="*/ 16 h 246"/>
                <a:gd name="T62" fmla="*/ 54 w 262"/>
                <a:gd name="T63" fmla="*/ 8 h 246"/>
                <a:gd name="T64" fmla="*/ 41 w 262"/>
                <a:gd name="T65" fmla="*/ 4 h 246"/>
                <a:gd name="T66" fmla="*/ 26 w 262"/>
                <a:gd name="T67" fmla="*/ 2 h 246"/>
                <a:gd name="T68" fmla="*/ 9 w 262"/>
                <a:gd name="T69" fmla="*/ 0 h 246"/>
                <a:gd name="T70" fmla="*/ 0 w 262"/>
                <a:gd name="T71" fmla="*/ 0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0"/>
                  </a:moveTo>
                  <a:lnTo>
                    <a:pt x="0" y="0"/>
                  </a:lnTo>
                  <a:lnTo>
                    <a:pt x="8" y="17"/>
                  </a:lnTo>
                  <a:lnTo>
                    <a:pt x="19" y="36"/>
                  </a:lnTo>
                  <a:lnTo>
                    <a:pt x="28" y="45"/>
                  </a:lnTo>
                  <a:lnTo>
                    <a:pt x="39" y="69"/>
                  </a:lnTo>
                  <a:lnTo>
                    <a:pt x="44" y="86"/>
                  </a:lnTo>
                  <a:lnTo>
                    <a:pt x="56" y="93"/>
                  </a:lnTo>
                  <a:lnTo>
                    <a:pt x="67" y="101"/>
                  </a:lnTo>
                  <a:lnTo>
                    <a:pt x="76" y="114"/>
                  </a:lnTo>
                  <a:lnTo>
                    <a:pt x="84" y="134"/>
                  </a:lnTo>
                  <a:lnTo>
                    <a:pt x="92" y="137"/>
                  </a:lnTo>
                  <a:lnTo>
                    <a:pt x="100" y="145"/>
                  </a:lnTo>
                  <a:lnTo>
                    <a:pt x="112" y="154"/>
                  </a:lnTo>
                  <a:lnTo>
                    <a:pt x="125" y="162"/>
                  </a:lnTo>
                  <a:lnTo>
                    <a:pt x="140" y="167"/>
                  </a:lnTo>
                  <a:lnTo>
                    <a:pt x="148" y="174"/>
                  </a:lnTo>
                  <a:lnTo>
                    <a:pt x="161" y="179"/>
                  </a:lnTo>
                  <a:lnTo>
                    <a:pt x="178" y="182"/>
                  </a:lnTo>
                  <a:lnTo>
                    <a:pt x="190" y="198"/>
                  </a:lnTo>
                  <a:lnTo>
                    <a:pt x="206" y="203"/>
                  </a:lnTo>
                  <a:lnTo>
                    <a:pt x="221" y="210"/>
                  </a:lnTo>
                  <a:lnTo>
                    <a:pt x="229" y="215"/>
                  </a:lnTo>
                  <a:lnTo>
                    <a:pt x="242" y="223"/>
                  </a:lnTo>
                  <a:lnTo>
                    <a:pt x="251" y="235"/>
                  </a:lnTo>
                  <a:lnTo>
                    <a:pt x="254" y="240"/>
                  </a:lnTo>
                  <a:lnTo>
                    <a:pt x="262" y="246"/>
                  </a:lnTo>
                  <a:lnTo>
                    <a:pt x="257" y="195"/>
                  </a:lnTo>
                  <a:lnTo>
                    <a:pt x="246" y="142"/>
                  </a:lnTo>
                  <a:lnTo>
                    <a:pt x="226" y="93"/>
                  </a:lnTo>
                  <a:lnTo>
                    <a:pt x="206" y="53"/>
                  </a:lnTo>
                  <a:lnTo>
                    <a:pt x="165" y="28"/>
                  </a:lnTo>
                  <a:lnTo>
                    <a:pt x="125" y="13"/>
                  </a:lnTo>
                  <a:lnTo>
                    <a:pt x="81" y="5"/>
                  </a:lnTo>
                  <a:lnTo>
                    <a:pt x="28" y="0"/>
                  </a:lnTo>
                  <a:lnTo>
                    <a:pt x="0" y="0"/>
                  </a:lnTo>
                </a:path>
              </a:pathLst>
            </a:custGeom>
            <a:noFill/>
            <a:ln w="1270">
              <a:solidFill>
                <a:srgbClr val="808080"/>
              </a:solidFill>
              <a:round/>
              <a:headEnd/>
              <a:tailEnd/>
            </a:ln>
          </p:spPr>
          <p:txBody>
            <a:bodyPr/>
            <a:lstStyle/>
            <a:p>
              <a:endParaRPr lang="en-US"/>
            </a:p>
          </p:txBody>
        </p:sp>
        <p:sp>
          <p:nvSpPr>
            <p:cNvPr id="17449" name="Freeform 38"/>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1 h 586"/>
                <a:gd name="T92" fmla="*/ 130 w 1026"/>
                <a:gd name="T93" fmla="*/ 107 h 586"/>
                <a:gd name="T94" fmla="*/ 132 w 1026"/>
                <a:gd name="T95" fmla="*/ 127 h 586"/>
                <a:gd name="T96" fmla="*/ 146 w 1026"/>
                <a:gd name="T97" fmla="*/ 143 h 586"/>
                <a:gd name="T98" fmla="*/ 165 w 1026"/>
                <a:gd name="T99" fmla="*/ 153 h 586"/>
                <a:gd name="T100" fmla="*/ 182 w 1026"/>
                <a:gd name="T101" fmla="*/ 151 h 586"/>
                <a:gd name="T102" fmla="*/ 199 w 1026"/>
                <a:gd name="T103" fmla="*/ 143 h 586"/>
                <a:gd name="T104" fmla="*/ 224 w 1026"/>
                <a:gd name="T105" fmla="*/ 151 h 586"/>
                <a:gd name="T106" fmla="*/ 292 w 1026"/>
                <a:gd name="T107" fmla="*/ 178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close/>
                </a:path>
              </a:pathLst>
            </a:custGeom>
            <a:solidFill>
              <a:srgbClr val="324D96"/>
            </a:solidFill>
            <a:ln w="9525">
              <a:solidFill>
                <a:srgbClr val="808080"/>
              </a:solidFill>
              <a:round/>
              <a:headEnd/>
              <a:tailEnd/>
            </a:ln>
          </p:spPr>
          <p:txBody>
            <a:bodyPr/>
            <a:lstStyle/>
            <a:p>
              <a:endParaRPr lang="en-US"/>
            </a:p>
          </p:txBody>
        </p:sp>
        <p:sp>
          <p:nvSpPr>
            <p:cNvPr id="17450" name="Freeform 39"/>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324D96"/>
            </a:solidFill>
            <a:ln w="9525">
              <a:solidFill>
                <a:srgbClr val="808080"/>
              </a:solidFill>
              <a:round/>
              <a:headEnd/>
              <a:tailEnd/>
            </a:ln>
          </p:spPr>
          <p:txBody>
            <a:bodyPr/>
            <a:lstStyle/>
            <a:p>
              <a:endParaRPr lang="en-US"/>
            </a:p>
          </p:txBody>
        </p:sp>
        <p:sp>
          <p:nvSpPr>
            <p:cNvPr id="17451" name="Freeform 40"/>
            <p:cNvSpPr>
              <a:spLocks/>
            </p:cNvSpPr>
            <p:nvPr/>
          </p:nvSpPr>
          <p:spPr bwMode="auto">
            <a:xfrm>
              <a:off x="1729" y="1110"/>
              <a:ext cx="586" cy="323"/>
            </a:xfrm>
            <a:custGeom>
              <a:avLst/>
              <a:gdLst>
                <a:gd name="T0" fmla="*/ 326 w 1026"/>
                <a:gd name="T1" fmla="*/ 165 h 586"/>
                <a:gd name="T2" fmla="*/ 311 w 1026"/>
                <a:gd name="T3" fmla="*/ 138 h 586"/>
                <a:gd name="T4" fmla="*/ 301 w 1026"/>
                <a:gd name="T5" fmla="*/ 119 h 586"/>
                <a:gd name="T6" fmla="*/ 292 w 1026"/>
                <a:gd name="T7" fmla="*/ 107 h 586"/>
                <a:gd name="T8" fmla="*/ 284 w 1026"/>
                <a:gd name="T9" fmla="*/ 96 h 586"/>
                <a:gd name="T10" fmla="*/ 307 w 1026"/>
                <a:gd name="T11" fmla="*/ 83 h 586"/>
                <a:gd name="T12" fmla="*/ 322 w 1026"/>
                <a:gd name="T13" fmla="*/ 69 h 586"/>
                <a:gd name="T14" fmla="*/ 324 w 1026"/>
                <a:gd name="T15" fmla="*/ 46 h 586"/>
                <a:gd name="T16" fmla="*/ 315 w 1026"/>
                <a:gd name="T17" fmla="*/ 21 h 586"/>
                <a:gd name="T18" fmla="*/ 292 w 1026"/>
                <a:gd name="T19" fmla="*/ 5 h 586"/>
                <a:gd name="T20" fmla="*/ 263 w 1026"/>
                <a:gd name="T21" fmla="*/ 0 h 586"/>
                <a:gd name="T22" fmla="*/ 220 w 1026"/>
                <a:gd name="T23" fmla="*/ 12 h 586"/>
                <a:gd name="T24" fmla="*/ 215 w 1026"/>
                <a:gd name="T25" fmla="*/ 35 h 586"/>
                <a:gd name="T26" fmla="*/ 237 w 1026"/>
                <a:gd name="T27" fmla="*/ 21 h 586"/>
                <a:gd name="T28" fmla="*/ 261 w 1026"/>
                <a:gd name="T29" fmla="*/ 25 h 586"/>
                <a:gd name="T30" fmla="*/ 278 w 1026"/>
                <a:gd name="T31" fmla="*/ 33 h 586"/>
                <a:gd name="T32" fmla="*/ 290 w 1026"/>
                <a:gd name="T33" fmla="*/ 48 h 586"/>
                <a:gd name="T34" fmla="*/ 289 w 1026"/>
                <a:gd name="T35" fmla="*/ 69 h 586"/>
                <a:gd name="T36" fmla="*/ 274 w 1026"/>
                <a:gd name="T37" fmla="*/ 82 h 586"/>
                <a:gd name="T38" fmla="*/ 257 w 1026"/>
                <a:gd name="T39" fmla="*/ 83 h 586"/>
                <a:gd name="T40" fmla="*/ 228 w 1026"/>
                <a:gd name="T41" fmla="*/ 77 h 586"/>
                <a:gd name="T42" fmla="*/ 195 w 1026"/>
                <a:gd name="T43" fmla="*/ 54 h 586"/>
                <a:gd name="T44" fmla="*/ 162 w 1026"/>
                <a:gd name="T45" fmla="*/ 34 h 586"/>
                <a:gd name="T46" fmla="*/ 127 w 1026"/>
                <a:gd name="T47" fmla="*/ 19 h 586"/>
                <a:gd name="T48" fmla="*/ 94 w 1026"/>
                <a:gd name="T49" fmla="*/ 14 h 586"/>
                <a:gd name="T50" fmla="*/ 49 w 1026"/>
                <a:gd name="T51" fmla="*/ 25 h 586"/>
                <a:gd name="T52" fmla="*/ 13 w 1026"/>
                <a:gd name="T53" fmla="*/ 50 h 586"/>
                <a:gd name="T54" fmla="*/ 1 w 1026"/>
                <a:gd name="T55" fmla="*/ 85 h 586"/>
                <a:gd name="T56" fmla="*/ 6 w 1026"/>
                <a:gd name="T57" fmla="*/ 126 h 586"/>
                <a:gd name="T58" fmla="*/ 35 w 1026"/>
                <a:gd name="T59" fmla="*/ 160 h 586"/>
                <a:gd name="T60" fmla="*/ 81 w 1026"/>
                <a:gd name="T61" fmla="*/ 176 h 586"/>
                <a:gd name="T62" fmla="*/ 98 w 1026"/>
                <a:gd name="T63" fmla="*/ 168 h 586"/>
                <a:gd name="T64" fmla="*/ 62 w 1026"/>
                <a:gd name="T65" fmla="*/ 157 h 586"/>
                <a:gd name="T66" fmla="*/ 39 w 1026"/>
                <a:gd name="T67" fmla="*/ 132 h 586"/>
                <a:gd name="T68" fmla="*/ 31 w 1026"/>
                <a:gd name="T69" fmla="*/ 103 h 586"/>
                <a:gd name="T70" fmla="*/ 41 w 1026"/>
                <a:gd name="T71" fmla="*/ 69 h 586"/>
                <a:gd name="T72" fmla="*/ 67 w 1026"/>
                <a:gd name="T73" fmla="*/ 43 h 586"/>
                <a:gd name="T74" fmla="*/ 102 w 1026"/>
                <a:gd name="T75" fmla="*/ 33 h 586"/>
                <a:gd name="T76" fmla="*/ 142 w 1026"/>
                <a:gd name="T77" fmla="*/ 36 h 586"/>
                <a:gd name="T78" fmla="*/ 178 w 1026"/>
                <a:gd name="T79" fmla="*/ 56 h 586"/>
                <a:gd name="T80" fmla="*/ 199 w 1026"/>
                <a:gd name="T81" fmla="*/ 82 h 586"/>
                <a:gd name="T82" fmla="*/ 192 w 1026"/>
                <a:gd name="T83" fmla="*/ 110 h 586"/>
                <a:gd name="T84" fmla="*/ 178 w 1026"/>
                <a:gd name="T85" fmla="*/ 123 h 586"/>
                <a:gd name="T86" fmla="*/ 160 w 1026"/>
                <a:gd name="T87" fmla="*/ 124 h 586"/>
                <a:gd name="T88" fmla="*/ 141 w 1026"/>
                <a:gd name="T89" fmla="*/ 108 h 586"/>
                <a:gd name="T90" fmla="*/ 139 w 1026"/>
                <a:gd name="T91" fmla="*/ 93 h 586"/>
                <a:gd name="T92" fmla="*/ 130 w 1026"/>
                <a:gd name="T93" fmla="*/ 103 h 586"/>
                <a:gd name="T94" fmla="*/ 130 w 1026"/>
                <a:gd name="T95" fmla="*/ 124 h 586"/>
                <a:gd name="T96" fmla="*/ 144 w 1026"/>
                <a:gd name="T97" fmla="*/ 141 h 586"/>
                <a:gd name="T98" fmla="*/ 160 w 1026"/>
                <a:gd name="T99" fmla="*/ 152 h 586"/>
                <a:gd name="T100" fmla="*/ 179 w 1026"/>
                <a:gd name="T101" fmla="*/ 152 h 586"/>
                <a:gd name="T102" fmla="*/ 192 w 1026"/>
                <a:gd name="T103" fmla="*/ 145 h 586"/>
                <a:gd name="T104" fmla="*/ 216 w 1026"/>
                <a:gd name="T105" fmla="*/ 141 h 586"/>
                <a:gd name="T106" fmla="*/ 274 w 1026"/>
                <a:gd name="T107" fmla="*/ 176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6"/>
                <a:gd name="T163" fmla="*/ 0 h 586"/>
                <a:gd name="T164" fmla="*/ 1026 w 1026"/>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6" h="586">
                  <a:moveTo>
                    <a:pt x="1026" y="586"/>
                  </a:moveTo>
                  <a:lnTo>
                    <a:pt x="1026" y="558"/>
                  </a:lnTo>
                  <a:lnTo>
                    <a:pt x="1018" y="553"/>
                  </a:lnTo>
                  <a:lnTo>
                    <a:pt x="1011" y="550"/>
                  </a:lnTo>
                  <a:lnTo>
                    <a:pt x="998" y="545"/>
                  </a:lnTo>
                  <a:lnTo>
                    <a:pt x="990" y="528"/>
                  </a:lnTo>
                  <a:lnTo>
                    <a:pt x="981" y="517"/>
                  </a:lnTo>
                  <a:lnTo>
                    <a:pt x="975" y="505"/>
                  </a:lnTo>
                  <a:lnTo>
                    <a:pt x="962" y="477"/>
                  </a:lnTo>
                  <a:lnTo>
                    <a:pt x="953" y="456"/>
                  </a:lnTo>
                  <a:lnTo>
                    <a:pt x="942" y="432"/>
                  </a:lnTo>
                  <a:lnTo>
                    <a:pt x="938" y="419"/>
                  </a:lnTo>
                  <a:lnTo>
                    <a:pt x="933" y="408"/>
                  </a:lnTo>
                  <a:lnTo>
                    <a:pt x="930" y="399"/>
                  </a:lnTo>
                  <a:lnTo>
                    <a:pt x="922" y="391"/>
                  </a:lnTo>
                  <a:lnTo>
                    <a:pt x="922" y="383"/>
                  </a:lnTo>
                  <a:lnTo>
                    <a:pt x="914" y="380"/>
                  </a:lnTo>
                  <a:lnTo>
                    <a:pt x="905" y="363"/>
                  </a:lnTo>
                  <a:lnTo>
                    <a:pt x="900" y="360"/>
                  </a:lnTo>
                  <a:lnTo>
                    <a:pt x="894" y="352"/>
                  </a:lnTo>
                  <a:lnTo>
                    <a:pt x="881" y="338"/>
                  </a:lnTo>
                  <a:lnTo>
                    <a:pt x="864" y="332"/>
                  </a:lnTo>
                  <a:lnTo>
                    <a:pt x="841" y="323"/>
                  </a:lnTo>
                  <a:lnTo>
                    <a:pt x="857" y="323"/>
                  </a:lnTo>
                  <a:lnTo>
                    <a:pt x="872" y="315"/>
                  </a:lnTo>
                  <a:lnTo>
                    <a:pt x="889" y="315"/>
                  </a:lnTo>
                  <a:lnTo>
                    <a:pt x="905" y="307"/>
                  </a:lnTo>
                  <a:lnTo>
                    <a:pt x="922" y="302"/>
                  </a:lnTo>
                  <a:lnTo>
                    <a:pt x="930" y="282"/>
                  </a:lnTo>
                  <a:lnTo>
                    <a:pt x="942" y="274"/>
                  </a:lnTo>
                  <a:lnTo>
                    <a:pt x="953" y="271"/>
                  </a:lnTo>
                  <a:lnTo>
                    <a:pt x="966" y="259"/>
                  </a:lnTo>
                  <a:lnTo>
                    <a:pt x="975" y="246"/>
                  </a:lnTo>
                  <a:lnTo>
                    <a:pt x="981" y="234"/>
                  </a:lnTo>
                  <a:lnTo>
                    <a:pt x="986" y="226"/>
                  </a:lnTo>
                  <a:lnTo>
                    <a:pt x="990" y="209"/>
                  </a:lnTo>
                  <a:lnTo>
                    <a:pt x="990" y="193"/>
                  </a:lnTo>
                  <a:lnTo>
                    <a:pt x="995" y="181"/>
                  </a:lnTo>
                  <a:lnTo>
                    <a:pt x="995" y="170"/>
                  </a:lnTo>
                  <a:lnTo>
                    <a:pt x="995" y="153"/>
                  </a:lnTo>
                  <a:lnTo>
                    <a:pt x="990" y="133"/>
                  </a:lnTo>
                  <a:lnTo>
                    <a:pt x="990" y="117"/>
                  </a:lnTo>
                  <a:lnTo>
                    <a:pt x="981" y="105"/>
                  </a:lnTo>
                  <a:lnTo>
                    <a:pt x="975" y="84"/>
                  </a:lnTo>
                  <a:lnTo>
                    <a:pt x="966" y="69"/>
                  </a:lnTo>
                  <a:lnTo>
                    <a:pt x="953" y="56"/>
                  </a:lnTo>
                  <a:lnTo>
                    <a:pt x="938" y="39"/>
                  </a:lnTo>
                  <a:lnTo>
                    <a:pt x="925" y="36"/>
                  </a:lnTo>
                  <a:lnTo>
                    <a:pt x="909" y="24"/>
                  </a:lnTo>
                  <a:lnTo>
                    <a:pt x="894" y="16"/>
                  </a:lnTo>
                  <a:lnTo>
                    <a:pt x="881" y="11"/>
                  </a:lnTo>
                  <a:lnTo>
                    <a:pt x="864" y="8"/>
                  </a:lnTo>
                  <a:lnTo>
                    <a:pt x="844" y="3"/>
                  </a:lnTo>
                  <a:lnTo>
                    <a:pt x="824" y="0"/>
                  </a:lnTo>
                  <a:lnTo>
                    <a:pt x="805" y="0"/>
                  </a:lnTo>
                  <a:lnTo>
                    <a:pt x="777" y="3"/>
                  </a:lnTo>
                  <a:lnTo>
                    <a:pt x="743" y="8"/>
                  </a:lnTo>
                  <a:lnTo>
                    <a:pt x="719" y="16"/>
                  </a:lnTo>
                  <a:lnTo>
                    <a:pt x="699" y="24"/>
                  </a:lnTo>
                  <a:lnTo>
                    <a:pt x="676" y="39"/>
                  </a:lnTo>
                  <a:lnTo>
                    <a:pt x="654" y="61"/>
                  </a:lnTo>
                  <a:lnTo>
                    <a:pt x="634" y="81"/>
                  </a:lnTo>
                  <a:lnTo>
                    <a:pt x="618" y="109"/>
                  </a:lnTo>
                  <a:lnTo>
                    <a:pt x="643" y="133"/>
                  </a:lnTo>
                  <a:lnTo>
                    <a:pt x="659" y="117"/>
                  </a:lnTo>
                  <a:lnTo>
                    <a:pt x="671" y="109"/>
                  </a:lnTo>
                  <a:lnTo>
                    <a:pt x="682" y="89"/>
                  </a:lnTo>
                  <a:lnTo>
                    <a:pt x="696" y="84"/>
                  </a:lnTo>
                  <a:lnTo>
                    <a:pt x="712" y="81"/>
                  </a:lnTo>
                  <a:lnTo>
                    <a:pt x="727" y="69"/>
                  </a:lnTo>
                  <a:lnTo>
                    <a:pt x="740" y="69"/>
                  </a:lnTo>
                  <a:lnTo>
                    <a:pt x="755" y="69"/>
                  </a:lnTo>
                  <a:lnTo>
                    <a:pt x="768" y="69"/>
                  </a:lnTo>
                  <a:lnTo>
                    <a:pt x="785" y="69"/>
                  </a:lnTo>
                  <a:lnTo>
                    <a:pt x="800" y="81"/>
                  </a:lnTo>
                  <a:lnTo>
                    <a:pt x="808" y="81"/>
                  </a:lnTo>
                  <a:lnTo>
                    <a:pt x="824" y="81"/>
                  </a:lnTo>
                  <a:lnTo>
                    <a:pt x="828" y="89"/>
                  </a:lnTo>
                  <a:lnTo>
                    <a:pt x="844" y="100"/>
                  </a:lnTo>
                  <a:lnTo>
                    <a:pt x="853" y="109"/>
                  </a:lnTo>
                  <a:lnTo>
                    <a:pt x="864" y="117"/>
                  </a:lnTo>
                  <a:lnTo>
                    <a:pt x="872" y="125"/>
                  </a:lnTo>
                  <a:lnTo>
                    <a:pt x="881" y="133"/>
                  </a:lnTo>
                  <a:lnTo>
                    <a:pt x="886" y="142"/>
                  </a:lnTo>
                  <a:lnTo>
                    <a:pt x="889" y="157"/>
                  </a:lnTo>
                  <a:lnTo>
                    <a:pt x="894" y="165"/>
                  </a:lnTo>
                  <a:lnTo>
                    <a:pt x="894" y="178"/>
                  </a:lnTo>
                  <a:lnTo>
                    <a:pt x="894" y="190"/>
                  </a:lnTo>
                  <a:lnTo>
                    <a:pt x="894" y="201"/>
                  </a:lnTo>
                  <a:lnTo>
                    <a:pt x="886" y="226"/>
                  </a:lnTo>
                  <a:lnTo>
                    <a:pt x="877" y="242"/>
                  </a:lnTo>
                  <a:lnTo>
                    <a:pt x="864" y="254"/>
                  </a:lnTo>
                  <a:lnTo>
                    <a:pt x="857" y="259"/>
                  </a:lnTo>
                  <a:lnTo>
                    <a:pt x="849" y="262"/>
                  </a:lnTo>
                  <a:lnTo>
                    <a:pt x="841" y="271"/>
                  </a:lnTo>
                  <a:lnTo>
                    <a:pt x="828" y="271"/>
                  </a:lnTo>
                  <a:lnTo>
                    <a:pt x="824" y="274"/>
                  </a:lnTo>
                  <a:lnTo>
                    <a:pt x="808" y="274"/>
                  </a:lnTo>
                  <a:lnTo>
                    <a:pt x="800" y="274"/>
                  </a:lnTo>
                  <a:lnTo>
                    <a:pt x="788" y="274"/>
                  </a:lnTo>
                  <a:lnTo>
                    <a:pt x="768" y="274"/>
                  </a:lnTo>
                  <a:lnTo>
                    <a:pt x="752" y="274"/>
                  </a:lnTo>
                  <a:lnTo>
                    <a:pt x="735" y="271"/>
                  </a:lnTo>
                  <a:lnTo>
                    <a:pt x="719" y="262"/>
                  </a:lnTo>
                  <a:lnTo>
                    <a:pt x="699" y="254"/>
                  </a:lnTo>
                  <a:lnTo>
                    <a:pt x="679" y="242"/>
                  </a:lnTo>
                  <a:lnTo>
                    <a:pt x="663" y="226"/>
                  </a:lnTo>
                  <a:lnTo>
                    <a:pt x="634" y="206"/>
                  </a:lnTo>
                  <a:lnTo>
                    <a:pt x="618" y="190"/>
                  </a:lnTo>
                  <a:lnTo>
                    <a:pt x="598" y="178"/>
                  </a:lnTo>
                  <a:lnTo>
                    <a:pt x="582" y="162"/>
                  </a:lnTo>
                  <a:lnTo>
                    <a:pt x="562" y="145"/>
                  </a:lnTo>
                  <a:lnTo>
                    <a:pt x="542" y="133"/>
                  </a:lnTo>
                  <a:lnTo>
                    <a:pt x="525" y="120"/>
                  </a:lnTo>
                  <a:lnTo>
                    <a:pt x="497" y="112"/>
                  </a:lnTo>
                  <a:lnTo>
                    <a:pt x="477" y="105"/>
                  </a:lnTo>
                  <a:lnTo>
                    <a:pt x="456" y="89"/>
                  </a:lnTo>
                  <a:lnTo>
                    <a:pt x="428" y="81"/>
                  </a:lnTo>
                  <a:lnTo>
                    <a:pt x="408" y="69"/>
                  </a:lnTo>
                  <a:lnTo>
                    <a:pt x="388" y="61"/>
                  </a:lnTo>
                  <a:lnTo>
                    <a:pt x="368" y="61"/>
                  </a:lnTo>
                  <a:lnTo>
                    <a:pt x="347" y="53"/>
                  </a:lnTo>
                  <a:lnTo>
                    <a:pt x="327" y="53"/>
                  </a:lnTo>
                  <a:lnTo>
                    <a:pt x="307" y="48"/>
                  </a:lnTo>
                  <a:lnTo>
                    <a:pt x="287" y="48"/>
                  </a:lnTo>
                  <a:lnTo>
                    <a:pt x="263" y="48"/>
                  </a:lnTo>
                  <a:lnTo>
                    <a:pt x="226" y="53"/>
                  </a:lnTo>
                  <a:lnTo>
                    <a:pt x="202" y="61"/>
                  </a:lnTo>
                  <a:lnTo>
                    <a:pt x="178" y="64"/>
                  </a:lnTo>
                  <a:lnTo>
                    <a:pt x="149" y="81"/>
                  </a:lnTo>
                  <a:lnTo>
                    <a:pt x="126" y="89"/>
                  </a:lnTo>
                  <a:lnTo>
                    <a:pt x="101" y="109"/>
                  </a:lnTo>
                  <a:lnTo>
                    <a:pt x="81" y="125"/>
                  </a:lnTo>
                  <a:lnTo>
                    <a:pt x="61" y="145"/>
                  </a:lnTo>
                  <a:lnTo>
                    <a:pt x="40" y="165"/>
                  </a:lnTo>
                  <a:lnTo>
                    <a:pt x="33" y="190"/>
                  </a:lnTo>
                  <a:lnTo>
                    <a:pt x="20" y="206"/>
                  </a:lnTo>
                  <a:lnTo>
                    <a:pt x="12" y="234"/>
                  </a:lnTo>
                  <a:lnTo>
                    <a:pt x="3" y="259"/>
                  </a:lnTo>
                  <a:lnTo>
                    <a:pt x="3" y="279"/>
                  </a:lnTo>
                  <a:lnTo>
                    <a:pt x="0" y="315"/>
                  </a:lnTo>
                  <a:lnTo>
                    <a:pt x="3" y="338"/>
                  </a:lnTo>
                  <a:lnTo>
                    <a:pt x="3" y="363"/>
                  </a:lnTo>
                  <a:lnTo>
                    <a:pt x="12" y="396"/>
                  </a:lnTo>
                  <a:lnTo>
                    <a:pt x="20" y="416"/>
                  </a:lnTo>
                  <a:lnTo>
                    <a:pt x="33" y="436"/>
                  </a:lnTo>
                  <a:lnTo>
                    <a:pt x="45" y="464"/>
                  </a:lnTo>
                  <a:lnTo>
                    <a:pt x="69" y="485"/>
                  </a:lnTo>
                  <a:lnTo>
                    <a:pt x="89" y="508"/>
                  </a:lnTo>
                  <a:lnTo>
                    <a:pt x="109" y="528"/>
                  </a:lnTo>
                  <a:lnTo>
                    <a:pt x="134" y="550"/>
                  </a:lnTo>
                  <a:lnTo>
                    <a:pt x="157" y="558"/>
                  </a:lnTo>
                  <a:lnTo>
                    <a:pt x="190" y="565"/>
                  </a:lnTo>
                  <a:lnTo>
                    <a:pt x="218" y="578"/>
                  </a:lnTo>
                  <a:lnTo>
                    <a:pt x="246" y="581"/>
                  </a:lnTo>
                  <a:lnTo>
                    <a:pt x="283" y="586"/>
                  </a:lnTo>
                  <a:lnTo>
                    <a:pt x="311" y="586"/>
                  </a:lnTo>
                  <a:lnTo>
                    <a:pt x="324" y="586"/>
                  </a:lnTo>
                  <a:lnTo>
                    <a:pt x="324" y="558"/>
                  </a:lnTo>
                  <a:lnTo>
                    <a:pt x="299" y="553"/>
                  </a:lnTo>
                  <a:lnTo>
                    <a:pt x="271" y="550"/>
                  </a:lnTo>
                  <a:lnTo>
                    <a:pt x="246" y="550"/>
                  </a:lnTo>
                  <a:lnTo>
                    <a:pt x="226" y="537"/>
                  </a:lnTo>
                  <a:lnTo>
                    <a:pt x="210" y="528"/>
                  </a:lnTo>
                  <a:lnTo>
                    <a:pt x="190" y="517"/>
                  </a:lnTo>
                  <a:lnTo>
                    <a:pt x="173" y="505"/>
                  </a:lnTo>
                  <a:lnTo>
                    <a:pt x="157" y="485"/>
                  </a:lnTo>
                  <a:lnTo>
                    <a:pt x="145" y="472"/>
                  </a:lnTo>
                  <a:lnTo>
                    <a:pt x="134" y="456"/>
                  </a:lnTo>
                  <a:lnTo>
                    <a:pt x="121" y="436"/>
                  </a:lnTo>
                  <a:lnTo>
                    <a:pt x="109" y="419"/>
                  </a:lnTo>
                  <a:lnTo>
                    <a:pt x="101" y="404"/>
                  </a:lnTo>
                  <a:lnTo>
                    <a:pt x="101" y="383"/>
                  </a:lnTo>
                  <a:lnTo>
                    <a:pt x="97" y="360"/>
                  </a:lnTo>
                  <a:lnTo>
                    <a:pt x="97" y="338"/>
                  </a:lnTo>
                  <a:lnTo>
                    <a:pt x="97" y="315"/>
                  </a:lnTo>
                  <a:lnTo>
                    <a:pt x="101" y="287"/>
                  </a:lnTo>
                  <a:lnTo>
                    <a:pt x="109" y="262"/>
                  </a:lnTo>
                  <a:lnTo>
                    <a:pt x="109" y="246"/>
                  </a:lnTo>
                  <a:lnTo>
                    <a:pt x="126" y="226"/>
                  </a:lnTo>
                  <a:lnTo>
                    <a:pt x="137" y="201"/>
                  </a:lnTo>
                  <a:lnTo>
                    <a:pt x="149" y="190"/>
                  </a:lnTo>
                  <a:lnTo>
                    <a:pt x="162" y="170"/>
                  </a:lnTo>
                  <a:lnTo>
                    <a:pt x="182" y="157"/>
                  </a:lnTo>
                  <a:lnTo>
                    <a:pt x="207" y="142"/>
                  </a:lnTo>
                  <a:lnTo>
                    <a:pt x="223" y="133"/>
                  </a:lnTo>
                  <a:lnTo>
                    <a:pt x="243" y="125"/>
                  </a:lnTo>
                  <a:lnTo>
                    <a:pt x="266" y="117"/>
                  </a:lnTo>
                  <a:lnTo>
                    <a:pt x="287" y="112"/>
                  </a:lnTo>
                  <a:lnTo>
                    <a:pt x="311" y="109"/>
                  </a:lnTo>
                  <a:lnTo>
                    <a:pt x="339" y="109"/>
                  </a:lnTo>
                  <a:lnTo>
                    <a:pt x="363" y="109"/>
                  </a:lnTo>
                  <a:lnTo>
                    <a:pt x="388" y="112"/>
                  </a:lnTo>
                  <a:lnTo>
                    <a:pt x="408" y="117"/>
                  </a:lnTo>
                  <a:lnTo>
                    <a:pt x="436" y="120"/>
                  </a:lnTo>
                  <a:lnTo>
                    <a:pt x="456" y="133"/>
                  </a:lnTo>
                  <a:lnTo>
                    <a:pt x="481" y="142"/>
                  </a:lnTo>
                  <a:lnTo>
                    <a:pt x="501" y="157"/>
                  </a:lnTo>
                  <a:lnTo>
                    <a:pt x="525" y="170"/>
                  </a:lnTo>
                  <a:lnTo>
                    <a:pt x="545" y="185"/>
                  </a:lnTo>
                  <a:lnTo>
                    <a:pt x="562" y="198"/>
                  </a:lnTo>
                  <a:lnTo>
                    <a:pt x="573" y="214"/>
                  </a:lnTo>
                  <a:lnTo>
                    <a:pt x="590" y="234"/>
                  </a:lnTo>
                  <a:lnTo>
                    <a:pt x="598" y="254"/>
                  </a:lnTo>
                  <a:lnTo>
                    <a:pt x="610" y="271"/>
                  </a:lnTo>
                  <a:lnTo>
                    <a:pt x="610" y="287"/>
                  </a:lnTo>
                  <a:lnTo>
                    <a:pt x="615" y="315"/>
                  </a:lnTo>
                  <a:lnTo>
                    <a:pt x="610" y="332"/>
                  </a:lnTo>
                  <a:lnTo>
                    <a:pt x="606" y="347"/>
                  </a:lnTo>
                  <a:lnTo>
                    <a:pt x="590" y="363"/>
                  </a:lnTo>
                  <a:lnTo>
                    <a:pt x="582" y="383"/>
                  </a:lnTo>
                  <a:lnTo>
                    <a:pt x="573" y="391"/>
                  </a:lnTo>
                  <a:lnTo>
                    <a:pt x="565" y="396"/>
                  </a:lnTo>
                  <a:lnTo>
                    <a:pt x="553" y="399"/>
                  </a:lnTo>
                  <a:lnTo>
                    <a:pt x="545" y="404"/>
                  </a:lnTo>
                  <a:lnTo>
                    <a:pt x="537" y="408"/>
                  </a:lnTo>
                  <a:lnTo>
                    <a:pt x="529" y="408"/>
                  </a:lnTo>
                  <a:lnTo>
                    <a:pt x="525" y="408"/>
                  </a:lnTo>
                  <a:lnTo>
                    <a:pt x="509" y="408"/>
                  </a:lnTo>
                  <a:lnTo>
                    <a:pt x="492" y="408"/>
                  </a:lnTo>
                  <a:lnTo>
                    <a:pt x="477" y="408"/>
                  </a:lnTo>
                  <a:lnTo>
                    <a:pt x="469" y="399"/>
                  </a:lnTo>
                  <a:lnTo>
                    <a:pt x="456" y="388"/>
                  </a:lnTo>
                  <a:lnTo>
                    <a:pt x="441" y="380"/>
                  </a:lnTo>
                  <a:lnTo>
                    <a:pt x="433" y="355"/>
                  </a:lnTo>
                  <a:lnTo>
                    <a:pt x="428" y="343"/>
                  </a:lnTo>
                  <a:lnTo>
                    <a:pt x="420" y="323"/>
                  </a:lnTo>
                  <a:lnTo>
                    <a:pt x="428" y="315"/>
                  </a:lnTo>
                  <a:lnTo>
                    <a:pt x="428" y="307"/>
                  </a:lnTo>
                  <a:lnTo>
                    <a:pt x="428" y="302"/>
                  </a:lnTo>
                  <a:lnTo>
                    <a:pt x="400" y="282"/>
                  </a:lnTo>
                  <a:lnTo>
                    <a:pt x="397" y="307"/>
                  </a:lnTo>
                  <a:lnTo>
                    <a:pt x="397" y="323"/>
                  </a:lnTo>
                  <a:lnTo>
                    <a:pt x="397" y="338"/>
                  </a:lnTo>
                  <a:lnTo>
                    <a:pt x="397" y="352"/>
                  </a:lnTo>
                  <a:lnTo>
                    <a:pt x="397" y="363"/>
                  </a:lnTo>
                  <a:lnTo>
                    <a:pt x="397" y="383"/>
                  </a:lnTo>
                  <a:lnTo>
                    <a:pt x="397" y="396"/>
                  </a:lnTo>
                  <a:lnTo>
                    <a:pt x="400" y="408"/>
                  </a:lnTo>
                  <a:lnTo>
                    <a:pt x="405" y="419"/>
                  </a:lnTo>
                  <a:lnTo>
                    <a:pt x="411" y="436"/>
                  </a:lnTo>
                  <a:lnTo>
                    <a:pt x="416" y="444"/>
                  </a:lnTo>
                  <a:lnTo>
                    <a:pt x="428" y="456"/>
                  </a:lnTo>
                  <a:lnTo>
                    <a:pt x="441" y="464"/>
                  </a:lnTo>
                  <a:lnTo>
                    <a:pt x="449" y="472"/>
                  </a:lnTo>
                  <a:lnTo>
                    <a:pt x="461" y="480"/>
                  </a:lnTo>
                  <a:lnTo>
                    <a:pt x="473" y="485"/>
                  </a:lnTo>
                  <a:lnTo>
                    <a:pt x="486" y="497"/>
                  </a:lnTo>
                  <a:lnTo>
                    <a:pt x="492" y="500"/>
                  </a:lnTo>
                  <a:lnTo>
                    <a:pt x="506" y="505"/>
                  </a:lnTo>
                  <a:lnTo>
                    <a:pt x="525" y="505"/>
                  </a:lnTo>
                  <a:lnTo>
                    <a:pt x="529" y="505"/>
                  </a:lnTo>
                  <a:lnTo>
                    <a:pt x="542" y="500"/>
                  </a:lnTo>
                  <a:lnTo>
                    <a:pt x="550" y="500"/>
                  </a:lnTo>
                  <a:lnTo>
                    <a:pt x="558" y="497"/>
                  </a:lnTo>
                  <a:lnTo>
                    <a:pt x="565" y="497"/>
                  </a:lnTo>
                  <a:lnTo>
                    <a:pt x="573" y="485"/>
                  </a:lnTo>
                  <a:lnTo>
                    <a:pt x="582" y="480"/>
                  </a:lnTo>
                  <a:lnTo>
                    <a:pt x="590" y="477"/>
                  </a:lnTo>
                  <a:lnTo>
                    <a:pt x="610" y="469"/>
                  </a:lnTo>
                  <a:lnTo>
                    <a:pt x="618" y="456"/>
                  </a:lnTo>
                  <a:lnTo>
                    <a:pt x="634" y="444"/>
                  </a:lnTo>
                  <a:lnTo>
                    <a:pt x="643" y="419"/>
                  </a:lnTo>
                  <a:lnTo>
                    <a:pt x="663" y="464"/>
                  </a:lnTo>
                  <a:lnTo>
                    <a:pt x="687" y="497"/>
                  </a:lnTo>
                  <a:lnTo>
                    <a:pt x="715" y="528"/>
                  </a:lnTo>
                  <a:lnTo>
                    <a:pt x="748" y="550"/>
                  </a:lnTo>
                  <a:lnTo>
                    <a:pt x="791" y="565"/>
                  </a:lnTo>
                  <a:lnTo>
                    <a:pt x="841" y="581"/>
                  </a:lnTo>
                  <a:lnTo>
                    <a:pt x="894" y="586"/>
                  </a:lnTo>
                  <a:lnTo>
                    <a:pt x="953" y="586"/>
                  </a:lnTo>
                  <a:lnTo>
                    <a:pt x="1026" y="586"/>
                  </a:lnTo>
                </a:path>
              </a:pathLst>
            </a:custGeom>
            <a:solidFill>
              <a:srgbClr val="0000FF"/>
            </a:solidFill>
            <a:ln w="1270">
              <a:solidFill>
                <a:srgbClr val="808080"/>
              </a:solidFill>
              <a:round/>
              <a:headEnd/>
              <a:tailEnd/>
            </a:ln>
          </p:spPr>
          <p:txBody>
            <a:bodyPr/>
            <a:lstStyle/>
            <a:p>
              <a:endParaRPr lang="en-US"/>
            </a:p>
          </p:txBody>
        </p:sp>
        <p:sp>
          <p:nvSpPr>
            <p:cNvPr id="17452" name="Freeform 41"/>
            <p:cNvSpPr>
              <a:spLocks/>
            </p:cNvSpPr>
            <p:nvPr/>
          </p:nvSpPr>
          <p:spPr bwMode="auto">
            <a:xfrm>
              <a:off x="2107" y="1266"/>
              <a:ext cx="149" cy="147"/>
            </a:xfrm>
            <a:custGeom>
              <a:avLst/>
              <a:gdLst>
                <a:gd name="T0" fmla="*/ 0 w 259"/>
                <a:gd name="T1" fmla="*/ 0 h 268"/>
                <a:gd name="T2" fmla="*/ 6 w 259"/>
                <a:gd name="T3" fmla="*/ 2 h 268"/>
                <a:gd name="T4" fmla="*/ 14 w 259"/>
                <a:gd name="T5" fmla="*/ 5 h 268"/>
                <a:gd name="T6" fmla="*/ 17 w 259"/>
                <a:gd name="T7" fmla="*/ 8 h 268"/>
                <a:gd name="T8" fmla="*/ 24 w 259"/>
                <a:gd name="T9" fmla="*/ 10 h 268"/>
                <a:gd name="T10" fmla="*/ 28 w 259"/>
                <a:gd name="T11" fmla="*/ 14 h 268"/>
                <a:gd name="T12" fmla="*/ 33 w 259"/>
                <a:gd name="T13" fmla="*/ 17 h 268"/>
                <a:gd name="T14" fmla="*/ 38 w 259"/>
                <a:gd name="T15" fmla="*/ 21 h 268"/>
                <a:gd name="T16" fmla="*/ 40 w 259"/>
                <a:gd name="T17" fmla="*/ 22 h 268"/>
                <a:gd name="T18" fmla="*/ 45 w 259"/>
                <a:gd name="T19" fmla="*/ 24 h 268"/>
                <a:gd name="T20" fmla="*/ 47 w 259"/>
                <a:gd name="T21" fmla="*/ 27 h 268"/>
                <a:gd name="T22" fmla="*/ 51 w 259"/>
                <a:gd name="T23" fmla="*/ 30 h 268"/>
                <a:gd name="T24" fmla="*/ 52 w 259"/>
                <a:gd name="T25" fmla="*/ 33 h 268"/>
                <a:gd name="T26" fmla="*/ 55 w 259"/>
                <a:gd name="T27" fmla="*/ 37 h 268"/>
                <a:gd name="T28" fmla="*/ 58 w 259"/>
                <a:gd name="T29" fmla="*/ 44 h 268"/>
                <a:gd name="T30" fmla="*/ 60 w 259"/>
                <a:gd name="T31" fmla="*/ 46 h 268"/>
                <a:gd name="T32" fmla="*/ 62 w 259"/>
                <a:gd name="T33" fmla="*/ 50 h 268"/>
                <a:gd name="T34" fmla="*/ 64 w 259"/>
                <a:gd name="T35" fmla="*/ 55 h 268"/>
                <a:gd name="T36" fmla="*/ 67 w 259"/>
                <a:gd name="T37" fmla="*/ 59 h 268"/>
                <a:gd name="T38" fmla="*/ 69 w 259"/>
                <a:gd name="T39" fmla="*/ 63 h 268"/>
                <a:gd name="T40" fmla="*/ 72 w 259"/>
                <a:gd name="T41" fmla="*/ 67 h 268"/>
                <a:gd name="T42" fmla="*/ 75 w 259"/>
                <a:gd name="T43" fmla="*/ 71 h 268"/>
                <a:gd name="T44" fmla="*/ 78 w 259"/>
                <a:gd name="T45" fmla="*/ 74 h 268"/>
                <a:gd name="T46" fmla="*/ 80 w 259"/>
                <a:gd name="T47" fmla="*/ 77 h 268"/>
                <a:gd name="T48" fmla="*/ 83 w 259"/>
                <a:gd name="T49" fmla="*/ 79 h 268"/>
                <a:gd name="T50" fmla="*/ 86 w 259"/>
                <a:gd name="T51" fmla="*/ 81 h 268"/>
                <a:gd name="T52" fmla="*/ 67 w 259"/>
                <a:gd name="T53" fmla="*/ 79 h 268"/>
                <a:gd name="T54" fmla="*/ 48 w 259"/>
                <a:gd name="T55" fmla="*/ 76 h 268"/>
                <a:gd name="T56" fmla="*/ 33 w 259"/>
                <a:gd name="T57" fmla="*/ 71 h 268"/>
                <a:gd name="T58" fmla="*/ 23 w 259"/>
                <a:gd name="T59" fmla="*/ 63 h 268"/>
                <a:gd name="T60" fmla="*/ 12 w 259"/>
                <a:gd name="T61" fmla="*/ 52 h 268"/>
                <a:gd name="T62" fmla="*/ 4 w 259"/>
                <a:gd name="T63" fmla="*/ 37 h 268"/>
                <a:gd name="T64" fmla="*/ 1 w 259"/>
                <a:gd name="T65" fmla="*/ 24 h 268"/>
                <a:gd name="T66" fmla="*/ 0 w 259"/>
                <a:gd name="T67" fmla="*/ 8 h 268"/>
                <a:gd name="T68" fmla="*/ 0 w 259"/>
                <a:gd name="T69" fmla="*/ 0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9"/>
                <a:gd name="T106" fmla="*/ 0 h 268"/>
                <a:gd name="T107" fmla="*/ 259 w 259"/>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9" h="268">
                  <a:moveTo>
                    <a:pt x="0" y="0"/>
                  </a:move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close/>
                </a:path>
              </a:pathLst>
            </a:custGeom>
            <a:solidFill>
              <a:srgbClr val="FFFFFF"/>
            </a:solidFill>
            <a:ln w="9525">
              <a:solidFill>
                <a:srgbClr val="808080"/>
              </a:solidFill>
              <a:round/>
              <a:headEnd/>
              <a:tailEnd/>
            </a:ln>
          </p:spPr>
          <p:txBody>
            <a:bodyPr/>
            <a:lstStyle/>
            <a:p>
              <a:endParaRPr lang="en-US"/>
            </a:p>
          </p:txBody>
        </p:sp>
        <p:sp>
          <p:nvSpPr>
            <p:cNvPr id="17453" name="Freeform 42"/>
            <p:cNvSpPr>
              <a:spLocks/>
            </p:cNvSpPr>
            <p:nvPr/>
          </p:nvSpPr>
          <p:spPr bwMode="auto">
            <a:xfrm>
              <a:off x="2107" y="1266"/>
              <a:ext cx="149" cy="147"/>
            </a:xfrm>
            <a:custGeom>
              <a:avLst/>
              <a:gdLst>
                <a:gd name="T0" fmla="*/ 0 w 259"/>
                <a:gd name="T1" fmla="*/ 0 h 268"/>
                <a:gd name="T2" fmla="*/ 0 w 259"/>
                <a:gd name="T3" fmla="*/ 0 h 268"/>
                <a:gd name="T4" fmla="*/ 6 w 259"/>
                <a:gd name="T5" fmla="*/ 2 h 268"/>
                <a:gd name="T6" fmla="*/ 14 w 259"/>
                <a:gd name="T7" fmla="*/ 5 h 268"/>
                <a:gd name="T8" fmla="*/ 17 w 259"/>
                <a:gd name="T9" fmla="*/ 8 h 268"/>
                <a:gd name="T10" fmla="*/ 24 w 259"/>
                <a:gd name="T11" fmla="*/ 10 h 268"/>
                <a:gd name="T12" fmla="*/ 28 w 259"/>
                <a:gd name="T13" fmla="*/ 14 h 268"/>
                <a:gd name="T14" fmla="*/ 33 w 259"/>
                <a:gd name="T15" fmla="*/ 17 h 268"/>
                <a:gd name="T16" fmla="*/ 38 w 259"/>
                <a:gd name="T17" fmla="*/ 21 h 268"/>
                <a:gd name="T18" fmla="*/ 40 w 259"/>
                <a:gd name="T19" fmla="*/ 22 h 268"/>
                <a:gd name="T20" fmla="*/ 45 w 259"/>
                <a:gd name="T21" fmla="*/ 24 h 268"/>
                <a:gd name="T22" fmla="*/ 47 w 259"/>
                <a:gd name="T23" fmla="*/ 27 h 268"/>
                <a:gd name="T24" fmla="*/ 51 w 259"/>
                <a:gd name="T25" fmla="*/ 30 h 268"/>
                <a:gd name="T26" fmla="*/ 52 w 259"/>
                <a:gd name="T27" fmla="*/ 33 h 268"/>
                <a:gd name="T28" fmla="*/ 55 w 259"/>
                <a:gd name="T29" fmla="*/ 37 h 268"/>
                <a:gd name="T30" fmla="*/ 58 w 259"/>
                <a:gd name="T31" fmla="*/ 44 h 268"/>
                <a:gd name="T32" fmla="*/ 60 w 259"/>
                <a:gd name="T33" fmla="*/ 46 h 268"/>
                <a:gd name="T34" fmla="*/ 62 w 259"/>
                <a:gd name="T35" fmla="*/ 50 h 268"/>
                <a:gd name="T36" fmla="*/ 64 w 259"/>
                <a:gd name="T37" fmla="*/ 55 h 268"/>
                <a:gd name="T38" fmla="*/ 67 w 259"/>
                <a:gd name="T39" fmla="*/ 59 h 268"/>
                <a:gd name="T40" fmla="*/ 69 w 259"/>
                <a:gd name="T41" fmla="*/ 63 h 268"/>
                <a:gd name="T42" fmla="*/ 72 w 259"/>
                <a:gd name="T43" fmla="*/ 67 h 268"/>
                <a:gd name="T44" fmla="*/ 75 w 259"/>
                <a:gd name="T45" fmla="*/ 71 h 268"/>
                <a:gd name="T46" fmla="*/ 78 w 259"/>
                <a:gd name="T47" fmla="*/ 74 h 268"/>
                <a:gd name="T48" fmla="*/ 80 w 259"/>
                <a:gd name="T49" fmla="*/ 77 h 268"/>
                <a:gd name="T50" fmla="*/ 83 w 259"/>
                <a:gd name="T51" fmla="*/ 79 h 268"/>
                <a:gd name="T52" fmla="*/ 86 w 259"/>
                <a:gd name="T53" fmla="*/ 81 h 268"/>
                <a:gd name="T54" fmla="*/ 67 w 259"/>
                <a:gd name="T55" fmla="*/ 79 h 268"/>
                <a:gd name="T56" fmla="*/ 48 w 259"/>
                <a:gd name="T57" fmla="*/ 76 h 268"/>
                <a:gd name="T58" fmla="*/ 33 w 259"/>
                <a:gd name="T59" fmla="*/ 71 h 268"/>
                <a:gd name="T60" fmla="*/ 23 w 259"/>
                <a:gd name="T61" fmla="*/ 63 h 268"/>
                <a:gd name="T62" fmla="*/ 12 w 259"/>
                <a:gd name="T63" fmla="*/ 52 h 268"/>
                <a:gd name="T64" fmla="*/ 4 w 259"/>
                <a:gd name="T65" fmla="*/ 37 h 268"/>
                <a:gd name="T66" fmla="*/ 1 w 259"/>
                <a:gd name="T67" fmla="*/ 24 h 268"/>
                <a:gd name="T68" fmla="*/ 0 w 259"/>
                <a:gd name="T69" fmla="*/ 8 h 268"/>
                <a:gd name="T70" fmla="*/ 0 w 259"/>
                <a:gd name="T71" fmla="*/ 0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9"/>
                <a:gd name="T109" fmla="*/ 0 h 268"/>
                <a:gd name="T110" fmla="*/ 259 w 259"/>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9" h="268">
                  <a:moveTo>
                    <a:pt x="0" y="0"/>
                  </a:moveTo>
                  <a:lnTo>
                    <a:pt x="0" y="0"/>
                  </a:lnTo>
                  <a:lnTo>
                    <a:pt x="19" y="8"/>
                  </a:lnTo>
                  <a:lnTo>
                    <a:pt x="41" y="17"/>
                  </a:lnTo>
                  <a:lnTo>
                    <a:pt x="52" y="28"/>
                  </a:lnTo>
                  <a:lnTo>
                    <a:pt x="72" y="33"/>
                  </a:lnTo>
                  <a:lnTo>
                    <a:pt x="85" y="45"/>
                  </a:lnTo>
                  <a:lnTo>
                    <a:pt x="100" y="56"/>
                  </a:lnTo>
                  <a:lnTo>
                    <a:pt x="114" y="70"/>
                  </a:lnTo>
                  <a:lnTo>
                    <a:pt x="122" y="73"/>
                  </a:lnTo>
                  <a:lnTo>
                    <a:pt x="137" y="81"/>
                  </a:lnTo>
                  <a:lnTo>
                    <a:pt x="142" y="89"/>
                  </a:lnTo>
                  <a:lnTo>
                    <a:pt x="153" y="98"/>
                  </a:lnTo>
                  <a:lnTo>
                    <a:pt x="158" y="109"/>
                  </a:lnTo>
                  <a:lnTo>
                    <a:pt x="165" y="122"/>
                  </a:lnTo>
                  <a:lnTo>
                    <a:pt x="173" y="146"/>
                  </a:lnTo>
                  <a:lnTo>
                    <a:pt x="181" y="154"/>
                  </a:lnTo>
                  <a:lnTo>
                    <a:pt x="186" y="165"/>
                  </a:lnTo>
                  <a:lnTo>
                    <a:pt x="194" y="182"/>
                  </a:lnTo>
                  <a:lnTo>
                    <a:pt x="201" y="195"/>
                  </a:lnTo>
                  <a:lnTo>
                    <a:pt x="209" y="210"/>
                  </a:lnTo>
                  <a:lnTo>
                    <a:pt x="218" y="223"/>
                  </a:lnTo>
                  <a:lnTo>
                    <a:pt x="226" y="235"/>
                  </a:lnTo>
                  <a:lnTo>
                    <a:pt x="234" y="246"/>
                  </a:lnTo>
                  <a:lnTo>
                    <a:pt x="242" y="255"/>
                  </a:lnTo>
                  <a:lnTo>
                    <a:pt x="251" y="263"/>
                  </a:lnTo>
                  <a:lnTo>
                    <a:pt x="259" y="268"/>
                  </a:lnTo>
                  <a:lnTo>
                    <a:pt x="201" y="263"/>
                  </a:lnTo>
                  <a:lnTo>
                    <a:pt x="145" y="251"/>
                  </a:lnTo>
                  <a:lnTo>
                    <a:pt x="100" y="235"/>
                  </a:lnTo>
                  <a:lnTo>
                    <a:pt x="69" y="207"/>
                  </a:lnTo>
                  <a:lnTo>
                    <a:pt x="36" y="174"/>
                  </a:lnTo>
                  <a:lnTo>
                    <a:pt x="13" y="122"/>
                  </a:lnTo>
                  <a:lnTo>
                    <a:pt x="4" y="81"/>
                  </a:lnTo>
                  <a:lnTo>
                    <a:pt x="0" y="28"/>
                  </a:lnTo>
                  <a:lnTo>
                    <a:pt x="0" y="0"/>
                  </a:lnTo>
                </a:path>
              </a:pathLst>
            </a:custGeom>
            <a:noFill/>
            <a:ln w="1270">
              <a:solidFill>
                <a:srgbClr val="808080"/>
              </a:solidFill>
              <a:round/>
              <a:headEnd/>
              <a:tailEnd/>
            </a:ln>
          </p:spPr>
          <p:txBody>
            <a:bodyPr/>
            <a:lstStyle/>
            <a:p>
              <a:endParaRPr lang="en-US"/>
            </a:p>
          </p:txBody>
        </p:sp>
        <p:sp>
          <p:nvSpPr>
            <p:cNvPr id="17454" name="Freeform 43"/>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close/>
                </a:path>
              </a:pathLst>
            </a:custGeom>
            <a:solidFill>
              <a:srgbClr val="DD3832"/>
            </a:solidFill>
            <a:ln w="9525">
              <a:solidFill>
                <a:srgbClr val="808080"/>
              </a:solidFill>
              <a:round/>
              <a:headEnd/>
              <a:tailEnd/>
            </a:ln>
          </p:spPr>
          <p:txBody>
            <a:bodyPr/>
            <a:lstStyle/>
            <a:p>
              <a:endParaRPr lang="en-US"/>
            </a:p>
          </p:txBody>
        </p:sp>
        <p:sp>
          <p:nvSpPr>
            <p:cNvPr id="17455" name="Freeform 44"/>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DD3832"/>
            </a:solidFill>
            <a:ln w="9525">
              <a:solidFill>
                <a:srgbClr val="808080"/>
              </a:solidFill>
              <a:round/>
              <a:headEnd/>
              <a:tailEnd/>
            </a:ln>
          </p:spPr>
          <p:txBody>
            <a:bodyPr/>
            <a:lstStyle/>
            <a:p>
              <a:endParaRPr lang="en-US"/>
            </a:p>
          </p:txBody>
        </p:sp>
        <p:sp>
          <p:nvSpPr>
            <p:cNvPr id="17456" name="Freeform 45"/>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DD3832"/>
            </a:solidFill>
            <a:ln w="9525">
              <a:solidFill>
                <a:srgbClr val="808080"/>
              </a:solidFill>
              <a:round/>
              <a:headEnd/>
              <a:tailEnd/>
            </a:ln>
          </p:spPr>
          <p:txBody>
            <a:bodyPr/>
            <a:lstStyle/>
            <a:p>
              <a:endParaRPr lang="en-US"/>
            </a:p>
          </p:txBody>
        </p:sp>
        <p:sp>
          <p:nvSpPr>
            <p:cNvPr id="17457" name="Freeform 46"/>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DD3832"/>
            </a:solidFill>
            <a:ln w="9525">
              <a:solidFill>
                <a:srgbClr val="808080"/>
              </a:solidFill>
              <a:round/>
              <a:headEnd/>
              <a:tailEnd/>
            </a:ln>
          </p:spPr>
          <p:txBody>
            <a:bodyPr/>
            <a:lstStyle/>
            <a:p>
              <a:endParaRPr lang="en-US"/>
            </a:p>
          </p:txBody>
        </p:sp>
        <p:sp>
          <p:nvSpPr>
            <p:cNvPr id="17458" name="Freeform 47"/>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DD3832"/>
            </a:solidFill>
            <a:ln w="9525">
              <a:solidFill>
                <a:srgbClr val="808080"/>
              </a:solidFill>
              <a:round/>
              <a:headEnd/>
              <a:tailEnd/>
            </a:ln>
          </p:spPr>
          <p:txBody>
            <a:bodyPr/>
            <a:lstStyle/>
            <a:p>
              <a:endParaRPr lang="en-US"/>
            </a:p>
          </p:txBody>
        </p:sp>
        <p:sp>
          <p:nvSpPr>
            <p:cNvPr id="17459" name="Freeform 48"/>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DD3832"/>
            </a:solidFill>
            <a:ln w="9525">
              <a:solidFill>
                <a:srgbClr val="808080"/>
              </a:solidFill>
              <a:round/>
              <a:headEnd/>
              <a:tailEnd/>
            </a:ln>
          </p:spPr>
          <p:txBody>
            <a:bodyPr/>
            <a:lstStyle/>
            <a:p>
              <a:endParaRPr lang="en-US"/>
            </a:p>
          </p:txBody>
        </p:sp>
        <p:sp>
          <p:nvSpPr>
            <p:cNvPr id="17460" name="Freeform 49"/>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DD3832"/>
            </a:solidFill>
            <a:ln w="9525">
              <a:solidFill>
                <a:srgbClr val="808080"/>
              </a:solidFill>
              <a:round/>
              <a:headEnd/>
              <a:tailEnd/>
            </a:ln>
          </p:spPr>
          <p:txBody>
            <a:bodyPr/>
            <a:lstStyle/>
            <a:p>
              <a:endParaRPr lang="en-US"/>
            </a:p>
          </p:txBody>
        </p:sp>
        <p:sp>
          <p:nvSpPr>
            <p:cNvPr id="17461" name="Freeform 50"/>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DD3832"/>
            </a:solidFill>
            <a:ln w="9525">
              <a:solidFill>
                <a:srgbClr val="808080"/>
              </a:solidFill>
              <a:round/>
              <a:headEnd/>
              <a:tailEnd/>
            </a:ln>
          </p:spPr>
          <p:txBody>
            <a:bodyPr/>
            <a:lstStyle/>
            <a:p>
              <a:endParaRPr lang="en-US"/>
            </a:p>
          </p:txBody>
        </p:sp>
        <p:sp>
          <p:nvSpPr>
            <p:cNvPr id="17462" name="Freeform 51"/>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DD3832"/>
            </a:solidFill>
            <a:ln w="9525">
              <a:solidFill>
                <a:srgbClr val="808080"/>
              </a:solidFill>
              <a:round/>
              <a:headEnd/>
              <a:tailEnd/>
            </a:ln>
          </p:spPr>
          <p:txBody>
            <a:bodyPr/>
            <a:lstStyle/>
            <a:p>
              <a:endParaRPr lang="en-US"/>
            </a:p>
          </p:txBody>
        </p:sp>
        <p:sp>
          <p:nvSpPr>
            <p:cNvPr id="17463" name="Freeform 52"/>
            <p:cNvSpPr>
              <a:spLocks/>
            </p:cNvSpPr>
            <p:nvPr/>
          </p:nvSpPr>
          <p:spPr bwMode="auto">
            <a:xfrm>
              <a:off x="10135" y="1080"/>
              <a:ext cx="753" cy="759"/>
            </a:xfrm>
            <a:custGeom>
              <a:avLst/>
              <a:gdLst>
                <a:gd name="T0" fmla="*/ 170 w 1318"/>
                <a:gd name="T1" fmla="*/ 104 h 1374"/>
                <a:gd name="T2" fmla="*/ 65 w 1318"/>
                <a:gd name="T3" fmla="*/ 61 h 1374"/>
                <a:gd name="T4" fmla="*/ 109 w 1318"/>
                <a:gd name="T5" fmla="*/ 168 h 1374"/>
                <a:gd name="T6" fmla="*/ 0 w 1318"/>
                <a:gd name="T7" fmla="*/ 212 h 1374"/>
                <a:gd name="T8" fmla="*/ 109 w 1318"/>
                <a:gd name="T9" fmla="*/ 253 h 1374"/>
                <a:gd name="T10" fmla="*/ 65 w 1318"/>
                <a:gd name="T11" fmla="*/ 359 h 1374"/>
                <a:gd name="T12" fmla="*/ 170 w 1318"/>
                <a:gd name="T13" fmla="*/ 313 h 1374"/>
                <a:gd name="T14" fmla="*/ 214 w 1318"/>
                <a:gd name="T15" fmla="*/ 419 h 1374"/>
                <a:gd name="T16" fmla="*/ 260 w 1318"/>
                <a:gd name="T17" fmla="*/ 313 h 1374"/>
                <a:gd name="T18" fmla="*/ 367 w 1318"/>
                <a:gd name="T19" fmla="*/ 359 h 1374"/>
                <a:gd name="T20" fmla="*/ 323 w 1318"/>
                <a:gd name="T21" fmla="*/ 253 h 1374"/>
                <a:gd name="T22" fmla="*/ 430 w 1318"/>
                <a:gd name="T23" fmla="*/ 212 h 1374"/>
                <a:gd name="T24" fmla="*/ 323 w 1318"/>
                <a:gd name="T25" fmla="*/ 168 h 1374"/>
                <a:gd name="T26" fmla="*/ 367 w 1318"/>
                <a:gd name="T27" fmla="*/ 61 h 1374"/>
                <a:gd name="T28" fmla="*/ 260 w 1318"/>
                <a:gd name="T29" fmla="*/ 104 h 1374"/>
                <a:gd name="T30" fmla="*/ 214 w 1318"/>
                <a:gd name="T31" fmla="*/ 0 h 1374"/>
                <a:gd name="T32" fmla="*/ 170 w 1318"/>
                <a:gd name="T33" fmla="*/ 104 h 13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4"/>
                <a:gd name="T53" fmla="*/ 1318 w 1318"/>
                <a:gd name="T54" fmla="*/ 1374 h 13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4">
                  <a:moveTo>
                    <a:pt x="522" y="340"/>
                  </a:moveTo>
                  <a:lnTo>
                    <a:pt x="198" y="201"/>
                  </a:lnTo>
                  <a:lnTo>
                    <a:pt x="332" y="550"/>
                  </a:lnTo>
                  <a:lnTo>
                    <a:pt x="0" y="695"/>
                  </a:lnTo>
                  <a:lnTo>
                    <a:pt x="332" y="829"/>
                  </a:lnTo>
                  <a:lnTo>
                    <a:pt x="198" y="1176"/>
                  </a:lnTo>
                  <a:lnTo>
                    <a:pt x="522" y="1027"/>
                  </a:lnTo>
                  <a:lnTo>
                    <a:pt x="654" y="1374"/>
                  </a:lnTo>
                  <a:lnTo>
                    <a:pt x="796" y="1027"/>
                  </a:lnTo>
                  <a:lnTo>
                    <a:pt x="1123" y="1176"/>
                  </a:lnTo>
                  <a:lnTo>
                    <a:pt x="989" y="829"/>
                  </a:lnTo>
                  <a:lnTo>
                    <a:pt x="1318" y="695"/>
                  </a:lnTo>
                  <a:lnTo>
                    <a:pt x="989" y="550"/>
                  </a:lnTo>
                  <a:lnTo>
                    <a:pt x="1123" y="201"/>
                  </a:lnTo>
                  <a:lnTo>
                    <a:pt x="796" y="340"/>
                  </a:lnTo>
                  <a:lnTo>
                    <a:pt x="654" y="0"/>
                  </a:lnTo>
                  <a:lnTo>
                    <a:pt x="522" y="340"/>
                  </a:lnTo>
                </a:path>
              </a:pathLst>
            </a:custGeom>
            <a:solidFill>
              <a:srgbClr val="FF00FF"/>
            </a:solidFill>
            <a:ln w="1270">
              <a:solidFill>
                <a:srgbClr val="808080"/>
              </a:solidFill>
              <a:round/>
              <a:headEnd/>
              <a:tailEnd/>
            </a:ln>
          </p:spPr>
          <p:txBody>
            <a:bodyPr/>
            <a:lstStyle/>
            <a:p>
              <a:endParaRPr lang="en-US"/>
            </a:p>
          </p:txBody>
        </p:sp>
        <p:sp>
          <p:nvSpPr>
            <p:cNvPr id="17464" name="Freeform 53"/>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close/>
                </a:path>
              </a:pathLst>
            </a:custGeom>
            <a:solidFill>
              <a:srgbClr val="FFFFFF"/>
            </a:solidFill>
            <a:ln w="9525">
              <a:solidFill>
                <a:srgbClr val="808080"/>
              </a:solidFill>
              <a:round/>
              <a:headEnd/>
              <a:tailEnd/>
            </a:ln>
          </p:spPr>
          <p:txBody>
            <a:bodyPr/>
            <a:lstStyle/>
            <a:p>
              <a:endParaRPr lang="en-US"/>
            </a:p>
          </p:txBody>
        </p:sp>
        <p:sp>
          <p:nvSpPr>
            <p:cNvPr id="17465" name="Freeform 54"/>
            <p:cNvSpPr>
              <a:spLocks/>
            </p:cNvSpPr>
            <p:nvPr/>
          </p:nvSpPr>
          <p:spPr bwMode="auto">
            <a:xfrm>
              <a:off x="10291" y="1241"/>
              <a:ext cx="217" cy="221"/>
            </a:xfrm>
            <a:custGeom>
              <a:avLst/>
              <a:gdLst>
                <a:gd name="T0" fmla="*/ 89 w 380"/>
                <a:gd name="T1" fmla="*/ 38 h 399"/>
                <a:gd name="T2" fmla="*/ 124 w 380"/>
                <a:gd name="T3" fmla="*/ 122 h 399"/>
                <a:gd name="T4" fmla="*/ 0 w 380"/>
                <a:gd name="T5" fmla="*/ 0 h 399"/>
                <a:gd name="T6" fmla="*/ 89 w 380"/>
                <a:gd name="T7" fmla="*/ 38 h 399"/>
                <a:gd name="T8" fmla="*/ 0 60000 65536"/>
                <a:gd name="T9" fmla="*/ 0 60000 65536"/>
                <a:gd name="T10" fmla="*/ 0 60000 65536"/>
                <a:gd name="T11" fmla="*/ 0 60000 65536"/>
                <a:gd name="T12" fmla="*/ 0 w 380"/>
                <a:gd name="T13" fmla="*/ 0 h 399"/>
                <a:gd name="T14" fmla="*/ 380 w 380"/>
                <a:gd name="T15" fmla="*/ 399 h 399"/>
              </a:gdLst>
              <a:ahLst/>
              <a:cxnLst>
                <a:cxn ang="T8">
                  <a:pos x="T0" y="T1"/>
                </a:cxn>
                <a:cxn ang="T9">
                  <a:pos x="T2" y="T3"/>
                </a:cxn>
                <a:cxn ang="T10">
                  <a:pos x="T4" y="T5"/>
                </a:cxn>
                <a:cxn ang="T11">
                  <a:pos x="T6" y="T7"/>
                </a:cxn>
              </a:cxnLst>
              <a:rect l="T12" t="T13" r="T14" b="T15"/>
              <a:pathLst>
                <a:path w="380" h="399">
                  <a:moveTo>
                    <a:pt x="271" y="122"/>
                  </a:moveTo>
                  <a:lnTo>
                    <a:pt x="380" y="399"/>
                  </a:lnTo>
                  <a:lnTo>
                    <a:pt x="0" y="0"/>
                  </a:lnTo>
                  <a:lnTo>
                    <a:pt x="271" y="122"/>
                  </a:lnTo>
                </a:path>
              </a:pathLst>
            </a:custGeom>
            <a:noFill/>
            <a:ln w="1270">
              <a:solidFill>
                <a:srgbClr val="808080"/>
              </a:solidFill>
              <a:round/>
              <a:headEnd/>
              <a:tailEnd/>
            </a:ln>
          </p:spPr>
          <p:txBody>
            <a:bodyPr/>
            <a:lstStyle/>
            <a:p>
              <a:endParaRPr lang="en-US"/>
            </a:p>
          </p:txBody>
        </p:sp>
        <p:sp>
          <p:nvSpPr>
            <p:cNvPr id="17466" name="Freeform 55"/>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close/>
                </a:path>
              </a:pathLst>
            </a:custGeom>
            <a:solidFill>
              <a:srgbClr val="FFFFFF"/>
            </a:solidFill>
            <a:ln w="9525">
              <a:solidFill>
                <a:srgbClr val="808080"/>
              </a:solidFill>
              <a:round/>
              <a:headEnd/>
              <a:tailEnd/>
            </a:ln>
          </p:spPr>
          <p:txBody>
            <a:bodyPr/>
            <a:lstStyle/>
            <a:p>
              <a:endParaRPr lang="en-US"/>
            </a:p>
          </p:txBody>
        </p:sp>
        <p:sp>
          <p:nvSpPr>
            <p:cNvPr id="17467" name="Freeform 56"/>
            <p:cNvSpPr>
              <a:spLocks/>
            </p:cNvSpPr>
            <p:nvPr/>
          </p:nvSpPr>
          <p:spPr bwMode="auto">
            <a:xfrm>
              <a:off x="10205" y="1399"/>
              <a:ext cx="303" cy="63"/>
            </a:xfrm>
            <a:custGeom>
              <a:avLst/>
              <a:gdLst>
                <a:gd name="T0" fmla="*/ 85 w 532"/>
                <a:gd name="T1" fmla="*/ 0 h 112"/>
                <a:gd name="T2" fmla="*/ 173 w 532"/>
                <a:gd name="T3" fmla="*/ 35 h 112"/>
                <a:gd name="T4" fmla="*/ 0 w 532"/>
                <a:gd name="T5" fmla="*/ 35 h 112"/>
                <a:gd name="T6" fmla="*/ 85 w 532"/>
                <a:gd name="T7" fmla="*/ 0 h 112"/>
                <a:gd name="T8" fmla="*/ 0 60000 65536"/>
                <a:gd name="T9" fmla="*/ 0 60000 65536"/>
                <a:gd name="T10" fmla="*/ 0 60000 65536"/>
                <a:gd name="T11" fmla="*/ 0 60000 65536"/>
                <a:gd name="T12" fmla="*/ 0 w 532"/>
                <a:gd name="T13" fmla="*/ 0 h 112"/>
                <a:gd name="T14" fmla="*/ 532 w 532"/>
                <a:gd name="T15" fmla="*/ 112 h 112"/>
              </a:gdLst>
              <a:ahLst/>
              <a:cxnLst>
                <a:cxn ang="T8">
                  <a:pos x="T0" y="T1"/>
                </a:cxn>
                <a:cxn ang="T9">
                  <a:pos x="T2" y="T3"/>
                </a:cxn>
                <a:cxn ang="T10">
                  <a:pos x="T4" y="T5"/>
                </a:cxn>
                <a:cxn ang="T11">
                  <a:pos x="T6" y="T7"/>
                </a:cxn>
              </a:cxnLst>
              <a:rect l="T12" t="T13" r="T14" b="T15"/>
              <a:pathLst>
                <a:path w="532" h="112">
                  <a:moveTo>
                    <a:pt x="263" y="0"/>
                  </a:moveTo>
                  <a:lnTo>
                    <a:pt x="532" y="112"/>
                  </a:lnTo>
                  <a:lnTo>
                    <a:pt x="0" y="112"/>
                  </a:lnTo>
                  <a:lnTo>
                    <a:pt x="263" y="0"/>
                  </a:lnTo>
                </a:path>
              </a:pathLst>
            </a:custGeom>
            <a:noFill/>
            <a:ln w="1270">
              <a:solidFill>
                <a:srgbClr val="808080"/>
              </a:solidFill>
              <a:round/>
              <a:headEnd/>
              <a:tailEnd/>
            </a:ln>
          </p:spPr>
          <p:txBody>
            <a:bodyPr/>
            <a:lstStyle/>
            <a:p>
              <a:endParaRPr lang="en-US"/>
            </a:p>
          </p:txBody>
        </p:sp>
        <p:sp>
          <p:nvSpPr>
            <p:cNvPr id="17468" name="Freeform 57"/>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close/>
                </a:path>
              </a:pathLst>
            </a:custGeom>
            <a:solidFill>
              <a:srgbClr val="FFFFFF"/>
            </a:solidFill>
            <a:ln w="9525">
              <a:solidFill>
                <a:srgbClr val="808080"/>
              </a:solidFill>
              <a:round/>
              <a:headEnd/>
              <a:tailEnd/>
            </a:ln>
          </p:spPr>
          <p:txBody>
            <a:bodyPr/>
            <a:lstStyle/>
            <a:p>
              <a:endParaRPr lang="en-US"/>
            </a:p>
          </p:txBody>
        </p:sp>
        <p:sp>
          <p:nvSpPr>
            <p:cNvPr id="17469" name="Freeform 58"/>
            <p:cNvSpPr>
              <a:spLocks/>
            </p:cNvSpPr>
            <p:nvPr/>
          </p:nvSpPr>
          <p:spPr bwMode="auto">
            <a:xfrm>
              <a:off x="10291" y="1466"/>
              <a:ext cx="217" cy="223"/>
            </a:xfrm>
            <a:custGeom>
              <a:avLst/>
              <a:gdLst>
                <a:gd name="T0" fmla="*/ 37 w 380"/>
                <a:gd name="T1" fmla="*/ 37 h 404"/>
                <a:gd name="T2" fmla="*/ 124 w 380"/>
                <a:gd name="T3" fmla="*/ 0 h 404"/>
                <a:gd name="T4" fmla="*/ 0 w 380"/>
                <a:gd name="T5" fmla="*/ 123 h 404"/>
                <a:gd name="T6" fmla="*/ 37 w 380"/>
                <a:gd name="T7" fmla="*/ 37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114" y="122"/>
                  </a:moveTo>
                  <a:lnTo>
                    <a:pt x="380" y="0"/>
                  </a:lnTo>
                  <a:lnTo>
                    <a:pt x="0" y="404"/>
                  </a:lnTo>
                  <a:lnTo>
                    <a:pt x="114" y="122"/>
                  </a:lnTo>
                </a:path>
              </a:pathLst>
            </a:custGeom>
            <a:noFill/>
            <a:ln w="1270">
              <a:solidFill>
                <a:srgbClr val="808080"/>
              </a:solidFill>
              <a:round/>
              <a:headEnd/>
              <a:tailEnd/>
            </a:ln>
          </p:spPr>
          <p:txBody>
            <a:bodyPr/>
            <a:lstStyle/>
            <a:p>
              <a:endParaRPr lang="en-US"/>
            </a:p>
          </p:txBody>
        </p:sp>
        <p:sp>
          <p:nvSpPr>
            <p:cNvPr id="17470" name="Freeform 59"/>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close/>
                </a:path>
              </a:pathLst>
            </a:custGeom>
            <a:solidFill>
              <a:srgbClr val="FFFFFF"/>
            </a:solidFill>
            <a:ln w="9525">
              <a:solidFill>
                <a:srgbClr val="808080"/>
              </a:solidFill>
              <a:round/>
              <a:headEnd/>
              <a:tailEnd/>
            </a:ln>
          </p:spPr>
          <p:txBody>
            <a:bodyPr/>
            <a:lstStyle/>
            <a:p>
              <a:endParaRPr lang="en-US"/>
            </a:p>
          </p:txBody>
        </p:sp>
        <p:sp>
          <p:nvSpPr>
            <p:cNvPr id="17471" name="Freeform 60"/>
            <p:cNvSpPr>
              <a:spLocks/>
            </p:cNvSpPr>
            <p:nvPr/>
          </p:nvSpPr>
          <p:spPr bwMode="auto">
            <a:xfrm>
              <a:off x="10447" y="1466"/>
              <a:ext cx="61" cy="313"/>
            </a:xfrm>
            <a:custGeom>
              <a:avLst/>
              <a:gdLst>
                <a:gd name="T0" fmla="*/ 0 w 109"/>
                <a:gd name="T1" fmla="*/ 85 h 566"/>
                <a:gd name="T2" fmla="*/ 34 w 109"/>
                <a:gd name="T3" fmla="*/ 0 h 566"/>
                <a:gd name="T4" fmla="*/ 34 w 109"/>
                <a:gd name="T5" fmla="*/ 173 h 566"/>
                <a:gd name="T6" fmla="*/ 0 w 109"/>
                <a:gd name="T7" fmla="*/ 85 h 566"/>
                <a:gd name="T8" fmla="*/ 0 60000 65536"/>
                <a:gd name="T9" fmla="*/ 0 60000 65536"/>
                <a:gd name="T10" fmla="*/ 0 60000 65536"/>
                <a:gd name="T11" fmla="*/ 0 60000 65536"/>
                <a:gd name="T12" fmla="*/ 0 w 109"/>
                <a:gd name="T13" fmla="*/ 0 h 566"/>
                <a:gd name="T14" fmla="*/ 109 w 109"/>
                <a:gd name="T15" fmla="*/ 566 h 566"/>
              </a:gdLst>
              <a:ahLst/>
              <a:cxnLst>
                <a:cxn ang="T8">
                  <a:pos x="T0" y="T1"/>
                </a:cxn>
                <a:cxn ang="T9">
                  <a:pos x="T2" y="T3"/>
                </a:cxn>
                <a:cxn ang="T10">
                  <a:pos x="T4" y="T5"/>
                </a:cxn>
                <a:cxn ang="T11">
                  <a:pos x="T6" y="T7"/>
                </a:cxn>
              </a:cxnLst>
              <a:rect l="T12" t="T13" r="T14" b="T15"/>
              <a:pathLst>
                <a:path w="109" h="566">
                  <a:moveTo>
                    <a:pt x="0" y="279"/>
                  </a:moveTo>
                  <a:lnTo>
                    <a:pt x="109" y="0"/>
                  </a:lnTo>
                  <a:lnTo>
                    <a:pt x="109" y="566"/>
                  </a:lnTo>
                  <a:lnTo>
                    <a:pt x="0" y="279"/>
                  </a:lnTo>
                </a:path>
              </a:pathLst>
            </a:custGeom>
            <a:noFill/>
            <a:ln w="1270">
              <a:solidFill>
                <a:srgbClr val="808080"/>
              </a:solidFill>
              <a:round/>
              <a:headEnd/>
              <a:tailEnd/>
            </a:ln>
          </p:spPr>
          <p:txBody>
            <a:bodyPr/>
            <a:lstStyle/>
            <a:p>
              <a:endParaRPr lang="en-US"/>
            </a:p>
          </p:txBody>
        </p:sp>
        <p:sp>
          <p:nvSpPr>
            <p:cNvPr id="17472" name="Freeform 61"/>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close/>
                </a:path>
              </a:pathLst>
            </a:custGeom>
            <a:solidFill>
              <a:srgbClr val="FFFFFF"/>
            </a:solidFill>
            <a:ln w="9525">
              <a:solidFill>
                <a:srgbClr val="808080"/>
              </a:solidFill>
              <a:round/>
              <a:headEnd/>
              <a:tailEnd/>
            </a:ln>
          </p:spPr>
          <p:txBody>
            <a:bodyPr/>
            <a:lstStyle/>
            <a:p>
              <a:endParaRPr lang="en-US"/>
            </a:p>
          </p:txBody>
        </p:sp>
        <p:sp>
          <p:nvSpPr>
            <p:cNvPr id="17473" name="Freeform 62"/>
            <p:cNvSpPr>
              <a:spLocks/>
            </p:cNvSpPr>
            <p:nvPr/>
          </p:nvSpPr>
          <p:spPr bwMode="auto">
            <a:xfrm>
              <a:off x="10508" y="1466"/>
              <a:ext cx="221" cy="223"/>
            </a:xfrm>
            <a:custGeom>
              <a:avLst/>
              <a:gdLst>
                <a:gd name="T0" fmla="*/ 37 w 385"/>
                <a:gd name="T1" fmla="*/ 87 h 404"/>
                <a:gd name="T2" fmla="*/ 0 w 385"/>
                <a:gd name="T3" fmla="*/ 0 h 404"/>
                <a:gd name="T4" fmla="*/ 127 w 385"/>
                <a:gd name="T5" fmla="*/ 123 h 404"/>
                <a:gd name="T6" fmla="*/ 37 w 385"/>
                <a:gd name="T7" fmla="*/ 8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114" y="284"/>
                  </a:moveTo>
                  <a:lnTo>
                    <a:pt x="0" y="0"/>
                  </a:lnTo>
                  <a:lnTo>
                    <a:pt x="385" y="404"/>
                  </a:lnTo>
                  <a:lnTo>
                    <a:pt x="114" y="284"/>
                  </a:lnTo>
                </a:path>
              </a:pathLst>
            </a:custGeom>
            <a:noFill/>
            <a:ln w="1270">
              <a:solidFill>
                <a:srgbClr val="808080"/>
              </a:solidFill>
              <a:round/>
              <a:headEnd/>
              <a:tailEnd/>
            </a:ln>
          </p:spPr>
          <p:txBody>
            <a:bodyPr/>
            <a:lstStyle/>
            <a:p>
              <a:endParaRPr lang="en-US"/>
            </a:p>
          </p:txBody>
        </p:sp>
        <p:sp>
          <p:nvSpPr>
            <p:cNvPr id="17474" name="Freeform 63"/>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close/>
                </a:path>
              </a:pathLst>
            </a:custGeom>
            <a:solidFill>
              <a:srgbClr val="FFFFFF"/>
            </a:solidFill>
            <a:ln w="9525">
              <a:solidFill>
                <a:srgbClr val="808080"/>
              </a:solidFill>
              <a:round/>
              <a:headEnd/>
              <a:tailEnd/>
            </a:ln>
          </p:spPr>
          <p:txBody>
            <a:bodyPr/>
            <a:lstStyle/>
            <a:p>
              <a:endParaRPr lang="en-US"/>
            </a:p>
          </p:txBody>
        </p:sp>
        <p:sp>
          <p:nvSpPr>
            <p:cNvPr id="17475" name="Freeform 64"/>
            <p:cNvSpPr>
              <a:spLocks/>
            </p:cNvSpPr>
            <p:nvPr/>
          </p:nvSpPr>
          <p:spPr bwMode="auto">
            <a:xfrm>
              <a:off x="10508" y="1466"/>
              <a:ext cx="313" cy="64"/>
            </a:xfrm>
            <a:custGeom>
              <a:avLst/>
              <a:gdLst>
                <a:gd name="T0" fmla="*/ 89 w 547"/>
                <a:gd name="T1" fmla="*/ 35 h 117"/>
                <a:gd name="T2" fmla="*/ 0 w 547"/>
                <a:gd name="T3" fmla="*/ 0 h 117"/>
                <a:gd name="T4" fmla="*/ 179 w 547"/>
                <a:gd name="T5" fmla="*/ 0 h 117"/>
                <a:gd name="T6" fmla="*/ 89 w 547"/>
                <a:gd name="T7" fmla="*/ 35 h 117"/>
                <a:gd name="T8" fmla="*/ 0 60000 65536"/>
                <a:gd name="T9" fmla="*/ 0 60000 65536"/>
                <a:gd name="T10" fmla="*/ 0 60000 65536"/>
                <a:gd name="T11" fmla="*/ 0 60000 65536"/>
                <a:gd name="T12" fmla="*/ 0 w 547"/>
                <a:gd name="T13" fmla="*/ 0 h 117"/>
                <a:gd name="T14" fmla="*/ 547 w 547"/>
                <a:gd name="T15" fmla="*/ 117 h 117"/>
              </a:gdLst>
              <a:ahLst/>
              <a:cxnLst>
                <a:cxn ang="T8">
                  <a:pos x="T0" y="T1"/>
                </a:cxn>
                <a:cxn ang="T9">
                  <a:pos x="T2" y="T3"/>
                </a:cxn>
                <a:cxn ang="T10">
                  <a:pos x="T4" y="T5"/>
                </a:cxn>
                <a:cxn ang="T11">
                  <a:pos x="T6" y="T7"/>
                </a:cxn>
              </a:cxnLst>
              <a:rect l="T12" t="T13" r="T14" b="T15"/>
              <a:pathLst>
                <a:path w="547" h="117">
                  <a:moveTo>
                    <a:pt x="271" y="117"/>
                  </a:moveTo>
                  <a:lnTo>
                    <a:pt x="0" y="0"/>
                  </a:lnTo>
                  <a:lnTo>
                    <a:pt x="547" y="0"/>
                  </a:lnTo>
                  <a:lnTo>
                    <a:pt x="271" y="117"/>
                  </a:lnTo>
                </a:path>
              </a:pathLst>
            </a:custGeom>
            <a:noFill/>
            <a:ln w="1270">
              <a:solidFill>
                <a:srgbClr val="808080"/>
              </a:solidFill>
              <a:round/>
              <a:headEnd/>
              <a:tailEnd/>
            </a:ln>
          </p:spPr>
          <p:txBody>
            <a:bodyPr/>
            <a:lstStyle/>
            <a:p>
              <a:endParaRPr lang="en-US"/>
            </a:p>
          </p:txBody>
        </p:sp>
        <p:sp>
          <p:nvSpPr>
            <p:cNvPr id="17476" name="Freeform 65"/>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close/>
                </a:path>
              </a:pathLst>
            </a:custGeom>
            <a:solidFill>
              <a:srgbClr val="FFFFFF"/>
            </a:solidFill>
            <a:ln w="9525">
              <a:solidFill>
                <a:srgbClr val="808080"/>
              </a:solidFill>
              <a:round/>
              <a:headEnd/>
              <a:tailEnd/>
            </a:ln>
          </p:spPr>
          <p:txBody>
            <a:bodyPr/>
            <a:lstStyle/>
            <a:p>
              <a:endParaRPr lang="en-US"/>
            </a:p>
          </p:txBody>
        </p:sp>
        <p:sp>
          <p:nvSpPr>
            <p:cNvPr id="17477" name="Freeform 66"/>
            <p:cNvSpPr>
              <a:spLocks/>
            </p:cNvSpPr>
            <p:nvPr/>
          </p:nvSpPr>
          <p:spPr bwMode="auto">
            <a:xfrm>
              <a:off x="10508" y="1241"/>
              <a:ext cx="221" cy="221"/>
            </a:xfrm>
            <a:custGeom>
              <a:avLst/>
              <a:gdLst>
                <a:gd name="T0" fmla="*/ 90 w 385"/>
                <a:gd name="T1" fmla="*/ 86 h 399"/>
                <a:gd name="T2" fmla="*/ 0 w 385"/>
                <a:gd name="T3" fmla="*/ 122 h 399"/>
                <a:gd name="T4" fmla="*/ 127 w 385"/>
                <a:gd name="T5" fmla="*/ 0 h 399"/>
                <a:gd name="T6" fmla="*/ 90 w 385"/>
                <a:gd name="T7" fmla="*/ 86 h 399"/>
                <a:gd name="T8" fmla="*/ 0 60000 65536"/>
                <a:gd name="T9" fmla="*/ 0 60000 65536"/>
                <a:gd name="T10" fmla="*/ 0 60000 65536"/>
                <a:gd name="T11" fmla="*/ 0 60000 65536"/>
                <a:gd name="T12" fmla="*/ 0 w 385"/>
                <a:gd name="T13" fmla="*/ 0 h 399"/>
                <a:gd name="T14" fmla="*/ 385 w 385"/>
                <a:gd name="T15" fmla="*/ 399 h 399"/>
              </a:gdLst>
              <a:ahLst/>
              <a:cxnLst>
                <a:cxn ang="T8">
                  <a:pos x="T0" y="T1"/>
                </a:cxn>
                <a:cxn ang="T9">
                  <a:pos x="T2" y="T3"/>
                </a:cxn>
                <a:cxn ang="T10">
                  <a:pos x="T4" y="T5"/>
                </a:cxn>
                <a:cxn ang="T11">
                  <a:pos x="T6" y="T7"/>
                </a:cxn>
              </a:cxnLst>
              <a:rect l="T12" t="T13" r="T14" b="T15"/>
              <a:pathLst>
                <a:path w="385" h="399">
                  <a:moveTo>
                    <a:pt x="271" y="279"/>
                  </a:moveTo>
                  <a:lnTo>
                    <a:pt x="0" y="399"/>
                  </a:lnTo>
                  <a:lnTo>
                    <a:pt x="385" y="0"/>
                  </a:lnTo>
                  <a:lnTo>
                    <a:pt x="271" y="279"/>
                  </a:lnTo>
                </a:path>
              </a:pathLst>
            </a:custGeom>
            <a:noFill/>
            <a:ln w="1270">
              <a:solidFill>
                <a:srgbClr val="808080"/>
              </a:solidFill>
              <a:round/>
              <a:headEnd/>
              <a:tailEnd/>
            </a:ln>
          </p:spPr>
          <p:txBody>
            <a:bodyPr/>
            <a:lstStyle/>
            <a:p>
              <a:endParaRPr lang="en-US"/>
            </a:p>
          </p:txBody>
        </p:sp>
        <p:sp>
          <p:nvSpPr>
            <p:cNvPr id="17478" name="Freeform 67"/>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close/>
                </a:path>
              </a:pathLst>
            </a:custGeom>
            <a:solidFill>
              <a:srgbClr val="FFFFFF"/>
            </a:solidFill>
            <a:ln w="9525">
              <a:solidFill>
                <a:srgbClr val="808080"/>
              </a:solidFill>
              <a:round/>
              <a:headEnd/>
              <a:tailEnd/>
            </a:ln>
          </p:spPr>
          <p:txBody>
            <a:bodyPr/>
            <a:lstStyle/>
            <a:p>
              <a:endParaRPr lang="en-US"/>
            </a:p>
          </p:txBody>
        </p:sp>
        <p:sp>
          <p:nvSpPr>
            <p:cNvPr id="17479" name="Freeform 68"/>
            <p:cNvSpPr>
              <a:spLocks/>
            </p:cNvSpPr>
            <p:nvPr/>
          </p:nvSpPr>
          <p:spPr bwMode="auto">
            <a:xfrm>
              <a:off x="10508" y="1152"/>
              <a:ext cx="65" cy="314"/>
            </a:xfrm>
            <a:custGeom>
              <a:avLst/>
              <a:gdLst>
                <a:gd name="T0" fmla="*/ 37 w 114"/>
                <a:gd name="T1" fmla="*/ 85 h 570"/>
                <a:gd name="T2" fmla="*/ 0 w 114"/>
                <a:gd name="T3" fmla="*/ 173 h 570"/>
                <a:gd name="T4" fmla="*/ 0 w 114"/>
                <a:gd name="T5" fmla="*/ 0 h 570"/>
                <a:gd name="T6" fmla="*/ 37 w 114"/>
                <a:gd name="T7" fmla="*/ 85 h 570"/>
                <a:gd name="T8" fmla="*/ 0 60000 65536"/>
                <a:gd name="T9" fmla="*/ 0 60000 65536"/>
                <a:gd name="T10" fmla="*/ 0 60000 65536"/>
                <a:gd name="T11" fmla="*/ 0 60000 65536"/>
                <a:gd name="T12" fmla="*/ 0 w 114"/>
                <a:gd name="T13" fmla="*/ 0 h 570"/>
                <a:gd name="T14" fmla="*/ 114 w 114"/>
                <a:gd name="T15" fmla="*/ 570 h 570"/>
              </a:gdLst>
              <a:ahLst/>
              <a:cxnLst>
                <a:cxn ang="T8">
                  <a:pos x="T0" y="T1"/>
                </a:cxn>
                <a:cxn ang="T9">
                  <a:pos x="T2" y="T3"/>
                </a:cxn>
                <a:cxn ang="T10">
                  <a:pos x="T4" y="T5"/>
                </a:cxn>
                <a:cxn ang="T11">
                  <a:pos x="T6" y="T7"/>
                </a:cxn>
              </a:cxnLst>
              <a:rect l="T12" t="T13" r="T14" b="T15"/>
              <a:pathLst>
                <a:path w="114" h="570">
                  <a:moveTo>
                    <a:pt x="114" y="279"/>
                  </a:moveTo>
                  <a:lnTo>
                    <a:pt x="0" y="570"/>
                  </a:lnTo>
                  <a:lnTo>
                    <a:pt x="0" y="0"/>
                  </a:lnTo>
                  <a:lnTo>
                    <a:pt x="114" y="279"/>
                  </a:lnTo>
                </a:path>
              </a:pathLst>
            </a:custGeom>
            <a:noFill/>
            <a:ln w="1270">
              <a:solidFill>
                <a:srgbClr val="808080"/>
              </a:solidFill>
              <a:round/>
              <a:headEnd/>
              <a:tailEnd/>
            </a:ln>
          </p:spPr>
          <p:txBody>
            <a:bodyPr/>
            <a:lstStyle/>
            <a:p>
              <a:endParaRPr lang="en-US"/>
            </a:p>
          </p:txBody>
        </p:sp>
        <p:sp>
          <p:nvSpPr>
            <p:cNvPr id="17480" name="Freeform 69"/>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close/>
                </a:path>
              </a:pathLst>
            </a:custGeom>
            <a:solidFill>
              <a:srgbClr val="324D96"/>
            </a:solidFill>
            <a:ln w="9525">
              <a:solidFill>
                <a:srgbClr val="808080"/>
              </a:solidFill>
              <a:round/>
              <a:headEnd/>
              <a:tailEnd/>
            </a:ln>
          </p:spPr>
          <p:txBody>
            <a:bodyPr/>
            <a:lstStyle/>
            <a:p>
              <a:endParaRPr lang="en-US"/>
            </a:p>
          </p:txBody>
        </p:sp>
        <p:sp>
          <p:nvSpPr>
            <p:cNvPr id="17481" name="Freeform 70"/>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324D96"/>
            </a:solidFill>
            <a:ln w="9525">
              <a:solidFill>
                <a:srgbClr val="808080"/>
              </a:solidFill>
              <a:round/>
              <a:headEnd/>
              <a:tailEnd/>
            </a:ln>
          </p:spPr>
          <p:txBody>
            <a:bodyPr/>
            <a:lstStyle/>
            <a:p>
              <a:endParaRPr lang="en-US"/>
            </a:p>
          </p:txBody>
        </p:sp>
        <p:sp>
          <p:nvSpPr>
            <p:cNvPr id="17482" name="Freeform 71"/>
            <p:cNvSpPr>
              <a:spLocks/>
            </p:cNvSpPr>
            <p:nvPr/>
          </p:nvSpPr>
          <p:spPr bwMode="auto">
            <a:xfrm>
              <a:off x="10523" y="1734"/>
              <a:ext cx="319" cy="558"/>
            </a:xfrm>
            <a:custGeom>
              <a:avLst/>
              <a:gdLst>
                <a:gd name="T0" fmla="*/ 13 w 558"/>
                <a:gd name="T1" fmla="*/ 299 h 1011"/>
                <a:gd name="T2" fmla="*/ 39 w 558"/>
                <a:gd name="T3" fmla="*/ 285 h 1011"/>
                <a:gd name="T4" fmla="*/ 63 w 558"/>
                <a:gd name="T5" fmla="*/ 274 h 1011"/>
                <a:gd name="T6" fmla="*/ 73 w 558"/>
                <a:gd name="T7" fmla="*/ 267 h 1011"/>
                <a:gd name="T8" fmla="*/ 82 w 558"/>
                <a:gd name="T9" fmla="*/ 262 h 1011"/>
                <a:gd name="T10" fmla="*/ 95 w 558"/>
                <a:gd name="T11" fmla="*/ 282 h 1011"/>
                <a:gd name="T12" fmla="*/ 112 w 558"/>
                <a:gd name="T13" fmla="*/ 295 h 1011"/>
                <a:gd name="T14" fmla="*/ 135 w 558"/>
                <a:gd name="T15" fmla="*/ 298 h 1011"/>
                <a:gd name="T16" fmla="*/ 161 w 558"/>
                <a:gd name="T17" fmla="*/ 288 h 1011"/>
                <a:gd name="T18" fmla="*/ 177 w 558"/>
                <a:gd name="T19" fmla="*/ 267 h 1011"/>
                <a:gd name="T20" fmla="*/ 182 w 558"/>
                <a:gd name="T21" fmla="*/ 241 h 1011"/>
                <a:gd name="T22" fmla="*/ 170 w 558"/>
                <a:gd name="T23" fmla="*/ 204 h 1011"/>
                <a:gd name="T24" fmla="*/ 147 w 558"/>
                <a:gd name="T25" fmla="*/ 196 h 1011"/>
                <a:gd name="T26" fmla="*/ 160 w 558"/>
                <a:gd name="T27" fmla="*/ 218 h 1011"/>
                <a:gd name="T28" fmla="*/ 160 w 558"/>
                <a:gd name="T29" fmla="*/ 240 h 1011"/>
                <a:gd name="T30" fmla="*/ 149 w 558"/>
                <a:gd name="T31" fmla="*/ 254 h 1011"/>
                <a:gd name="T32" fmla="*/ 135 w 558"/>
                <a:gd name="T33" fmla="*/ 266 h 1011"/>
                <a:gd name="T34" fmla="*/ 113 w 558"/>
                <a:gd name="T35" fmla="*/ 265 h 1011"/>
                <a:gd name="T36" fmla="*/ 101 w 558"/>
                <a:gd name="T37" fmla="*/ 251 h 1011"/>
                <a:gd name="T38" fmla="*/ 97 w 558"/>
                <a:gd name="T39" fmla="*/ 238 h 1011"/>
                <a:gd name="T40" fmla="*/ 104 w 558"/>
                <a:gd name="T41" fmla="*/ 208 h 1011"/>
                <a:gd name="T42" fmla="*/ 132 w 558"/>
                <a:gd name="T43" fmla="*/ 174 h 1011"/>
                <a:gd name="T44" fmla="*/ 164 w 558"/>
                <a:gd name="T45" fmla="*/ 113 h 1011"/>
                <a:gd name="T46" fmla="*/ 164 w 558"/>
                <a:gd name="T47" fmla="*/ 61 h 1011"/>
                <a:gd name="T48" fmla="*/ 144 w 558"/>
                <a:gd name="T49" fmla="*/ 25 h 1011"/>
                <a:gd name="T50" fmla="*/ 111 w 558"/>
                <a:gd name="T51" fmla="*/ 4 h 1011"/>
                <a:gd name="T52" fmla="*/ 69 w 558"/>
                <a:gd name="T53" fmla="*/ 1 h 1011"/>
                <a:gd name="T54" fmla="*/ 30 w 558"/>
                <a:gd name="T55" fmla="*/ 20 h 1011"/>
                <a:gd name="T56" fmla="*/ 5 w 558"/>
                <a:gd name="T57" fmla="*/ 58 h 1011"/>
                <a:gd name="T58" fmla="*/ 0 w 558"/>
                <a:gd name="T59" fmla="*/ 96 h 1011"/>
                <a:gd name="T60" fmla="*/ 15 w 558"/>
                <a:gd name="T61" fmla="*/ 66 h 1011"/>
                <a:gd name="T62" fmla="*/ 34 w 558"/>
                <a:gd name="T63" fmla="*/ 45 h 1011"/>
                <a:gd name="T64" fmla="*/ 63 w 558"/>
                <a:gd name="T65" fmla="*/ 33 h 1011"/>
                <a:gd name="T66" fmla="*/ 101 w 558"/>
                <a:gd name="T67" fmla="*/ 33 h 1011"/>
                <a:gd name="T68" fmla="*/ 128 w 558"/>
                <a:gd name="T69" fmla="*/ 49 h 1011"/>
                <a:gd name="T70" fmla="*/ 147 w 558"/>
                <a:gd name="T71" fmla="*/ 80 h 1011"/>
                <a:gd name="T72" fmla="*/ 149 w 558"/>
                <a:gd name="T73" fmla="*/ 117 h 1011"/>
                <a:gd name="T74" fmla="*/ 135 w 558"/>
                <a:gd name="T75" fmla="*/ 149 h 1011"/>
                <a:gd name="T76" fmla="*/ 110 w 558"/>
                <a:gd name="T77" fmla="*/ 175 h 1011"/>
                <a:gd name="T78" fmla="*/ 79 w 558"/>
                <a:gd name="T79" fmla="*/ 181 h 1011"/>
                <a:gd name="T80" fmla="*/ 57 w 558"/>
                <a:gd name="T81" fmla="*/ 165 h 1011"/>
                <a:gd name="T82" fmla="*/ 59 w 558"/>
                <a:gd name="T83" fmla="*/ 139 h 1011"/>
                <a:gd name="T84" fmla="*/ 81 w 558"/>
                <a:gd name="T85" fmla="*/ 130 h 1011"/>
                <a:gd name="T86" fmla="*/ 95 w 558"/>
                <a:gd name="T87" fmla="*/ 122 h 1011"/>
                <a:gd name="T88" fmla="*/ 69 w 558"/>
                <a:gd name="T89" fmla="*/ 118 h 1011"/>
                <a:gd name="T90" fmla="*/ 47 w 558"/>
                <a:gd name="T91" fmla="*/ 124 h 1011"/>
                <a:gd name="T92" fmla="*/ 31 w 558"/>
                <a:gd name="T93" fmla="*/ 138 h 1011"/>
                <a:gd name="T94" fmla="*/ 25 w 558"/>
                <a:gd name="T95" fmla="*/ 157 h 1011"/>
                <a:gd name="T96" fmla="*/ 35 w 558"/>
                <a:gd name="T97" fmla="*/ 181 h 1011"/>
                <a:gd name="T98" fmla="*/ 27 w 558"/>
                <a:gd name="T99" fmla="*/ 204 h 1011"/>
                <a:gd name="T100" fmla="*/ 0 w 558"/>
                <a:gd name="T101" fmla="*/ 267 h 10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8"/>
                <a:gd name="T154" fmla="*/ 0 h 1011"/>
                <a:gd name="T155" fmla="*/ 558 w 558"/>
                <a:gd name="T156" fmla="*/ 1011 h 10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8" h="1011">
                  <a:moveTo>
                    <a:pt x="0" y="1011"/>
                  </a:moveTo>
                  <a:lnTo>
                    <a:pt x="33" y="1011"/>
                  </a:lnTo>
                  <a:lnTo>
                    <a:pt x="36" y="998"/>
                  </a:lnTo>
                  <a:lnTo>
                    <a:pt x="36" y="990"/>
                  </a:lnTo>
                  <a:lnTo>
                    <a:pt x="41" y="982"/>
                  </a:lnTo>
                  <a:lnTo>
                    <a:pt x="56" y="973"/>
                  </a:lnTo>
                  <a:lnTo>
                    <a:pt x="69" y="970"/>
                  </a:lnTo>
                  <a:lnTo>
                    <a:pt x="81" y="953"/>
                  </a:lnTo>
                  <a:lnTo>
                    <a:pt x="100" y="945"/>
                  </a:lnTo>
                  <a:lnTo>
                    <a:pt x="120" y="937"/>
                  </a:lnTo>
                  <a:lnTo>
                    <a:pt x="150" y="925"/>
                  </a:lnTo>
                  <a:lnTo>
                    <a:pt x="157" y="925"/>
                  </a:lnTo>
                  <a:lnTo>
                    <a:pt x="173" y="917"/>
                  </a:lnTo>
                  <a:lnTo>
                    <a:pt x="181" y="906"/>
                  </a:lnTo>
                  <a:lnTo>
                    <a:pt x="195" y="901"/>
                  </a:lnTo>
                  <a:lnTo>
                    <a:pt x="198" y="897"/>
                  </a:lnTo>
                  <a:lnTo>
                    <a:pt x="210" y="894"/>
                  </a:lnTo>
                  <a:lnTo>
                    <a:pt x="210" y="889"/>
                  </a:lnTo>
                  <a:lnTo>
                    <a:pt x="214" y="881"/>
                  </a:lnTo>
                  <a:lnTo>
                    <a:pt x="223" y="877"/>
                  </a:lnTo>
                  <a:lnTo>
                    <a:pt x="234" y="861"/>
                  </a:lnTo>
                  <a:lnTo>
                    <a:pt x="238" y="844"/>
                  </a:lnTo>
                  <a:lnTo>
                    <a:pt x="246" y="825"/>
                  </a:lnTo>
                  <a:lnTo>
                    <a:pt x="251" y="844"/>
                  </a:lnTo>
                  <a:lnTo>
                    <a:pt x="251" y="861"/>
                  </a:lnTo>
                  <a:lnTo>
                    <a:pt x="259" y="873"/>
                  </a:lnTo>
                  <a:lnTo>
                    <a:pt x="262" y="889"/>
                  </a:lnTo>
                  <a:lnTo>
                    <a:pt x="271" y="897"/>
                  </a:lnTo>
                  <a:lnTo>
                    <a:pt x="287" y="914"/>
                  </a:lnTo>
                  <a:lnTo>
                    <a:pt x="290" y="925"/>
                  </a:lnTo>
                  <a:lnTo>
                    <a:pt x="304" y="937"/>
                  </a:lnTo>
                  <a:lnTo>
                    <a:pt x="310" y="945"/>
                  </a:lnTo>
                  <a:lnTo>
                    <a:pt x="324" y="953"/>
                  </a:lnTo>
                  <a:lnTo>
                    <a:pt x="335" y="967"/>
                  </a:lnTo>
                  <a:lnTo>
                    <a:pt x="343" y="970"/>
                  </a:lnTo>
                  <a:lnTo>
                    <a:pt x="355" y="973"/>
                  </a:lnTo>
                  <a:lnTo>
                    <a:pt x="371" y="973"/>
                  </a:lnTo>
                  <a:lnTo>
                    <a:pt x="383" y="978"/>
                  </a:lnTo>
                  <a:lnTo>
                    <a:pt x="399" y="978"/>
                  </a:lnTo>
                  <a:lnTo>
                    <a:pt x="413" y="978"/>
                  </a:lnTo>
                  <a:lnTo>
                    <a:pt x="433" y="973"/>
                  </a:lnTo>
                  <a:lnTo>
                    <a:pt x="449" y="970"/>
                  </a:lnTo>
                  <a:lnTo>
                    <a:pt x="464" y="967"/>
                  </a:lnTo>
                  <a:lnTo>
                    <a:pt x="480" y="953"/>
                  </a:lnTo>
                  <a:lnTo>
                    <a:pt x="494" y="945"/>
                  </a:lnTo>
                  <a:lnTo>
                    <a:pt x="500" y="937"/>
                  </a:lnTo>
                  <a:lnTo>
                    <a:pt x="517" y="925"/>
                  </a:lnTo>
                  <a:lnTo>
                    <a:pt x="525" y="901"/>
                  </a:lnTo>
                  <a:lnTo>
                    <a:pt x="533" y="894"/>
                  </a:lnTo>
                  <a:lnTo>
                    <a:pt x="542" y="877"/>
                  </a:lnTo>
                  <a:lnTo>
                    <a:pt x="545" y="861"/>
                  </a:lnTo>
                  <a:lnTo>
                    <a:pt x="550" y="844"/>
                  </a:lnTo>
                  <a:lnTo>
                    <a:pt x="558" y="828"/>
                  </a:lnTo>
                  <a:lnTo>
                    <a:pt x="558" y="813"/>
                  </a:lnTo>
                  <a:lnTo>
                    <a:pt x="558" y="792"/>
                  </a:lnTo>
                  <a:lnTo>
                    <a:pt x="558" y="768"/>
                  </a:lnTo>
                  <a:lnTo>
                    <a:pt x="550" y="735"/>
                  </a:lnTo>
                  <a:lnTo>
                    <a:pt x="545" y="711"/>
                  </a:lnTo>
                  <a:lnTo>
                    <a:pt x="533" y="687"/>
                  </a:lnTo>
                  <a:lnTo>
                    <a:pt x="522" y="668"/>
                  </a:lnTo>
                  <a:lnTo>
                    <a:pt x="500" y="643"/>
                  </a:lnTo>
                  <a:lnTo>
                    <a:pt x="485" y="623"/>
                  </a:lnTo>
                  <a:lnTo>
                    <a:pt x="457" y="610"/>
                  </a:lnTo>
                  <a:lnTo>
                    <a:pt x="436" y="631"/>
                  </a:lnTo>
                  <a:lnTo>
                    <a:pt x="449" y="643"/>
                  </a:lnTo>
                  <a:lnTo>
                    <a:pt x="461" y="659"/>
                  </a:lnTo>
                  <a:lnTo>
                    <a:pt x="472" y="668"/>
                  </a:lnTo>
                  <a:lnTo>
                    <a:pt x="485" y="683"/>
                  </a:lnTo>
                  <a:lnTo>
                    <a:pt x="489" y="696"/>
                  </a:lnTo>
                  <a:lnTo>
                    <a:pt x="489" y="716"/>
                  </a:lnTo>
                  <a:lnTo>
                    <a:pt x="494" y="727"/>
                  </a:lnTo>
                  <a:lnTo>
                    <a:pt x="494" y="744"/>
                  </a:lnTo>
                  <a:lnTo>
                    <a:pt x="494" y="755"/>
                  </a:lnTo>
                  <a:lnTo>
                    <a:pt x="494" y="772"/>
                  </a:lnTo>
                  <a:lnTo>
                    <a:pt x="489" y="788"/>
                  </a:lnTo>
                  <a:lnTo>
                    <a:pt x="485" y="800"/>
                  </a:lnTo>
                  <a:lnTo>
                    <a:pt x="485" y="808"/>
                  </a:lnTo>
                  <a:lnTo>
                    <a:pt x="477" y="816"/>
                  </a:lnTo>
                  <a:lnTo>
                    <a:pt x="469" y="828"/>
                  </a:lnTo>
                  <a:lnTo>
                    <a:pt x="457" y="836"/>
                  </a:lnTo>
                  <a:lnTo>
                    <a:pt x="449" y="849"/>
                  </a:lnTo>
                  <a:lnTo>
                    <a:pt x="444" y="858"/>
                  </a:lnTo>
                  <a:lnTo>
                    <a:pt x="433" y="861"/>
                  </a:lnTo>
                  <a:lnTo>
                    <a:pt x="424" y="864"/>
                  </a:lnTo>
                  <a:lnTo>
                    <a:pt x="413" y="873"/>
                  </a:lnTo>
                  <a:lnTo>
                    <a:pt x="399" y="877"/>
                  </a:lnTo>
                  <a:lnTo>
                    <a:pt x="388" y="877"/>
                  </a:lnTo>
                  <a:lnTo>
                    <a:pt x="376" y="877"/>
                  </a:lnTo>
                  <a:lnTo>
                    <a:pt x="360" y="877"/>
                  </a:lnTo>
                  <a:lnTo>
                    <a:pt x="347" y="869"/>
                  </a:lnTo>
                  <a:lnTo>
                    <a:pt x="332" y="861"/>
                  </a:lnTo>
                  <a:lnTo>
                    <a:pt x="319" y="849"/>
                  </a:lnTo>
                  <a:lnTo>
                    <a:pt x="315" y="844"/>
                  </a:lnTo>
                  <a:lnTo>
                    <a:pt x="307" y="833"/>
                  </a:lnTo>
                  <a:lnTo>
                    <a:pt x="307" y="825"/>
                  </a:lnTo>
                  <a:lnTo>
                    <a:pt x="299" y="816"/>
                  </a:lnTo>
                  <a:lnTo>
                    <a:pt x="299" y="808"/>
                  </a:lnTo>
                  <a:lnTo>
                    <a:pt x="299" y="800"/>
                  </a:lnTo>
                  <a:lnTo>
                    <a:pt x="295" y="788"/>
                  </a:lnTo>
                  <a:lnTo>
                    <a:pt x="295" y="780"/>
                  </a:lnTo>
                  <a:lnTo>
                    <a:pt x="295" y="755"/>
                  </a:lnTo>
                  <a:lnTo>
                    <a:pt x="299" y="740"/>
                  </a:lnTo>
                  <a:lnTo>
                    <a:pt x="307" y="724"/>
                  </a:lnTo>
                  <a:lnTo>
                    <a:pt x="310" y="704"/>
                  </a:lnTo>
                  <a:lnTo>
                    <a:pt x="319" y="683"/>
                  </a:lnTo>
                  <a:lnTo>
                    <a:pt x="332" y="668"/>
                  </a:lnTo>
                  <a:lnTo>
                    <a:pt x="343" y="643"/>
                  </a:lnTo>
                  <a:lnTo>
                    <a:pt x="360" y="626"/>
                  </a:lnTo>
                  <a:lnTo>
                    <a:pt x="376" y="607"/>
                  </a:lnTo>
                  <a:lnTo>
                    <a:pt x="404" y="570"/>
                  </a:lnTo>
                  <a:lnTo>
                    <a:pt x="436" y="534"/>
                  </a:lnTo>
                  <a:lnTo>
                    <a:pt x="457" y="484"/>
                  </a:lnTo>
                  <a:lnTo>
                    <a:pt x="480" y="448"/>
                  </a:lnTo>
                  <a:lnTo>
                    <a:pt x="494" y="408"/>
                  </a:lnTo>
                  <a:lnTo>
                    <a:pt x="500" y="372"/>
                  </a:lnTo>
                  <a:lnTo>
                    <a:pt x="509" y="327"/>
                  </a:lnTo>
                  <a:lnTo>
                    <a:pt x="509" y="288"/>
                  </a:lnTo>
                  <a:lnTo>
                    <a:pt x="509" y="258"/>
                  </a:lnTo>
                  <a:lnTo>
                    <a:pt x="509" y="222"/>
                  </a:lnTo>
                  <a:lnTo>
                    <a:pt x="500" y="199"/>
                  </a:lnTo>
                  <a:lnTo>
                    <a:pt x="494" y="174"/>
                  </a:lnTo>
                  <a:lnTo>
                    <a:pt x="485" y="149"/>
                  </a:lnTo>
                  <a:lnTo>
                    <a:pt x="472" y="129"/>
                  </a:lnTo>
                  <a:lnTo>
                    <a:pt x="457" y="106"/>
                  </a:lnTo>
                  <a:lnTo>
                    <a:pt x="441" y="81"/>
                  </a:lnTo>
                  <a:lnTo>
                    <a:pt x="424" y="61"/>
                  </a:lnTo>
                  <a:lnTo>
                    <a:pt x="404" y="40"/>
                  </a:lnTo>
                  <a:lnTo>
                    <a:pt x="380" y="28"/>
                  </a:lnTo>
                  <a:lnTo>
                    <a:pt x="360" y="20"/>
                  </a:lnTo>
                  <a:lnTo>
                    <a:pt x="340" y="12"/>
                  </a:lnTo>
                  <a:lnTo>
                    <a:pt x="319" y="4"/>
                  </a:lnTo>
                  <a:lnTo>
                    <a:pt x="290" y="4"/>
                  </a:lnTo>
                  <a:lnTo>
                    <a:pt x="262" y="0"/>
                  </a:lnTo>
                  <a:lnTo>
                    <a:pt x="234" y="4"/>
                  </a:lnTo>
                  <a:lnTo>
                    <a:pt x="210" y="4"/>
                  </a:lnTo>
                  <a:lnTo>
                    <a:pt x="186" y="12"/>
                  </a:lnTo>
                  <a:lnTo>
                    <a:pt x="162" y="20"/>
                  </a:lnTo>
                  <a:lnTo>
                    <a:pt x="142" y="28"/>
                  </a:lnTo>
                  <a:lnTo>
                    <a:pt x="114" y="40"/>
                  </a:lnTo>
                  <a:lnTo>
                    <a:pt x="92" y="65"/>
                  </a:lnTo>
                  <a:lnTo>
                    <a:pt x="72" y="85"/>
                  </a:lnTo>
                  <a:lnTo>
                    <a:pt x="56" y="113"/>
                  </a:lnTo>
                  <a:lnTo>
                    <a:pt x="41" y="134"/>
                  </a:lnTo>
                  <a:lnTo>
                    <a:pt x="28" y="162"/>
                  </a:lnTo>
                  <a:lnTo>
                    <a:pt x="16" y="190"/>
                  </a:lnTo>
                  <a:lnTo>
                    <a:pt x="11" y="210"/>
                  </a:lnTo>
                  <a:lnTo>
                    <a:pt x="5" y="243"/>
                  </a:lnTo>
                  <a:lnTo>
                    <a:pt x="0" y="271"/>
                  </a:lnTo>
                  <a:lnTo>
                    <a:pt x="0" y="308"/>
                  </a:lnTo>
                  <a:lnTo>
                    <a:pt x="0" y="316"/>
                  </a:lnTo>
                  <a:lnTo>
                    <a:pt x="33" y="316"/>
                  </a:lnTo>
                  <a:lnTo>
                    <a:pt x="36" y="291"/>
                  </a:lnTo>
                  <a:lnTo>
                    <a:pt x="41" y="271"/>
                  </a:lnTo>
                  <a:lnTo>
                    <a:pt x="41" y="243"/>
                  </a:lnTo>
                  <a:lnTo>
                    <a:pt x="48" y="218"/>
                  </a:lnTo>
                  <a:lnTo>
                    <a:pt x="56" y="207"/>
                  </a:lnTo>
                  <a:lnTo>
                    <a:pt x="69" y="190"/>
                  </a:lnTo>
                  <a:lnTo>
                    <a:pt x="77" y="170"/>
                  </a:lnTo>
                  <a:lnTo>
                    <a:pt x="92" y="157"/>
                  </a:lnTo>
                  <a:lnTo>
                    <a:pt x="105" y="146"/>
                  </a:lnTo>
                  <a:lnTo>
                    <a:pt x="117" y="129"/>
                  </a:lnTo>
                  <a:lnTo>
                    <a:pt x="134" y="121"/>
                  </a:lnTo>
                  <a:lnTo>
                    <a:pt x="153" y="118"/>
                  </a:lnTo>
                  <a:lnTo>
                    <a:pt x="173" y="109"/>
                  </a:lnTo>
                  <a:lnTo>
                    <a:pt x="195" y="106"/>
                  </a:lnTo>
                  <a:lnTo>
                    <a:pt x="214" y="98"/>
                  </a:lnTo>
                  <a:lnTo>
                    <a:pt x="234" y="98"/>
                  </a:lnTo>
                  <a:lnTo>
                    <a:pt x="254" y="98"/>
                  </a:lnTo>
                  <a:lnTo>
                    <a:pt x="287" y="106"/>
                  </a:lnTo>
                  <a:lnTo>
                    <a:pt x="307" y="109"/>
                  </a:lnTo>
                  <a:lnTo>
                    <a:pt x="327" y="118"/>
                  </a:lnTo>
                  <a:lnTo>
                    <a:pt x="343" y="121"/>
                  </a:lnTo>
                  <a:lnTo>
                    <a:pt x="360" y="134"/>
                  </a:lnTo>
                  <a:lnTo>
                    <a:pt x="376" y="149"/>
                  </a:lnTo>
                  <a:lnTo>
                    <a:pt x="391" y="162"/>
                  </a:lnTo>
                  <a:lnTo>
                    <a:pt x="408" y="182"/>
                  </a:lnTo>
                  <a:lnTo>
                    <a:pt x="428" y="199"/>
                  </a:lnTo>
                  <a:lnTo>
                    <a:pt x="436" y="218"/>
                  </a:lnTo>
                  <a:lnTo>
                    <a:pt x="444" y="238"/>
                  </a:lnTo>
                  <a:lnTo>
                    <a:pt x="449" y="263"/>
                  </a:lnTo>
                  <a:lnTo>
                    <a:pt x="457" y="288"/>
                  </a:lnTo>
                  <a:lnTo>
                    <a:pt x="457" y="311"/>
                  </a:lnTo>
                  <a:lnTo>
                    <a:pt x="457" y="336"/>
                  </a:lnTo>
                  <a:lnTo>
                    <a:pt x="457" y="355"/>
                  </a:lnTo>
                  <a:lnTo>
                    <a:pt x="457" y="384"/>
                  </a:lnTo>
                  <a:lnTo>
                    <a:pt x="452" y="405"/>
                  </a:lnTo>
                  <a:lnTo>
                    <a:pt x="444" y="428"/>
                  </a:lnTo>
                  <a:lnTo>
                    <a:pt x="436" y="453"/>
                  </a:lnTo>
                  <a:lnTo>
                    <a:pt x="428" y="469"/>
                  </a:lnTo>
                  <a:lnTo>
                    <a:pt x="413" y="489"/>
                  </a:lnTo>
                  <a:lnTo>
                    <a:pt x="396" y="521"/>
                  </a:lnTo>
                  <a:lnTo>
                    <a:pt x="380" y="537"/>
                  </a:lnTo>
                  <a:lnTo>
                    <a:pt x="368" y="554"/>
                  </a:lnTo>
                  <a:lnTo>
                    <a:pt x="352" y="570"/>
                  </a:lnTo>
                  <a:lnTo>
                    <a:pt x="335" y="574"/>
                  </a:lnTo>
                  <a:lnTo>
                    <a:pt x="319" y="587"/>
                  </a:lnTo>
                  <a:lnTo>
                    <a:pt x="304" y="595"/>
                  </a:lnTo>
                  <a:lnTo>
                    <a:pt x="287" y="595"/>
                  </a:lnTo>
                  <a:lnTo>
                    <a:pt x="262" y="598"/>
                  </a:lnTo>
                  <a:lnTo>
                    <a:pt x="243" y="595"/>
                  </a:lnTo>
                  <a:lnTo>
                    <a:pt x="226" y="590"/>
                  </a:lnTo>
                  <a:lnTo>
                    <a:pt x="210" y="578"/>
                  </a:lnTo>
                  <a:lnTo>
                    <a:pt x="198" y="570"/>
                  </a:lnTo>
                  <a:lnTo>
                    <a:pt x="181" y="554"/>
                  </a:lnTo>
                  <a:lnTo>
                    <a:pt x="173" y="542"/>
                  </a:lnTo>
                  <a:lnTo>
                    <a:pt x="173" y="526"/>
                  </a:lnTo>
                  <a:lnTo>
                    <a:pt x="165" y="498"/>
                  </a:lnTo>
                  <a:lnTo>
                    <a:pt x="173" y="481"/>
                  </a:lnTo>
                  <a:lnTo>
                    <a:pt x="173" y="469"/>
                  </a:lnTo>
                  <a:lnTo>
                    <a:pt x="181" y="456"/>
                  </a:lnTo>
                  <a:lnTo>
                    <a:pt x="195" y="445"/>
                  </a:lnTo>
                  <a:lnTo>
                    <a:pt x="201" y="436"/>
                  </a:lnTo>
                  <a:lnTo>
                    <a:pt x="214" y="428"/>
                  </a:lnTo>
                  <a:lnTo>
                    <a:pt x="234" y="425"/>
                  </a:lnTo>
                  <a:lnTo>
                    <a:pt x="246" y="425"/>
                  </a:lnTo>
                  <a:lnTo>
                    <a:pt x="251" y="425"/>
                  </a:lnTo>
                  <a:lnTo>
                    <a:pt x="262" y="425"/>
                  </a:lnTo>
                  <a:lnTo>
                    <a:pt x="267" y="425"/>
                  </a:lnTo>
                  <a:lnTo>
                    <a:pt x="282" y="428"/>
                  </a:lnTo>
                  <a:lnTo>
                    <a:pt x="290" y="400"/>
                  </a:lnTo>
                  <a:lnTo>
                    <a:pt x="267" y="397"/>
                  </a:lnTo>
                  <a:lnTo>
                    <a:pt x="251" y="388"/>
                  </a:lnTo>
                  <a:lnTo>
                    <a:pt x="238" y="388"/>
                  </a:lnTo>
                  <a:lnTo>
                    <a:pt x="223" y="388"/>
                  </a:lnTo>
                  <a:lnTo>
                    <a:pt x="210" y="388"/>
                  </a:lnTo>
                  <a:lnTo>
                    <a:pt x="195" y="392"/>
                  </a:lnTo>
                  <a:lnTo>
                    <a:pt x="181" y="397"/>
                  </a:lnTo>
                  <a:lnTo>
                    <a:pt x="165" y="397"/>
                  </a:lnTo>
                  <a:lnTo>
                    <a:pt x="153" y="400"/>
                  </a:lnTo>
                  <a:lnTo>
                    <a:pt x="145" y="408"/>
                  </a:lnTo>
                  <a:lnTo>
                    <a:pt x="129" y="417"/>
                  </a:lnTo>
                  <a:lnTo>
                    <a:pt x="120" y="425"/>
                  </a:lnTo>
                  <a:lnTo>
                    <a:pt x="114" y="433"/>
                  </a:lnTo>
                  <a:lnTo>
                    <a:pt x="105" y="445"/>
                  </a:lnTo>
                  <a:lnTo>
                    <a:pt x="97" y="453"/>
                  </a:lnTo>
                  <a:lnTo>
                    <a:pt x="92" y="464"/>
                  </a:lnTo>
                  <a:lnTo>
                    <a:pt x="84" y="469"/>
                  </a:lnTo>
                  <a:lnTo>
                    <a:pt x="81" y="481"/>
                  </a:lnTo>
                  <a:lnTo>
                    <a:pt x="77" y="493"/>
                  </a:lnTo>
                  <a:lnTo>
                    <a:pt x="77" y="517"/>
                  </a:lnTo>
                  <a:lnTo>
                    <a:pt x="81" y="534"/>
                  </a:lnTo>
                  <a:lnTo>
                    <a:pt x="84" y="550"/>
                  </a:lnTo>
                  <a:lnTo>
                    <a:pt x="92" y="565"/>
                  </a:lnTo>
                  <a:lnTo>
                    <a:pt x="100" y="578"/>
                  </a:lnTo>
                  <a:lnTo>
                    <a:pt x="109" y="595"/>
                  </a:lnTo>
                  <a:lnTo>
                    <a:pt x="120" y="610"/>
                  </a:lnTo>
                  <a:lnTo>
                    <a:pt x="142" y="618"/>
                  </a:lnTo>
                  <a:lnTo>
                    <a:pt x="153" y="631"/>
                  </a:lnTo>
                  <a:lnTo>
                    <a:pt x="117" y="646"/>
                  </a:lnTo>
                  <a:lnTo>
                    <a:pt x="84" y="671"/>
                  </a:lnTo>
                  <a:lnTo>
                    <a:pt x="56" y="699"/>
                  </a:lnTo>
                  <a:lnTo>
                    <a:pt x="36" y="735"/>
                  </a:lnTo>
                  <a:lnTo>
                    <a:pt x="20" y="780"/>
                  </a:lnTo>
                  <a:lnTo>
                    <a:pt x="8" y="825"/>
                  </a:lnTo>
                  <a:lnTo>
                    <a:pt x="0" y="877"/>
                  </a:lnTo>
                  <a:lnTo>
                    <a:pt x="0" y="937"/>
                  </a:lnTo>
                  <a:lnTo>
                    <a:pt x="0" y="1011"/>
                  </a:lnTo>
                </a:path>
              </a:pathLst>
            </a:custGeom>
            <a:solidFill>
              <a:srgbClr val="0000FF"/>
            </a:solidFill>
            <a:ln w="1270">
              <a:solidFill>
                <a:srgbClr val="808080"/>
              </a:solidFill>
              <a:round/>
              <a:headEnd/>
              <a:tailEnd/>
            </a:ln>
          </p:spPr>
          <p:txBody>
            <a:bodyPr/>
            <a:lstStyle/>
            <a:p>
              <a:endParaRPr lang="en-US"/>
            </a:p>
          </p:txBody>
        </p:sp>
        <p:sp>
          <p:nvSpPr>
            <p:cNvPr id="17483" name="Freeform 72"/>
            <p:cNvSpPr>
              <a:spLocks/>
            </p:cNvSpPr>
            <p:nvPr/>
          </p:nvSpPr>
          <p:spPr bwMode="auto">
            <a:xfrm>
              <a:off x="10539" y="2091"/>
              <a:ext cx="150" cy="135"/>
            </a:xfrm>
            <a:custGeom>
              <a:avLst/>
              <a:gdLst>
                <a:gd name="T0" fmla="*/ 86 w 262"/>
                <a:gd name="T1" fmla="*/ 0 h 248"/>
                <a:gd name="T2" fmla="*/ 83 w 262"/>
                <a:gd name="T3" fmla="*/ 5 h 248"/>
                <a:gd name="T4" fmla="*/ 80 w 262"/>
                <a:gd name="T5" fmla="*/ 11 h 248"/>
                <a:gd name="T6" fmla="*/ 77 w 262"/>
                <a:gd name="T7" fmla="*/ 15 h 248"/>
                <a:gd name="T8" fmla="*/ 74 w 262"/>
                <a:gd name="T9" fmla="*/ 22 h 248"/>
                <a:gd name="T10" fmla="*/ 72 w 262"/>
                <a:gd name="T11" fmla="*/ 26 h 248"/>
                <a:gd name="T12" fmla="*/ 68 w 262"/>
                <a:gd name="T13" fmla="*/ 28 h 248"/>
                <a:gd name="T14" fmla="*/ 65 w 262"/>
                <a:gd name="T15" fmla="*/ 32 h 248"/>
                <a:gd name="T16" fmla="*/ 61 w 262"/>
                <a:gd name="T17" fmla="*/ 34 h 248"/>
                <a:gd name="T18" fmla="*/ 58 w 262"/>
                <a:gd name="T19" fmla="*/ 40 h 248"/>
                <a:gd name="T20" fmla="*/ 56 w 262"/>
                <a:gd name="T21" fmla="*/ 42 h 248"/>
                <a:gd name="T22" fmla="*/ 53 w 262"/>
                <a:gd name="T23" fmla="*/ 43 h 248"/>
                <a:gd name="T24" fmla="*/ 49 w 262"/>
                <a:gd name="T25" fmla="*/ 47 h 248"/>
                <a:gd name="T26" fmla="*/ 46 w 262"/>
                <a:gd name="T27" fmla="*/ 48 h 248"/>
                <a:gd name="T28" fmla="*/ 41 w 262"/>
                <a:gd name="T29" fmla="*/ 51 h 248"/>
                <a:gd name="T30" fmla="*/ 38 w 262"/>
                <a:gd name="T31" fmla="*/ 52 h 248"/>
                <a:gd name="T32" fmla="*/ 33 w 262"/>
                <a:gd name="T33" fmla="*/ 53 h 248"/>
                <a:gd name="T34" fmla="*/ 29 w 262"/>
                <a:gd name="T35" fmla="*/ 56 h 248"/>
                <a:gd name="T36" fmla="*/ 23 w 262"/>
                <a:gd name="T37" fmla="*/ 59 h 248"/>
                <a:gd name="T38" fmla="*/ 18 w 262"/>
                <a:gd name="T39" fmla="*/ 60 h 248"/>
                <a:gd name="T40" fmla="*/ 14 w 262"/>
                <a:gd name="T41" fmla="*/ 64 h 248"/>
                <a:gd name="T42" fmla="*/ 11 w 262"/>
                <a:gd name="T43" fmla="*/ 64 h 248"/>
                <a:gd name="T44" fmla="*/ 8 w 262"/>
                <a:gd name="T45" fmla="*/ 66 h 248"/>
                <a:gd name="T46" fmla="*/ 5 w 262"/>
                <a:gd name="T47" fmla="*/ 70 h 248"/>
                <a:gd name="T48" fmla="*/ 3 w 262"/>
                <a:gd name="T49" fmla="*/ 71 h 248"/>
                <a:gd name="T50" fmla="*/ 0 w 262"/>
                <a:gd name="T51" fmla="*/ 73 h 248"/>
                <a:gd name="T52" fmla="*/ 2 w 262"/>
                <a:gd name="T53" fmla="*/ 59 h 248"/>
                <a:gd name="T54" fmla="*/ 6 w 262"/>
                <a:gd name="T55" fmla="*/ 43 h 248"/>
                <a:gd name="T56" fmla="*/ 12 w 262"/>
                <a:gd name="T57" fmla="*/ 28 h 248"/>
                <a:gd name="T58" fmla="*/ 20 w 262"/>
                <a:gd name="T59" fmla="*/ 16 h 248"/>
                <a:gd name="T60" fmla="*/ 32 w 262"/>
                <a:gd name="T61" fmla="*/ 10 h 248"/>
                <a:gd name="T62" fmla="*/ 46 w 262"/>
                <a:gd name="T63" fmla="*/ 5 h 248"/>
                <a:gd name="T64" fmla="*/ 60 w 262"/>
                <a:gd name="T65" fmla="*/ 2 h 248"/>
                <a:gd name="T66" fmla="*/ 77 w 262"/>
                <a:gd name="T67" fmla="*/ 0 h 248"/>
                <a:gd name="T68" fmla="*/ 86 w 262"/>
                <a:gd name="T69" fmla="*/ 0 h 2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8"/>
                <a:gd name="T107" fmla="*/ 262 w 262"/>
                <a:gd name="T108" fmla="*/ 248 h 2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8">
                  <a:moveTo>
                    <a:pt x="262" y="0"/>
                  </a:move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close/>
                </a:path>
              </a:pathLst>
            </a:custGeom>
            <a:solidFill>
              <a:srgbClr val="FFFFFF"/>
            </a:solidFill>
            <a:ln w="9525">
              <a:solidFill>
                <a:srgbClr val="808080"/>
              </a:solidFill>
              <a:round/>
              <a:headEnd/>
              <a:tailEnd/>
            </a:ln>
          </p:spPr>
          <p:txBody>
            <a:bodyPr/>
            <a:lstStyle/>
            <a:p>
              <a:endParaRPr lang="en-US"/>
            </a:p>
          </p:txBody>
        </p:sp>
        <p:sp>
          <p:nvSpPr>
            <p:cNvPr id="17484" name="Freeform 73"/>
            <p:cNvSpPr>
              <a:spLocks/>
            </p:cNvSpPr>
            <p:nvPr/>
          </p:nvSpPr>
          <p:spPr bwMode="auto">
            <a:xfrm>
              <a:off x="10539" y="2091"/>
              <a:ext cx="150" cy="135"/>
            </a:xfrm>
            <a:custGeom>
              <a:avLst/>
              <a:gdLst>
                <a:gd name="T0" fmla="*/ 86 w 262"/>
                <a:gd name="T1" fmla="*/ 0 h 248"/>
                <a:gd name="T2" fmla="*/ 86 w 262"/>
                <a:gd name="T3" fmla="*/ 0 h 248"/>
                <a:gd name="T4" fmla="*/ 83 w 262"/>
                <a:gd name="T5" fmla="*/ 5 h 248"/>
                <a:gd name="T6" fmla="*/ 80 w 262"/>
                <a:gd name="T7" fmla="*/ 11 h 248"/>
                <a:gd name="T8" fmla="*/ 77 w 262"/>
                <a:gd name="T9" fmla="*/ 15 h 248"/>
                <a:gd name="T10" fmla="*/ 74 w 262"/>
                <a:gd name="T11" fmla="*/ 22 h 248"/>
                <a:gd name="T12" fmla="*/ 72 w 262"/>
                <a:gd name="T13" fmla="*/ 26 h 248"/>
                <a:gd name="T14" fmla="*/ 68 w 262"/>
                <a:gd name="T15" fmla="*/ 28 h 248"/>
                <a:gd name="T16" fmla="*/ 65 w 262"/>
                <a:gd name="T17" fmla="*/ 32 h 248"/>
                <a:gd name="T18" fmla="*/ 61 w 262"/>
                <a:gd name="T19" fmla="*/ 34 h 248"/>
                <a:gd name="T20" fmla="*/ 58 w 262"/>
                <a:gd name="T21" fmla="*/ 40 h 248"/>
                <a:gd name="T22" fmla="*/ 56 w 262"/>
                <a:gd name="T23" fmla="*/ 42 h 248"/>
                <a:gd name="T24" fmla="*/ 53 w 262"/>
                <a:gd name="T25" fmla="*/ 43 h 248"/>
                <a:gd name="T26" fmla="*/ 49 w 262"/>
                <a:gd name="T27" fmla="*/ 47 h 248"/>
                <a:gd name="T28" fmla="*/ 46 w 262"/>
                <a:gd name="T29" fmla="*/ 48 h 248"/>
                <a:gd name="T30" fmla="*/ 41 w 262"/>
                <a:gd name="T31" fmla="*/ 51 h 248"/>
                <a:gd name="T32" fmla="*/ 38 w 262"/>
                <a:gd name="T33" fmla="*/ 52 h 248"/>
                <a:gd name="T34" fmla="*/ 33 w 262"/>
                <a:gd name="T35" fmla="*/ 53 h 248"/>
                <a:gd name="T36" fmla="*/ 29 w 262"/>
                <a:gd name="T37" fmla="*/ 56 h 248"/>
                <a:gd name="T38" fmla="*/ 23 w 262"/>
                <a:gd name="T39" fmla="*/ 59 h 248"/>
                <a:gd name="T40" fmla="*/ 18 w 262"/>
                <a:gd name="T41" fmla="*/ 60 h 248"/>
                <a:gd name="T42" fmla="*/ 14 w 262"/>
                <a:gd name="T43" fmla="*/ 64 h 248"/>
                <a:gd name="T44" fmla="*/ 11 w 262"/>
                <a:gd name="T45" fmla="*/ 64 h 248"/>
                <a:gd name="T46" fmla="*/ 8 w 262"/>
                <a:gd name="T47" fmla="*/ 66 h 248"/>
                <a:gd name="T48" fmla="*/ 5 w 262"/>
                <a:gd name="T49" fmla="*/ 70 h 248"/>
                <a:gd name="T50" fmla="*/ 3 w 262"/>
                <a:gd name="T51" fmla="*/ 71 h 248"/>
                <a:gd name="T52" fmla="*/ 0 w 262"/>
                <a:gd name="T53" fmla="*/ 73 h 248"/>
                <a:gd name="T54" fmla="*/ 2 w 262"/>
                <a:gd name="T55" fmla="*/ 59 h 248"/>
                <a:gd name="T56" fmla="*/ 6 w 262"/>
                <a:gd name="T57" fmla="*/ 43 h 248"/>
                <a:gd name="T58" fmla="*/ 12 w 262"/>
                <a:gd name="T59" fmla="*/ 28 h 248"/>
                <a:gd name="T60" fmla="*/ 20 w 262"/>
                <a:gd name="T61" fmla="*/ 16 h 248"/>
                <a:gd name="T62" fmla="*/ 32 w 262"/>
                <a:gd name="T63" fmla="*/ 10 h 248"/>
                <a:gd name="T64" fmla="*/ 46 w 262"/>
                <a:gd name="T65" fmla="*/ 5 h 248"/>
                <a:gd name="T66" fmla="*/ 60 w 262"/>
                <a:gd name="T67" fmla="*/ 2 h 248"/>
                <a:gd name="T68" fmla="*/ 77 w 262"/>
                <a:gd name="T69" fmla="*/ 0 h 248"/>
                <a:gd name="T70" fmla="*/ 86 w 262"/>
                <a:gd name="T71" fmla="*/ 0 h 24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8"/>
                <a:gd name="T110" fmla="*/ 262 w 262"/>
                <a:gd name="T111" fmla="*/ 248 h 24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8">
                  <a:moveTo>
                    <a:pt x="262" y="0"/>
                  </a:moveTo>
                  <a:lnTo>
                    <a:pt x="262" y="0"/>
                  </a:lnTo>
                  <a:lnTo>
                    <a:pt x="254" y="17"/>
                  </a:lnTo>
                  <a:lnTo>
                    <a:pt x="243" y="37"/>
                  </a:lnTo>
                  <a:lnTo>
                    <a:pt x="234" y="50"/>
                  </a:lnTo>
                  <a:lnTo>
                    <a:pt x="226" y="73"/>
                  </a:lnTo>
                  <a:lnTo>
                    <a:pt x="218" y="86"/>
                  </a:lnTo>
                  <a:lnTo>
                    <a:pt x="206" y="94"/>
                  </a:lnTo>
                  <a:lnTo>
                    <a:pt x="198" y="106"/>
                  </a:lnTo>
                  <a:lnTo>
                    <a:pt x="186" y="114"/>
                  </a:lnTo>
                  <a:lnTo>
                    <a:pt x="178" y="134"/>
                  </a:lnTo>
                  <a:lnTo>
                    <a:pt x="170" y="142"/>
                  </a:lnTo>
                  <a:lnTo>
                    <a:pt x="162" y="146"/>
                  </a:lnTo>
                  <a:lnTo>
                    <a:pt x="150" y="159"/>
                  </a:lnTo>
                  <a:lnTo>
                    <a:pt x="142" y="162"/>
                  </a:lnTo>
                  <a:lnTo>
                    <a:pt x="125" y="170"/>
                  </a:lnTo>
                  <a:lnTo>
                    <a:pt x="117" y="175"/>
                  </a:lnTo>
                  <a:lnTo>
                    <a:pt x="101" y="179"/>
                  </a:lnTo>
                  <a:lnTo>
                    <a:pt x="89" y="187"/>
                  </a:lnTo>
                  <a:lnTo>
                    <a:pt x="72" y="198"/>
                  </a:lnTo>
                  <a:lnTo>
                    <a:pt x="56" y="203"/>
                  </a:lnTo>
                  <a:lnTo>
                    <a:pt x="44" y="215"/>
                  </a:lnTo>
                  <a:lnTo>
                    <a:pt x="33" y="215"/>
                  </a:lnTo>
                  <a:lnTo>
                    <a:pt x="25" y="223"/>
                  </a:lnTo>
                  <a:lnTo>
                    <a:pt x="16" y="235"/>
                  </a:lnTo>
                  <a:lnTo>
                    <a:pt x="8" y="240"/>
                  </a:lnTo>
                  <a:lnTo>
                    <a:pt x="0" y="248"/>
                  </a:lnTo>
                  <a:lnTo>
                    <a:pt x="5" y="198"/>
                  </a:lnTo>
                  <a:lnTo>
                    <a:pt x="20" y="146"/>
                  </a:lnTo>
                  <a:lnTo>
                    <a:pt x="36" y="94"/>
                  </a:lnTo>
                  <a:lnTo>
                    <a:pt x="61" y="53"/>
                  </a:lnTo>
                  <a:lnTo>
                    <a:pt x="97" y="33"/>
                  </a:lnTo>
                  <a:lnTo>
                    <a:pt x="142" y="17"/>
                  </a:lnTo>
                  <a:lnTo>
                    <a:pt x="182" y="8"/>
                  </a:lnTo>
                  <a:lnTo>
                    <a:pt x="234" y="0"/>
                  </a:lnTo>
                  <a:lnTo>
                    <a:pt x="262" y="0"/>
                  </a:lnTo>
                </a:path>
              </a:pathLst>
            </a:custGeom>
            <a:noFill/>
            <a:ln w="1270">
              <a:solidFill>
                <a:srgbClr val="808080"/>
              </a:solidFill>
              <a:round/>
              <a:headEnd/>
              <a:tailEnd/>
            </a:ln>
          </p:spPr>
          <p:txBody>
            <a:bodyPr/>
            <a:lstStyle/>
            <a:p>
              <a:endParaRPr lang="en-US"/>
            </a:p>
          </p:txBody>
        </p:sp>
        <p:sp>
          <p:nvSpPr>
            <p:cNvPr id="17485" name="Freeform 74"/>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2 h 584"/>
                <a:gd name="T92" fmla="*/ 207 w 1028"/>
                <a:gd name="T93" fmla="*/ 107 h 584"/>
                <a:gd name="T94" fmla="*/ 204 w 1028"/>
                <a:gd name="T95" fmla="*/ 128 h 584"/>
                <a:gd name="T96" fmla="*/ 188 w 1028"/>
                <a:gd name="T97" fmla="*/ 144 h 584"/>
                <a:gd name="T98" fmla="*/ 171 w 1028"/>
                <a:gd name="T99" fmla="*/ 153 h 584"/>
                <a:gd name="T100" fmla="*/ 155 w 1028"/>
                <a:gd name="T101" fmla="*/ 152 h 584"/>
                <a:gd name="T102" fmla="*/ 137 w 1028"/>
                <a:gd name="T103" fmla="*/ 143 h 584"/>
                <a:gd name="T104" fmla="*/ 111 w 1028"/>
                <a:gd name="T105" fmla="*/ 152 h 584"/>
                <a:gd name="T106" fmla="*/ 45 w 1028"/>
                <a:gd name="T107" fmla="*/ 179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close/>
                </a:path>
              </a:pathLst>
            </a:custGeom>
            <a:solidFill>
              <a:srgbClr val="324D96"/>
            </a:solidFill>
            <a:ln w="9525">
              <a:solidFill>
                <a:srgbClr val="808080"/>
              </a:solidFill>
              <a:round/>
              <a:headEnd/>
              <a:tailEnd/>
            </a:ln>
          </p:spPr>
          <p:txBody>
            <a:bodyPr/>
            <a:lstStyle/>
            <a:p>
              <a:endParaRPr lang="en-US"/>
            </a:p>
          </p:txBody>
        </p:sp>
        <p:sp>
          <p:nvSpPr>
            <p:cNvPr id="17486" name="Freeform 75"/>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324D96"/>
            </a:solidFill>
            <a:ln w="9525">
              <a:solidFill>
                <a:srgbClr val="808080"/>
              </a:solidFill>
              <a:round/>
              <a:headEnd/>
              <a:tailEnd/>
            </a:ln>
          </p:spPr>
          <p:txBody>
            <a:bodyPr/>
            <a:lstStyle/>
            <a:p>
              <a:endParaRPr lang="en-US"/>
            </a:p>
          </p:txBody>
        </p:sp>
        <p:sp>
          <p:nvSpPr>
            <p:cNvPr id="17487" name="Freeform 76"/>
            <p:cNvSpPr>
              <a:spLocks/>
            </p:cNvSpPr>
            <p:nvPr/>
          </p:nvSpPr>
          <p:spPr bwMode="auto">
            <a:xfrm>
              <a:off x="9676" y="1128"/>
              <a:ext cx="587" cy="323"/>
            </a:xfrm>
            <a:custGeom>
              <a:avLst/>
              <a:gdLst>
                <a:gd name="T0" fmla="*/ 11 w 1028"/>
                <a:gd name="T1" fmla="*/ 165 h 584"/>
                <a:gd name="T2" fmla="*/ 24 w 1028"/>
                <a:gd name="T3" fmla="*/ 139 h 584"/>
                <a:gd name="T4" fmla="*/ 35 w 1028"/>
                <a:gd name="T5" fmla="*/ 119 h 584"/>
                <a:gd name="T6" fmla="*/ 45 w 1028"/>
                <a:gd name="T7" fmla="*/ 107 h 584"/>
                <a:gd name="T8" fmla="*/ 50 w 1028"/>
                <a:gd name="T9" fmla="*/ 96 h 584"/>
                <a:gd name="T10" fmla="*/ 29 w 1028"/>
                <a:gd name="T11" fmla="*/ 84 h 584"/>
                <a:gd name="T12" fmla="*/ 13 w 1028"/>
                <a:gd name="T13" fmla="*/ 69 h 584"/>
                <a:gd name="T14" fmla="*/ 12 w 1028"/>
                <a:gd name="T15" fmla="*/ 46 h 584"/>
                <a:gd name="T16" fmla="*/ 21 w 1028"/>
                <a:gd name="T17" fmla="*/ 19 h 584"/>
                <a:gd name="T18" fmla="*/ 44 w 1028"/>
                <a:gd name="T19" fmla="*/ 4 h 584"/>
                <a:gd name="T20" fmla="*/ 74 w 1028"/>
                <a:gd name="T21" fmla="*/ 0 h 584"/>
                <a:gd name="T22" fmla="*/ 115 w 1028"/>
                <a:gd name="T23" fmla="*/ 11 h 584"/>
                <a:gd name="T24" fmla="*/ 120 w 1028"/>
                <a:gd name="T25" fmla="*/ 35 h 584"/>
                <a:gd name="T26" fmla="*/ 99 w 1028"/>
                <a:gd name="T27" fmla="*/ 20 h 584"/>
                <a:gd name="T28" fmla="*/ 75 w 1028"/>
                <a:gd name="T29" fmla="*/ 23 h 584"/>
                <a:gd name="T30" fmla="*/ 57 w 1028"/>
                <a:gd name="T31" fmla="*/ 33 h 584"/>
                <a:gd name="T32" fmla="*/ 45 w 1028"/>
                <a:gd name="T33" fmla="*/ 48 h 584"/>
                <a:gd name="T34" fmla="*/ 47 w 1028"/>
                <a:gd name="T35" fmla="*/ 69 h 584"/>
                <a:gd name="T36" fmla="*/ 62 w 1028"/>
                <a:gd name="T37" fmla="*/ 82 h 584"/>
                <a:gd name="T38" fmla="*/ 77 w 1028"/>
                <a:gd name="T39" fmla="*/ 84 h 584"/>
                <a:gd name="T40" fmla="*/ 108 w 1028"/>
                <a:gd name="T41" fmla="*/ 77 h 584"/>
                <a:gd name="T42" fmla="*/ 140 w 1028"/>
                <a:gd name="T43" fmla="*/ 53 h 584"/>
                <a:gd name="T44" fmla="*/ 173 w 1028"/>
                <a:gd name="T45" fmla="*/ 34 h 584"/>
                <a:gd name="T46" fmla="*/ 210 w 1028"/>
                <a:gd name="T47" fmla="*/ 18 h 584"/>
                <a:gd name="T48" fmla="*/ 242 w 1028"/>
                <a:gd name="T49" fmla="*/ 15 h 584"/>
                <a:gd name="T50" fmla="*/ 286 w 1028"/>
                <a:gd name="T51" fmla="*/ 24 h 584"/>
                <a:gd name="T52" fmla="*/ 320 w 1028"/>
                <a:gd name="T53" fmla="*/ 51 h 584"/>
                <a:gd name="T54" fmla="*/ 335 w 1028"/>
                <a:gd name="T55" fmla="*/ 85 h 584"/>
                <a:gd name="T56" fmla="*/ 328 w 1028"/>
                <a:gd name="T57" fmla="*/ 127 h 584"/>
                <a:gd name="T58" fmla="*/ 300 w 1028"/>
                <a:gd name="T59" fmla="*/ 162 h 584"/>
                <a:gd name="T60" fmla="*/ 256 w 1028"/>
                <a:gd name="T61" fmla="*/ 178 h 584"/>
                <a:gd name="T62" fmla="*/ 239 w 1028"/>
                <a:gd name="T63" fmla="*/ 169 h 584"/>
                <a:gd name="T64" fmla="*/ 274 w 1028"/>
                <a:gd name="T65" fmla="*/ 157 h 584"/>
                <a:gd name="T66" fmla="*/ 295 w 1028"/>
                <a:gd name="T67" fmla="*/ 133 h 584"/>
                <a:gd name="T68" fmla="*/ 304 w 1028"/>
                <a:gd name="T69" fmla="*/ 102 h 584"/>
                <a:gd name="T70" fmla="*/ 295 w 1028"/>
                <a:gd name="T71" fmla="*/ 69 h 584"/>
                <a:gd name="T72" fmla="*/ 269 w 1028"/>
                <a:gd name="T73" fmla="*/ 43 h 584"/>
                <a:gd name="T74" fmla="*/ 233 w 1028"/>
                <a:gd name="T75" fmla="*/ 33 h 584"/>
                <a:gd name="T76" fmla="*/ 192 w 1028"/>
                <a:gd name="T77" fmla="*/ 37 h 584"/>
                <a:gd name="T78" fmla="*/ 159 w 1028"/>
                <a:gd name="T79" fmla="*/ 56 h 584"/>
                <a:gd name="T80" fmla="*/ 137 w 1028"/>
                <a:gd name="T81" fmla="*/ 82 h 584"/>
                <a:gd name="T82" fmla="*/ 143 w 1028"/>
                <a:gd name="T83" fmla="*/ 111 h 584"/>
                <a:gd name="T84" fmla="*/ 156 w 1028"/>
                <a:gd name="T85" fmla="*/ 123 h 584"/>
                <a:gd name="T86" fmla="*/ 174 w 1028"/>
                <a:gd name="T87" fmla="*/ 125 h 584"/>
                <a:gd name="T88" fmla="*/ 194 w 1028"/>
                <a:gd name="T89" fmla="*/ 108 h 584"/>
                <a:gd name="T90" fmla="*/ 195 w 1028"/>
                <a:gd name="T91" fmla="*/ 93 h 584"/>
                <a:gd name="T92" fmla="*/ 207 w 1028"/>
                <a:gd name="T93" fmla="*/ 102 h 584"/>
                <a:gd name="T94" fmla="*/ 204 w 1028"/>
                <a:gd name="T95" fmla="*/ 125 h 584"/>
                <a:gd name="T96" fmla="*/ 192 w 1028"/>
                <a:gd name="T97" fmla="*/ 142 h 584"/>
                <a:gd name="T98" fmla="*/ 174 w 1028"/>
                <a:gd name="T99" fmla="*/ 153 h 584"/>
                <a:gd name="T100" fmla="*/ 156 w 1028"/>
                <a:gd name="T101" fmla="*/ 153 h 584"/>
                <a:gd name="T102" fmla="*/ 144 w 1028"/>
                <a:gd name="T103" fmla="*/ 145 h 584"/>
                <a:gd name="T104" fmla="*/ 120 w 1028"/>
                <a:gd name="T105" fmla="*/ 142 h 584"/>
                <a:gd name="T106" fmla="*/ 62 w 1028"/>
                <a:gd name="T107" fmla="*/ 178 h 5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4"/>
                <a:gd name="T164" fmla="*/ 1028 w 1028"/>
                <a:gd name="T165" fmla="*/ 584 h 58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4">
                  <a:moveTo>
                    <a:pt x="0" y="584"/>
                  </a:moveTo>
                  <a:lnTo>
                    <a:pt x="0" y="553"/>
                  </a:lnTo>
                  <a:lnTo>
                    <a:pt x="13" y="553"/>
                  </a:lnTo>
                  <a:lnTo>
                    <a:pt x="22" y="548"/>
                  </a:lnTo>
                  <a:lnTo>
                    <a:pt x="33" y="540"/>
                  </a:lnTo>
                  <a:lnTo>
                    <a:pt x="41" y="528"/>
                  </a:lnTo>
                  <a:lnTo>
                    <a:pt x="50" y="512"/>
                  </a:lnTo>
                  <a:lnTo>
                    <a:pt x="58" y="500"/>
                  </a:lnTo>
                  <a:lnTo>
                    <a:pt x="65" y="475"/>
                  </a:lnTo>
                  <a:lnTo>
                    <a:pt x="73" y="456"/>
                  </a:lnTo>
                  <a:lnTo>
                    <a:pt x="89" y="431"/>
                  </a:lnTo>
                  <a:lnTo>
                    <a:pt x="94" y="419"/>
                  </a:lnTo>
                  <a:lnTo>
                    <a:pt x="98" y="408"/>
                  </a:lnTo>
                  <a:lnTo>
                    <a:pt x="101" y="399"/>
                  </a:lnTo>
                  <a:lnTo>
                    <a:pt x="106" y="391"/>
                  </a:lnTo>
                  <a:lnTo>
                    <a:pt x="109" y="383"/>
                  </a:lnTo>
                  <a:lnTo>
                    <a:pt x="117" y="378"/>
                  </a:lnTo>
                  <a:lnTo>
                    <a:pt x="122" y="363"/>
                  </a:lnTo>
                  <a:lnTo>
                    <a:pt x="131" y="358"/>
                  </a:lnTo>
                  <a:lnTo>
                    <a:pt x="137" y="350"/>
                  </a:lnTo>
                  <a:lnTo>
                    <a:pt x="150" y="338"/>
                  </a:lnTo>
                  <a:lnTo>
                    <a:pt x="167" y="330"/>
                  </a:lnTo>
                  <a:lnTo>
                    <a:pt x="190" y="322"/>
                  </a:lnTo>
                  <a:lnTo>
                    <a:pt x="170" y="322"/>
                  </a:lnTo>
                  <a:lnTo>
                    <a:pt x="154" y="314"/>
                  </a:lnTo>
                  <a:lnTo>
                    <a:pt x="137" y="314"/>
                  </a:lnTo>
                  <a:lnTo>
                    <a:pt x="122" y="305"/>
                  </a:lnTo>
                  <a:lnTo>
                    <a:pt x="109" y="302"/>
                  </a:lnTo>
                  <a:lnTo>
                    <a:pt x="98" y="282"/>
                  </a:lnTo>
                  <a:lnTo>
                    <a:pt x="89" y="274"/>
                  </a:lnTo>
                  <a:lnTo>
                    <a:pt x="73" y="269"/>
                  </a:lnTo>
                  <a:lnTo>
                    <a:pt x="65" y="257"/>
                  </a:lnTo>
                  <a:lnTo>
                    <a:pt x="58" y="246"/>
                  </a:lnTo>
                  <a:lnTo>
                    <a:pt x="50" y="233"/>
                  </a:lnTo>
                  <a:lnTo>
                    <a:pt x="41" y="226"/>
                  </a:lnTo>
                  <a:lnTo>
                    <a:pt x="41" y="209"/>
                  </a:lnTo>
                  <a:lnTo>
                    <a:pt x="36" y="193"/>
                  </a:lnTo>
                  <a:lnTo>
                    <a:pt x="36" y="181"/>
                  </a:lnTo>
                  <a:lnTo>
                    <a:pt x="36" y="168"/>
                  </a:lnTo>
                  <a:lnTo>
                    <a:pt x="36" y="152"/>
                  </a:lnTo>
                  <a:lnTo>
                    <a:pt x="41" y="132"/>
                  </a:lnTo>
                  <a:lnTo>
                    <a:pt x="41" y="115"/>
                  </a:lnTo>
                  <a:lnTo>
                    <a:pt x="50" y="104"/>
                  </a:lnTo>
                  <a:lnTo>
                    <a:pt x="53" y="84"/>
                  </a:lnTo>
                  <a:lnTo>
                    <a:pt x="65" y="64"/>
                  </a:lnTo>
                  <a:lnTo>
                    <a:pt x="73" y="56"/>
                  </a:lnTo>
                  <a:lnTo>
                    <a:pt x="94" y="39"/>
                  </a:lnTo>
                  <a:lnTo>
                    <a:pt x="106" y="36"/>
                  </a:lnTo>
                  <a:lnTo>
                    <a:pt x="117" y="23"/>
                  </a:lnTo>
                  <a:lnTo>
                    <a:pt x="134" y="15"/>
                  </a:lnTo>
                  <a:lnTo>
                    <a:pt x="150" y="11"/>
                  </a:lnTo>
                  <a:lnTo>
                    <a:pt x="167" y="6"/>
                  </a:lnTo>
                  <a:lnTo>
                    <a:pt x="187" y="3"/>
                  </a:lnTo>
                  <a:lnTo>
                    <a:pt x="207" y="0"/>
                  </a:lnTo>
                  <a:lnTo>
                    <a:pt x="226" y="0"/>
                  </a:lnTo>
                  <a:lnTo>
                    <a:pt x="251" y="3"/>
                  </a:lnTo>
                  <a:lnTo>
                    <a:pt x="284" y="6"/>
                  </a:lnTo>
                  <a:lnTo>
                    <a:pt x="307" y="15"/>
                  </a:lnTo>
                  <a:lnTo>
                    <a:pt x="332" y="23"/>
                  </a:lnTo>
                  <a:lnTo>
                    <a:pt x="352" y="36"/>
                  </a:lnTo>
                  <a:lnTo>
                    <a:pt x="377" y="59"/>
                  </a:lnTo>
                  <a:lnTo>
                    <a:pt x="393" y="79"/>
                  </a:lnTo>
                  <a:lnTo>
                    <a:pt x="408" y="109"/>
                  </a:lnTo>
                  <a:lnTo>
                    <a:pt x="385" y="132"/>
                  </a:lnTo>
                  <a:lnTo>
                    <a:pt x="369" y="115"/>
                  </a:lnTo>
                  <a:lnTo>
                    <a:pt x="360" y="109"/>
                  </a:lnTo>
                  <a:lnTo>
                    <a:pt x="349" y="92"/>
                  </a:lnTo>
                  <a:lnTo>
                    <a:pt x="332" y="84"/>
                  </a:lnTo>
                  <a:lnTo>
                    <a:pt x="316" y="76"/>
                  </a:lnTo>
                  <a:lnTo>
                    <a:pt x="304" y="67"/>
                  </a:lnTo>
                  <a:lnTo>
                    <a:pt x="291" y="64"/>
                  </a:lnTo>
                  <a:lnTo>
                    <a:pt x="271" y="64"/>
                  </a:lnTo>
                  <a:lnTo>
                    <a:pt x="255" y="64"/>
                  </a:lnTo>
                  <a:lnTo>
                    <a:pt x="243" y="67"/>
                  </a:lnTo>
                  <a:lnTo>
                    <a:pt x="231" y="76"/>
                  </a:lnTo>
                  <a:lnTo>
                    <a:pt x="218" y="76"/>
                  </a:lnTo>
                  <a:lnTo>
                    <a:pt x="207" y="79"/>
                  </a:lnTo>
                  <a:lnTo>
                    <a:pt x="198" y="87"/>
                  </a:lnTo>
                  <a:lnTo>
                    <a:pt x="187" y="100"/>
                  </a:lnTo>
                  <a:lnTo>
                    <a:pt x="174" y="109"/>
                  </a:lnTo>
                  <a:lnTo>
                    <a:pt x="162" y="115"/>
                  </a:lnTo>
                  <a:lnTo>
                    <a:pt x="154" y="124"/>
                  </a:lnTo>
                  <a:lnTo>
                    <a:pt x="150" y="132"/>
                  </a:lnTo>
                  <a:lnTo>
                    <a:pt x="146" y="140"/>
                  </a:lnTo>
                  <a:lnTo>
                    <a:pt x="137" y="157"/>
                  </a:lnTo>
                  <a:lnTo>
                    <a:pt x="137" y="168"/>
                  </a:lnTo>
                  <a:lnTo>
                    <a:pt x="134" y="176"/>
                  </a:lnTo>
                  <a:lnTo>
                    <a:pt x="134" y="188"/>
                  </a:lnTo>
                  <a:lnTo>
                    <a:pt x="137" y="201"/>
                  </a:lnTo>
                  <a:lnTo>
                    <a:pt x="146" y="226"/>
                  </a:lnTo>
                  <a:lnTo>
                    <a:pt x="150" y="241"/>
                  </a:lnTo>
                  <a:lnTo>
                    <a:pt x="162" y="254"/>
                  </a:lnTo>
                  <a:lnTo>
                    <a:pt x="170" y="254"/>
                  </a:lnTo>
                  <a:lnTo>
                    <a:pt x="182" y="262"/>
                  </a:lnTo>
                  <a:lnTo>
                    <a:pt x="190" y="269"/>
                  </a:lnTo>
                  <a:lnTo>
                    <a:pt x="198" y="269"/>
                  </a:lnTo>
                  <a:lnTo>
                    <a:pt x="207" y="274"/>
                  </a:lnTo>
                  <a:lnTo>
                    <a:pt x="218" y="274"/>
                  </a:lnTo>
                  <a:lnTo>
                    <a:pt x="226" y="274"/>
                  </a:lnTo>
                  <a:lnTo>
                    <a:pt x="235" y="274"/>
                  </a:lnTo>
                  <a:lnTo>
                    <a:pt x="255" y="274"/>
                  </a:lnTo>
                  <a:lnTo>
                    <a:pt x="276" y="274"/>
                  </a:lnTo>
                  <a:lnTo>
                    <a:pt x="291" y="269"/>
                  </a:lnTo>
                  <a:lnTo>
                    <a:pt x="312" y="262"/>
                  </a:lnTo>
                  <a:lnTo>
                    <a:pt x="332" y="254"/>
                  </a:lnTo>
                  <a:lnTo>
                    <a:pt x="349" y="241"/>
                  </a:lnTo>
                  <a:lnTo>
                    <a:pt x="369" y="226"/>
                  </a:lnTo>
                  <a:lnTo>
                    <a:pt x="393" y="205"/>
                  </a:lnTo>
                  <a:lnTo>
                    <a:pt x="408" y="188"/>
                  </a:lnTo>
                  <a:lnTo>
                    <a:pt x="430" y="173"/>
                  </a:lnTo>
                  <a:lnTo>
                    <a:pt x="449" y="160"/>
                  </a:lnTo>
                  <a:lnTo>
                    <a:pt x="469" y="145"/>
                  </a:lnTo>
                  <a:lnTo>
                    <a:pt x="486" y="132"/>
                  </a:lnTo>
                  <a:lnTo>
                    <a:pt x="506" y="120"/>
                  </a:lnTo>
                  <a:lnTo>
                    <a:pt x="530" y="112"/>
                  </a:lnTo>
                  <a:lnTo>
                    <a:pt x="554" y="104"/>
                  </a:lnTo>
                  <a:lnTo>
                    <a:pt x="575" y="87"/>
                  </a:lnTo>
                  <a:lnTo>
                    <a:pt x="598" y="76"/>
                  </a:lnTo>
                  <a:lnTo>
                    <a:pt x="620" y="64"/>
                  </a:lnTo>
                  <a:lnTo>
                    <a:pt x="643" y="59"/>
                  </a:lnTo>
                  <a:lnTo>
                    <a:pt x="663" y="59"/>
                  </a:lnTo>
                  <a:lnTo>
                    <a:pt x="684" y="51"/>
                  </a:lnTo>
                  <a:lnTo>
                    <a:pt x="701" y="51"/>
                  </a:lnTo>
                  <a:lnTo>
                    <a:pt x="724" y="48"/>
                  </a:lnTo>
                  <a:lnTo>
                    <a:pt x="740" y="48"/>
                  </a:lnTo>
                  <a:lnTo>
                    <a:pt x="768" y="48"/>
                  </a:lnTo>
                  <a:lnTo>
                    <a:pt x="801" y="51"/>
                  </a:lnTo>
                  <a:lnTo>
                    <a:pt x="825" y="59"/>
                  </a:lnTo>
                  <a:lnTo>
                    <a:pt x="853" y="64"/>
                  </a:lnTo>
                  <a:lnTo>
                    <a:pt x="877" y="79"/>
                  </a:lnTo>
                  <a:lnTo>
                    <a:pt x="905" y="92"/>
                  </a:lnTo>
                  <a:lnTo>
                    <a:pt x="927" y="109"/>
                  </a:lnTo>
                  <a:lnTo>
                    <a:pt x="950" y="124"/>
                  </a:lnTo>
                  <a:lnTo>
                    <a:pt x="967" y="145"/>
                  </a:lnTo>
                  <a:lnTo>
                    <a:pt x="983" y="168"/>
                  </a:lnTo>
                  <a:lnTo>
                    <a:pt x="1000" y="185"/>
                  </a:lnTo>
                  <a:lnTo>
                    <a:pt x="1006" y="205"/>
                  </a:lnTo>
                  <a:lnTo>
                    <a:pt x="1019" y="233"/>
                  </a:lnTo>
                  <a:lnTo>
                    <a:pt x="1023" y="254"/>
                  </a:lnTo>
                  <a:lnTo>
                    <a:pt x="1028" y="277"/>
                  </a:lnTo>
                  <a:lnTo>
                    <a:pt x="1028" y="314"/>
                  </a:lnTo>
                  <a:lnTo>
                    <a:pt x="1028" y="338"/>
                  </a:lnTo>
                  <a:lnTo>
                    <a:pt x="1023" y="363"/>
                  </a:lnTo>
                  <a:lnTo>
                    <a:pt x="1019" y="395"/>
                  </a:lnTo>
                  <a:lnTo>
                    <a:pt x="1006" y="414"/>
                  </a:lnTo>
                  <a:lnTo>
                    <a:pt x="1000" y="436"/>
                  </a:lnTo>
                  <a:lnTo>
                    <a:pt x="983" y="464"/>
                  </a:lnTo>
                  <a:lnTo>
                    <a:pt x="967" y="484"/>
                  </a:lnTo>
                  <a:lnTo>
                    <a:pt x="942" y="509"/>
                  </a:lnTo>
                  <a:lnTo>
                    <a:pt x="922" y="528"/>
                  </a:lnTo>
                  <a:lnTo>
                    <a:pt x="894" y="548"/>
                  </a:lnTo>
                  <a:lnTo>
                    <a:pt x="866" y="556"/>
                  </a:lnTo>
                  <a:lnTo>
                    <a:pt x="838" y="568"/>
                  </a:lnTo>
                  <a:lnTo>
                    <a:pt x="810" y="576"/>
                  </a:lnTo>
                  <a:lnTo>
                    <a:pt x="785" y="581"/>
                  </a:lnTo>
                  <a:lnTo>
                    <a:pt x="749" y="584"/>
                  </a:lnTo>
                  <a:lnTo>
                    <a:pt x="720" y="584"/>
                  </a:lnTo>
                  <a:lnTo>
                    <a:pt x="707" y="584"/>
                  </a:lnTo>
                  <a:lnTo>
                    <a:pt x="707" y="553"/>
                  </a:lnTo>
                  <a:lnTo>
                    <a:pt x="732" y="553"/>
                  </a:lnTo>
                  <a:lnTo>
                    <a:pt x="757" y="548"/>
                  </a:lnTo>
                  <a:lnTo>
                    <a:pt x="780" y="548"/>
                  </a:lnTo>
                  <a:lnTo>
                    <a:pt x="801" y="537"/>
                  </a:lnTo>
                  <a:lnTo>
                    <a:pt x="816" y="528"/>
                  </a:lnTo>
                  <a:lnTo>
                    <a:pt x="838" y="512"/>
                  </a:lnTo>
                  <a:lnTo>
                    <a:pt x="853" y="500"/>
                  </a:lnTo>
                  <a:lnTo>
                    <a:pt x="874" y="484"/>
                  </a:lnTo>
                  <a:lnTo>
                    <a:pt x="886" y="472"/>
                  </a:lnTo>
                  <a:lnTo>
                    <a:pt x="897" y="456"/>
                  </a:lnTo>
                  <a:lnTo>
                    <a:pt x="905" y="436"/>
                  </a:lnTo>
                  <a:lnTo>
                    <a:pt x="919" y="419"/>
                  </a:lnTo>
                  <a:lnTo>
                    <a:pt x="927" y="403"/>
                  </a:lnTo>
                  <a:lnTo>
                    <a:pt x="930" y="383"/>
                  </a:lnTo>
                  <a:lnTo>
                    <a:pt x="934" y="358"/>
                  </a:lnTo>
                  <a:lnTo>
                    <a:pt x="934" y="335"/>
                  </a:lnTo>
                  <a:lnTo>
                    <a:pt x="930" y="314"/>
                  </a:lnTo>
                  <a:lnTo>
                    <a:pt x="930" y="282"/>
                  </a:lnTo>
                  <a:lnTo>
                    <a:pt x="922" y="262"/>
                  </a:lnTo>
                  <a:lnTo>
                    <a:pt x="914" y="246"/>
                  </a:lnTo>
                  <a:lnTo>
                    <a:pt x="905" y="226"/>
                  </a:lnTo>
                  <a:lnTo>
                    <a:pt x="894" y="201"/>
                  </a:lnTo>
                  <a:lnTo>
                    <a:pt x="877" y="185"/>
                  </a:lnTo>
                  <a:lnTo>
                    <a:pt x="866" y="168"/>
                  </a:lnTo>
                  <a:lnTo>
                    <a:pt x="846" y="157"/>
                  </a:lnTo>
                  <a:lnTo>
                    <a:pt x="825" y="140"/>
                  </a:lnTo>
                  <a:lnTo>
                    <a:pt x="805" y="132"/>
                  </a:lnTo>
                  <a:lnTo>
                    <a:pt x="785" y="124"/>
                  </a:lnTo>
                  <a:lnTo>
                    <a:pt x="760" y="115"/>
                  </a:lnTo>
                  <a:lnTo>
                    <a:pt x="740" y="112"/>
                  </a:lnTo>
                  <a:lnTo>
                    <a:pt x="715" y="109"/>
                  </a:lnTo>
                  <a:lnTo>
                    <a:pt x="692" y="109"/>
                  </a:lnTo>
                  <a:lnTo>
                    <a:pt x="668" y="109"/>
                  </a:lnTo>
                  <a:lnTo>
                    <a:pt x="643" y="112"/>
                  </a:lnTo>
                  <a:lnTo>
                    <a:pt x="620" y="115"/>
                  </a:lnTo>
                  <a:lnTo>
                    <a:pt x="590" y="120"/>
                  </a:lnTo>
                  <a:lnTo>
                    <a:pt x="570" y="132"/>
                  </a:lnTo>
                  <a:lnTo>
                    <a:pt x="547" y="140"/>
                  </a:lnTo>
                  <a:lnTo>
                    <a:pt x="530" y="157"/>
                  </a:lnTo>
                  <a:lnTo>
                    <a:pt x="502" y="168"/>
                  </a:lnTo>
                  <a:lnTo>
                    <a:pt x="486" y="185"/>
                  </a:lnTo>
                  <a:lnTo>
                    <a:pt x="469" y="196"/>
                  </a:lnTo>
                  <a:lnTo>
                    <a:pt x="453" y="213"/>
                  </a:lnTo>
                  <a:lnTo>
                    <a:pt x="441" y="233"/>
                  </a:lnTo>
                  <a:lnTo>
                    <a:pt x="430" y="254"/>
                  </a:lnTo>
                  <a:lnTo>
                    <a:pt x="421" y="269"/>
                  </a:lnTo>
                  <a:lnTo>
                    <a:pt x="416" y="282"/>
                  </a:lnTo>
                  <a:lnTo>
                    <a:pt x="416" y="314"/>
                  </a:lnTo>
                  <a:lnTo>
                    <a:pt x="416" y="330"/>
                  </a:lnTo>
                  <a:lnTo>
                    <a:pt x="421" y="347"/>
                  </a:lnTo>
                  <a:lnTo>
                    <a:pt x="438" y="363"/>
                  </a:lnTo>
                  <a:lnTo>
                    <a:pt x="449" y="383"/>
                  </a:lnTo>
                  <a:lnTo>
                    <a:pt x="458" y="391"/>
                  </a:lnTo>
                  <a:lnTo>
                    <a:pt x="466" y="395"/>
                  </a:lnTo>
                  <a:lnTo>
                    <a:pt x="474" y="399"/>
                  </a:lnTo>
                  <a:lnTo>
                    <a:pt x="478" y="403"/>
                  </a:lnTo>
                  <a:lnTo>
                    <a:pt x="489" y="403"/>
                  </a:lnTo>
                  <a:lnTo>
                    <a:pt x="497" y="408"/>
                  </a:lnTo>
                  <a:lnTo>
                    <a:pt x="506" y="408"/>
                  </a:lnTo>
                  <a:lnTo>
                    <a:pt x="517" y="408"/>
                  </a:lnTo>
                  <a:lnTo>
                    <a:pt x="534" y="408"/>
                  </a:lnTo>
                  <a:lnTo>
                    <a:pt x="550" y="403"/>
                  </a:lnTo>
                  <a:lnTo>
                    <a:pt x="562" y="399"/>
                  </a:lnTo>
                  <a:lnTo>
                    <a:pt x="575" y="386"/>
                  </a:lnTo>
                  <a:lnTo>
                    <a:pt x="587" y="378"/>
                  </a:lnTo>
                  <a:lnTo>
                    <a:pt x="595" y="355"/>
                  </a:lnTo>
                  <a:lnTo>
                    <a:pt x="598" y="342"/>
                  </a:lnTo>
                  <a:lnTo>
                    <a:pt x="606" y="322"/>
                  </a:lnTo>
                  <a:lnTo>
                    <a:pt x="598" y="314"/>
                  </a:lnTo>
                  <a:lnTo>
                    <a:pt x="598" y="305"/>
                  </a:lnTo>
                  <a:lnTo>
                    <a:pt x="598" y="302"/>
                  </a:lnTo>
                  <a:lnTo>
                    <a:pt x="626" y="282"/>
                  </a:lnTo>
                  <a:lnTo>
                    <a:pt x="631" y="305"/>
                  </a:lnTo>
                  <a:lnTo>
                    <a:pt x="635" y="322"/>
                  </a:lnTo>
                  <a:lnTo>
                    <a:pt x="635" y="335"/>
                  </a:lnTo>
                  <a:lnTo>
                    <a:pt x="635" y="350"/>
                  </a:lnTo>
                  <a:lnTo>
                    <a:pt x="635" y="363"/>
                  </a:lnTo>
                  <a:lnTo>
                    <a:pt x="635" y="383"/>
                  </a:lnTo>
                  <a:lnTo>
                    <a:pt x="631" y="395"/>
                  </a:lnTo>
                  <a:lnTo>
                    <a:pt x="626" y="408"/>
                  </a:lnTo>
                  <a:lnTo>
                    <a:pt x="626" y="419"/>
                  </a:lnTo>
                  <a:lnTo>
                    <a:pt x="615" y="431"/>
                  </a:lnTo>
                  <a:lnTo>
                    <a:pt x="611" y="444"/>
                  </a:lnTo>
                  <a:lnTo>
                    <a:pt x="598" y="456"/>
                  </a:lnTo>
                  <a:lnTo>
                    <a:pt x="590" y="464"/>
                  </a:lnTo>
                  <a:lnTo>
                    <a:pt x="578" y="472"/>
                  </a:lnTo>
                  <a:lnTo>
                    <a:pt x="567" y="480"/>
                  </a:lnTo>
                  <a:lnTo>
                    <a:pt x="559" y="484"/>
                  </a:lnTo>
                  <a:lnTo>
                    <a:pt x="547" y="495"/>
                  </a:lnTo>
                  <a:lnTo>
                    <a:pt x="534" y="500"/>
                  </a:lnTo>
                  <a:lnTo>
                    <a:pt x="525" y="500"/>
                  </a:lnTo>
                  <a:lnTo>
                    <a:pt x="506" y="500"/>
                  </a:lnTo>
                  <a:lnTo>
                    <a:pt x="497" y="500"/>
                  </a:lnTo>
                  <a:lnTo>
                    <a:pt x="486" y="500"/>
                  </a:lnTo>
                  <a:lnTo>
                    <a:pt x="478" y="500"/>
                  </a:lnTo>
                  <a:lnTo>
                    <a:pt x="474" y="495"/>
                  </a:lnTo>
                  <a:lnTo>
                    <a:pt x="466" y="495"/>
                  </a:lnTo>
                  <a:lnTo>
                    <a:pt x="453" y="484"/>
                  </a:lnTo>
                  <a:lnTo>
                    <a:pt x="449" y="480"/>
                  </a:lnTo>
                  <a:lnTo>
                    <a:pt x="441" y="475"/>
                  </a:lnTo>
                  <a:lnTo>
                    <a:pt x="421" y="467"/>
                  </a:lnTo>
                  <a:lnTo>
                    <a:pt x="408" y="456"/>
                  </a:lnTo>
                  <a:lnTo>
                    <a:pt x="397" y="444"/>
                  </a:lnTo>
                  <a:lnTo>
                    <a:pt x="385" y="419"/>
                  </a:lnTo>
                  <a:lnTo>
                    <a:pt x="369" y="464"/>
                  </a:lnTo>
                  <a:lnTo>
                    <a:pt x="340" y="495"/>
                  </a:lnTo>
                  <a:lnTo>
                    <a:pt x="312" y="528"/>
                  </a:lnTo>
                  <a:lnTo>
                    <a:pt x="279" y="548"/>
                  </a:lnTo>
                  <a:lnTo>
                    <a:pt x="235" y="565"/>
                  </a:lnTo>
                  <a:lnTo>
                    <a:pt x="190" y="581"/>
                  </a:lnTo>
                  <a:lnTo>
                    <a:pt x="137" y="584"/>
                  </a:lnTo>
                  <a:lnTo>
                    <a:pt x="78" y="584"/>
                  </a:lnTo>
                  <a:lnTo>
                    <a:pt x="0" y="584"/>
                  </a:lnTo>
                </a:path>
              </a:pathLst>
            </a:custGeom>
            <a:solidFill>
              <a:srgbClr val="0000FF"/>
            </a:solidFill>
            <a:ln w="1270">
              <a:solidFill>
                <a:srgbClr val="808080"/>
              </a:solidFill>
              <a:round/>
              <a:headEnd/>
              <a:tailEnd/>
            </a:ln>
          </p:spPr>
          <p:txBody>
            <a:bodyPr/>
            <a:lstStyle/>
            <a:p>
              <a:endParaRPr lang="en-US"/>
            </a:p>
          </p:txBody>
        </p:sp>
        <p:sp>
          <p:nvSpPr>
            <p:cNvPr id="17488" name="Freeform 77"/>
            <p:cNvSpPr>
              <a:spLocks/>
            </p:cNvSpPr>
            <p:nvPr/>
          </p:nvSpPr>
          <p:spPr bwMode="auto">
            <a:xfrm>
              <a:off x="9741" y="1279"/>
              <a:ext cx="147" cy="147"/>
            </a:xfrm>
            <a:custGeom>
              <a:avLst/>
              <a:gdLst>
                <a:gd name="T0" fmla="*/ 84 w 258"/>
                <a:gd name="T1" fmla="*/ 0 h 266"/>
                <a:gd name="T2" fmla="*/ 77 w 258"/>
                <a:gd name="T3" fmla="*/ 2 h 266"/>
                <a:gd name="T4" fmla="*/ 72 w 258"/>
                <a:gd name="T5" fmla="*/ 6 h 266"/>
                <a:gd name="T6" fmla="*/ 67 w 258"/>
                <a:gd name="T7" fmla="*/ 8 h 266"/>
                <a:gd name="T8" fmla="*/ 60 w 258"/>
                <a:gd name="T9" fmla="*/ 11 h 266"/>
                <a:gd name="T10" fmla="*/ 56 w 258"/>
                <a:gd name="T11" fmla="*/ 15 h 266"/>
                <a:gd name="T12" fmla="*/ 51 w 258"/>
                <a:gd name="T13" fmla="*/ 17 h 266"/>
                <a:gd name="T14" fmla="*/ 48 w 258"/>
                <a:gd name="T15" fmla="*/ 22 h 266"/>
                <a:gd name="T16" fmla="*/ 44 w 258"/>
                <a:gd name="T17" fmla="*/ 23 h 266"/>
                <a:gd name="T18" fmla="*/ 41 w 258"/>
                <a:gd name="T19" fmla="*/ 25 h 266"/>
                <a:gd name="T20" fmla="*/ 38 w 258"/>
                <a:gd name="T21" fmla="*/ 28 h 266"/>
                <a:gd name="T22" fmla="*/ 35 w 258"/>
                <a:gd name="T23" fmla="*/ 31 h 266"/>
                <a:gd name="T24" fmla="*/ 33 w 258"/>
                <a:gd name="T25" fmla="*/ 33 h 266"/>
                <a:gd name="T26" fmla="*/ 30 w 258"/>
                <a:gd name="T27" fmla="*/ 37 h 266"/>
                <a:gd name="T28" fmla="*/ 29 w 258"/>
                <a:gd name="T29" fmla="*/ 44 h 266"/>
                <a:gd name="T30" fmla="*/ 26 w 258"/>
                <a:gd name="T31" fmla="*/ 48 h 266"/>
                <a:gd name="T32" fmla="*/ 24 w 258"/>
                <a:gd name="T33" fmla="*/ 52 h 266"/>
                <a:gd name="T34" fmla="*/ 22 w 258"/>
                <a:gd name="T35" fmla="*/ 56 h 266"/>
                <a:gd name="T36" fmla="*/ 18 w 258"/>
                <a:gd name="T37" fmla="*/ 60 h 266"/>
                <a:gd name="T38" fmla="*/ 15 w 258"/>
                <a:gd name="T39" fmla="*/ 66 h 266"/>
                <a:gd name="T40" fmla="*/ 13 w 258"/>
                <a:gd name="T41" fmla="*/ 69 h 266"/>
                <a:gd name="T42" fmla="*/ 10 w 258"/>
                <a:gd name="T43" fmla="*/ 73 h 266"/>
                <a:gd name="T44" fmla="*/ 9 w 258"/>
                <a:gd name="T45" fmla="*/ 75 h 266"/>
                <a:gd name="T46" fmla="*/ 6 w 258"/>
                <a:gd name="T47" fmla="*/ 77 h 266"/>
                <a:gd name="T48" fmla="*/ 3 w 258"/>
                <a:gd name="T49" fmla="*/ 80 h 266"/>
                <a:gd name="T50" fmla="*/ 0 w 258"/>
                <a:gd name="T51" fmla="*/ 81 h 266"/>
                <a:gd name="T52" fmla="*/ 18 w 258"/>
                <a:gd name="T53" fmla="*/ 80 h 266"/>
                <a:gd name="T54" fmla="*/ 36 w 258"/>
                <a:gd name="T55" fmla="*/ 77 h 266"/>
                <a:gd name="T56" fmla="*/ 51 w 258"/>
                <a:gd name="T57" fmla="*/ 72 h 266"/>
                <a:gd name="T58" fmla="*/ 63 w 258"/>
                <a:gd name="T59" fmla="*/ 63 h 266"/>
                <a:gd name="T60" fmla="*/ 72 w 258"/>
                <a:gd name="T61" fmla="*/ 53 h 266"/>
                <a:gd name="T62" fmla="*/ 80 w 258"/>
                <a:gd name="T63" fmla="*/ 38 h 266"/>
                <a:gd name="T64" fmla="*/ 83 w 258"/>
                <a:gd name="T65" fmla="*/ 25 h 266"/>
                <a:gd name="T66" fmla="*/ 84 w 258"/>
                <a:gd name="T67" fmla="*/ 8 h 266"/>
                <a:gd name="T68" fmla="*/ 84 w 258"/>
                <a:gd name="T69" fmla="*/ 0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6"/>
                <a:gd name="T107" fmla="*/ 258 w 258"/>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6">
                  <a:moveTo>
                    <a:pt x="258" y="0"/>
                  </a:move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close/>
                </a:path>
              </a:pathLst>
            </a:custGeom>
            <a:solidFill>
              <a:srgbClr val="FFFFFF"/>
            </a:solidFill>
            <a:ln w="9525">
              <a:solidFill>
                <a:srgbClr val="808080"/>
              </a:solidFill>
              <a:round/>
              <a:headEnd/>
              <a:tailEnd/>
            </a:ln>
          </p:spPr>
          <p:txBody>
            <a:bodyPr/>
            <a:lstStyle/>
            <a:p>
              <a:endParaRPr lang="en-US"/>
            </a:p>
          </p:txBody>
        </p:sp>
        <p:sp>
          <p:nvSpPr>
            <p:cNvPr id="17489" name="Freeform 78"/>
            <p:cNvSpPr>
              <a:spLocks/>
            </p:cNvSpPr>
            <p:nvPr/>
          </p:nvSpPr>
          <p:spPr bwMode="auto">
            <a:xfrm>
              <a:off x="9741" y="1279"/>
              <a:ext cx="147" cy="147"/>
            </a:xfrm>
            <a:custGeom>
              <a:avLst/>
              <a:gdLst>
                <a:gd name="T0" fmla="*/ 84 w 258"/>
                <a:gd name="T1" fmla="*/ 0 h 266"/>
                <a:gd name="T2" fmla="*/ 84 w 258"/>
                <a:gd name="T3" fmla="*/ 0 h 266"/>
                <a:gd name="T4" fmla="*/ 77 w 258"/>
                <a:gd name="T5" fmla="*/ 2 h 266"/>
                <a:gd name="T6" fmla="*/ 72 w 258"/>
                <a:gd name="T7" fmla="*/ 6 h 266"/>
                <a:gd name="T8" fmla="*/ 67 w 258"/>
                <a:gd name="T9" fmla="*/ 8 h 266"/>
                <a:gd name="T10" fmla="*/ 60 w 258"/>
                <a:gd name="T11" fmla="*/ 11 h 266"/>
                <a:gd name="T12" fmla="*/ 56 w 258"/>
                <a:gd name="T13" fmla="*/ 15 h 266"/>
                <a:gd name="T14" fmla="*/ 51 w 258"/>
                <a:gd name="T15" fmla="*/ 17 h 266"/>
                <a:gd name="T16" fmla="*/ 48 w 258"/>
                <a:gd name="T17" fmla="*/ 22 h 266"/>
                <a:gd name="T18" fmla="*/ 44 w 258"/>
                <a:gd name="T19" fmla="*/ 23 h 266"/>
                <a:gd name="T20" fmla="*/ 41 w 258"/>
                <a:gd name="T21" fmla="*/ 25 h 266"/>
                <a:gd name="T22" fmla="*/ 38 w 258"/>
                <a:gd name="T23" fmla="*/ 28 h 266"/>
                <a:gd name="T24" fmla="*/ 35 w 258"/>
                <a:gd name="T25" fmla="*/ 31 h 266"/>
                <a:gd name="T26" fmla="*/ 33 w 258"/>
                <a:gd name="T27" fmla="*/ 33 h 266"/>
                <a:gd name="T28" fmla="*/ 30 w 258"/>
                <a:gd name="T29" fmla="*/ 37 h 266"/>
                <a:gd name="T30" fmla="*/ 29 w 258"/>
                <a:gd name="T31" fmla="*/ 44 h 266"/>
                <a:gd name="T32" fmla="*/ 26 w 258"/>
                <a:gd name="T33" fmla="*/ 48 h 266"/>
                <a:gd name="T34" fmla="*/ 24 w 258"/>
                <a:gd name="T35" fmla="*/ 52 h 266"/>
                <a:gd name="T36" fmla="*/ 22 w 258"/>
                <a:gd name="T37" fmla="*/ 56 h 266"/>
                <a:gd name="T38" fmla="*/ 18 w 258"/>
                <a:gd name="T39" fmla="*/ 60 h 266"/>
                <a:gd name="T40" fmla="*/ 15 w 258"/>
                <a:gd name="T41" fmla="*/ 66 h 266"/>
                <a:gd name="T42" fmla="*/ 13 w 258"/>
                <a:gd name="T43" fmla="*/ 69 h 266"/>
                <a:gd name="T44" fmla="*/ 10 w 258"/>
                <a:gd name="T45" fmla="*/ 73 h 266"/>
                <a:gd name="T46" fmla="*/ 9 w 258"/>
                <a:gd name="T47" fmla="*/ 75 h 266"/>
                <a:gd name="T48" fmla="*/ 6 w 258"/>
                <a:gd name="T49" fmla="*/ 77 h 266"/>
                <a:gd name="T50" fmla="*/ 3 w 258"/>
                <a:gd name="T51" fmla="*/ 80 h 266"/>
                <a:gd name="T52" fmla="*/ 0 w 258"/>
                <a:gd name="T53" fmla="*/ 81 h 266"/>
                <a:gd name="T54" fmla="*/ 18 w 258"/>
                <a:gd name="T55" fmla="*/ 80 h 266"/>
                <a:gd name="T56" fmla="*/ 36 w 258"/>
                <a:gd name="T57" fmla="*/ 77 h 266"/>
                <a:gd name="T58" fmla="*/ 51 w 258"/>
                <a:gd name="T59" fmla="*/ 72 h 266"/>
                <a:gd name="T60" fmla="*/ 63 w 258"/>
                <a:gd name="T61" fmla="*/ 63 h 266"/>
                <a:gd name="T62" fmla="*/ 72 w 258"/>
                <a:gd name="T63" fmla="*/ 53 h 266"/>
                <a:gd name="T64" fmla="*/ 80 w 258"/>
                <a:gd name="T65" fmla="*/ 38 h 266"/>
                <a:gd name="T66" fmla="*/ 83 w 258"/>
                <a:gd name="T67" fmla="*/ 25 h 266"/>
                <a:gd name="T68" fmla="*/ 84 w 258"/>
                <a:gd name="T69" fmla="*/ 8 h 266"/>
                <a:gd name="T70" fmla="*/ 84 w 258"/>
                <a:gd name="T71" fmla="*/ 0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6"/>
                <a:gd name="T110" fmla="*/ 258 w 258"/>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6">
                  <a:moveTo>
                    <a:pt x="258" y="0"/>
                  </a:moveTo>
                  <a:lnTo>
                    <a:pt x="258" y="0"/>
                  </a:lnTo>
                  <a:lnTo>
                    <a:pt x="238" y="8"/>
                  </a:lnTo>
                  <a:lnTo>
                    <a:pt x="221" y="20"/>
                  </a:lnTo>
                  <a:lnTo>
                    <a:pt x="207" y="28"/>
                  </a:lnTo>
                  <a:lnTo>
                    <a:pt x="185" y="36"/>
                  </a:lnTo>
                  <a:lnTo>
                    <a:pt x="174" y="48"/>
                  </a:lnTo>
                  <a:lnTo>
                    <a:pt x="157" y="56"/>
                  </a:lnTo>
                  <a:lnTo>
                    <a:pt x="149" y="73"/>
                  </a:lnTo>
                  <a:lnTo>
                    <a:pt x="137" y="76"/>
                  </a:lnTo>
                  <a:lnTo>
                    <a:pt x="126" y="84"/>
                  </a:lnTo>
                  <a:lnTo>
                    <a:pt x="117" y="92"/>
                  </a:lnTo>
                  <a:lnTo>
                    <a:pt x="109" y="101"/>
                  </a:lnTo>
                  <a:lnTo>
                    <a:pt x="101" y="109"/>
                  </a:lnTo>
                  <a:lnTo>
                    <a:pt x="93" y="121"/>
                  </a:lnTo>
                  <a:lnTo>
                    <a:pt x="89" y="145"/>
                  </a:lnTo>
                  <a:lnTo>
                    <a:pt x="81" y="157"/>
                  </a:lnTo>
                  <a:lnTo>
                    <a:pt x="73" y="170"/>
                  </a:lnTo>
                  <a:lnTo>
                    <a:pt x="68" y="185"/>
                  </a:lnTo>
                  <a:lnTo>
                    <a:pt x="56" y="198"/>
                  </a:lnTo>
                  <a:lnTo>
                    <a:pt x="48" y="215"/>
                  </a:lnTo>
                  <a:lnTo>
                    <a:pt x="40" y="226"/>
                  </a:lnTo>
                  <a:lnTo>
                    <a:pt x="32" y="238"/>
                  </a:lnTo>
                  <a:lnTo>
                    <a:pt x="28" y="246"/>
                  </a:lnTo>
                  <a:lnTo>
                    <a:pt x="17" y="254"/>
                  </a:lnTo>
                  <a:lnTo>
                    <a:pt x="8" y="263"/>
                  </a:lnTo>
                  <a:lnTo>
                    <a:pt x="0" y="266"/>
                  </a:lnTo>
                  <a:lnTo>
                    <a:pt x="56" y="263"/>
                  </a:lnTo>
                  <a:lnTo>
                    <a:pt x="112" y="254"/>
                  </a:lnTo>
                  <a:lnTo>
                    <a:pt x="157" y="235"/>
                  </a:lnTo>
                  <a:lnTo>
                    <a:pt x="193" y="206"/>
                  </a:lnTo>
                  <a:lnTo>
                    <a:pt x="221" y="173"/>
                  </a:lnTo>
                  <a:lnTo>
                    <a:pt x="246" y="125"/>
                  </a:lnTo>
                  <a:lnTo>
                    <a:pt x="255" y="81"/>
                  </a:lnTo>
                  <a:lnTo>
                    <a:pt x="258" y="28"/>
                  </a:lnTo>
                  <a:lnTo>
                    <a:pt x="258" y="0"/>
                  </a:lnTo>
                </a:path>
              </a:pathLst>
            </a:custGeom>
            <a:noFill/>
            <a:ln w="1270">
              <a:solidFill>
                <a:srgbClr val="808080"/>
              </a:solidFill>
              <a:round/>
              <a:headEnd/>
              <a:tailEnd/>
            </a:ln>
          </p:spPr>
          <p:txBody>
            <a:bodyPr/>
            <a:lstStyle/>
            <a:p>
              <a:endParaRPr lang="en-US"/>
            </a:p>
          </p:txBody>
        </p:sp>
        <p:sp>
          <p:nvSpPr>
            <p:cNvPr id="17490" name="Freeform 79"/>
            <p:cNvSpPr>
              <a:spLocks/>
            </p:cNvSpPr>
            <p:nvPr/>
          </p:nvSpPr>
          <p:spPr bwMode="auto">
            <a:xfrm>
              <a:off x="2209" y="1300"/>
              <a:ext cx="7507" cy="13"/>
            </a:xfrm>
            <a:custGeom>
              <a:avLst/>
              <a:gdLst>
                <a:gd name="T0" fmla="*/ 4285 w 13151"/>
                <a:gd name="T1" fmla="*/ 3 h 25"/>
                <a:gd name="T2" fmla="*/ 4285 w 13151"/>
                <a:gd name="T3" fmla="*/ 0 h 25"/>
                <a:gd name="T4" fmla="*/ 0 w 13151"/>
                <a:gd name="T5" fmla="*/ 0 h 25"/>
                <a:gd name="T6" fmla="*/ 0 w 13151"/>
                <a:gd name="T7" fmla="*/ 7 h 25"/>
                <a:gd name="T8" fmla="*/ 4285 w 13151"/>
                <a:gd name="T9" fmla="*/ 7 h 25"/>
                <a:gd name="T10" fmla="*/ 4285 w 13151"/>
                <a:gd name="T11" fmla="*/ 3 h 25"/>
                <a:gd name="T12" fmla="*/ 0 60000 65536"/>
                <a:gd name="T13" fmla="*/ 0 60000 65536"/>
                <a:gd name="T14" fmla="*/ 0 60000 65536"/>
                <a:gd name="T15" fmla="*/ 0 60000 65536"/>
                <a:gd name="T16" fmla="*/ 0 60000 65536"/>
                <a:gd name="T17" fmla="*/ 0 60000 65536"/>
                <a:gd name="T18" fmla="*/ 0 w 13151"/>
                <a:gd name="T19" fmla="*/ 0 h 25"/>
                <a:gd name="T20" fmla="*/ 13151 w 13151"/>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1" h="25">
                  <a:moveTo>
                    <a:pt x="13151" y="12"/>
                  </a:moveTo>
                  <a:lnTo>
                    <a:pt x="13151" y="0"/>
                  </a:lnTo>
                  <a:lnTo>
                    <a:pt x="0" y="0"/>
                  </a:lnTo>
                  <a:lnTo>
                    <a:pt x="0" y="25"/>
                  </a:lnTo>
                  <a:lnTo>
                    <a:pt x="13151" y="25"/>
                  </a:lnTo>
                  <a:lnTo>
                    <a:pt x="13151" y="12"/>
                  </a:lnTo>
                  <a:close/>
                </a:path>
              </a:pathLst>
            </a:custGeom>
            <a:solidFill>
              <a:srgbClr val="121415"/>
            </a:solidFill>
            <a:ln w="9525">
              <a:solidFill>
                <a:srgbClr val="808080"/>
              </a:solidFill>
              <a:round/>
              <a:headEnd/>
              <a:tailEnd/>
            </a:ln>
          </p:spPr>
          <p:txBody>
            <a:bodyPr/>
            <a:lstStyle/>
            <a:p>
              <a:endParaRPr lang="en-US"/>
            </a:p>
          </p:txBody>
        </p:sp>
        <p:sp>
          <p:nvSpPr>
            <p:cNvPr id="17491" name="Freeform 80"/>
            <p:cNvSpPr>
              <a:spLocks/>
            </p:cNvSpPr>
            <p:nvPr/>
          </p:nvSpPr>
          <p:spPr bwMode="auto">
            <a:xfrm>
              <a:off x="2248" y="1326"/>
              <a:ext cx="7479" cy="38"/>
            </a:xfrm>
            <a:custGeom>
              <a:avLst/>
              <a:gdLst>
                <a:gd name="T0" fmla="*/ 4269 w 13102"/>
                <a:gd name="T1" fmla="*/ 10 h 70"/>
                <a:gd name="T2" fmla="*/ 4269 w 13102"/>
                <a:gd name="T3" fmla="*/ 0 h 70"/>
                <a:gd name="T4" fmla="*/ 0 w 13102"/>
                <a:gd name="T5" fmla="*/ 0 h 70"/>
                <a:gd name="T6" fmla="*/ 0 w 13102"/>
                <a:gd name="T7" fmla="*/ 21 h 70"/>
                <a:gd name="T8" fmla="*/ 4269 w 13102"/>
                <a:gd name="T9" fmla="*/ 21 h 70"/>
                <a:gd name="T10" fmla="*/ 4269 w 13102"/>
                <a:gd name="T11" fmla="*/ 10 h 70"/>
                <a:gd name="T12" fmla="*/ 0 60000 65536"/>
                <a:gd name="T13" fmla="*/ 0 60000 65536"/>
                <a:gd name="T14" fmla="*/ 0 60000 65536"/>
                <a:gd name="T15" fmla="*/ 0 60000 65536"/>
                <a:gd name="T16" fmla="*/ 0 60000 65536"/>
                <a:gd name="T17" fmla="*/ 0 60000 65536"/>
                <a:gd name="T18" fmla="*/ 0 w 13102"/>
                <a:gd name="T19" fmla="*/ 0 h 70"/>
                <a:gd name="T20" fmla="*/ 13102 w 13102"/>
                <a:gd name="T21" fmla="*/ 70 h 70"/>
              </a:gdLst>
              <a:ahLst/>
              <a:cxnLst>
                <a:cxn ang="T12">
                  <a:pos x="T0" y="T1"/>
                </a:cxn>
                <a:cxn ang="T13">
                  <a:pos x="T2" y="T3"/>
                </a:cxn>
                <a:cxn ang="T14">
                  <a:pos x="T4" y="T5"/>
                </a:cxn>
                <a:cxn ang="T15">
                  <a:pos x="T6" y="T7"/>
                </a:cxn>
                <a:cxn ang="T16">
                  <a:pos x="T8" y="T9"/>
                </a:cxn>
                <a:cxn ang="T17">
                  <a:pos x="T10" y="T11"/>
                </a:cxn>
              </a:cxnLst>
              <a:rect l="T18" t="T19" r="T20" b="T21"/>
              <a:pathLst>
                <a:path w="13102" h="70">
                  <a:moveTo>
                    <a:pt x="13102" y="33"/>
                  </a:moveTo>
                  <a:lnTo>
                    <a:pt x="13102" y="0"/>
                  </a:lnTo>
                  <a:lnTo>
                    <a:pt x="0" y="0"/>
                  </a:lnTo>
                  <a:lnTo>
                    <a:pt x="0" y="70"/>
                  </a:lnTo>
                  <a:lnTo>
                    <a:pt x="13102" y="70"/>
                  </a:lnTo>
                  <a:lnTo>
                    <a:pt x="13102" y="33"/>
                  </a:lnTo>
                  <a:close/>
                </a:path>
              </a:pathLst>
            </a:custGeom>
            <a:solidFill>
              <a:srgbClr val="FF00FF"/>
            </a:solidFill>
            <a:ln w="9525">
              <a:solidFill>
                <a:srgbClr val="808080"/>
              </a:solidFill>
              <a:round/>
              <a:headEnd/>
              <a:tailEnd/>
            </a:ln>
          </p:spPr>
          <p:txBody>
            <a:bodyPr/>
            <a:lstStyle/>
            <a:p>
              <a:endParaRPr lang="en-US"/>
            </a:p>
          </p:txBody>
        </p:sp>
        <p:sp>
          <p:nvSpPr>
            <p:cNvPr id="17492" name="Line 81"/>
            <p:cNvSpPr>
              <a:spLocks noChangeShapeType="1"/>
            </p:cNvSpPr>
            <p:nvPr/>
          </p:nvSpPr>
          <p:spPr bwMode="auto">
            <a:xfrm>
              <a:off x="2272" y="1266"/>
              <a:ext cx="7396" cy="1"/>
            </a:xfrm>
            <a:prstGeom prst="line">
              <a:avLst/>
            </a:prstGeom>
            <a:noFill/>
            <a:ln w="1270">
              <a:solidFill>
                <a:srgbClr val="808080"/>
              </a:solidFill>
              <a:round/>
              <a:headEnd/>
              <a:tailEnd/>
            </a:ln>
          </p:spPr>
          <p:txBody>
            <a:bodyPr/>
            <a:lstStyle/>
            <a:p>
              <a:endParaRPr lang="en-US"/>
            </a:p>
          </p:txBody>
        </p:sp>
        <p:sp>
          <p:nvSpPr>
            <p:cNvPr id="17493" name="Freeform 82"/>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close/>
                </a:path>
              </a:pathLst>
            </a:custGeom>
            <a:solidFill>
              <a:srgbClr val="DD3832"/>
            </a:solidFill>
            <a:ln w="9525">
              <a:solidFill>
                <a:srgbClr val="808080"/>
              </a:solidFill>
              <a:round/>
              <a:headEnd/>
              <a:tailEnd/>
            </a:ln>
          </p:spPr>
          <p:txBody>
            <a:bodyPr/>
            <a:lstStyle/>
            <a:p>
              <a:endParaRPr lang="en-US"/>
            </a:p>
          </p:txBody>
        </p:sp>
        <p:sp>
          <p:nvSpPr>
            <p:cNvPr id="17494" name="Freeform 83"/>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DD3832"/>
            </a:solidFill>
            <a:ln w="9525">
              <a:solidFill>
                <a:srgbClr val="808080"/>
              </a:solidFill>
              <a:round/>
              <a:headEnd/>
              <a:tailEnd/>
            </a:ln>
          </p:spPr>
          <p:txBody>
            <a:bodyPr/>
            <a:lstStyle/>
            <a:p>
              <a:endParaRPr lang="en-US"/>
            </a:p>
          </p:txBody>
        </p:sp>
        <p:sp>
          <p:nvSpPr>
            <p:cNvPr id="17495" name="Freeform 84"/>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DD3832"/>
            </a:solidFill>
            <a:ln w="9525">
              <a:solidFill>
                <a:srgbClr val="808080"/>
              </a:solidFill>
              <a:round/>
              <a:headEnd/>
              <a:tailEnd/>
            </a:ln>
          </p:spPr>
          <p:txBody>
            <a:bodyPr/>
            <a:lstStyle/>
            <a:p>
              <a:endParaRPr lang="en-US"/>
            </a:p>
          </p:txBody>
        </p:sp>
        <p:sp>
          <p:nvSpPr>
            <p:cNvPr id="17496" name="Freeform 85"/>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DD3832"/>
            </a:solidFill>
            <a:ln w="9525">
              <a:solidFill>
                <a:srgbClr val="808080"/>
              </a:solidFill>
              <a:round/>
              <a:headEnd/>
              <a:tailEnd/>
            </a:ln>
          </p:spPr>
          <p:txBody>
            <a:bodyPr/>
            <a:lstStyle/>
            <a:p>
              <a:endParaRPr lang="en-US"/>
            </a:p>
          </p:txBody>
        </p:sp>
        <p:sp>
          <p:nvSpPr>
            <p:cNvPr id="17497" name="Freeform 86"/>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DD3832"/>
            </a:solidFill>
            <a:ln w="9525">
              <a:solidFill>
                <a:srgbClr val="808080"/>
              </a:solidFill>
              <a:round/>
              <a:headEnd/>
              <a:tailEnd/>
            </a:ln>
          </p:spPr>
          <p:txBody>
            <a:bodyPr/>
            <a:lstStyle/>
            <a:p>
              <a:endParaRPr lang="en-US"/>
            </a:p>
          </p:txBody>
        </p:sp>
        <p:sp>
          <p:nvSpPr>
            <p:cNvPr id="17498" name="Freeform 87"/>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DD3832"/>
            </a:solidFill>
            <a:ln w="9525">
              <a:solidFill>
                <a:srgbClr val="808080"/>
              </a:solidFill>
              <a:round/>
              <a:headEnd/>
              <a:tailEnd/>
            </a:ln>
          </p:spPr>
          <p:txBody>
            <a:bodyPr/>
            <a:lstStyle/>
            <a:p>
              <a:endParaRPr lang="en-US"/>
            </a:p>
          </p:txBody>
        </p:sp>
        <p:sp>
          <p:nvSpPr>
            <p:cNvPr id="17499" name="Freeform 88"/>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DD3832"/>
            </a:solidFill>
            <a:ln w="9525">
              <a:solidFill>
                <a:srgbClr val="808080"/>
              </a:solidFill>
              <a:round/>
              <a:headEnd/>
              <a:tailEnd/>
            </a:ln>
          </p:spPr>
          <p:txBody>
            <a:bodyPr/>
            <a:lstStyle/>
            <a:p>
              <a:endParaRPr lang="en-US"/>
            </a:p>
          </p:txBody>
        </p:sp>
        <p:sp>
          <p:nvSpPr>
            <p:cNvPr id="17500" name="Freeform 89"/>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DD3832"/>
            </a:solidFill>
            <a:ln w="9525">
              <a:solidFill>
                <a:srgbClr val="808080"/>
              </a:solidFill>
              <a:round/>
              <a:headEnd/>
              <a:tailEnd/>
            </a:ln>
          </p:spPr>
          <p:txBody>
            <a:bodyPr/>
            <a:lstStyle/>
            <a:p>
              <a:endParaRPr lang="en-US"/>
            </a:p>
          </p:txBody>
        </p:sp>
        <p:sp>
          <p:nvSpPr>
            <p:cNvPr id="17501" name="Freeform 90"/>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DD3832"/>
            </a:solidFill>
            <a:ln w="9525">
              <a:solidFill>
                <a:srgbClr val="808080"/>
              </a:solidFill>
              <a:round/>
              <a:headEnd/>
              <a:tailEnd/>
            </a:ln>
          </p:spPr>
          <p:txBody>
            <a:bodyPr/>
            <a:lstStyle/>
            <a:p>
              <a:endParaRPr lang="en-US"/>
            </a:p>
          </p:txBody>
        </p:sp>
        <p:sp>
          <p:nvSpPr>
            <p:cNvPr id="17502" name="Freeform 91"/>
            <p:cNvSpPr>
              <a:spLocks/>
            </p:cNvSpPr>
            <p:nvPr/>
          </p:nvSpPr>
          <p:spPr bwMode="auto">
            <a:xfrm>
              <a:off x="1151" y="14886"/>
              <a:ext cx="751" cy="761"/>
            </a:xfrm>
            <a:custGeom>
              <a:avLst/>
              <a:gdLst>
                <a:gd name="T0" fmla="*/ 259 w 1316"/>
                <a:gd name="T1" fmla="*/ 313 h 1379"/>
                <a:gd name="T2" fmla="*/ 366 w 1316"/>
                <a:gd name="T3" fmla="*/ 358 h 1379"/>
                <a:gd name="T4" fmla="*/ 321 w 1316"/>
                <a:gd name="T5" fmla="*/ 252 h 1379"/>
                <a:gd name="T6" fmla="*/ 429 w 1316"/>
                <a:gd name="T7" fmla="*/ 207 h 1379"/>
                <a:gd name="T8" fmla="*/ 321 w 1316"/>
                <a:gd name="T9" fmla="*/ 168 h 1379"/>
                <a:gd name="T10" fmla="*/ 366 w 1316"/>
                <a:gd name="T11" fmla="*/ 62 h 1379"/>
                <a:gd name="T12" fmla="*/ 259 w 1316"/>
                <a:gd name="T13" fmla="*/ 104 h 1379"/>
                <a:gd name="T14" fmla="*/ 216 w 1316"/>
                <a:gd name="T15" fmla="*/ 0 h 1379"/>
                <a:gd name="T16" fmla="*/ 170 w 1316"/>
                <a:gd name="T17" fmla="*/ 104 h 1379"/>
                <a:gd name="T18" fmla="*/ 63 w 1316"/>
                <a:gd name="T19" fmla="*/ 62 h 1379"/>
                <a:gd name="T20" fmla="*/ 107 w 1316"/>
                <a:gd name="T21" fmla="*/ 168 h 1379"/>
                <a:gd name="T22" fmla="*/ 0 w 1316"/>
                <a:gd name="T23" fmla="*/ 207 h 1379"/>
                <a:gd name="T24" fmla="*/ 107 w 1316"/>
                <a:gd name="T25" fmla="*/ 252 h 1379"/>
                <a:gd name="T26" fmla="*/ 63 w 1316"/>
                <a:gd name="T27" fmla="*/ 358 h 1379"/>
                <a:gd name="T28" fmla="*/ 170 w 1316"/>
                <a:gd name="T29" fmla="*/ 313 h 1379"/>
                <a:gd name="T30" fmla="*/ 216 w 1316"/>
                <a:gd name="T31" fmla="*/ 420 h 1379"/>
                <a:gd name="T32" fmla="*/ 259 w 1316"/>
                <a:gd name="T33" fmla="*/ 313 h 137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6"/>
                <a:gd name="T52" fmla="*/ 0 h 1379"/>
                <a:gd name="T53" fmla="*/ 1316 w 1316"/>
                <a:gd name="T54" fmla="*/ 1379 h 137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6" h="1379">
                  <a:moveTo>
                    <a:pt x="796" y="1030"/>
                  </a:moveTo>
                  <a:lnTo>
                    <a:pt x="1123" y="1176"/>
                  </a:lnTo>
                  <a:lnTo>
                    <a:pt x="986" y="829"/>
                  </a:lnTo>
                  <a:lnTo>
                    <a:pt x="1316" y="679"/>
                  </a:lnTo>
                  <a:lnTo>
                    <a:pt x="986" y="550"/>
                  </a:lnTo>
                  <a:lnTo>
                    <a:pt x="1123" y="203"/>
                  </a:lnTo>
                  <a:lnTo>
                    <a:pt x="796" y="343"/>
                  </a:lnTo>
                  <a:lnTo>
                    <a:pt x="662" y="0"/>
                  </a:lnTo>
                  <a:lnTo>
                    <a:pt x="522" y="343"/>
                  </a:lnTo>
                  <a:lnTo>
                    <a:pt x="193" y="203"/>
                  </a:lnTo>
                  <a:lnTo>
                    <a:pt x="327" y="550"/>
                  </a:lnTo>
                  <a:lnTo>
                    <a:pt x="0" y="679"/>
                  </a:lnTo>
                  <a:lnTo>
                    <a:pt x="327" y="829"/>
                  </a:lnTo>
                  <a:lnTo>
                    <a:pt x="193" y="1176"/>
                  </a:lnTo>
                  <a:lnTo>
                    <a:pt x="522" y="1030"/>
                  </a:lnTo>
                  <a:lnTo>
                    <a:pt x="662" y="1379"/>
                  </a:lnTo>
                  <a:lnTo>
                    <a:pt x="796" y="1030"/>
                  </a:lnTo>
                </a:path>
              </a:pathLst>
            </a:custGeom>
            <a:solidFill>
              <a:srgbClr val="FF00FF"/>
            </a:solidFill>
            <a:ln w="1270">
              <a:solidFill>
                <a:srgbClr val="808080"/>
              </a:solidFill>
              <a:round/>
              <a:headEnd/>
              <a:tailEnd/>
            </a:ln>
          </p:spPr>
          <p:txBody>
            <a:bodyPr/>
            <a:lstStyle/>
            <a:p>
              <a:endParaRPr lang="en-US"/>
            </a:p>
          </p:txBody>
        </p:sp>
        <p:sp>
          <p:nvSpPr>
            <p:cNvPr id="17503" name="Freeform 92"/>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close/>
                </a:path>
              </a:pathLst>
            </a:custGeom>
            <a:solidFill>
              <a:srgbClr val="FFFFFF"/>
            </a:solidFill>
            <a:ln w="9525">
              <a:solidFill>
                <a:srgbClr val="808080"/>
              </a:solidFill>
              <a:round/>
              <a:headEnd/>
              <a:tailEnd/>
            </a:ln>
          </p:spPr>
          <p:txBody>
            <a:bodyPr/>
            <a:lstStyle/>
            <a:p>
              <a:endParaRPr lang="en-US"/>
            </a:p>
          </p:txBody>
        </p:sp>
        <p:sp>
          <p:nvSpPr>
            <p:cNvPr id="17504" name="Freeform 93"/>
            <p:cNvSpPr>
              <a:spLocks/>
            </p:cNvSpPr>
            <p:nvPr/>
          </p:nvSpPr>
          <p:spPr bwMode="auto">
            <a:xfrm>
              <a:off x="1532" y="15263"/>
              <a:ext cx="217" cy="223"/>
            </a:xfrm>
            <a:custGeom>
              <a:avLst/>
              <a:gdLst>
                <a:gd name="T0" fmla="*/ 35 w 380"/>
                <a:gd name="T1" fmla="*/ 86 h 403"/>
                <a:gd name="T2" fmla="*/ 0 w 380"/>
                <a:gd name="T3" fmla="*/ 0 h 403"/>
                <a:gd name="T4" fmla="*/ 124 w 380"/>
                <a:gd name="T5" fmla="*/ 123 h 403"/>
                <a:gd name="T6" fmla="*/ 35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109" y="282"/>
                  </a:moveTo>
                  <a:lnTo>
                    <a:pt x="0" y="0"/>
                  </a:lnTo>
                  <a:lnTo>
                    <a:pt x="380" y="403"/>
                  </a:lnTo>
                  <a:lnTo>
                    <a:pt x="109" y="282"/>
                  </a:lnTo>
                </a:path>
              </a:pathLst>
            </a:custGeom>
            <a:noFill/>
            <a:ln w="1270">
              <a:solidFill>
                <a:srgbClr val="808080"/>
              </a:solidFill>
              <a:round/>
              <a:headEnd/>
              <a:tailEnd/>
            </a:ln>
          </p:spPr>
          <p:txBody>
            <a:bodyPr/>
            <a:lstStyle/>
            <a:p>
              <a:endParaRPr lang="en-US"/>
            </a:p>
          </p:txBody>
        </p:sp>
        <p:sp>
          <p:nvSpPr>
            <p:cNvPr id="17505" name="Freeform 94"/>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close/>
                </a:path>
              </a:pathLst>
            </a:custGeom>
            <a:solidFill>
              <a:srgbClr val="FFFFFF"/>
            </a:solidFill>
            <a:ln w="9525">
              <a:solidFill>
                <a:srgbClr val="808080"/>
              </a:solidFill>
              <a:round/>
              <a:headEnd/>
              <a:tailEnd/>
            </a:ln>
          </p:spPr>
          <p:txBody>
            <a:bodyPr/>
            <a:lstStyle/>
            <a:p>
              <a:endParaRPr lang="en-US"/>
            </a:p>
          </p:txBody>
        </p:sp>
        <p:sp>
          <p:nvSpPr>
            <p:cNvPr id="17506" name="Freeform 95"/>
            <p:cNvSpPr>
              <a:spLocks/>
            </p:cNvSpPr>
            <p:nvPr/>
          </p:nvSpPr>
          <p:spPr bwMode="auto">
            <a:xfrm>
              <a:off x="1532" y="15263"/>
              <a:ext cx="306" cy="62"/>
            </a:xfrm>
            <a:custGeom>
              <a:avLst/>
              <a:gdLst>
                <a:gd name="T0" fmla="*/ 87 w 537"/>
                <a:gd name="T1" fmla="*/ 34 h 112"/>
                <a:gd name="T2" fmla="*/ 0 w 537"/>
                <a:gd name="T3" fmla="*/ 0 h 112"/>
                <a:gd name="T4" fmla="*/ 174 w 537"/>
                <a:gd name="T5" fmla="*/ 0 h 112"/>
                <a:gd name="T6" fmla="*/ 87 w 537"/>
                <a:gd name="T7" fmla="*/ 34 h 112"/>
                <a:gd name="T8" fmla="*/ 0 60000 65536"/>
                <a:gd name="T9" fmla="*/ 0 60000 65536"/>
                <a:gd name="T10" fmla="*/ 0 60000 65536"/>
                <a:gd name="T11" fmla="*/ 0 60000 65536"/>
                <a:gd name="T12" fmla="*/ 0 w 537"/>
                <a:gd name="T13" fmla="*/ 0 h 112"/>
                <a:gd name="T14" fmla="*/ 537 w 537"/>
                <a:gd name="T15" fmla="*/ 112 h 112"/>
              </a:gdLst>
              <a:ahLst/>
              <a:cxnLst>
                <a:cxn ang="T8">
                  <a:pos x="T0" y="T1"/>
                </a:cxn>
                <a:cxn ang="T9">
                  <a:pos x="T2" y="T3"/>
                </a:cxn>
                <a:cxn ang="T10">
                  <a:pos x="T4" y="T5"/>
                </a:cxn>
                <a:cxn ang="T11">
                  <a:pos x="T6" y="T7"/>
                </a:cxn>
              </a:cxnLst>
              <a:rect l="T12" t="T13" r="T14" b="T15"/>
              <a:pathLst>
                <a:path w="537" h="112">
                  <a:moveTo>
                    <a:pt x="266" y="112"/>
                  </a:moveTo>
                  <a:lnTo>
                    <a:pt x="0" y="0"/>
                  </a:lnTo>
                  <a:lnTo>
                    <a:pt x="537" y="0"/>
                  </a:lnTo>
                  <a:lnTo>
                    <a:pt x="266" y="112"/>
                  </a:lnTo>
                </a:path>
              </a:pathLst>
            </a:custGeom>
            <a:noFill/>
            <a:ln w="1270">
              <a:solidFill>
                <a:srgbClr val="808080"/>
              </a:solidFill>
              <a:round/>
              <a:headEnd/>
              <a:tailEnd/>
            </a:ln>
          </p:spPr>
          <p:txBody>
            <a:bodyPr/>
            <a:lstStyle/>
            <a:p>
              <a:endParaRPr lang="en-US"/>
            </a:p>
          </p:txBody>
        </p:sp>
        <p:sp>
          <p:nvSpPr>
            <p:cNvPr id="17507" name="Freeform 96"/>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close/>
                </a:path>
              </a:pathLst>
            </a:custGeom>
            <a:solidFill>
              <a:srgbClr val="FFFFFF"/>
            </a:solidFill>
            <a:ln w="9525">
              <a:solidFill>
                <a:srgbClr val="808080"/>
              </a:solidFill>
              <a:round/>
              <a:headEnd/>
              <a:tailEnd/>
            </a:ln>
          </p:spPr>
          <p:txBody>
            <a:bodyPr/>
            <a:lstStyle/>
            <a:p>
              <a:endParaRPr lang="en-US"/>
            </a:p>
          </p:txBody>
        </p:sp>
        <p:sp>
          <p:nvSpPr>
            <p:cNvPr id="17508" name="Freeform 97"/>
            <p:cNvSpPr>
              <a:spLocks/>
            </p:cNvSpPr>
            <p:nvPr/>
          </p:nvSpPr>
          <p:spPr bwMode="auto">
            <a:xfrm>
              <a:off x="1532" y="15042"/>
              <a:ext cx="217" cy="223"/>
            </a:xfrm>
            <a:custGeom>
              <a:avLst/>
              <a:gdLst>
                <a:gd name="T0" fmla="*/ 87 w 380"/>
                <a:gd name="T1" fmla="*/ 86 h 403"/>
                <a:gd name="T2" fmla="*/ 0 w 380"/>
                <a:gd name="T3" fmla="*/ 123 h 403"/>
                <a:gd name="T4" fmla="*/ 124 w 380"/>
                <a:gd name="T5" fmla="*/ 0 h 403"/>
                <a:gd name="T6" fmla="*/ 87 w 380"/>
                <a:gd name="T7" fmla="*/ 86 h 403"/>
                <a:gd name="T8" fmla="*/ 0 60000 65536"/>
                <a:gd name="T9" fmla="*/ 0 60000 65536"/>
                <a:gd name="T10" fmla="*/ 0 60000 65536"/>
                <a:gd name="T11" fmla="*/ 0 60000 65536"/>
                <a:gd name="T12" fmla="*/ 0 w 380"/>
                <a:gd name="T13" fmla="*/ 0 h 403"/>
                <a:gd name="T14" fmla="*/ 380 w 380"/>
                <a:gd name="T15" fmla="*/ 403 h 403"/>
              </a:gdLst>
              <a:ahLst/>
              <a:cxnLst>
                <a:cxn ang="T8">
                  <a:pos x="T0" y="T1"/>
                </a:cxn>
                <a:cxn ang="T9">
                  <a:pos x="T2" y="T3"/>
                </a:cxn>
                <a:cxn ang="T10">
                  <a:pos x="T4" y="T5"/>
                </a:cxn>
                <a:cxn ang="T11">
                  <a:pos x="T6" y="T7"/>
                </a:cxn>
              </a:cxnLst>
              <a:rect l="T12" t="T13" r="T14" b="T15"/>
              <a:pathLst>
                <a:path w="380" h="403">
                  <a:moveTo>
                    <a:pt x="266" y="282"/>
                  </a:moveTo>
                  <a:lnTo>
                    <a:pt x="0" y="403"/>
                  </a:lnTo>
                  <a:lnTo>
                    <a:pt x="380" y="0"/>
                  </a:lnTo>
                  <a:lnTo>
                    <a:pt x="266" y="282"/>
                  </a:lnTo>
                </a:path>
              </a:pathLst>
            </a:custGeom>
            <a:noFill/>
            <a:ln w="1270">
              <a:solidFill>
                <a:srgbClr val="808080"/>
              </a:solidFill>
              <a:round/>
              <a:headEnd/>
              <a:tailEnd/>
            </a:ln>
          </p:spPr>
          <p:txBody>
            <a:bodyPr/>
            <a:lstStyle/>
            <a:p>
              <a:endParaRPr lang="en-US"/>
            </a:p>
          </p:txBody>
        </p:sp>
        <p:sp>
          <p:nvSpPr>
            <p:cNvPr id="17509" name="Freeform 98"/>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close/>
                </a:path>
              </a:pathLst>
            </a:custGeom>
            <a:solidFill>
              <a:srgbClr val="FFFFFF"/>
            </a:solidFill>
            <a:ln w="9525">
              <a:solidFill>
                <a:srgbClr val="808080"/>
              </a:solidFill>
              <a:round/>
              <a:headEnd/>
              <a:tailEnd/>
            </a:ln>
          </p:spPr>
          <p:txBody>
            <a:bodyPr/>
            <a:lstStyle/>
            <a:p>
              <a:endParaRPr lang="en-US"/>
            </a:p>
          </p:txBody>
        </p:sp>
        <p:sp>
          <p:nvSpPr>
            <p:cNvPr id="17510" name="Freeform 99"/>
            <p:cNvSpPr>
              <a:spLocks/>
            </p:cNvSpPr>
            <p:nvPr/>
          </p:nvSpPr>
          <p:spPr bwMode="auto">
            <a:xfrm>
              <a:off x="1532" y="14951"/>
              <a:ext cx="61" cy="314"/>
            </a:xfrm>
            <a:custGeom>
              <a:avLst/>
              <a:gdLst>
                <a:gd name="T0" fmla="*/ 34 w 109"/>
                <a:gd name="T1" fmla="*/ 88 h 570"/>
                <a:gd name="T2" fmla="*/ 0 w 109"/>
                <a:gd name="T3" fmla="*/ 173 h 570"/>
                <a:gd name="T4" fmla="*/ 0 w 109"/>
                <a:gd name="T5" fmla="*/ 0 h 570"/>
                <a:gd name="T6" fmla="*/ 34 w 109"/>
                <a:gd name="T7" fmla="*/ 88 h 570"/>
                <a:gd name="T8" fmla="*/ 0 60000 65536"/>
                <a:gd name="T9" fmla="*/ 0 60000 65536"/>
                <a:gd name="T10" fmla="*/ 0 60000 65536"/>
                <a:gd name="T11" fmla="*/ 0 60000 65536"/>
                <a:gd name="T12" fmla="*/ 0 w 109"/>
                <a:gd name="T13" fmla="*/ 0 h 570"/>
                <a:gd name="T14" fmla="*/ 109 w 109"/>
                <a:gd name="T15" fmla="*/ 570 h 570"/>
              </a:gdLst>
              <a:ahLst/>
              <a:cxnLst>
                <a:cxn ang="T8">
                  <a:pos x="T0" y="T1"/>
                </a:cxn>
                <a:cxn ang="T9">
                  <a:pos x="T2" y="T3"/>
                </a:cxn>
                <a:cxn ang="T10">
                  <a:pos x="T4" y="T5"/>
                </a:cxn>
                <a:cxn ang="T11">
                  <a:pos x="T6" y="T7"/>
                </a:cxn>
              </a:cxnLst>
              <a:rect l="T12" t="T13" r="T14" b="T15"/>
              <a:pathLst>
                <a:path w="109" h="570">
                  <a:moveTo>
                    <a:pt x="109" y="291"/>
                  </a:moveTo>
                  <a:lnTo>
                    <a:pt x="0" y="570"/>
                  </a:lnTo>
                  <a:lnTo>
                    <a:pt x="0" y="0"/>
                  </a:lnTo>
                  <a:lnTo>
                    <a:pt x="109" y="291"/>
                  </a:lnTo>
                </a:path>
              </a:pathLst>
            </a:custGeom>
            <a:noFill/>
            <a:ln w="1270">
              <a:solidFill>
                <a:srgbClr val="808080"/>
              </a:solidFill>
              <a:round/>
              <a:headEnd/>
              <a:tailEnd/>
            </a:ln>
          </p:spPr>
          <p:txBody>
            <a:bodyPr/>
            <a:lstStyle/>
            <a:p>
              <a:endParaRPr lang="en-US"/>
            </a:p>
          </p:txBody>
        </p:sp>
        <p:sp>
          <p:nvSpPr>
            <p:cNvPr id="17511" name="Freeform 100"/>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close/>
                </a:path>
              </a:pathLst>
            </a:custGeom>
            <a:solidFill>
              <a:srgbClr val="FFFFFF"/>
            </a:solidFill>
            <a:ln w="9525">
              <a:solidFill>
                <a:srgbClr val="808080"/>
              </a:solidFill>
              <a:round/>
              <a:headEnd/>
              <a:tailEnd/>
            </a:ln>
          </p:spPr>
          <p:txBody>
            <a:bodyPr/>
            <a:lstStyle/>
            <a:p>
              <a:endParaRPr lang="en-US"/>
            </a:p>
          </p:txBody>
        </p:sp>
        <p:sp>
          <p:nvSpPr>
            <p:cNvPr id="17512" name="Freeform 101"/>
            <p:cNvSpPr>
              <a:spLocks/>
            </p:cNvSpPr>
            <p:nvPr/>
          </p:nvSpPr>
          <p:spPr bwMode="auto">
            <a:xfrm>
              <a:off x="1307" y="15042"/>
              <a:ext cx="219" cy="223"/>
            </a:xfrm>
            <a:custGeom>
              <a:avLst/>
              <a:gdLst>
                <a:gd name="T0" fmla="*/ 88 w 385"/>
                <a:gd name="T1" fmla="*/ 37 h 403"/>
                <a:gd name="T2" fmla="*/ 125 w 385"/>
                <a:gd name="T3" fmla="*/ 123 h 403"/>
                <a:gd name="T4" fmla="*/ 0 w 385"/>
                <a:gd name="T5" fmla="*/ 0 h 403"/>
                <a:gd name="T6" fmla="*/ 88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271" y="120"/>
                  </a:moveTo>
                  <a:lnTo>
                    <a:pt x="385" y="403"/>
                  </a:lnTo>
                  <a:lnTo>
                    <a:pt x="0" y="0"/>
                  </a:lnTo>
                  <a:lnTo>
                    <a:pt x="271" y="120"/>
                  </a:lnTo>
                </a:path>
              </a:pathLst>
            </a:custGeom>
            <a:noFill/>
            <a:ln w="1270">
              <a:solidFill>
                <a:srgbClr val="808080"/>
              </a:solidFill>
              <a:round/>
              <a:headEnd/>
              <a:tailEnd/>
            </a:ln>
          </p:spPr>
          <p:txBody>
            <a:bodyPr/>
            <a:lstStyle/>
            <a:p>
              <a:endParaRPr lang="en-US"/>
            </a:p>
          </p:txBody>
        </p:sp>
        <p:sp>
          <p:nvSpPr>
            <p:cNvPr id="17513" name="Freeform 102"/>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close/>
                </a:path>
              </a:pathLst>
            </a:custGeom>
            <a:solidFill>
              <a:srgbClr val="FFFFFF"/>
            </a:solidFill>
            <a:ln w="9525">
              <a:solidFill>
                <a:srgbClr val="808080"/>
              </a:solidFill>
              <a:round/>
              <a:headEnd/>
              <a:tailEnd/>
            </a:ln>
          </p:spPr>
          <p:txBody>
            <a:bodyPr/>
            <a:lstStyle/>
            <a:p>
              <a:endParaRPr lang="en-US"/>
            </a:p>
          </p:txBody>
        </p:sp>
        <p:sp>
          <p:nvSpPr>
            <p:cNvPr id="17514" name="Freeform 103"/>
            <p:cNvSpPr>
              <a:spLocks/>
            </p:cNvSpPr>
            <p:nvPr/>
          </p:nvSpPr>
          <p:spPr bwMode="auto">
            <a:xfrm>
              <a:off x="1217" y="15199"/>
              <a:ext cx="311" cy="66"/>
            </a:xfrm>
            <a:custGeom>
              <a:avLst/>
              <a:gdLst>
                <a:gd name="T0" fmla="*/ 91 w 545"/>
                <a:gd name="T1" fmla="*/ 0 h 121"/>
                <a:gd name="T2" fmla="*/ 177 w 545"/>
                <a:gd name="T3" fmla="*/ 36 h 121"/>
                <a:gd name="T4" fmla="*/ 0 w 545"/>
                <a:gd name="T5" fmla="*/ 36 h 121"/>
                <a:gd name="T6" fmla="*/ 91 w 545"/>
                <a:gd name="T7" fmla="*/ 0 h 121"/>
                <a:gd name="T8" fmla="*/ 0 60000 65536"/>
                <a:gd name="T9" fmla="*/ 0 60000 65536"/>
                <a:gd name="T10" fmla="*/ 0 60000 65536"/>
                <a:gd name="T11" fmla="*/ 0 60000 65536"/>
                <a:gd name="T12" fmla="*/ 0 w 545"/>
                <a:gd name="T13" fmla="*/ 0 h 121"/>
                <a:gd name="T14" fmla="*/ 545 w 545"/>
                <a:gd name="T15" fmla="*/ 121 h 121"/>
              </a:gdLst>
              <a:ahLst/>
              <a:cxnLst>
                <a:cxn ang="T8">
                  <a:pos x="T0" y="T1"/>
                </a:cxn>
                <a:cxn ang="T9">
                  <a:pos x="T2" y="T3"/>
                </a:cxn>
                <a:cxn ang="T10">
                  <a:pos x="T4" y="T5"/>
                </a:cxn>
                <a:cxn ang="T11">
                  <a:pos x="T6" y="T7"/>
                </a:cxn>
              </a:cxnLst>
              <a:rect l="T12" t="T13" r="T14" b="T15"/>
              <a:pathLst>
                <a:path w="545" h="121">
                  <a:moveTo>
                    <a:pt x="279" y="0"/>
                  </a:moveTo>
                  <a:lnTo>
                    <a:pt x="545" y="121"/>
                  </a:lnTo>
                  <a:lnTo>
                    <a:pt x="0" y="121"/>
                  </a:lnTo>
                  <a:lnTo>
                    <a:pt x="279" y="0"/>
                  </a:lnTo>
                </a:path>
              </a:pathLst>
            </a:custGeom>
            <a:noFill/>
            <a:ln w="1270">
              <a:solidFill>
                <a:srgbClr val="808080"/>
              </a:solidFill>
              <a:round/>
              <a:headEnd/>
              <a:tailEnd/>
            </a:ln>
          </p:spPr>
          <p:txBody>
            <a:bodyPr/>
            <a:lstStyle/>
            <a:p>
              <a:endParaRPr lang="en-US"/>
            </a:p>
          </p:txBody>
        </p:sp>
        <p:sp>
          <p:nvSpPr>
            <p:cNvPr id="17515" name="Freeform 104"/>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close/>
                </a:path>
              </a:pathLst>
            </a:custGeom>
            <a:solidFill>
              <a:srgbClr val="FFFFFF"/>
            </a:solidFill>
            <a:ln w="9525">
              <a:solidFill>
                <a:srgbClr val="808080"/>
              </a:solidFill>
              <a:round/>
              <a:headEnd/>
              <a:tailEnd/>
            </a:ln>
          </p:spPr>
          <p:txBody>
            <a:bodyPr/>
            <a:lstStyle/>
            <a:p>
              <a:endParaRPr lang="en-US"/>
            </a:p>
          </p:txBody>
        </p:sp>
        <p:sp>
          <p:nvSpPr>
            <p:cNvPr id="17516" name="Freeform 105"/>
            <p:cNvSpPr>
              <a:spLocks/>
            </p:cNvSpPr>
            <p:nvPr/>
          </p:nvSpPr>
          <p:spPr bwMode="auto">
            <a:xfrm>
              <a:off x="1307" y="15263"/>
              <a:ext cx="219" cy="223"/>
            </a:xfrm>
            <a:custGeom>
              <a:avLst/>
              <a:gdLst>
                <a:gd name="T0" fmla="*/ 37 w 385"/>
                <a:gd name="T1" fmla="*/ 37 h 403"/>
                <a:gd name="T2" fmla="*/ 125 w 385"/>
                <a:gd name="T3" fmla="*/ 0 h 403"/>
                <a:gd name="T4" fmla="*/ 0 w 385"/>
                <a:gd name="T5" fmla="*/ 123 h 403"/>
                <a:gd name="T6" fmla="*/ 37 w 385"/>
                <a:gd name="T7" fmla="*/ 37 h 403"/>
                <a:gd name="T8" fmla="*/ 0 60000 65536"/>
                <a:gd name="T9" fmla="*/ 0 60000 65536"/>
                <a:gd name="T10" fmla="*/ 0 60000 65536"/>
                <a:gd name="T11" fmla="*/ 0 60000 65536"/>
                <a:gd name="T12" fmla="*/ 0 w 385"/>
                <a:gd name="T13" fmla="*/ 0 h 403"/>
                <a:gd name="T14" fmla="*/ 385 w 385"/>
                <a:gd name="T15" fmla="*/ 403 h 403"/>
              </a:gdLst>
              <a:ahLst/>
              <a:cxnLst>
                <a:cxn ang="T8">
                  <a:pos x="T0" y="T1"/>
                </a:cxn>
                <a:cxn ang="T9">
                  <a:pos x="T2" y="T3"/>
                </a:cxn>
                <a:cxn ang="T10">
                  <a:pos x="T4" y="T5"/>
                </a:cxn>
                <a:cxn ang="T11">
                  <a:pos x="T6" y="T7"/>
                </a:cxn>
              </a:cxnLst>
              <a:rect l="T12" t="T13" r="T14" b="T15"/>
              <a:pathLst>
                <a:path w="385" h="403">
                  <a:moveTo>
                    <a:pt x="114" y="120"/>
                  </a:moveTo>
                  <a:lnTo>
                    <a:pt x="385" y="0"/>
                  </a:lnTo>
                  <a:lnTo>
                    <a:pt x="0" y="403"/>
                  </a:lnTo>
                  <a:lnTo>
                    <a:pt x="114" y="120"/>
                  </a:lnTo>
                </a:path>
              </a:pathLst>
            </a:custGeom>
            <a:noFill/>
            <a:ln w="1270">
              <a:solidFill>
                <a:srgbClr val="808080"/>
              </a:solidFill>
              <a:round/>
              <a:headEnd/>
              <a:tailEnd/>
            </a:ln>
          </p:spPr>
          <p:txBody>
            <a:bodyPr/>
            <a:lstStyle/>
            <a:p>
              <a:endParaRPr lang="en-US"/>
            </a:p>
          </p:txBody>
        </p:sp>
        <p:sp>
          <p:nvSpPr>
            <p:cNvPr id="17517" name="Freeform 106"/>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close/>
                </a:path>
              </a:pathLst>
            </a:custGeom>
            <a:solidFill>
              <a:srgbClr val="FFFFFF"/>
            </a:solidFill>
            <a:ln w="9525">
              <a:solidFill>
                <a:srgbClr val="808080"/>
              </a:solidFill>
              <a:round/>
              <a:headEnd/>
              <a:tailEnd/>
            </a:ln>
          </p:spPr>
          <p:txBody>
            <a:bodyPr/>
            <a:lstStyle/>
            <a:p>
              <a:endParaRPr lang="en-US"/>
            </a:p>
          </p:txBody>
        </p:sp>
        <p:sp>
          <p:nvSpPr>
            <p:cNvPr id="17518" name="Freeform 107"/>
            <p:cNvSpPr>
              <a:spLocks/>
            </p:cNvSpPr>
            <p:nvPr/>
          </p:nvSpPr>
          <p:spPr bwMode="auto">
            <a:xfrm>
              <a:off x="1467" y="15263"/>
              <a:ext cx="65" cy="314"/>
            </a:xfrm>
            <a:custGeom>
              <a:avLst/>
              <a:gdLst>
                <a:gd name="T0" fmla="*/ 0 w 114"/>
                <a:gd name="T1" fmla="*/ 87 h 569"/>
                <a:gd name="T2" fmla="*/ 37 w 114"/>
                <a:gd name="T3" fmla="*/ 0 h 569"/>
                <a:gd name="T4" fmla="*/ 37 w 114"/>
                <a:gd name="T5" fmla="*/ 173 h 569"/>
                <a:gd name="T6" fmla="*/ 0 w 114"/>
                <a:gd name="T7" fmla="*/ 87 h 569"/>
                <a:gd name="T8" fmla="*/ 0 60000 65536"/>
                <a:gd name="T9" fmla="*/ 0 60000 65536"/>
                <a:gd name="T10" fmla="*/ 0 60000 65536"/>
                <a:gd name="T11" fmla="*/ 0 60000 65536"/>
                <a:gd name="T12" fmla="*/ 0 w 114"/>
                <a:gd name="T13" fmla="*/ 0 h 569"/>
                <a:gd name="T14" fmla="*/ 114 w 114"/>
                <a:gd name="T15" fmla="*/ 569 h 569"/>
              </a:gdLst>
              <a:ahLst/>
              <a:cxnLst>
                <a:cxn ang="T8">
                  <a:pos x="T0" y="T1"/>
                </a:cxn>
                <a:cxn ang="T9">
                  <a:pos x="T2" y="T3"/>
                </a:cxn>
                <a:cxn ang="T10">
                  <a:pos x="T4" y="T5"/>
                </a:cxn>
                <a:cxn ang="T11">
                  <a:pos x="T6" y="T7"/>
                </a:cxn>
              </a:cxnLst>
              <a:rect l="T12" t="T13" r="T14" b="T15"/>
              <a:pathLst>
                <a:path w="114" h="569">
                  <a:moveTo>
                    <a:pt x="0" y="285"/>
                  </a:moveTo>
                  <a:lnTo>
                    <a:pt x="114" y="0"/>
                  </a:lnTo>
                  <a:lnTo>
                    <a:pt x="114" y="569"/>
                  </a:lnTo>
                  <a:lnTo>
                    <a:pt x="0" y="285"/>
                  </a:lnTo>
                </a:path>
              </a:pathLst>
            </a:custGeom>
            <a:noFill/>
            <a:ln w="1270">
              <a:solidFill>
                <a:srgbClr val="808080"/>
              </a:solidFill>
              <a:round/>
              <a:headEnd/>
              <a:tailEnd/>
            </a:ln>
          </p:spPr>
          <p:txBody>
            <a:bodyPr/>
            <a:lstStyle/>
            <a:p>
              <a:endParaRPr lang="en-US"/>
            </a:p>
          </p:txBody>
        </p:sp>
        <p:sp>
          <p:nvSpPr>
            <p:cNvPr id="17519" name="Freeform 108"/>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close/>
                </a:path>
              </a:pathLst>
            </a:custGeom>
            <a:solidFill>
              <a:srgbClr val="324D96"/>
            </a:solidFill>
            <a:ln w="9525">
              <a:solidFill>
                <a:srgbClr val="808080"/>
              </a:solidFill>
              <a:round/>
              <a:headEnd/>
              <a:tailEnd/>
            </a:ln>
          </p:spPr>
          <p:txBody>
            <a:bodyPr/>
            <a:lstStyle/>
            <a:p>
              <a:endParaRPr lang="en-US"/>
            </a:p>
          </p:txBody>
        </p:sp>
        <p:sp>
          <p:nvSpPr>
            <p:cNvPr id="17520" name="Freeform 109"/>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324D96"/>
            </a:solidFill>
            <a:ln w="9525">
              <a:solidFill>
                <a:srgbClr val="808080"/>
              </a:solidFill>
              <a:round/>
              <a:headEnd/>
              <a:tailEnd/>
            </a:ln>
          </p:spPr>
          <p:txBody>
            <a:bodyPr/>
            <a:lstStyle/>
            <a:p>
              <a:endParaRPr lang="en-US"/>
            </a:p>
          </p:txBody>
        </p:sp>
        <p:sp>
          <p:nvSpPr>
            <p:cNvPr id="17521" name="Freeform 110"/>
            <p:cNvSpPr>
              <a:spLocks/>
            </p:cNvSpPr>
            <p:nvPr/>
          </p:nvSpPr>
          <p:spPr bwMode="auto">
            <a:xfrm>
              <a:off x="1198" y="14439"/>
              <a:ext cx="321" cy="555"/>
            </a:xfrm>
            <a:custGeom>
              <a:avLst/>
              <a:gdLst>
                <a:gd name="T0" fmla="*/ 170 w 562"/>
                <a:gd name="T1" fmla="*/ 9 h 1007"/>
                <a:gd name="T2" fmla="*/ 143 w 562"/>
                <a:gd name="T3" fmla="*/ 22 h 1007"/>
                <a:gd name="T4" fmla="*/ 120 w 562"/>
                <a:gd name="T5" fmla="*/ 33 h 1007"/>
                <a:gd name="T6" fmla="*/ 109 w 562"/>
                <a:gd name="T7" fmla="*/ 40 h 1007"/>
                <a:gd name="T8" fmla="*/ 100 w 562"/>
                <a:gd name="T9" fmla="*/ 47 h 1007"/>
                <a:gd name="T10" fmla="*/ 87 w 562"/>
                <a:gd name="T11" fmla="*/ 26 h 1007"/>
                <a:gd name="T12" fmla="*/ 70 w 562"/>
                <a:gd name="T13" fmla="*/ 12 h 1007"/>
                <a:gd name="T14" fmla="*/ 47 w 562"/>
                <a:gd name="T15" fmla="*/ 10 h 1007"/>
                <a:gd name="T16" fmla="*/ 22 w 562"/>
                <a:gd name="T17" fmla="*/ 20 h 1007"/>
                <a:gd name="T18" fmla="*/ 5 w 562"/>
                <a:gd name="T19" fmla="*/ 39 h 1007"/>
                <a:gd name="T20" fmla="*/ 0 w 562"/>
                <a:gd name="T21" fmla="*/ 67 h 1007"/>
                <a:gd name="T22" fmla="*/ 13 w 562"/>
                <a:gd name="T23" fmla="*/ 105 h 1007"/>
                <a:gd name="T24" fmla="*/ 35 w 562"/>
                <a:gd name="T25" fmla="*/ 111 h 1007"/>
                <a:gd name="T26" fmla="*/ 22 w 562"/>
                <a:gd name="T27" fmla="*/ 88 h 1007"/>
                <a:gd name="T28" fmla="*/ 22 w 562"/>
                <a:gd name="T29" fmla="*/ 67 h 1007"/>
                <a:gd name="T30" fmla="*/ 33 w 562"/>
                <a:gd name="T31" fmla="*/ 53 h 1007"/>
                <a:gd name="T32" fmla="*/ 49 w 562"/>
                <a:gd name="T33" fmla="*/ 42 h 1007"/>
                <a:gd name="T34" fmla="*/ 69 w 562"/>
                <a:gd name="T35" fmla="*/ 43 h 1007"/>
                <a:gd name="T36" fmla="*/ 83 w 562"/>
                <a:gd name="T37" fmla="*/ 55 h 1007"/>
                <a:gd name="T38" fmla="*/ 86 w 562"/>
                <a:gd name="T39" fmla="*/ 72 h 1007"/>
                <a:gd name="T40" fmla="*/ 78 w 562"/>
                <a:gd name="T41" fmla="*/ 98 h 1007"/>
                <a:gd name="T42" fmla="*/ 50 w 562"/>
                <a:gd name="T43" fmla="*/ 134 h 1007"/>
                <a:gd name="T44" fmla="*/ 20 w 562"/>
                <a:gd name="T45" fmla="*/ 194 h 1007"/>
                <a:gd name="T46" fmla="*/ 20 w 562"/>
                <a:gd name="T47" fmla="*/ 247 h 1007"/>
                <a:gd name="T48" fmla="*/ 38 w 562"/>
                <a:gd name="T49" fmla="*/ 282 h 1007"/>
                <a:gd name="T50" fmla="*/ 71 w 562"/>
                <a:gd name="T51" fmla="*/ 303 h 1007"/>
                <a:gd name="T52" fmla="*/ 115 w 562"/>
                <a:gd name="T53" fmla="*/ 304 h 1007"/>
                <a:gd name="T54" fmla="*/ 152 w 562"/>
                <a:gd name="T55" fmla="*/ 287 h 1007"/>
                <a:gd name="T56" fmla="*/ 177 w 562"/>
                <a:gd name="T57" fmla="*/ 249 h 1007"/>
                <a:gd name="T58" fmla="*/ 183 w 562"/>
                <a:gd name="T59" fmla="*/ 211 h 1007"/>
                <a:gd name="T60" fmla="*/ 168 w 562"/>
                <a:gd name="T61" fmla="*/ 238 h 1007"/>
                <a:gd name="T62" fmla="*/ 148 w 562"/>
                <a:gd name="T63" fmla="*/ 262 h 1007"/>
                <a:gd name="T64" fmla="*/ 120 w 562"/>
                <a:gd name="T65" fmla="*/ 275 h 1007"/>
                <a:gd name="T66" fmla="*/ 82 w 562"/>
                <a:gd name="T67" fmla="*/ 272 h 1007"/>
                <a:gd name="T68" fmla="*/ 54 w 562"/>
                <a:gd name="T69" fmla="*/ 257 h 1007"/>
                <a:gd name="T70" fmla="*/ 35 w 562"/>
                <a:gd name="T71" fmla="*/ 226 h 1007"/>
                <a:gd name="T72" fmla="*/ 35 w 562"/>
                <a:gd name="T73" fmla="*/ 191 h 1007"/>
                <a:gd name="T74" fmla="*/ 49 w 562"/>
                <a:gd name="T75" fmla="*/ 157 h 1007"/>
                <a:gd name="T76" fmla="*/ 74 w 562"/>
                <a:gd name="T77" fmla="*/ 131 h 1007"/>
                <a:gd name="T78" fmla="*/ 105 w 562"/>
                <a:gd name="T79" fmla="*/ 127 h 1007"/>
                <a:gd name="T80" fmla="*/ 126 w 562"/>
                <a:gd name="T81" fmla="*/ 142 h 1007"/>
                <a:gd name="T82" fmla="*/ 124 w 562"/>
                <a:gd name="T83" fmla="*/ 168 h 1007"/>
                <a:gd name="T84" fmla="*/ 102 w 562"/>
                <a:gd name="T85" fmla="*/ 177 h 1007"/>
                <a:gd name="T86" fmla="*/ 89 w 562"/>
                <a:gd name="T87" fmla="*/ 185 h 1007"/>
                <a:gd name="T88" fmla="*/ 115 w 562"/>
                <a:gd name="T89" fmla="*/ 188 h 1007"/>
                <a:gd name="T90" fmla="*/ 136 w 562"/>
                <a:gd name="T91" fmla="*/ 183 h 1007"/>
                <a:gd name="T92" fmla="*/ 152 w 562"/>
                <a:gd name="T93" fmla="*/ 169 h 1007"/>
                <a:gd name="T94" fmla="*/ 157 w 562"/>
                <a:gd name="T95" fmla="*/ 150 h 1007"/>
                <a:gd name="T96" fmla="*/ 148 w 562"/>
                <a:gd name="T97" fmla="*/ 127 h 1007"/>
                <a:gd name="T98" fmla="*/ 155 w 562"/>
                <a:gd name="T99" fmla="*/ 102 h 1007"/>
                <a:gd name="T100" fmla="*/ 182 w 562"/>
                <a:gd name="T101" fmla="*/ 40 h 10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7"/>
                <a:gd name="T155" fmla="*/ 562 w 562"/>
                <a:gd name="T156" fmla="*/ 1007 h 10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7">
                  <a:moveTo>
                    <a:pt x="562" y="0"/>
                  </a:moveTo>
                  <a:lnTo>
                    <a:pt x="525" y="0"/>
                  </a:lnTo>
                  <a:lnTo>
                    <a:pt x="525" y="9"/>
                  </a:lnTo>
                  <a:lnTo>
                    <a:pt x="522" y="20"/>
                  </a:lnTo>
                  <a:lnTo>
                    <a:pt x="522" y="29"/>
                  </a:lnTo>
                  <a:lnTo>
                    <a:pt x="502" y="37"/>
                  </a:lnTo>
                  <a:lnTo>
                    <a:pt x="494" y="40"/>
                  </a:lnTo>
                  <a:lnTo>
                    <a:pt x="477" y="52"/>
                  </a:lnTo>
                  <a:lnTo>
                    <a:pt x="461" y="65"/>
                  </a:lnTo>
                  <a:lnTo>
                    <a:pt x="438" y="73"/>
                  </a:lnTo>
                  <a:lnTo>
                    <a:pt x="408" y="81"/>
                  </a:lnTo>
                  <a:lnTo>
                    <a:pt x="401" y="88"/>
                  </a:lnTo>
                  <a:lnTo>
                    <a:pt x="388" y="93"/>
                  </a:lnTo>
                  <a:lnTo>
                    <a:pt x="380" y="105"/>
                  </a:lnTo>
                  <a:lnTo>
                    <a:pt x="368" y="109"/>
                  </a:lnTo>
                  <a:lnTo>
                    <a:pt x="360" y="113"/>
                  </a:lnTo>
                  <a:lnTo>
                    <a:pt x="352" y="113"/>
                  </a:lnTo>
                  <a:lnTo>
                    <a:pt x="352" y="118"/>
                  </a:lnTo>
                  <a:lnTo>
                    <a:pt x="344" y="124"/>
                  </a:lnTo>
                  <a:lnTo>
                    <a:pt x="335" y="133"/>
                  </a:lnTo>
                  <a:lnTo>
                    <a:pt x="327" y="149"/>
                  </a:lnTo>
                  <a:lnTo>
                    <a:pt x="320" y="166"/>
                  </a:lnTo>
                  <a:lnTo>
                    <a:pt x="312" y="182"/>
                  </a:lnTo>
                  <a:lnTo>
                    <a:pt x="312" y="166"/>
                  </a:lnTo>
                  <a:lnTo>
                    <a:pt x="307" y="154"/>
                  </a:lnTo>
                  <a:lnTo>
                    <a:pt x="304" y="138"/>
                  </a:lnTo>
                  <a:lnTo>
                    <a:pt x="296" y="121"/>
                  </a:lnTo>
                  <a:lnTo>
                    <a:pt x="291" y="113"/>
                  </a:lnTo>
                  <a:lnTo>
                    <a:pt x="271" y="93"/>
                  </a:lnTo>
                  <a:lnTo>
                    <a:pt x="268" y="85"/>
                  </a:lnTo>
                  <a:lnTo>
                    <a:pt x="254" y="73"/>
                  </a:lnTo>
                  <a:lnTo>
                    <a:pt x="248" y="65"/>
                  </a:lnTo>
                  <a:lnTo>
                    <a:pt x="234" y="52"/>
                  </a:lnTo>
                  <a:lnTo>
                    <a:pt x="226" y="45"/>
                  </a:lnTo>
                  <a:lnTo>
                    <a:pt x="215" y="40"/>
                  </a:lnTo>
                  <a:lnTo>
                    <a:pt x="203" y="37"/>
                  </a:lnTo>
                  <a:lnTo>
                    <a:pt x="190" y="37"/>
                  </a:lnTo>
                  <a:lnTo>
                    <a:pt x="178" y="32"/>
                  </a:lnTo>
                  <a:lnTo>
                    <a:pt x="159" y="32"/>
                  </a:lnTo>
                  <a:lnTo>
                    <a:pt x="145" y="32"/>
                  </a:lnTo>
                  <a:lnTo>
                    <a:pt x="125" y="37"/>
                  </a:lnTo>
                  <a:lnTo>
                    <a:pt x="109" y="37"/>
                  </a:lnTo>
                  <a:lnTo>
                    <a:pt x="97" y="45"/>
                  </a:lnTo>
                  <a:lnTo>
                    <a:pt x="81" y="52"/>
                  </a:lnTo>
                  <a:lnTo>
                    <a:pt x="69" y="65"/>
                  </a:lnTo>
                  <a:lnTo>
                    <a:pt x="58" y="73"/>
                  </a:lnTo>
                  <a:lnTo>
                    <a:pt x="41" y="88"/>
                  </a:lnTo>
                  <a:lnTo>
                    <a:pt x="33" y="105"/>
                  </a:lnTo>
                  <a:lnTo>
                    <a:pt x="25" y="118"/>
                  </a:lnTo>
                  <a:lnTo>
                    <a:pt x="16" y="129"/>
                  </a:lnTo>
                  <a:lnTo>
                    <a:pt x="13" y="149"/>
                  </a:lnTo>
                  <a:lnTo>
                    <a:pt x="8" y="166"/>
                  </a:lnTo>
                  <a:lnTo>
                    <a:pt x="5" y="182"/>
                  </a:lnTo>
                  <a:lnTo>
                    <a:pt x="0" y="197"/>
                  </a:lnTo>
                  <a:lnTo>
                    <a:pt x="0" y="219"/>
                  </a:lnTo>
                  <a:lnTo>
                    <a:pt x="5" y="242"/>
                  </a:lnTo>
                  <a:lnTo>
                    <a:pt x="8" y="271"/>
                  </a:lnTo>
                  <a:lnTo>
                    <a:pt x="13" y="295"/>
                  </a:lnTo>
                  <a:lnTo>
                    <a:pt x="25" y="323"/>
                  </a:lnTo>
                  <a:lnTo>
                    <a:pt x="41" y="347"/>
                  </a:lnTo>
                  <a:lnTo>
                    <a:pt x="58" y="367"/>
                  </a:lnTo>
                  <a:lnTo>
                    <a:pt x="78" y="387"/>
                  </a:lnTo>
                  <a:lnTo>
                    <a:pt x="106" y="400"/>
                  </a:lnTo>
                  <a:lnTo>
                    <a:pt x="125" y="375"/>
                  </a:lnTo>
                  <a:lnTo>
                    <a:pt x="109" y="367"/>
                  </a:lnTo>
                  <a:lnTo>
                    <a:pt x="97" y="351"/>
                  </a:lnTo>
                  <a:lnTo>
                    <a:pt x="89" y="344"/>
                  </a:lnTo>
                  <a:lnTo>
                    <a:pt x="78" y="328"/>
                  </a:lnTo>
                  <a:lnTo>
                    <a:pt x="69" y="314"/>
                  </a:lnTo>
                  <a:lnTo>
                    <a:pt x="69" y="291"/>
                  </a:lnTo>
                  <a:lnTo>
                    <a:pt x="69" y="278"/>
                  </a:lnTo>
                  <a:lnTo>
                    <a:pt x="69" y="266"/>
                  </a:lnTo>
                  <a:lnTo>
                    <a:pt x="69" y="247"/>
                  </a:lnTo>
                  <a:lnTo>
                    <a:pt x="69" y="235"/>
                  </a:lnTo>
                  <a:lnTo>
                    <a:pt x="69" y="222"/>
                  </a:lnTo>
                  <a:lnTo>
                    <a:pt x="73" y="210"/>
                  </a:lnTo>
                  <a:lnTo>
                    <a:pt x="78" y="197"/>
                  </a:lnTo>
                  <a:lnTo>
                    <a:pt x="81" y="190"/>
                  </a:lnTo>
                  <a:lnTo>
                    <a:pt x="89" y="182"/>
                  </a:lnTo>
                  <a:lnTo>
                    <a:pt x="101" y="174"/>
                  </a:lnTo>
                  <a:lnTo>
                    <a:pt x="109" y="161"/>
                  </a:lnTo>
                  <a:lnTo>
                    <a:pt x="117" y="157"/>
                  </a:lnTo>
                  <a:lnTo>
                    <a:pt x="125" y="149"/>
                  </a:lnTo>
                  <a:lnTo>
                    <a:pt x="134" y="141"/>
                  </a:lnTo>
                  <a:lnTo>
                    <a:pt x="150" y="138"/>
                  </a:lnTo>
                  <a:lnTo>
                    <a:pt x="159" y="133"/>
                  </a:lnTo>
                  <a:lnTo>
                    <a:pt x="175" y="129"/>
                  </a:lnTo>
                  <a:lnTo>
                    <a:pt x="187" y="129"/>
                  </a:lnTo>
                  <a:lnTo>
                    <a:pt x="203" y="133"/>
                  </a:lnTo>
                  <a:lnTo>
                    <a:pt x="211" y="141"/>
                  </a:lnTo>
                  <a:lnTo>
                    <a:pt x="226" y="149"/>
                  </a:lnTo>
                  <a:lnTo>
                    <a:pt x="243" y="161"/>
                  </a:lnTo>
                  <a:lnTo>
                    <a:pt x="248" y="166"/>
                  </a:lnTo>
                  <a:lnTo>
                    <a:pt x="251" y="177"/>
                  </a:lnTo>
                  <a:lnTo>
                    <a:pt x="254" y="182"/>
                  </a:lnTo>
                  <a:lnTo>
                    <a:pt x="259" y="194"/>
                  </a:lnTo>
                  <a:lnTo>
                    <a:pt x="263" y="202"/>
                  </a:lnTo>
                  <a:lnTo>
                    <a:pt x="263" y="210"/>
                  </a:lnTo>
                  <a:lnTo>
                    <a:pt x="263" y="222"/>
                  </a:lnTo>
                  <a:lnTo>
                    <a:pt x="263" y="235"/>
                  </a:lnTo>
                  <a:lnTo>
                    <a:pt x="263" y="247"/>
                  </a:lnTo>
                  <a:lnTo>
                    <a:pt x="259" y="271"/>
                  </a:lnTo>
                  <a:lnTo>
                    <a:pt x="254" y="286"/>
                  </a:lnTo>
                  <a:lnTo>
                    <a:pt x="248" y="308"/>
                  </a:lnTo>
                  <a:lnTo>
                    <a:pt x="239" y="323"/>
                  </a:lnTo>
                  <a:lnTo>
                    <a:pt x="226" y="344"/>
                  </a:lnTo>
                  <a:lnTo>
                    <a:pt x="215" y="364"/>
                  </a:lnTo>
                  <a:lnTo>
                    <a:pt x="203" y="384"/>
                  </a:lnTo>
                  <a:lnTo>
                    <a:pt x="187" y="400"/>
                  </a:lnTo>
                  <a:lnTo>
                    <a:pt x="154" y="440"/>
                  </a:lnTo>
                  <a:lnTo>
                    <a:pt x="125" y="476"/>
                  </a:lnTo>
                  <a:lnTo>
                    <a:pt x="101" y="526"/>
                  </a:lnTo>
                  <a:lnTo>
                    <a:pt x="81" y="562"/>
                  </a:lnTo>
                  <a:lnTo>
                    <a:pt x="69" y="602"/>
                  </a:lnTo>
                  <a:lnTo>
                    <a:pt x="61" y="638"/>
                  </a:lnTo>
                  <a:lnTo>
                    <a:pt x="49" y="683"/>
                  </a:lnTo>
                  <a:lnTo>
                    <a:pt x="49" y="727"/>
                  </a:lnTo>
                  <a:lnTo>
                    <a:pt x="49" y="752"/>
                  </a:lnTo>
                  <a:lnTo>
                    <a:pt x="49" y="783"/>
                  </a:lnTo>
                  <a:lnTo>
                    <a:pt x="61" y="812"/>
                  </a:lnTo>
                  <a:lnTo>
                    <a:pt x="69" y="836"/>
                  </a:lnTo>
                  <a:lnTo>
                    <a:pt x="78" y="861"/>
                  </a:lnTo>
                  <a:lnTo>
                    <a:pt x="89" y="881"/>
                  </a:lnTo>
                  <a:lnTo>
                    <a:pt x="106" y="901"/>
                  </a:lnTo>
                  <a:lnTo>
                    <a:pt x="117" y="929"/>
                  </a:lnTo>
                  <a:lnTo>
                    <a:pt x="134" y="950"/>
                  </a:lnTo>
                  <a:lnTo>
                    <a:pt x="159" y="970"/>
                  </a:lnTo>
                  <a:lnTo>
                    <a:pt x="178" y="982"/>
                  </a:lnTo>
                  <a:lnTo>
                    <a:pt x="203" y="990"/>
                  </a:lnTo>
                  <a:lnTo>
                    <a:pt x="218" y="998"/>
                  </a:lnTo>
                  <a:lnTo>
                    <a:pt x="243" y="1002"/>
                  </a:lnTo>
                  <a:lnTo>
                    <a:pt x="268" y="1007"/>
                  </a:lnTo>
                  <a:lnTo>
                    <a:pt x="299" y="1007"/>
                  </a:lnTo>
                  <a:lnTo>
                    <a:pt x="327" y="1007"/>
                  </a:lnTo>
                  <a:lnTo>
                    <a:pt x="352" y="1002"/>
                  </a:lnTo>
                  <a:lnTo>
                    <a:pt x="377" y="998"/>
                  </a:lnTo>
                  <a:lnTo>
                    <a:pt x="396" y="990"/>
                  </a:lnTo>
                  <a:lnTo>
                    <a:pt x="416" y="978"/>
                  </a:lnTo>
                  <a:lnTo>
                    <a:pt x="444" y="965"/>
                  </a:lnTo>
                  <a:lnTo>
                    <a:pt x="466" y="945"/>
                  </a:lnTo>
                  <a:lnTo>
                    <a:pt x="486" y="921"/>
                  </a:lnTo>
                  <a:lnTo>
                    <a:pt x="502" y="893"/>
                  </a:lnTo>
                  <a:lnTo>
                    <a:pt x="522" y="873"/>
                  </a:lnTo>
                  <a:lnTo>
                    <a:pt x="534" y="848"/>
                  </a:lnTo>
                  <a:lnTo>
                    <a:pt x="542" y="820"/>
                  </a:lnTo>
                  <a:lnTo>
                    <a:pt x="550" y="797"/>
                  </a:lnTo>
                  <a:lnTo>
                    <a:pt x="558" y="767"/>
                  </a:lnTo>
                  <a:lnTo>
                    <a:pt x="558" y="736"/>
                  </a:lnTo>
                  <a:lnTo>
                    <a:pt x="562" y="703"/>
                  </a:lnTo>
                  <a:lnTo>
                    <a:pt x="562" y="694"/>
                  </a:lnTo>
                  <a:lnTo>
                    <a:pt x="525" y="694"/>
                  </a:lnTo>
                  <a:lnTo>
                    <a:pt x="525" y="719"/>
                  </a:lnTo>
                  <a:lnTo>
                    <a:pt x="522" y="739"/>
                  </a:lnTo>
                  <a:lnTo>
                    <a:pt x="522" y="767"/>
                  </a:lnTo>
                  <a:lnTo>
                    <a:pt x="514" y="783"/>
                  </a:lnTo>
                  <a:lnTo>
                    <a:pt x="502" y="808"/>
                  </a:lnTo>
                  <a:lnTo>
                    <a:pt x="494" y="825"/>
                  </a:lnTo>
                  <a:lnTo>
                    <a:pt x="486" y="836"/>
                  </a:lnTo>
                  <a:lnTo>
                    <a:pt x="466" y="853"/>
                  </a:lnTo>
                  <a:lnTo>
                    <a:pt x="453" y="864"/>
                  </a:lnTo>
                  <a:lnTo>
                    <a:pt x="444" y="881"/>
                  </a:lnTo>
                  <a:lnTo>
                    <a:pt x="424" y="889"/>
                  </a:lnTo>
                  <a:lnTo>
                    <a:pt x="405" y="893"/>
                  </a:lnTo>
                  <a:lnTo>
                    <a:pt x="385" y="901"/>
                  </a:lnTo>
                  <a:lnTo>
                    <a:pt x="368" y="906"/>
                  </a:lnTo>
                  <a:lnTo>
                    <a:pt x="348" y="906"/>
                  </a:lnTo>
                  <a:lnTo>
                    <a:pt x="327" y="906"/>
                  </a:lnTo>
                  <a:lnTo>
                    <a:pt x="304" y="906"/>
                  </a:lnTo>
                  <a:lnTo>
                    <a:pt x="271" y="901"/>
                  </a:lnTo>
                  <a:lnTo>
                    <a:pt x="251" y="897"/>
                  </a:lnTo>
                  <a:lnTo>
                    <a:pt x="234" y="893"/>
                  </a:lnTo>
                  <a:lnTo>
                    <a:pt x="215" y="884"/>
                  </a:lnTo>
                  <a:lnTo>
                    <a:pt x="203" y="873"/>
                  </a:lnTo>
                  <a:lnTo>
                    <a:pt x="187" y="861"/>
                  </a:lnTo>
                  <a:lnTo>
                    <a:pt x="167" y="845"/>
                  </a:lnTo>
                  <a:lnTo>
                    <a:pt x="154" y="828"/>
                  </a:lnTo>
                  <a:lnTo>
                    <a:pt x="134" y="812"/>
                  </a:lnTo>
                  <a:lnTo>
                    <a:pt x="125" y="792"/>
                  </a:lnTo>
                  <a:lnTo>
                    <a:pt x="117" y="772"/>
                  </a:lnTo>
                  <a:lnTo>
                    <a:pt x="109" y="744"/>
                  </a:lnTo>
                  <a:lnTo>
                    <a:pt x="106" y="727"/>
                  </a:lnTo>
                  <a:lnTo>
                    <a:pt x="101" y="699"/>
                  </a:lnTo>
                  <a:lnTo>
                    <a:pt x="101" y="674"/>
                  </a:lnTo>
                  <a:lnTo>
                    <a:pt x="101" y="650"/>
                  </a:lnTo>
                  <a:lnTo>
                    <a:pt x="106" y="627"/>
                  </a:lnTo>
                  <a:lnTo>
                    <a:pt x="109" y="607"/>
                  </a:lnTo>
                  <a:lnTo>
                    <a:pt x="114" y="577"/>
                  </a:lnTo>
                  <a:lnTo>
                    <a:pt x="125" y="557"/>
                  </a:lnTo>
                  <a:lnTo>
                    <a:pt x="130" y="537"/>
                  </a:lnTo>
                  <a:lnTo>
                    <a:pt x="150" y="518"/>
                  </a:lnTo>
                  <a:lnTo>
                    <a:pt x="162" y="484"/>
                  </a:lnTo>
                  <a:lnTo>
                    <a:pt x="178" y="468"/>
                  </a:lnTo>
                  <a:lnTo>
                    <a:pt x="195" y="456"/>
                  </a:lnTo>
                  <a:lnTo>
                    <a:pt x="211" y="440"/>
                  </a:lnTo>
                  <a:lnTo>
                    <a:pt x="226" y="432"/>
                  </a:lnTo>
                  <a:lnTo>
                    <a:pt x="239" y="423"/>
                  </a:lnTo>
                  <a:lnTo>
                    <a:pt x="254" y="417"/>
                  </a:lnTo>
                  <a:lnTo>
                    <a:pt x="271" y="417"/>
                  </a:lnTo>
                  <a:lnTo>
                    <a:pt x="299" y="417"/>
                  </a:lnTo>
                  <a:lnTo>
                    <a:pt x="320" y="417"/>
                  </a:lnTo>
                  <a:lnTo>
                    <a:pt x="335" y="417"/>
                  </a:lnTo>
                  <a:lnTo>
                    <a:pt x="352" y="428"/>
                  </a:lnTo>
                  <a:lnTo>
                    <a:pt x="360" y="440"/>
                  </a:lnTo>
                  <a:lnTo>
                    <a:pt x="377" y="456"/>
                  </a:lnTo>
                  <a:lnTo>
                    <a:pt x="385" y="468"/>
                  </a:lnTo>
                  <a:lnTo>
                    <a:pt x="388" y="484"/>
                  </a:lnTo>
                  <a:lnTo>
                    <a:pt x="388" y="513"/>
                  </a:lnTo>
                  <a:lnTo>
                    <a:pt x="388" y="529"/>
                  </a:lnTo>
                  <a:lnTo>
                    <a:pt x="385" y="541"/>
                  </a:lnTo>
                  <a:lnTo>
                    <a:pt x="380" y="554"/>
                  </a:lnTo>
                  <a:lnTo>
                    <a:pt x="368" y="565"/>
                  </a:lnTo>
                  <a:lnTo>
                    <a:pt x="357" y="574"/>
                  </a:lnTo>
                  <a:lnTo>
                    <a:pt x="344" y="577"/>
                  </a:lnTo>
                  <a:lnTo>
                    <a:pt x="327" y="582"/>
                  </a:lnTo>
                  <a:lnTo>
                    <a:pt x="312" y="585"/>
                  </a:lnTo>
                  <a:lnTo>
                    <a:pt x="307" y="585"/>
                  </a:lnTo>
                  <a:lnTo>
                    <a:pt x="299" y="585"/>
                  </a:lnTo>
                  <a:lnTo>
                    <a:pt x="296" y="582"/>
                  </a:lnTo>
                  <a:lnTo>
                    <a:pt x="276" y="577"/>
                  </a:lnTo>
                  <a:lnTo>
                    <a:pt x="271" y="610"/>
                  </a:lnTo>
                  <a:lnTo>
                    <a:pt x="296" y="613"/>
                  </a:lnTo>
                  <a:lnTo>
                    <a:pt x="307" y="618"/>
                  </a:lnTo>
                  <a:lnTo>
                    <a:pt x="324" y="618"/>
                  </a:lnTo>
                  <a:lnTo>
                    <a:pt x="335" y="618"/>
                  </a:lnTo>
                  <a:lnTo>
                    <a:pt x="352" y="618"/>
                  </a:lnTo>
                  <a:lnTo>
                    <a:pt x="365" y="618"/>
                  </a:lnTo>
                  <a:lnTo>
                    <a:pt x="380" y="613"/>
                  </a:lnTo>
                  <a:lnTo>
                    <a:pt x="388" y="613"/>
                  </a:lnTo>
                  <a:lnTo>
                    <a:pt x="405" y="610"/>
                  </a:lnTo>
                  <a:lnTo>
                    <a:pt x="416" y="602"/>
                  </a:lnTo>
                  <a:lnTo>
                    <a:pt x="429" y="594"/>
                  </a:lnTo>
                  <a:lnTo>
                    <a:pt x="438" y="585"/>
                  </a:lnTo>
                  <a:lnTo>
                    <a:pt x="444" y="577"/>
                  </a:lnTo>
                  <a:lnTo>
                    <a:pt x="458" y="565"/>
                  </a:lnTo>
                  <a:lnTo>
                    <a:pt x="466" y="557"/>
                  </a:lnTo>
                  <a:lnTo>
                    <a:pt x="474" y="546"/>
                  </a:lnTo>
                  <a:lnTo>
                    <a:pt x="474" y="537"/>
                  </a:lnTo>
                  <a:lnTo>
                    <a:pt x="477" y="529"/>
                  </a:lnTo>
                  <a:lnTo>
                    <a:pt x="481" y="513"/>
                  </a:lnTo>
                  <a:lnTo>
                    <a:pt x="481" y="493"/>
                  </a:lnTo>
                  <a:lnTo>
                    <a:pt x="477" y="473"/>
                  </a:lnTo>
                  <a:lnTo>
                    <a:pt x="477" y="456"/>
                  </a:lnTo>
                  <a:lnTo>
                    <a:pt x="466" y="445"/>
                  </a:lnTo>
                  <a:lnTo>
                    <a:pt x="461" y="432"/>
                  </a:lnTo>
                  <a:lnTo>
                    <a:pt x="453" y="417"/>
                  </a:lnTo>
                  <a:lnTo>
                    <a:pt x="438" y="400"/>
                  </a:lnTo>
                  <a:lnTo>
                    <a:pt x="416" y="392"/>
                  </a:lnTo>
                  <a:lnTo>
                    <a:pt x="405" y="375"/>
                  </a:lnTo>
                  <a:lnTo>
                    <a:pt x="444" y="359"/>
                  </a:lnTo>
                  <a:lnTo>
                    <a:pt x="477" y="336"/>
                  </a:lnTo>
                  <a:lnTo>
                    <a:pt x="502" y="308"/>
                  </a:lnTo>
                  <a:lnTo>
                    <a:pt x="522" y="271"/>
                  </a:lnTo>
                  <a:lnTo>
                    <a:pt x="542" y="227"/>
                  </a:lnTo>
                  <a:lnTo>
                    <a:pt x="550" y="182"/>
                  </a:lnTo>
                  <a:lnTo>
                    <a:pt x="558" y="133"/>
                  </a:lnTo>
                  <a:lnTo>
                    <a:pt x="562" y="73"/>
                  </a:lnTo>
                  <a:lnTo>
                    <a:pt x="562" y="0"/>
                  </a:lnTo>
                </a:path>
              </a:pathLst>
            </a:custGeom>
            <a:solidFill>
              <a:srgbClr val="0000FF"/>
            </a:solidFill>
            <a:ln w="1270">
              <a:solidFill>
                <a:srgbClr val="808080"/>
              </a:solidFill>
              <a:round/>
              <a:headEnd/>
              <a:tailEnd/>
            </a:ln>
          </p:spPr>
          <p:txBody>
            <a:bodyPr/>
            <a:lstStyle/>
            <a:p>
              <a:endParaRPr lang="en-US"/>
            </a:p>
          </p:txBody>
        </p:sp>
        <p:sp>
          <p:nvSpPr>
            <p:cNvPr id="17522" name="Freeform 111"/>
            <p:cNvSpPr>
              <a:spLocks/>
            </p:cNvSpPr>
            <p:nvPr/>
          </p:nvSpPr>
          <p:spPr bwMode="auto">
            <a:xfrm>
              <a:off x="1351" y="14501"/>
              <a:ext cx="150" cy="135"/>
            </a:xfrm>
            <a:custGeom>
              <a:avLst/>
              <a:gdLst>
                <a:gd name="T0" fmla="*/ 0 w 262"/>
                <a:gd name="T1" fmla="*/ 74 h 246"/>
                <a:gd name="T2" fmla="*/ 3 w 262"/>
                <a:gd name="T3" fmla="*/ 70 h 246"/>
                <a:gd name="T4" fmla="*/ 6 w 262"/>
                <a:gd name="T5" fmla="*/ 65 h 246"/>
                <a:gd name="T6" fmla="*/ 9 w 262"/>
                <a:gd name="T7" fmla="*/ 60 h 246"/>
                <a:gd name="T8" fmla="*/ 13 w 262"/>
                <a:gd name="T9" fmla="*/ 52 h 246"/>
                <a:gd name="T10" fmla="*/ 15 w 262"/>
                <a:gd name="T11" fmla="*/ 49 h 246"/>
                <a:gd name="T12" fmla="*/ 18 w 262"/>
                <a:gd name="T13" fmla="*/ 46 h 246"/>
                <a:gd name="T14" fmla="*/ 22 w 262"/>
                <a:gd name="T15" fmla="*/ 43 h 246"/>
                <a:gd name="T16" fmla="*/ 25 w 262"/>
                <a:gd name="T17" fmla="*/ 41 h 246"/>
                <a:gd name="T18" fmla="*/ 27 w 262"/>
                <a:gd name="T19" fmla="*/ 35 h 246"/>
                <a:gd name="T20" fmla="*/ 32 w 262"/>
                <a:gd name="T21" fmla="*/ 32 h 246"/>
                <a:gd name="T22" fmla="*/ 33 w 262"/>
                <a:gd name="T23" fmla="*/ 29 h 246"/>
                <a:gd name="T24" fmla="*/ 37 w 262"/>
                <a:gd name="T25" fmla="*/ 27 h 246"/>
                <a:gd name="T26" fmla="*/ 41 w 262"/>
                <a:gd name="T27" fmla="*/ 25 h 246"/>
                <a:gd name="T28" fmla="*/ 46 w 262"/>
                <a:gd name="T29" fmla="*/ 23 h 246"/>
                <a:gd name="T30" fmla="*/ 49 w 262"/>
                <a:gd name="T31" fmla="*/ 22 h 246"/>
                <a:gd name="T32" fmla="*/ 54 w 262"/>
                <a:gd name="T33" fmla="*/ 21 h 246"/>
                <a:gd name="T34" fmla="*/ 58 w 262"/>
                <a:gd name="T35" fmla="*/ 16 h 246"/>
                <a:gd name="T36" fmla="*/ 62 w 262"/>
                <a:gd name="T37" fmla="*/ 14 h 246"/>
                <a:gd name="T38" fmla="*/ 68 w 262"/>
                <a:gd name="T39" fmla="*/ 13 h 246"/>
                <a:gd name="T40" fmla="*/ 72 w 262"/>
                <a:gd name="T41" fmla="*/ 11 h 246"/>
                <a:gd name="T42" fmla="*/ 75 w 262"/>
                <a:gd name="T43" fmla="*/ 8 h 246"/>
                <a:gd name="T44" fmla="*/ 80 w 262"/>
                <a:gd name="T45" fmla="*/ 6 h 246"/>
                <a:gd name="T46" fmla="*/ 82 w 262"/>
                <a:gd name="T47" fmla="*/ 3 h 246"/>
                <a:gd name="T48" fmla="*/ 83 w 262"/>
                <a:gd name="T49" fmla="*/ 2 h 246"/>
                <a:gd name="T50" fmla="*/ 86 w 262"/>
                <a:gd name="T51" fmla="*/ 0 h 246"/>
                <a:gd name="T52" fmla="*/ 84 w 262"/>
                <a:gd name="T53" fmla="*/ 14 h 246"/>
                <a:gd name="T54" fmla="*/ 81 w 262"/>
                <a:gd name="T55" fmla="*/ 30 h 246"/>
                <a:gd name="T56" fmla="*/ 74 w 262"/>
                <a:gd name="T57" fmla="*/ 46 h 246"/>
                <a:gd name="T58" fmla="*/ 68 w 262"/>
                <a:gd name="T59" fmla="*/ 55 h 246"/>
                <a:gd name="T60" fmla="*/ 56 w 262"/>
                <a:gd name="T61" fmla="*/ 65 h 246"/>
                <a:gd name="T62" fmla="*/ 41 w 262"/>
                <a:gd name="T63" fmla="*/ 70 h 246"/>
                <a:gd name="T64" fmla="*/ 26 w 262"/>
                <a:gd name="T65" fmla="*/ 73 h 246"/>
                <a:gd name="T66" fmla="*/ 9 w 262"/>
                <a:gd name="T67" fmla="*/ 74 h 246"/>
                <a:gd name="T68" fmla="*/ 0 w 262"/>
                <a:gd name="T69" fmla="*/ 74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0" y="246"/>
                  </a:move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close/>
                </a:path>
              </a:pathLst>
            </a:custGeom>
            <a:solidFill>
              <a:srgbClr val="FFFFFF"/>
            </a:solidFill>
            <a:ln w="9525">
              <a:solidFill>
                <a:srgbClr val="808080"/>
              </a:solidFill>
              <a:round/>
              <a:headEnd/>
              <a:tailEnd/>
            </a:ln>
          </p:spPr>
          <p:txBody>
            <a:bodyPr/>
            <a:lstStyle/>
            <a:p>
              <a:endParaRPr lang="en-US"/>
            </a:p>
          </p:txBody>
        </p:sp>
        <p:sp>
          <p:nvSpPr>
            <p:cNvPr id="17523" name="Freeform 112"/>
            <p:cNvSpPr>
              <a:spLocks/>
            </p:cNvSpPr>
            <p:nvPr/>
          </p:nvSpPr>
          <p:spPr bwMode="auto">
            <a:xfrm>
              <a:off x="1351" y="14501"/>
              <a:ext cx="150" cy="135"/>
            </a:xfrm>
            <a:custGeom>
              <a:avLst/>
              <a:gdLst>
                <a:gd name="T0" fmla="*/ 0 w 262"/>
                <a:gd name="T1" fmla="*/ 74 h 246"/>
                <a:gd name="T2" fmla="*/ 0 w 262"/>
                <a:gd name="T3" fmla="*/ 74 h 246"/>
                <a:gd name="T4" fmla="*/ 3 w 262"/>
                <a:gd name="T5" fmla="*/ 70 h 246"/>
                <a:gd name="T6" fmla="*/ 6 w 262"/>
                <a:gd name="T7" fmla="*/ 65 h 246"/>
                <a:gd name="T8" fmla="*/ 9 w 262"/>
                <a:gd name="T9" fmla="*/ 60 h 246"/>
                <a:gd name="T10" fmla="*/ 13 w 262"/>
                <a:gd name="T11" fmla="*/ 52 h 246"/>
                <a:gd name="T12" fmla="*/ 15 w 262"/>
                <a:gd name="T13" fmla="*/ 49 h 246"/>
                <a:gd name="T14" fmla="*/ 18 w 262"/>
                <a:gd name="T15" fmla="*/ 46 h 246"/>
                <a:gd name="T16" fmla="*/ 22 w 262"/>
                <a:gd name="T17" fmla="*/ 43 h 246"/>
                <a:gd name="T18" fmla="*/ 25 w 262"/>
                <a:gd name="T19" fmla="*/ 41 h 246"/>
                <a:gd name="T20" fmla="*/ 27 w 262"/>
                <a:gd name="T21" fmla="*/ 35 h 246"/>
                <a:gd name="T22" fmla="*/ 32 w 262"/>
                <a:gd name="T23" fmla="*/ 32 h 246"/>
                <a:gd name="T24" fmla="*/ 33 w 262"/>
                <a:gd name="T25" fmla="*/ 29 h 246"/>
                <a:gd name="T26" fmla="*/ 37 w 262"/>
                <a:gd name="T27" fmla="*/ 27 h 246"/>
                <a:gd name="T28" fmla="*/ 41 w 262"/>
                <a:gd name="T29" fmla="*/ 25 h 246"/>
                <a:gd name="T30" fmla="*/ 46 w 262"/>
                <a:gd name="T31" fmla="*/ 23 h 246"/>
                <a:gd name="T32" fmla="*/ 49 w 262"/>
                <a:gd name="T33" fmla="*/ 22 h 246"/>
                <a:gd name="T34" fmla="*/ 54 w 262"/>
                <a:gd name="T35" fmla="*/ 21 h 246"/>
                <a:gd name="T36" fmla="*/ 58 w 262"/>
                <a:gd name="T37" fmla="*/ 16 h 246"/>
                <a:gd name="T38" fmla="*/ 62 w 262"/>
                <a:gd name="T39" fmla="*/ 14 h 246"/>
                <a:gd name="T40" fmla="*/ 68 w 262"/>
                <a:gd name="T41" fmla="*/ 13 h 246"/>
                <a:gd name="T42" fmla="*/ 72 w 262"/>
                <a:gd name="T43" fmla="*/ 11 h 246"/>
                <a:gd name="T44" fmla="*/ 75 w 262"/>
                <a:gd name="T45" fmla="*/ 8 h 246"/>
                <a:gd name="T46" fmla="*/ 80 w 262"/>
                <a:gd name="T47" fmla="*/ 6 h 246"/>
                <a:gd name="T48" fmla="*/ 82 w 262"/>
                <a:gd name="T49" fmla="*/ 3 h 246"/>
                <a:gd name="T50" fmla="*/ 83 w 262"/>
                <a:gd name="T51" fmla="*/ 2 h 246"/>
                <a:gd name="T52" fmla="*/ 86 w 262"/>
                <a:gd name="T53" fmla="*/ 0 h 246"/>
                <a:gd name="T54" fmla="*/ 84 w 262"/>
                <a:gd name="T55" fmla="*/ 14 h 246"/>
                <a:gd name="T56" fmla="*/ 81 w 262"/>
                <a:gd name="T57" fmla="*/ 30 h 246"/>
                <a:gd name="T58" fmla="*/ 74 w 262"/>
                <a:gd name="T59" fmla="*/ 46 h 246"/>
                <a:gd name="T60" fmla="*/ 68 w 262"/>
                <a:gd name="T61" fmla="*/ 55 h 246"/>
                <a:gd name="T62" fmla="*/ 56 w 262"/>
                <a:gd name="T63" fmla="*/ 65 h 246"/>
                <a:gd name="T64" fmla="*/ 41 w 262"/>
                <a:gd name="T65" fmla="*/ 70 h 246"/>
                <a:gd name="T66" fmla="*/ 26 w 262"/>
                <a:gd name="T67" fmla="*/ 73 h 246"/>
                <a:gd name="T68" fmla="*/ 9 w 262"/>
                <a:gd name="T69" fmla="*/ 74 h 246"/>
                <a:gd name="T70" fmla="*/ 0 w 262"/>
                <a:gd name="T71" fmla="*/ 74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0" y="246"/>
                  </a:moveTo>
                  <a:lnTo>
                    <a:pt x="0" y="246"/>
                  </a:lnTo>
                  <a:lnTo>
                    <a:pt x="11" y="231"/>
                  </a:lnTo>
                  <a:lnTo>
                    <a:pt x="19" y="215"/>
                  </a:lnTo>
                  <a:lnTo>
                    <a:pt x="28" y="198"/>
                  </a:lnTo>
                  <a:lnTo>
                    <a:pt x="39" y="173"/>
                  </a:lnTo>
                  <a:lnTo>
                    <a:pt x="47" y="162"/>
                  </a:lnTo>
                  <a:lnTo>
                    <a:pt x="56" y="153"/>
                  </a:lnTo>
                  <a:lnTo>
                    <a:pt x="67" y="142"/>
                  </a:lnTo>
                  <a:lnTo>
                    <a:pt x="76" y="134"/>
                  </a:lnTo>
                  <a:lnTo>
                    <a:pt x="84" y="114"/>
                  </a:lnTo>
                  <a:lnTo>
                    <a:pt x="97" y="106"/>
                  </a:lnTo>
                  <a:lnTo>
                    <a:pt x="100" y="97"/>
                  </a:lnTo>
                  <a:lnTo>
                    <a:pt x="112" y="89"/>
                  </a:lnTo>
                  <a:lnTo>
                    <a:pt x="125" y="84"/>
                  </a:lnTo>
                  <a:lnTo>
                    <a:pt x="140" y="77"/>
                  </a:lnTo>
                  <a:lnTo>
                    <a:pt x="148" y="72"/>
                  </a:lnTo>
                  <a:lnTo>
                    <a:pt x="165" y="69"/>
                  </a:lnTo>
                  <a:lnTo>
                    <a:pt x="176" y="53"/>
                  </a:lnTo>
                  <a:lnTo>
                    <a:pt x="190" y="48"/>
                  </a:lnTo>
                  <a:lnTo>
                    <a:pt x="206" y="44"/>
                  </a:lnTo>
                  <a:lnTo>
                    <a:pt x="218" y="36"/>
                  </a:lnTo>
                  <a:lnTo>
                    <a:pt x="229" y="28"/>
                  </a:lnTo>
                  <a:lnTo>
                    <a:pt x="242" y="20"/>
                  </a:lnTo>
                  <a:lnTo>
                    <a:pt x="249" y="11"/>
                  </a:lnTo>
                  <a:lnTo>
                    <a:pt x="254" y="5"/>
                  </a:lnTo>
                  <a:lnTo>
                    <a:pt x="262" y="0"/>
                  </a:lnTo>
                  <a:lnTo>
                    <a:pt x="257" y="48"/>
                  </a:lnTo>
                  <a:lnTo>
                    <a:pt x="246" y="101"/>
                  </a:lnTo>
                  <a:lnTo>
                    <a:pt x="226" y="153"/>
                  </a:lnTo>
                  <a:lnTo>
                    <a:pt x="206" y="182"/>
                  </a:lnTo>
                  <a:lnTo>
                    <a:pt x="170" y="215"/>
                  </a:lnTo>
                  <a:lnTo>
                    <a:pt x="125" y="234"/>
                  </a:lnTo>
                  <a:lnTo>
                    <a:pt x="80" y="243"/>
                  </a:lnTo>
                  <a:lnTo>
                    <a:pt x="28" y="246"/>
                  </a:lnTo>
                  <a:lnTo>
                    <a:pt x="0" y="246"/>
                  </a:lnTo>
                </a:path>
              </a:pathLst>
            </a:custGeom>
            <a:noFill/>
            <a:ln w="1270">
              <a:solidFill>
                <a:srgbClr val="808080"/>
              </a:solidFill>
              <a:round/>
              <a:headEnd/>
              <a:tailEnd/>
            </a:ln>
          </p:spPr>
          <p:txBody>
            <a:bodyPr/>
            <a:lstStyle/>
            <a:p>
              <a:endParaRPr lang="en-US"/>
            </a:p>
          </p:txBody>
        </p:sp>
        <p:sp>
          <p:nvSpPr>
            <p:cNvPr id="17524" name="Freeform 113"/>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close/>
                </a:path>
              </a:pathLst>
            </a:custGeom>
            <a:solidFill>
              <a:srgbClr val="324D96"/>
            </a:solidFill>
            <a:ln w="9525">
              <a:solidFill>
                <a:srgbClr val="808080"/>
              </a:solidFill>
              <a:round/>
              <a:headEnd/>
              <a:tailEnd/>
            </a:ln>
          </p:spPr>
          <p:txBody>
            <a:bodyPr/>
            <a:lstStyle/>
            <a:p>
              <a:endParaRPr lang="en-US"/>
            </a:p>
          </p:txBody>
        </p:sp>
        <p:sp>
          <p:nvSpPr>
            <p:cNvPr id="17525" name="Freeform 114"/>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324D96"/>
            </a:solidFill>
            <a:ln w="9525">
              <a:solidFill>
                <a:srgbClr val="808080"/>
              </a:solidFill>
              <a:round/>
              <a:headEnd/>
              <a:tailEnd/>
            </a:ln>
          </p:spPr>
          <p:txBody>
            <a:bodyPr/>
            <a:lstStyle/>
            <a:p>
              <a:endParaRPr lang="en-US"/>
            </a:p>
          </p:txBody>
        </p:sp>
        <p:sp>
          <p:nvSpPr>
            <p:cNvPr id="17526" name="Freeform 115"/>
            <p:cNvSpPr>
              <a:spLocks/>
            </p:cNvSpPr>
            <p:nvPr/>
          </p:nvSpPr>
          <p:spPr bwMode="auto">
            <a:xfrm>
              <a:off x="1775" y="15281"/>
              <a:ext cx="589" cy="323"/>
            </a:xfrm>
            <a:custGeom>
              <a:avLst/>
              <a:gdLst>
                <a:gd name="T0" fmla="*/ 327 w 1031"/>
                <a:gd name="T1" fmla="*/ 14 h 586"/>
                <a:gd name="T2" fmla="*/ 312 w 1031"/>
                <a:gd name="T3" fmla="*/ 41 h 586"/>
                <a:gd name="T4" fmla="*/ 301 w 1031"/>
                <a:gd name="T5" fmla="*/ 60 h 586"/>
                <a:gd name="T6" fmla="*/ 292 w 1031"/>
                <a:gd name="T7" fmla="*/ 73 h 586"/>
                <a:gd name="T8" fmla="*/ 286 w 1031"/>
                <a:gd name="T9" fmla="*/ 82 h 586"/>
                <a:gd name="T10" fmla="*/ 307 w 1031"/>
                <a:gd name="T11" fmla="*/ 96 h 586"/>
                <a:gd name="T12" fmla="*/ 322 w 1031"/>
                <a:gd name="T13" fmla="*/ 111 h 586"/>
                <a:gd name="T14" fmla="*/ 324 w 1031"/>
                <a:gd name="T15" fmla="*/ 133 h 586"/>
                <a:gd name="T16" fmla="*/ 315 w 1031"/>
                <a:gd name="T17" fmla="*/ 159 h 586"/>
                <a:gd name="T18" fmla="*/ 293 w 1031"/>
                <a:gd name="T19" fmla="*/ 173 h 586"/>
                <a:gd name="T20" fmla="*/ 263 w 1031"/>
                <a:gd name="T21" fmla="*/ 178 h 586"/>
                <a:gd name="T22" fmla="*/ 222 w 1031"/>
                <a:gd name="T23" fmla="*/ 167 h 586"/>
                <a:gd name="T24" fmla="*/ 215 w 1031"/>
                <a:gd name="T25" fmla="*/ 144 h 586"/>
                <a:gd name="T26" fmla="*/ 237 w 1031"/>
                <a:gd name="T27" fmla="*/ 156 h 586"/>
                <a:gd name="T28" fmla="*/ 261 w 1031"/>
                <a:gd name="T29" fmla="*/ 156 h 586"/>
                <a:gd name="T30" fmla="*/ 280 w 1031"/>
                <a:gd name="T31" fmla="*/ 146 h 586"/>
                <a:gd name="T32" fmla="*/ 292 w 1031"/>
                <a:gd name="T33" fmla="*/ 133 h 586"/>
                <a:gd name="T34" fmla="*/ 290 w 1031"/>
                <a:gd name="T35" fmla="*/ 111 h 586"/>
                <a:gd name="T36" fmla="*/ 274 w 1031"/>
                <a:gd name="T37" fmla="*/ 99 h 586"/>
                <a:gd name="T38" fmla="*/ 258 w 1031"/>
                <a:gd name="T39" fmla="*/ 96 h 586"/>
                <a:gd name="T40" fmla="*/ 228 w 1031"/>
                <a:gd name="T41" fmla="*/ 103 h 586"/>
                <a:gd name="T42" fmla="*/ 196 w 1031"/>
                <a:gd name="T43" fmla="*/ 126 h 586"/>
                <a:gd name="T44" fmla="*/ 163 w 1031"/>
                <a:gd name="T45" fmla="*/ 145 h 586"/>
                <a:gd name="T46" fmla="*/ 127 w 1031"/>
                <a:gd name="T47" fmla="*/ 159 h 586"/>
                <a:gd name="T48" fmla="*/ 95 w 1031"/>
                <a:gd name="T49" fmla="*/ 165 h 586"/>
                <a:gd name="T50" fmla="*/ 49 w 1031"/>
                <a:gd name="T51" fmla="*/ 155 h 586"/>
                <a:gd name="T52" fmla="*/ 15 w 1031"/>
                <a:gd name="T53" fmla="*/ 128 h 586"/>
                <a:gd name="T54" fmla="*/ 1 w 1031"/>
                <a:gd name="T55" fmla="*/ 95 h 586"/>
                <a:gd name="T56" fmla="*/ 6 w 1031"/>
                <a:gd name="T57" fmla="*/ 52 h 586"/>
                <a:gd name="T58" fmla="*/ 35 w 1031"/>
                <a:gd name="T59" fmla="*/ 19 h 586"/>
                <a:gd name="T60" fmla="*/ 81 w 1031"/>
                <a:gd name="T61" fmla="*/ 2 h 586"/>
                <a:gd name="T62" fmla="*/ 98 w 1031"/>
                <a:gd name="T63" fmla="*/ 11 h 586"/>
                <a:gd name="T64" fmla="*/ 62 w 1031"/>
                <a:gd name="T65" fmla="*/ 21 h 586"/>
                <a:gd name="T66" fmla="*/ 39 w 1031"/>
                <a:gd name="T67" fmla="*/ 47 h 586"/>
                <a:gd name="T68" fmla="*/ 31 w 1031"/>
                <a:gd name="T69" fmla="*/ 76 h 586"/>
                <a:gd name="T70" fmla="*/ 41 w 1031"/>
                <a:gd name="T71" fmla="*/ 111 h 586"/>
                <a:gd name="T72" fmla="*/ 67 w 1031"/>
                <a:gd name="T73" fmla="*/ 135 h 586"/>
                <a:gd name="T74" fmla="*/ 102 w 1031"/>
                <a:gd name="T75" fmla="*/ 146 h 586"/>
                <a:gd name="T76" fmla="*/ 142 w 1031"/>
                <a:gd name="T77" fmla="*/ 142 h 586"/>
                <a:gd name="T78" fmla="*/ 178 w 1031"/>
                <a:gd name="T79" fmla="*/ 123 h 586"/>
                <a:gd name="T80" fmla="*/ 199 w 1031"/>
                <a:gd name="T81" fmla="*/ 99 h 586"/>
                <a:gd name="T82" fmla="*/ 194 w 1031"/>
                <a:gd name="T83" fmla="*/ 69 h 586"/>
                <a:gd name="T84" fmla="*/ 179 w 1031"/>
                <a:gd name="T85" fmla="*/ 57 h 586"/>
                <a:gd name="T86" fmla="*/ 161 w 1031"/>
                <a:gd name="T87" fmla="*/ 55 h 586"/>
                <a:gd name="T88" fmla="*/ 142 w 1031"/>
                <a:gd name="T89" fmla="*/ 71 h 586"/>
                <a:gd name="T90" fmla="*/ 140 w 1031"/>
                <a:gd name="T91" fmla="*/ 87 h 586"/>
                <a:gd name="T92" fmla="*/ 128 w 1031"/>
                <a:gd name="T93" fmla="*/ 77 h 586"/>
                <a:gd name="T94" fmla="*/ 131 w 1031"/>
                <a:gd name="T95" fmla="*/ 55 h 586"/>
                <a:gd name="T96" fmla="*/ 144 w 1031"/>
                <a:gd name="T97" fmla="*/ 38 h 586"/>
                <a:gd name="T98" fmla="*/ 161 w 1031"/>
                <a:gd name="T99" fmla="*/ 27 h 586"/>
                <a:gd name="T100" fmla="*/ 181 w 1031"/>
                <a:gd name="T101" fmla="*/ 27 h 586"/>
                <a:gd name="T102" fmla="*/ 193 w 1031"/>
                <a:gd name="T103" fmla="*/ 33 h 586"/>
                <a:gd name="T104" fmla="*/ 216 w 1031"/>
                <a:gd name="T105" fmla="*/ 38 h 586"/>
                <a:gd name="T106" fmla="*/ 274 w 1031"/>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31"/>
                <a:gd name="T163" fmla="*/ 0 h 586"/>
                <a:gd name="T164" fmla="*/ 1031 w 1031"/>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31" h="586">
                  <a:moveTo>
                    <a:pt x="1031" y="0"/>
                  </a:moveTo>
                  <a:lnTo>
                    <a:pt x="1031" y="33"/>
                  </a:lnTo>
                  <a:lnTo>
                    <a:pt x="1018" y="36"/>
                  </a:lnTo>
                  <a:lnTo>
                    <a:pt x="1009" y="41"/>
                  </a:lnTo>
                  <a:lnTo>
                    <a:pt x="1003" y="45"/>
                  </a:lnTo>
                  <a:lnTo>
                    <a:pt x="990" y="58"/>
                  </a:lnTo>
                  <a:lnTo>
                    <a:pt x="981" y="69"/>
                  </a:lnTo>
                  <a:lnTo>
                    <a:pt x="973" y="89"/>
                  </a:lnTo>
                  <a:lnTo>
                    <a:pt x="961" y="109"/>
                  </a:lnTo>
                  <a:lnTo>
                    <a:pt x="958" y="134"/>
                  </a:lnTo>
                  <a:lnTo>
                    <a:pt x="942" y="158"/>
                  </a:lnTo>
                  <a:lnTo>
                    <a:pt x="937" y="170"/>
                  </a:lnTo>
                  <a:lnTo>
                    <a:pt x="933" y="182"/>
                  </a:lnTo>
                  <a:lnTo>
                    <a:pt x="925" y="190"/>
                  </a:lnTo>
                  <a:lnTo>
                    <a:pt x="922" y="198"/>
                  </a:lnTo>
                  <a:lnTo>
                    <a:pt x="917" y="206"/>
                  </a:lnTo>
                  <a:lnTo>
                    <a:pt x="914" y="211"/>
                  </a:lnTo>
                  <a:lnTo>
                    <a:pt x="909" y="226"/>
                  </a:lnTo>
                  <a:lnTo>
                    <a:pt x="900" y="234"/>
                  </a:lnTo>
                  <a:lnTo>
                    <a:pt x="894" y="239"/>
                  </a:lnTo>
                  <a:lnTo>
                    <a:pt x="881" y="248"/>
                  </a:lnTo>
                  <a:lnTo>
                    <a:pt x="864" y="259"/>
                  </a:lnTo>
                  <a:lnTo>
                    <a:pt x="841" y="268"/>
                  </a:lnTo>
                  <a:lnTo>
                    <a:pt x="857" y="271"/>
                  </a:lnTo>
                  <a:lnTo>
                    <a:pt x="877" y="271"/>
                  </a:lnTo>
                  <a:lnTo>
                    <a:pt x="894" y="276"/>
                  </a:lnTo>
                  <a:lnTo>
                    <a:pt x="905" y="284"/>
                  </a:lnTo>
                  <a:lnTo>
                    <a:pt x="917" y="287"/>
                  </a:lnTo>
                  <a:lnTo>
                    <a:pt x="933" y="307"/>
                  </a:lnTo>
                  <a:lnTo>
                    <a:pt x="942" y="315"/>
                  </a:lnTo>
                  <a:lnTo>
                    <a:pt x="958" y="324"/>
                  </a:lnTo>
                  <a:lnTo>
                    <a:pt x="966" y="327"/>
                  </a:lnTo>
                  <a:lnTo>
                    <a:pt x="973" y="344"/>
                  </a:lnTo>
                  <a:lnTo>
                    <a:pt x="981" y="357"/>
                  </a:lnTo>
                  <a:lnTo>
                    <a:pt x="986" y="365"/>
                  </a:lnTo>
                  <a:lnTo>
                    <a:pt x="990" y="385"/>
                  </a:lnTo>
                  <a:lnTo>
                    <a:pt x="990" y="396"/>
                  </a:lnTo>
                  <a:lnTo>
                    <a:pt x="995" y="408"/>
                  </a:lnTo>
                  <a:lnTo>
                    <a:pt x="995" y="421"/>
                  </a:lnTo>
                  <a:lnTo>
                    <a:pt x="995" y="438"/>
                  </a:lnTo>
                  <a:lnTo>
                    <a:pt x="990" y="458"/>
                  </a:lnTo>
                  <a:lnTo>
                    <a:pt x="990" y="474"/>
                  </a:lnTo>
                  <a:lnTo>
                    <a:pt x="981" y="486"/>
                  </a:lnTo>
                  <a:lnTo>
                    <a:pt x="973" y="505"/>
                  </a:lnTo>
                  <a:lnTo>
                    <a:pt x="966" y="522"/>
                  </a:lnTo>
                  <a:lnTo>
                    <a:pt x="953" y="533"/>
                  </a:lnTo>
                  <a:lnTo>
                    <a:pt x="937" y="550"/>
                  </a:lnTo>
                  <a:lnTo>
                    <a:pt x="925" y="553"/>
                  </a:lnTo>
                  <a:lnTo>
                    <a:pt x="909" y="562"/>
                  </a:lnTo>
                  <a:lnTo>
                    <a:pt x="897" y="570"/>
                  </a:lnTo>
                  <a:lnTo>
                    <a:pt x="881" y="578"/>
                  </a:lnTo>
                  <a:lnTo>
                    <a:pt x="864" y="583"/>
                  </a:lnTo>
                  <a:lnTo>
                    <a:pt x="841" y="586"/>
                  </a:lnTo>
                  <a:lnTo>
                    <a:pt x="824" y="586"/>
                  </a:lnTo>
                  <a:lnTo>
                    <a:pt x="805" y="586"/>
                  </a:lnTo>
                  <a:lnTo>
                    <a:pt x="780" y="586"/>
                  </a:lnTo>
                  <a:lnTo>
                    <a:pt x="747" y="583"/>
                  </a:lnTo>
                  <a:lnTo>
                    <a:pt x="724" y="575"/>
                  </a:lnTo>
                  <a:lnTo>
                    <a:pt x="699" y="562"/>
                  </a:lnTo>
                  <a:lnTo>
                    <a:pt x="679" y="550"/>
                  </a:lnTo>
                  <a:lnTo>
                    <a:pt x="654" y="533"/>
                  </a:lnTo>
                  <a:lnTo>
                    <a:pt x="634" y="510"/>
                  </a:lnTo>
                  <a:lnTo>
                    <a:pt x="618" y="477"/>
                  </a:lnTo>
                  <a:lnTo>
                    <a:pt x="646" y="458"/>
                  </a:lnTo>
                  <a:lnTo>
                    <a:pt x="659" y="474"/>
                  </a:lnTo>
                  <a:lnTo>
                    <a:pt x="671" y="481"/>
                  </a:lnTo>
                  <a:lnTo>
                    <a:pt x="682" y="497"/>
                  </a:lnTo>
                  <a:lnTo>
                    <a:pt x="699" y="505"/>
                  </a:lnTo>
                  <a:lnTo>
                    <a:pt x="710" y="510"/>
                  </a:lnTo>
                  <a:lnTo>
                    <a:pt x="724" y="514"/>
                  </a:lnTo>
                  <a:lnTo>
                    <a:pt x="743" y="522"/>
                  </a:lnTo>
                  <a:lnTo>
                    <a:pt x="755" y="522"/>
                  </a:lnTo>
                  <a:lnTo>
                    <a:pt x="768" y="522"/>
                  </a:lnTo>
                  <a:lnTo>
                    <a:pt x="788" y="517"/>
                  </a:lnTo>
                  <a:lnTo>
                    <a:pt x="800" y="514"/>
                  </a:lnTo>
                  <a:lnTo>
                    <a:pt x="808" y="510"/>
                  </a:lnTo>
                  <a:lnTo>
                    <a:pt x="824" y="510"/>
                  </a:lnTo>
                  <a:lnTo>
                    <a:pt x="833" y="502"/>
                  </a:lnTo>
                  <a:lnTo>
                    <a:pt x="844" y="497"/>
                  </a:lnTo>
                  <a:lnTo>
                    <a:pt x="857" y="481"/>
                  </a:lnTo>
                  <a:lnTo>
                    <a:pt x="864" y="474"/>
                  </a:lnTo>
                  <a:lnTo>
                    <a:pt x="877" y="466"/>
                  </a:lnTo>
                  <a:lnTo>
                    <a:pt x="881" y="458"/>
                  </a:lnTo>
                  <a:lnTo>
                    <a:pt x="885" y="444"/>
                  </a:lnTo>
                  <a:lnTo>
                    <a:pt x="894" y="438"/>
                  </a:lnTo>
                  <a:lnTo>
                    <a:pt x="894" y="424"/>
                  </a:lnTo>
                  <a:lnTo>
                    <a:pt x="897" y="413"/>
                  </a:lnTo>
                  <a:lnTo>
                    <a:pt x="897" y="401"/>
                  </a:lnTo>
                  <a:lnTo>
                    <a:pt x="894" y="385"/>
                  </a:lnTo>
                  <a:lnTo>
                    <a:pt x="889" y="365"/>
                  </a:lnTo>
                  <a:lnTo>
                    <a:pt x="877" y="348"/>
                  </a:lnTo>
                  <a:lnTo>
                    <a:pt x="864" y="340"/>
                  </a:lnTo>
                  <a:lnTo>
                    <a:pt x="857" y="332"/>
                  </a:lnTo>
                  <a:lnTo>
                    <a:pt x="849" y="324"/>
                  </a:lnTo>
                  <a:lnTo>
                    <a:pt x="841" y="324"/>
                  </a:lnTo>
                  <a:lnTo>
                    <a:pt x="828" y="315"/>
                  </a:lnTo>
                  <a:lnTo>
                    <a:pt x="824" y="315"/>
                  </a:lnTo>
                  <a:lnTo>
                    <a:pt x="808" y="315"/>
                  </a:lnTo>
                  <a:lnTo>
                    <a:pt x="800" y="315"/>
                  </a:lnTo>
                  <a:lnTo>
                    <a:pt x="791" y="315"/>
                  </a:lnTo>
                  <a:lnTo>
                    <a:pt x="768" y="315"/>
                  </a:lnTo>
                  <a:lnTo>
                    <a:pt x="752" y="315"/>
                  </a:lnTo>
                  <a:lnTo>
                    <a:pt x="735" y="324"/>
                  </a:lnTo>
                  <a:lnTo>
                    <a:pt x="719" y="327"/>
                  </a:lnTo>
                  <a:lnTo>
                    <a:pt x="699" y="340"/>
                  </a:lnTo>
                  <a:lnTo>
                    <a:pt x="682" y="348"/>
                  </a:lnTo>
                  <a:lnTo>
                    <a:pt x="662" y="365"/>
                  </a:lnTo>
                  <a:lnTo>
                    <a:pt x="638" y="385"/>
                  </a:lnTo>
                  <a:lnTo>
                    <a:pt x="618" y="401"/>
                  </a:lnTo>
                  <a:lnTo>
                    <a:pt x="601" y="413"/>
                  </a:lnTo>
                  <a:lnTo>
                    <a:pt x="582" y="429"/>
                  </a:lnTo>
                  <a:lnTo>
                    <a:pt x="562" y="444"/>
                  </a:lnTo>
                  <a:lnTo>
                    <a:pt x="545" y="458"/>
                  </a:lnTo>
                  <a:lnTo>
                    <a:pt x="525" y="466"/>
                  </a:lnTo>
                  <a:lnTo>
                    <a:pt x="501" y="477"/>
                  </a:lnTo>
                  <a:lnTo>
                    <a:pt x="477" y="486"/>
                  </a:lnTo>
                  <a:lnTo>
                    <a:pt x="456" y="505"/>
                  </a:lnTo>
                  <a:lnTo>
                    <a:pt x="433" y="510"/>
                  </a:lnTo>
                  <a:lnTo>
                    <a:pt x="408" y="522"/>
                  </a:lnTo>
                  <a:lnTo>
                    <a:pt x="388" y="525"/>
                  </a:lnTo>
                  <a:lnTo>
                    <a:pt x="368" y="533"/>
                  </a:lnTo>
                  <a:lnTo>
                    <a:pt x="347" y="538"/>
                  </a:lnTo>
                  <a:lnTo>
                    <a:pt x="327" y="538"/>
                  </a:lnTo>
                  <a:lnTo>
                    <a:pt x="307" y="542"/>
                  </a:lnTo>
                  <a:lnTo>
                    <a:pt x="291" y="542"/>
                  </a:lnTo>
                  <a:lnTo>
                    <a:pt x="254" y="542"/>
                  </a:lnTo>
                  <a:lnTo>
                    <a:pt x="230" y="538"/>
                  </a:lnTo>
                  <a:lnTo>
                    <a:pt x="206" y="533"/>
                  </a:lnTo>
                  <a:lnTo>
                    <a:pt x="178" y="522"/>
                  </a:lnTo>
                  <a:lnTo>
                    <a:pt x="149" y="510"/>
                  </a:lnTo>
                  <a:lnTo>
                    <a:pt x="126" y="497"/>
                  </a:lnTo>
                  <a:lnTo>
                    <a:pt x="101" y="477"/>
                  </a:lnTo>
                  <a:lnTo>
                    <a:pt x="81" y="466"/>
                  </a:lnTo>
                  <a:lnTo>
                    <a:pt x="61" y="444"/>
                  </a:lnTo>
                  <a:lnTo>
                    <a:pt x="45" y="421"/>
                  </a:lnTo>
                  <a:lnTo>
                    <a:pt x="31" y="401"/>
                  </a:lnTo>
                  <a:lnTo>
                    <a:pt x="20" y="385"/>
                  </a:lnTo>
                  <a:lnTo>
                    <a:pt x="12" y="357"/>
                  </a:lnTo>
                  <a:lnTo>
                    <a:pt x="3" y="332"/>
                  </a:lnTo>
                  <a:lnTo>
                    <a:pt x="3" y="312"/>
                  </a:lnTo>
                  <a:lnTo>
                    <a:pt x="0" y="276"/>
                  </a:lnTo>
                  <a:lnTo>
                    <a:pt x="3" y="248"/>
                  </a:lnTo>
                  <a:lnTo>
                    <a:pt x="3" y="226"/>
                  </a:lnTo>
                  <a:lnTo>
                    <a:pt x="12" y="195"/>
                  </a:lnTo>
                  <a:lnTo>
                    <a:pt x="20" y="170"/>
                  </a:lnTo>
                  <a:lnTo>
                    <a:pt x="31" y="154"/>
                  </a:lnTo>
                  <a:lnTo>
                    <a:pt x="48" y="125"/>
                  </a:lnTo>
                  <a:lnTo>
                    <a:pt x="68" y="106"/>
                  </a:lnTo>
                  <a:lnTo>
                    <a:pt x="89" y="81"/>
                  </a:lnTo>
                  <a:lnTo>
                    <a:pt x="109" y="61"/>
                  </a:lnTo>
                  <a:lnTo>
                    <a:pt x="137" y="45"/>
                  </a:lnTo>
                  <a:lnTo>
                    <a:pt x="162" y="33"/>
                  </a:lnTo>
                  <a:lnTo>
                    <a:pt x="190" y="25"/>
                  </a:lnTo>
                  <a:lnTo>
                    <a:pt x="218" y="13"/>
                  </a:lnTo>
                  <a:lnTo>
                    <a:pt x="246" y="8"/>
                  </a:lnTo>
                  <a:lnTo>
                    <a:pt x="282" y="5"/>
                  </a:lnTo>
                  <a:lnTo>
                    <a:pt x="311" y="0"/>
                  </a:lnTo>
                  <a:lnTo>
                    <a:pt x="324" y="0"/>
                  </a:lnTo>
                  <a:lnTo>
                    <a:pt x="324" y="33"/>
                  </a:lnTo>
                  <a:lnTo>
                    <a:pt x="299" y="36"/>
                  </a:lnTo>
                  <a:lnTo>
                    <a:pt x="274" y="41"/>
                  </a:lnTo>
                  <a:lnTo>
                    <a:pt x="246" y="45"/>
                  </a:lnTo>
                  <a:lnTo>
                    <a:pt x="230" y="53"/>
                  </a:lnTo>
                  <a:lnTo>
                    <a:pt x="210" y="61"/>
                  </a:lnTo>
                  <a:lnTo>
                    <a:pt x="190" y="69"/>
                  </a:lnTo>
                  <a:lnTo>
                    <a:pt x="173" y="86"/>
                  </a:lnTo>
                  <a:lnTo>
                    <a:pt x="157" y="106"/>
                  </a:lnTo>
                  <a:lnTo>
                    <a:pt x="145" y="117"/>
                  </a:lnTo>
                  <a:lnTo>
                    <a:pt x="129" y="134"/>
                  </a:lnTo>
                  <a:lnTo>
                    <a:pt x="121" y="154"/>
                  </a:lnTo>
                  <a:lnTo>
                    <a:pt x="109" y="170"/>
                  </a:lnTo>
                  <a:lnTo>
                    <a:pt x="104" y="187"/>
                  </a:lnTo>
                  <a:lnTo>
                    <a:pt x="101" y="206"/>
                  </a:lnTo>
                  <a:lnTo>
                    <a:pt x="97" y="234"/>
                  </a:lnTo>
                  <a:lnTo>
                    <a:pt x="97" y="251"/>
                  </a:lnTo>
                  <a:lnTo>
                    <a:pt x="97" y="276"/>
                  </a:lnTo>
                  <a:lnTo>
                    <a:pt x="101" y="304"/>
                  </a:lnTo>
                  <a:lnTo>
                    <a:pt x="109" y="324"/>
                  </a:lnTo>
                  <a:lnTo>
                    <a:pt x="112" y="344"/>
                  </a:lnTo>
                  <a:lnTo>
                    <a:pt x="126" y="365"/>
                  </a:lnTo>
                  <a:lnTo>
                    <a:pt x="137" y="388"/>
                  </a:lnTo>
                  <a:lnTo>
                    <a:pt x="149" y="401"/>
                  </a:lnTo>
                  <a:lnTo>
                    <a:pt x="165" y="416"/>
                  </a:lnTo>
                  <a:lnTo>
                    <a:pt x="185" y="433"/>
                  </a:lnTo>
                  <a:lnTo>
                    <a:pt x="206" y="444"/>
                  </a:lnTo>
                  <a:lnTo>
                    <a:pt x="221" y="458"/>
                  </a:lnTo>
                  <a:lnTo>
                    <a:pt x="246" y="466"/>
                  </a:lnTo>
                  <a:lnTo>
                    <a:pt x="266" y="474"/>
                  </a:lnTo>
                  <a:lnTo>
                    <a:pt x="291" y="477"/>
                  </a:lnTo>
                  <a:lnTo>
                    <a:pt x="311" y="481"/>
                  </a:lnTo>
                  <a:lnTo>
                    <a:pt x="339" y="481"/>
                  </a:lnTo>
                  <a:lnTo>
                    <a:pt x="363" y="481"/>
                  </a:lnTo>
                  <a:lnTo>
                    <a:pt x="388" y="477"/>
                  </a:lnTo>
                  <a:lnTo>
                    <a:pt x="408" y="474"/>
                  </a:lnTo>
                  <a:lnTo>
                    <a:pt x="436" y="466"/>
                  </a:lnTo>
                  <a:lnTo>
                    <a:pt x="461" y="458"/>
                  </a:lnTo>
                  <a:lnTo>
                    <a:pt x="484" y="449"/>
                  </a:lnTo>
                  <a:lnTo>
                    <a:pt x="506" y="438"/>
                  </a:lnTo>
                  <a:lnTo>
                    <a:pt x="525" y="421"/>
                  </a:lnTo>
                  <a:lnTo>
                    <a:pt x="545" y="405"/>
                  </a:lnTo>
                  <a:lnTo>
                    <a:pt x="562" y="393"/>
                  </a:lnTo>
                  <a:lnTo>
                    <a:pt x="573" y="377"/>
                  </a:lnTo>
                  <a:lnTo>
                    <a:pt x="590" y="357"/>
                  </a:lnTo>
                  <a:lnTo>
                    <a:pt x="601" y="340"/>
                  </a:lnTo>
                  <a:lnTo>
                    <a:pt x="610" y="324"/>
                  </a:lnTo>
                  <a:lnTo>
                    <a:pt x="610" y="304"/>
                  </a:lnTo>
                  <a:lnTo>
                    <a:pt x="615" y="276"/>
                  </a:lnTo>
                  <a:lnTo>
                    <a:pt x="610" y="259"/>
                  </a:lnTo>
                  <a:lnTo>
                    <a:pt x="606" y="243"/>
                  </a:lnTo>
                  <a:lnTo>
                    <a:pt x="595" y="226"/>
                  </a:lnTo>
                  <a:lnTo>
                    <a:pt x="582" y="206"/>
                  </a:lnTo>
                  <a:lnTo>
                    <a:pt x="573" y="198"/>
                  </a:lnTo>
                  <a:lnTo>
                    <a:pt x="565" y="195"/>
                  </a:lnTo>
                  <a:lnTo>
                    <a:pt x="557" y="190"/>
                  </a:lnTo>
                  <a:lnTo>
                    <a:pt x="550" y="187"/>
                  </a:lnTo>
                  <a:lnTo>
                    <a:pt x="537" y="182"/>
                  </a:lnTo>
                  <a:lnTo>
                    <a:pt x="529" y="182"/>
                  </a:lnTo>
                  <a:lnTo>
                    <a:pt x="525" y="178"/>
                  </a:lnTo>
                  <a:lnTo>
                    <a:pt x="509" y="178"/>
                  </a:lnTo>
                  <a:lnTo>
                    <a:pt x="492" y="182"/>
                  </a:lnTo>
                  <a:lnTo>
                    <a:pt x="477" y="182"/>
                  </a:lnTo>
                  <a:lnTo>
                    <a:pt x="464" y="190"/>
                  </a:lnTo>
                  <a:lnTo>
                    <a:pt x="456" y="203"/>
                  </a:lnTo>
                  <a:lnTo>
                    <a:pt x="444" y="211"/>
                  </a:lnTo>
                  <a:lnTo>
                    <a:pt x="436" y="234"/>
                  </a:lnTo>
                  <a:lnTo>
                    <a:pt x="428" y="248"/>
                  </a:lnTo>
                  <a:lnTo>
                    <a:pt x="425" y="263"/>
                  </a:lnTo>
                  <a:lnTo>
                    <a:pt x="425" y="271"/>
                  </a:lnTo>
                  <a:lnTo>
                    <a:pt x="428" y="276"/>
                  </a:lnTo>
                  <a:lnTo>
                    <a:pt x="428" y="284"/>
                  </a:lnTo>
                  <a:lnTo>
                    <a:pt x="433" y="287"/>
                  </a:lnTo>
                  <a:lnTo>
                    <a:pt x="405" y="307"/>
                  </a:lnTo>
                  <a:lnTo>
                    <a:pt x="400" y="284"/>
                  </a:lnTo>
                  <a:lnTo>
                    <a:pt x="396" y="268"/>
                  </a:lnTo>
                  <a:lnTo>
                    <a:pt x="392" y="254"/>
                  </a:lnTo>
                  <a:lnTo>
                    <a:pt x="392" y="234"/>
                  </a:lnTo>
                  <a:lnTo>
                    <a:pt x="392" y="226"/>
                  </a:lnTo>
                  <a:lnTo>
                    <a:pt x="396" y="206"/>
                  </a:lnTo>
                  <a:lnTo>
                    <a:pt x="400" y="195"/>
                  </a:lnTo>
                  <a:lnTo>
                    <a:pt x="400" y="182"/>
                  </a:lnTo>
                  <a:lnTo>
                    <a:pt x="408" y="170"/>
                  </a:lnTo>
                  <a:lnTo>
                    <a:pt x="411" y="158"/>
                  </a:lnTo>
                  <a:lnTo>
                    <a:pt x="420" y="142"/>
                  </a:lnTo>
                  <a:lnTo>
                    <a:pt x="428" y="134"/>
                  </a:lnTo>
                  <a:lnTo>
                    <a:pt x="441" y="125"/>
                  </a:lnTo>
                  <a:lnTo>
                    <a:pt x="448" y="117"/>
                  </a:lnTo>
                  <a:lnTo>
                    <a:pt x="461" y="109"/>
                  </a:lnTo>
                  <a:lnTo>
                    <a:pt x="472" y="106"/>
                  </a:lnTo>
                  <a:lnTo>
                    <a:pt x="484" y="94"/>
                  </a:lnTo>
                  <a:lnTo>
                    <a:pt x="492" y="89"/>
                  </a:lnTo>
                  <a:lnTo>
                    <a:pt x="506" y="89"/>
                  </a:lnTo>
                  <a:lnTo>
                    <a:pt x="525" y="89"/>
                  </a:lnTo>
                  <a:lnTo>
                    <a:pt x="529" y="89"/>
                  </a:lnTo>
                  <a:lnTo>
                    <a:pt x="545" y="89"/>
                  </a:lnTo>
                  <a:lnTo>
                    <a:pt x="553" y="89"/>
                  </a:lnTo>
                  <a:lnTo>
                    <a:pt x="557" y="94"/>
                  </a:lnTo>
                  <a:lnTo>
                    <a:pt x="565" y="102"/>
                  </a:lnTo>
                  <a:lnTo>
                    <a:pt x="573" y="106"/>
                  </a:lnTo>
                  <a:lnTo>
                    <a:pt x="586" y="109"/>
                  </a:lnTo>
                  <a:lnTo>
                    <a:pt x="590" y="109"/>
                  </a:lnTo>
                  <a:lnTo>
                    <a:pt x="610" y="122"/>
                  </a:lnTo>
                  <a:lnTo>
                    <a:pt x="623" y="134"/>
                  </a:lnTo>
                  <a:lnTo>
                    <a:pt x="634" y="145"/>
                  </a:lnTo>
                  <a:lnTo>
                    <a:pt x="646" y="170"/>
                  </a:lnTo>
                  <a:lnTo>
                    <a:pt x="662" y="125"/>
                  </a:lnTo>
                  <a:lnTo>
                    <a:pt x="687" y="94"/>
                  </a:lnTo>
                  <a:lnTo>
                    <a:pt x="719" y="61"/>
                  </a:lnTo>
                  <a:lnTo>
                    <a:pt x="747" y="41"/>
                  </a:lnTo>
                  <a:lnTo>
                    <a:pt x="796" y="25"/>
                  </a:lnTo>
                  <a:lnTo>
                    <a:pt x="841" y="8"/>
                  </a:lnTo>
                  <a:lnTo>
                    <a:pt x="894" y="5"/>
                  </a:lnTo>
                  <a:lnTo>
                    <a:pt x="953" y="0"/>
                  </a:lnTo>
                  <a:lnTo>
                    <a:pt x="1031" y="0"/>
                  </a:lnTo>
                </a:path>
              </a:pathLst>
            </a:custGeom>
            <a:solidFill>
              <a:srgbClr val="0000FF"/>
            </a:solidFill>
            <a:ln w="1270">
              <a:solidFill>
                <a:srgbClr val="808080"/>
              </a:solidFill>
              <a:round/>
              <a:headEnd/>
              <a:tailEnd/>
            </a:ln>
          </p:spPr>
          <p:txBody>
            <a:bodyPr/>
            <a:lstStyle/>
            <a:p>
              <a:endParaRPr lang="en-US"/>
            </a:p>
          </p:txBody>
        </p:sp>
        <p:sp>
          <p:nvSpPr>
            <p:cNvPr id="17527" name="Freeform 116"/>
            <p:cNvSpPr>
              <a:spLocks/>
            </p:cNvSpPr>
            <p:nvPr/>
          </p:nvSpPr>
          <p:spPr bwMode="auto">
            <a:xfrm>
              <a:off x="2154" y="15304"/>
              <a:ext cx="150" cy="147"/>
            </a:xfrm>
            <a:custGeom>
              <a:avLst/>
              <a:gdLst>
                <a:gd name="T0" fmla="*/ 0 w 263"/>
                <a:gd name="T1" fmla="*/ 81 h 266"/>
                <a:gd name="T2" fmla="*/ 6 w 263"/>
                <a:gd name="T3" fmla="*/ 78 h 266"/>
                <a:gd name="T4" fmla="*/ 14 w 263"/>
                <a:gd name="T5" fmla="*/ 75 h 266"/>
                <a:gd name="T6" fmla="*/ 17 w 263"/>
                <a:gd name="T7" fmla="*/ 73 h 266"/>
                <a:gd name="T8" fmla="*/ 25 w 263"/>
                <a:gd name="T9" fmla="*/ 70 h 266"/>
                <a:gd name="T10" fmla="*/ 29 w 263"/>
                <a:gd name="T11" fmla="*/ 68 h 266"/>
                <a:gd name="T12" fmla="*/ 33 w 263"/>
                <a:gd name="T13" fmla="*/ 64 h 266"/>
                <a:gd name="T14" fmla="*/ 36 w 263"/>
                <a:gd name="T15" fmla="*/ 60 h 266"/>
                <a:gd name="T16" fmla="*/ 41 w 263"/>
                <a:gd name="T17" fmla="*/ 58 h 266"/>
                <a:gd name="T18" fmla="*/ 45 w 263"/>
                <a:gd name="T19" fmla="*/ 56 h 266"/>
                <a:gd name="T20" fmla="*/ 47 w 263"/>
                <a:gd name="T21" fmla="*/ 54 h 266"/>
                <a:gd name="T22" fmla="*/ 50 w 263"/>
                <a:gd name="T23" fmla="*/ 50 h 266"/>
                <a:gd name="T24" fmla="*/ 52 w 263"/>
                <a:gd name="T25" fmla="*/ 47 h 266"/>
                <a:gd name="T26" fmla="*/ 54 w 263"/>
                <a:gd name="T27" fmla="*/ 45 h 266"/>
                <a:gd name="T28" fmla="*/ 58 w 263"/>
                <a:gd name="T29" fmla="*/ 37 h 266"/>
                <a:gd name="T30" fmla="*/ 59 w 263"/>
                <a:gd name="T31" fmla="*/ 33 h 266"/>
                <a:gd name="T32" fmla="*/ 61 w 263"/>
                <a:gd name="T33" fmla="*/ 30 h 266"/>
                <a:gd name="T34" fmla="*/ 63 w 263"/>
                <a:gd name="T35" fmla="*/ 25 h 266"/>
                <a:gd name="T36" fmla="*/ 67 w 263"/>
                <a:gd name="T37" fmla="*/ 21 h 266"/>
                <a:gd name="T38" fmla="*/ 70 w 263"/>
                <a:gd name="T39" fmla="*/ 17 h 266"/>
                <a:gd name="T40" fmla="*/ 72 w 263"/>
                <a:gd name="T41" fmla="*/ 12 h 266"/>
                <a:gd name="T42" fmla="*/ 74 w 263"/>
                <a:gd name="T43" fmla="*/ 8 h 266"/>
                <a:gd name="T44" fmla="*/ 76 w 263"/>
                <a:gd name="T45" fmla="*/ 6 h 266"/>
                <a:gd name="T46" fmla="*/ 79 w 263"/>
                <a:gd name="T47" fmla="*/ 4 h 266"/>
                <a:gd name="T48" fmla="*/ 82 w 263"/>
                <a:gd name="T49" fmla="*/ 1 h 266"/>
                <a:gd name="T50" fmla="*/ 86 w 263"/>
                <a:gd name="T51" fmla="*/ 0 h 266"/>
                <a:gd name="T52" fmla="*/ 66 w 263"/>
                <a:gd name="T53" fmla="*/ 1 h 266"/>
                <a:gd name="T54" fmla="*/ 49 w 263"/>
                <a:gd name="T55" fmla="*/ 4 h 266"/>
                <a:gd name="T56" fmla="*/ 33 w 263"/>
                <a:gd name="T57" fmla="*/ 10 h 266"/>
                <a:gd name="T58" fmla="*/ 23 w 263"/>
                <a:gd name="T59" fmla="*/ 17 h 266"/>
                <a:gd name="T60" fmla="*/ 14 w 263"/>
                <a:gd name="T61" fmla="*/ 28 h 266"/>
                <a:gd name="T62" fmla="*/ 6 w 263"/>
                <a:gd name="T63" fmla="*/ 45 h 266"/>
                <a:gd name="T64" fmla="*/ 2 w 263"/>
                <a:gd name="T65" fmla="*/ 56 h 266"/>
                <a:gd name="T66" fmla="*/ 0 w 263"/>
                <a:gd name="T67" fmla="*/ 73 h 266"/>
                <a:gd name="T68" fmla="*/ 0 w 263"/>
                <a:gd name="T69" fmla="*/ 81 h 2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3"/>
                <a:gd name="T106" fmla="*/ 0 h 266"/>
                <a:gd name="T107" fmla="*/ 263 w 263"/>
                <a:gd name="T108" fmla="*/ 266 h 2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3" h="266">
                  <a:moveTo>
                    <a:pt x="0" y="266"/>
                  </a:move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close/>
                </a:path>
              </a:pathLst>
            </a:custGeom>
            <a:solidFill>
              <a:srgbClr val="FFFFFF"/>
            </a:solidFill>
            <a:ln w="9525">
              <a:solidFill>
                <a:srgbClr val="808080"/>
              </a:solidFill>
              <a:round/>
              <a:headEnd/>
              <a:tailEnd/>
            </a:ln>
          </p:spPr>
          <p:txBody>
            <a:bodyPr/>
            <a:lstStyle/>
            <a:p>
              <a:endParaRPr lang="en-US"/>
            </a:p>
          </p:txBody>
        </p:sp>
        <p:sp>
          <p:nvSpPr>
            <p:cNvPr id="17528" name="Freeform 117"/>
            <p:cNvSpPr>
              <a:spLocks/>
            </p:cNvSpPr>
            <p:nvPr/>
          </p:nvSpPr>
          <p:spPr bwMode="auto">
            <a:xfrm>
              <a:off x="2154" y="15304"/>
              <a:ext cx="150" cy="147"/>
            </a:xfrm>
            <a:custGeom>
              <a:avLst/>
              <a:gdLst>
                <a:gd name="T0" fmla="*/ 0 w 263"/>
                <a:gd name="T1" fmla="*/ 81 h 266"/>
                <a:gd name="T2" fmla="*/ 0 w 263"/>
                <a:gd name="T3" fmla="*/ 81 h 266"/>
                <a:gd name="T4" fmla="*/ 6 w 263"/>
                <a:gd name="T5" fmla="*/ 78 h 266"/>
                <a:gd name="T6" fmla="*/ 14 w 263"/>
                <a:gd name="T7" fmla="*/ 75 h 266"/>
                <a:gd name="T8" fmla="*/ 17 w 263"/>
                <a:gd name="T9" fmla="*/ 73 h 266"/>
                <a:gd name="T10" fmla="*/ 25 w 263"/>
                <a:gd name="T11" fmla="*/ 70 h 266"/>
                <a:gd name="T12" fmla="*/ 29 w 263"/>
                <a:gd name="T13" fmla="*/ 68 h 266"/>
                <a:gd name="T14" fmla="*/ 33 w 263"/>
                <a:gd name="T15" fmla="*/ 64 h 266"/>
                <a:gd name="T16" fmla="*/ 36 w 263"/>
                <a:gd name="T17" fmla="*/ 60 h 266"/>
                <a:gd name="T18" fmla="*/ 41 w 263"/>
                <a:gd name="T19" fmla="*/ 58 h 266"/>
                <a:gd name="T20" fmla="*/ 45 w 263"/>
                <a:gd name="T21" fmla="*/ 56 h 266"/>
                <a:gd name="T22" fmla="*/ 47 w 263"/>
                <a:gd name="T23" fmla="*/ 54 h 266"/>
                <a:gd name="T24" fmla="*/ 50 w 263"/>
                <a:gd name="T25" fmla="*/ 50 h 266"/>
                <a:gd name="T26" fmla="*/ 52 w 263"/>
                <a:gd name="T27" fmla="*/ 47 h 266"/>
                <a:gd name="T28" fmla="*/ 54 w 263"/>
                <a:gd name="T29" fmla="*/ 45 h 266"/>
                <a:gd name="T30" fmla="*/ 58 w 263"/>
                <a:gd name="T31" fmla="*/ 37 h 266"/>
                <a:gd name="T32" fmla="*/ 59 w 263"/>
                <a:gd name="T33" fmla="*/ 33 h 266"/>
                <a:gd name="T34" fmla="*/ 61 w 263"/>
                <a:gd name="T35" fmla="*/ 30 h 266"/>
                <a:gd name="T36" fmla="*/ 63 w 263"/>
                <a:gd name="T37" fmla="*/ 25 h 266"/>
                <a:gd name="T38" fmla="*/ 67 w 263"/>
                <a:gd name="T39" fmla="*/ 21 h 266"/>
                <a:gd name="T40" fmla="*/ 70 w 263"/>
                <a:gd name="T41" fmla="*/ 17 h 266"/>
                <a:gd name="T42" fmla="*/ 72 w 263"/>
                <a:gd name="T43" fmla="*/ 12 h 266"/>
                <a:gd name="T44" fmla="*/ 74 w 263"/>
                <a:gd name="T45" fmla="*/ 8 h 266"/>
                <a:gd name="T46" fmla="*/ 76 w 263"/>
                <a:gd name="T47" fmla="*/ 6 h 266"/>
                <a:gd name="T48" fmla="*/ 79 w 263"/>
                <a:gd name="T49" fmla="*/ 4 h 266"/>
                <a:gd name="T50" fmla="*/ 82 w 263"/>
                <a:gd name="T51" fmla="*/ 1 h 266"/>
                <a:gd name="T52" fmla="*/ 86 w 263"/>
                <a:gd name="T53" fmla="*/ 0 h 266"/>
                <a:gd name="T54" fmla="*/ 66 w 263"/>
                <a:gd name="T55" fmla="*/ 1 h 266"/>
                <a:gd name="T56" fmla="*/ 49 w 263"/>
                <a:gd name="T57" fmla="*/ 4 h 266"/>
                <a:gd name="T58" fmla="*/ 33 w 263"/>
                <a:gd name="T59" fmla="*/ 10 h 266"/>
                <a:gd name="T60" fmla="*/ 23 w 263"/>
                <a:gd name="T61" fmla="*/ 17 h 266"/>
                <a:gd name="T62" fmla="*/ 14 w 263"/>
                <a:gd name="T63" fmla="*/ 28 h 266"/>
                <a:gd name="T64" fmla="*/ 6 w 263"/>
                <a:gd name="T65" fmla="*/ 45 h 266"/>
                <a:gd name="T66" fmla="*/ 2 w 263"/>
                <a:gd name="T67" fmla="*/ 56 h 266"/>
                <a:gd name="T68" fmla="*/ 0 w 263"/>
                <a:gd name="T69" fmla="*/ 73 h 266"/>
                <a:gd name="T70" fmla="*/ 0 w 263"/>
                <a:gd name="T71" fmla="*/ 81 h 2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3"/>
                <a:gd name="T109" fmla="*/ 0 h 266"/>
                <a:gd name="T110" fmla="*/ 263 w 263"/>
                <a:gd name="T111" fmla="*/ 266 h 26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3" h="266">
                  <a:moveTo>
                    <a:pt x="0" y="266"/>
                  </a:moveTo>
                  <a:lnTo>
                    <a:pt x="0" y="266"/>
                  </a:lnTo>
                  <a:lnTo>
                    <a:pt x="20" y="255"/>
                  </a:lnTo>
                  <a:lnTo>
                    <a:pt x="42" y="246"/>
                  </a:lnTo>
                  <a:lnTo>
                    <a:pt x="53" y="238"/>
                  </a:lnTo>
                  <a:lnTo>
                    <a:pt x="78" y="230"/>
                  </a:lnTo>
                  <a:lnTo>
                    <a:pt x="90" y="222"/>
                  </a:lnTo>
                  <a:lnTo>
                    <a:pt x="101" y="210"/>
                  </a:lnTo>
                  <a:lnTo>
                    <a:pt x="110" y="198"/>
                  </a:lnTo>
                  <a:lnTo>
                    <a:pt x="126" y="190"/>
                  </a:lnTo>
                  <a:lnTo>
                    <a:pt x="138" y="182"/>
                  </a:lnTo>
                  <a:lnTo>
                    <a:pt x="146" y="177"/>
                  </a:lnTo>
                  <a:lnTo>
                    <a:pt x="154" y="165"/>
                  </a:lnTo>
                  <a:lnTo>
                    <a:pt x="162" y="154"/>
                  </a:lnTo>
                  <a:lnTo>
                    <a:pt x="166" y="146"/>
                  </a:lnTo>
                  <a:lnTo>
                    <a:pt x="179" y="121"/>
                  </a:lnTo>
                  <a:lnTo>
                    <a:pt x="182" y="109"/>
                  </a:lnTo>
                  <a:lnTo>
                    <a:pt x="187" y="98"/>
                  </a:lnTo>
                  <a:lnTo>
                    <a:pt x="195" y="84"/>
                  </a:lnTo>
                  <a:lnTo>
                    <a:pt x="207" y="68"/>
                  </a:lnTo>
                  <a:lnTo>
                    <a:pt x="215" y="56"/>
                  </a:lnTo>
                  <a:lnTo>
                    <a:pt x="223" y="40"/>
                  </a:lnTo>
                  <a:lnTo>
                    <a:pt x="227" y="28"/>
                  </a:lnTo>
                  <a:lnTo>
                    <a:pt x="235" y="20"/>
                  </a:lnTo>
                  <a:lnTo>
                    <a:pt x="243" y="12"/>
                  </a:lnTo>
                  <a:lnTo>
                    <a:pt x="252" y="4"/>
                  </a:lnTo>
                  <a:lnTo>
                    <a:pt x="263" y="0"/>
                  </a:lnTo>
                  <a:lnTo>
                    <a:pt x="202" y="4"/>
                  </a:lnTo>
                  <a:lnTo>
                    <a:pt x="151" y="12"/>
                  </a:lnTo>
                  <a:lnTo>
                    <a:pt x="101" y="32"/>
                  </a:lnTo>
                  <a:lnTo>
                    <a:pt x="70" y="56"/>
                  </a:lnTo>
                  <a:lnTo>
                    <a:pt x="42" y="93"/>
                  </a:lnTo>
                  <a:lnTo>
                    <a:pt x="17" y="146"/>
                  </a:lnTo>
                  <a:lnTo>
                    <a:pt x="5" y="182"/>
                  </a:lnTo>
                  <a:lnTo>
                    <a:pt x="0" y="238"/>
                  </a:lnTo>
                  <a:lnTo>
                    <a:pt x="0" y="266"/>
                  </a:lnTo>
                </a:path>
              </a:pathLst>
            </a:custGeom>
            <a:noFill/>
            <a:ln w="1270">
              <a:solidFill>
                <a:srgbClr val="808080"/>
              </a:solidFill>
              <a:round/>
              <a:headEnd/>
              <a:tailEnd/>
            </a:ln>
          </p:spPr>
          <p:txBody>
            <a:bodyPr/>
            <a:lstStyle/>
            <a:p>
              <a:endParaRPr lang="en-US"/>
            </a:p>
          </p:txBody>
        </p:sp>
        <p:sp>
          <p:nvSpPr>
            <p:cNvPr id="17529" name="Freeform 118"/>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close/>
                </a:path>
              </a:pathLst>
            </a:custGeom>
            <a:solidFill>
              <a:srgbClr val="DD3832"/>
            </a:solidFill>
            <a:ln w="9525">
              <a:solidFill>
                <a:srgbClr val="808080"/>
              </a:solidFill>
              <a:round/>
              <a:headEnd/>
              <a:tailEnd/>
            </a:ln>
          </p:spPr>
          <p:txBody>
            <a:bodyPr/>
            <a:lstStyle/>
            <a:p>
              <a:endParaRPr lang="en-US"/>
            </a:p>
          </p:txBody>
        </p:sp>
        <p:sp>
          <p:nvSpPr>
            <p:cNvPr id="17530" name="Freeform 119"/>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DD3832"/>
            </a:solidFill>
            <a:ln w="9525">
              <a:solidFill>
                <a:srgbClr val="808080"/>
              </a:solidFill>
              <a:round/>
              <a:headEnd/>
              <a:tailEnd/>
            </a:ln>
          </p:spPr>
          <p:txBody>
            <a:bodyPr/>
            <a:lstStyle/>
            <a:p>
              <a:endParaRPr lang="en-US"/>
            </a:p>
          </p:txBody>
        </p:sp>
        <p:sp>
          <p:nvSpPr>
            <p:cNvPr id="17531" name="Freeform 120"/>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DD3832"/>
            </a:solidFill>
            <a:ln w="9525">
              <a:solidFill>
                <a:srgbClr val="808080"/>
              </a:solidFill>
              <a:round/>
              <a:headEnd/>
              <a:tailEnd/>
            </a:ln>
          </p:spPr>
          <p:txBody>
            <a:bodyPr/>
            <a:lstStyle/>
            <a:p>
              <a:endParaRPr lang="en-US"/>
            </a:p>
          </p:txBody>
        </p:sp>
        <p:sp>
          <p:nvSpPr>
            <p:cNvPr id="17532" name="Freeform 121"/>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DD3832"/>
            </a:solidFill>
            <a:ln w="9525">
              <a:solidFill>
                <a:srgbClr val="808080"/>
              </a:solidFill>
              <a:round/>
              <a:headEnd/>
              <a:tailEnd/>
            </a:ln>
          </p:spPr>
          <p:txBody>
            <a:bodyPr/>
            <a:lstStyle/>
            <a:p>
              <a:endParaRPr lang="en-US"/>
            </a:p>
          </p:txBody>
        </p:sp>
        <p:sp>
          <p:nvSpPr>
            <p:cNvPr id="17533" name="Freeform 122"/>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DD3832"/>
            </a:solidFill>
            <a:ln w="9525">
              <a:solidFill>
                <a:srgbClr val="808080"/>
              </a:solidFill>
              <a:round/>
              <a:headEnd/>
              <a:tailEnd/>
            </a:ln>
          </p:spPr>
          <p:txBody>
            <a:bodyPr/>
            <a:lstStyle/>
            <a:p>
              <a:endParaRPr lang="en-US"/>
            </a:p>
          </p:txBody>
        </p:sp>
        <p:sp>
          <p:nvSpPr>
            <p:cNvPr id="17534" name="Freeform 123"/>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DD3832"/>
            </a:solidFill>
            <a:ln w="9525">
              <a:solidFill>
                <a:srgbClr val="808080"/>
              </a:solidFill>
              <a:round/>
              <a:headEnd/>
              <a:tailEnd/>
            </a:ln>
          </p:spPr>
          <p:txBody>
            <a:bodyPr/>
            <a:lstStyle/>
            <a:p>
              <a:endParaRPr lang="en-US"/>
            </a:p>
          </p:txBody>
        </p:sp>
        <p:sp>
          <p:nvSpPr>
            <p:cNvPr id="17535" name="Freeform 124"/>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DD3832"/>
            </a:solidFill>
            <a:ln w="9525">
              <a:solidFill>
                <a:srgbClr val="808080"/>
              </a:solidFill>
              <a:round/>
              <a:headEnd/>
              <a:tailEnd/>
            </a:ln>
          </p:spPr>
          <p:txBody>
            <a:bodyPr/>
            <a:lstStyle/>
            <a:p>
              <a:endParaRPr lang="en-US"/>
            </a:p>
          </p:txBody>
        </p:sp>
        <p:sp>
          <p:nvSpPr>
            <p:cNvPr id="17536" name="Freeform 125"/>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DD3832"/>
            </a:solidFill>
            <a:ln w="9525">
              <a:solidFill>
                <a:srgbClr val="808080"/>
              </a:solidFill>
              <a:round/>
              <a:headEnd/>
              <a:tailEnd/>
            </a:ln>
          </p:spPr>
          <p:txBody>
            <a:bodyPr/>
            <a:lstStyle/>
            <a:p>
              <a:endParaRPr lang="en-US"/>
            </a:p>
          </p:txBody>
        </p:sp>
        <p:sp>
          <p:nvSpPr>
            <p:cNvPr id="17537" name="Freeform 126"/>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DD3832"/>
            </a:solidFill>
            <a:ln w="9525">
              <a:solidFill>
                <a:srgbClr val="808080"/>
              </a:solidFill>
              <a:round/>
              <a:headEnd/>
              <a:tailEnd/>
            </a:ln>
          </p:spPr>
          <p:txBody>
            <a:bodyPr/>
            <a:lstStyle/>
            <a:p>
              <a:endParaRPr lang="en-US"/>
            </a:p>
          </p:txBody>
        </p:sp>
        <p:sp>
          <p:nvSpPr>
            <p:cNvPr id="17538" name="Freeform 127"/>
            <p:cNvSpPr>
              <a:spLocks/>
            </p:cNvSpPr>
            <p:nvPr/>
          </p:nvSpPr>
          <p:spPr bwMode="auto">
            <a:xfrm>
              <a:off x="10182" y="14870"/>
              <a:ext cx="752" cy="760"/>
            </a:xfrm>
            <a:custGeom>
              <a:avLst/>
              <a:gdLst>
                <a:gd name="T0" fmla="*/ 170 w 1318"/>
                <a:gd name="T1" fmla="*/ 314 h 1378"/>
                <a:gd name="T2" fmla="*/ 64 w 1318"/>
                <a:gd name="T3" fmla="*/ 358 h 1378"/>
                <a:gd name="T4" fmla="*/ 108 w 1318"/>
                <a:gd name="T5" fmla="*/ 253 h 1378"/>
                <a:gd name="T6" fmla="*/ 0 w 1318"/>
                <a:gd name="T7" fmla="*/ 208 h 1378"/>
                <a:gd name="T8" fmla="*/ 108 w 1318"/>
                <a:gd name="T9" fmla="*/ 169 h 1378"/>
                <a:gd name="T10" fmla="*/ 64 w 1318"/>
                <a:gd name="T11" fmla="*/ 62 h 1378"/>
                <a:gd name="T12" fmla="*/ 170 w 1318"/>
                <a:gd name="T13" fmla="*/ 105 h 1378"/>
                <a:gd name="T14" fmla="*/ 212 w 1318"/>
                <a:gd name="T15" fmla="*/ 0 h 1378"/>
                <a:gd name="T16" fmla="*/ 259 w 1318"/>
                <a:gd name="T17" fmla="*/ 105 h 1378"/>
                <a:gd name="T18" fmla="*/ 366 w 1318"/>
                <a:gd name="T19" fmla="*/ 62 h 1378"/>
                <a:gd name="T20" fmla="*/ 321 w 1318"/>
                <a:gd name="T21" fmla="*/ 169 h 1378"/>
                <a:gd name="T22" fmla="*/ 429 w 1318"/>
                <a:gd name="T23" fmla="*/ 208 h 1378"/>
                <a:gd name="T24" fmla="*/ 321 w 1318"/>
                <a:gd name="T25" fmla="*/ 253 h 1378"/>
                <a:gd name="T26" fmla="*/ 366 w 1318"/>
                <a:gd name="T27" fmla="*/ 358 h 1378"/>
                <a:gd name="T28" fmla="*/ 259 w 1318"/>
                <a:gd name="T29" fmla="*/ 314 h 1378"/>
                <a:gd name="T30" fmla="*/ 212 w 1318"/>
                <a:gd name="T31" fmla="*/ 419 h 1378"/>
                <a:gd name="T32" fmla="*/ 170 w 1318"/>
                <a:gd name="T33" fmla="*/ 314 h 13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18"/>
                <a:gd name="T52" fmla="*/ 0 h 1378"/>
                <a:gd name="T53" fmla="*/ 1318 w 1318"/>
                <a:gd name="T54" fmla="*/ 1378 h 137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18" h="1378">
                  <a:moveTo>
                    <a:pt x="522" y="1031"/>
                  </a:moveTo>
                  <a:lnTo>
                    <a:pt x="198" y="1177"/>
                  </a:lnTo>
                  <a:lnTo>
                    <a:pt x="332" y="830"/>
                  </a:lnTo>
                  <a:lnTo>
                    <a:pt x="0" y="684"/>
                  </a:lnTo>
                  <a:lnTo>
                    <a:pt x="332" y="554"/>
                  </a:lnTo>
                  <a:lnTo>
                    <a:pt x="198" y="204"/>
                  </a:lnTo>
                  <a:lnTo>
                    <a:pt x="522" y="344"/>
                  </a:lnTo>
                  <a:lnTo>
                    <a:pt x="651" y="0"/>
                  </a:lnTo>
                  <a:lnTo>
                    <a:pt x="796" y="344"/>
                  </a:lnTo>
                  <a:lnTo>
                    <a:pt x="1123" y="204"/>
                  </a:lnTo>
                  <a:lnTo>
                    <a:pt x="986" y="554"/>
                  </a:lnTo>
                  <a:lnTo>
                    <a:pt x="1318" y="684"/>
                  </a:lnTo>
                  <a:lnTo>
                    <a:pt x="986" y="830"/>
                  </a:lnTo>
                  <a:lnTo>
                    <a:pt x="1123" y="1177"/>
                  </a:lnTo>
                  <a:lnTo>
                    <a:pt x="796" y="1031"/>
                  </a:lnTo>
                  <a:lnTo>
                    <a:pt x="651" y="1378"/>
                  </a:lnTo>
                  <a:lnTo>
                    <a:pt x="522" y="1031"/>
                  </a:lnTo>
                </a:path>
              </a:pathLst>
            </a:custGeom>
            <a:solidFill>
              <a:srgbClr val="FF00FF"/>
            </a:solidFill>
            <a:ln w="1270">
              <a:solidFill>
                <a:srgbClr val="808080"/>
              </a:solidFill>
              <a:round/>
              <a:headEnd/>
              <a:tailEnd/>
            </a:ln>
          </p:spPr>
          <p:txBody>
            <a:bodyPr/>
            <a:lstStyle/>
            <a:p>
              <a:endParaRPr lang="en-US"/>
            </a:p>
          </p:txBody>
        </p:sp>
        <p:sp>
          <p:nvSpPr>
            <p:cNvPr id="17539" name="Freeform 128"/>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close/>
                </a:path>
              </a:pathLst>
            </a:custGeom>
            <a:solidFill>
              <a:srgbClr val="FFFFFF"/>
            </a:solidFill>
            <a:ln w="9525">
              <a:solidFill>
                <a:srgbClr val="808080"/>
              </a:solidFill>
              <a:round/>
              <a:headEnd/>
              <a:tailEnd/>
            </a:ln>
          </p:spPr>
          <p:txBody>
            <a:bodyPr/>
            <a:lstStyle/>
            <a:p>
              <a:endParaRPr lang="en-US"/>
            </a:p>
          </p:txBody>
        </p:sp>
        <p:sp>
          <p:nvSpPr>
            <p:cNvPr id="17540" name="Freeform 129"/>
            <p:cNvSpPr>
              <a:spLocks/>
            </p:cNvSpPr>
            <p:nvPr/>
          </p:nvSpPr>
          <p:spPr bwMode="auto">
            <a:xfrm>
              <a:off x="10338" y="15248"/>
              <a:ext cx="217" cy="222"/>
            </a:xfrm>
            <a:custGeom>
              <a:avLst/>
              <a:gdLst>
                <a:gd name="T0" fmla="*/ 89 w 380"/>
                <a:gd name="T1" fmla="*/ 86 h 404"/>
                <a:gd name="T2" fmla="*/ 124 w 380"/>
                <a:gd name="T3" fmla="*/ 0 h 404"/>
                <a:gd name="T4" fmla="*/ 0 w 380"/>
                <a:gd name="T5" fmla="*/ 122 h 404"/>
                <a:gd name="T6" fmla="*/ 89 w 380"/>
                <a:gd name="T7" fmla="*/ 86 h 404"/>
                <a:gd name="T8" fmla="*/ 0 60000 65536"/>
                <a:gd name="T9" fmla="*/ 0 60000 65536"/>
                <a:gd name="T10" fmla="*/ 0 60000 65536"/>
                <a:gd name="T11" fmla="*/ 0 60000 65536"/>
                <a:gd name="T12" fmla="*/ 0 w 380"/>
                <a:gd name="T13" fmla="*/ 0 h 404"/>
                <a:gd name="T14" fmla="*/ 380 w 380"/>
                <a:gd name="T15" fmla="*/ 404 h 404"/>
              </a:gdLst>
              <a:ahLst/>
              <a:cxnLst>
                <a:cxn ang="T8">
                  <a:pos x="T0" y="T1"/>
                </a:cxn>
                <a:cxn ang="T9">
                  <a:pos x="T2" y="T3"/>
                </a:cxn>
                <a:cxn ang="T10">
                  <a:pos x="T4" y="T5"/>
                </a:cxn>
                <a:cxn ang="T11">
                  <a:pos x="T6" y="T7"/>
                </a:cxn>
              </a:cxnLst>
              <a:rect l="T12" t="T13" r="T14" b="T15"/>
              <a:pathLst>
                <a:path w="380" h="404">
                  <a:moveTo>
                    <a:pt x="271" y="286"/>
                  </a:moveTo>
                  <a:lnTo>
                    <a:pt x="380" y="0"/>
                  </a:lnTo>
                  <a:lnTo>
                    <a:pt x="0" y="404"/>
                  </a:lnTo>
                  <a:lnTo>
                    <a:pt x="271" y="286"/>
                  </a:lnTo>
                </a:path>
              </a:pathLst>
            </a:custGeom>
            <a:noFill/>
            <a:ln w="1270">
              <a:solidFill>
                <a:srgbClr val="808080"/>
              </a:solidFill>
              <a:round/>
              <a:headEnd/>
              <a:tailEnd/>
            </a:ln>
          </p:spPr>
          <p:txBody>
            <a:bodyPr/>
            <a:lstStyle/>
            <a:p>
              <a:endParaRPr lang="en-US"/>
            </a:p>
          </p:txBody>
        </p:sp>
        <p:sp>
          <p:nvSpPr>
            <p:cNvPr id="17541" name="Freeform 130"/>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close/>
                </a:path>
              </a:pathLst>
            </a:custGeom>
            <a:solidFill>
              <a:srgbClr val="FFFFFF"/>
            </a:solidFill>
            <a:ln w="9525">
              <a:solidFill>
                <a:srgbClr val="808080"/>
              </a:solidFill>
              <a:round/>
              <a:headEnd/>
              <a:tailEnd/>
            </a:ln>
          </p:spPr>
          <p:txBody>
            <a:bodyPr/>
            <a:lstStyle/>
            <a:p>
              <a:endParaRPr lang="en-US"/>
            </a:p>
          </p:txBody>
        </p:sp>
        <p:sp>
          <p:nvSpPr>
            <p:cNvPr id="17542" name="Freeform 131"/>
            <p:cNvSpPr>
              <a:spLocks/>
            </p:cNvSpPr>
            <p:nvPr/>
          </p:nvSpPr>
          <p:spPr bwMode="auto">
            <a:xfrm>
              <a:off x="10248" y="15248"/>
              <a:ext cx="307" cy="65"/>
            </a:xfrm>
            <a:custGeom>
              <a:avLst/>
              <a:gdLst>
                <a:gd name="T0" fmla="*/ 90 w 537"/>
                <a:gd name="T1" fmla="*/ 36 h 118"/>
                <a:gd name="T2" fmla="*/ 176 w 537"/>
                <a:gd name="T3" fmla="*/ 0 h 118"/>
                <a:gd name="T4" fmla="*/ 0 w 537"/>
                <a:gd name="T5" fmla="*/ 0 h 118"/>
                <a:gd name="T6" fmla="*/ 90 w 537"/>
                <a:gd name="T7" fmla="*/ 36 h 118"/>
                <a:gd name="T8" fmla="*/ 0 60000 65536"/>
                <a:gd name="T9" fmla="*/ 0 60000 65536"/>
                <a:gd name="T10" fmla="*/ 0 60000 65536"/>
                <a:gd name="T11" fmla="*/ 0 60000 65536"/>
                <a:gd name="T12" fmla="*/ 0 w 537"/>
                <a:gd name="T13" fmla="*/ 0 h 118"/>
                <a:gd name="T14" fmla="*/ 537 w 537"/>
                <a:gd name="T15" fmla="*/ 118 h 118"/>
              </a:gdLst>
              <a:ahLst/>
              <a:cxnLst>
                <a:cxn ang="T8">
                  <a:pos x="T0" y="T1"/>
                </a:cxn>
                <a:cxn ang="T9">
                  <a:pos x="T2" y="T3"/>
                </a:cxn>
                <a:cxn ang="T10">
                  <a:pos x="T4" y="T5"/>
                </a:cxn>
                <a:cxn ang="T11">
                  <a:pos x="T6" y="T7"/>
                </a:cxn>
              </a:cxnLst>
              <a:rect l="T12" t="T13" r="T14" b="T15"/>
              <a:pathLst>
                <a:path w="537" h="118">
                  <a:moveTo>
                    <a:pt x="274" y="118"/>
                  </a:moveTo>
                  <a:lnTo>
                    <a:pt x="537" y="0"/>
                  </a:lnTo>
                  <a:lnTo>
                    <a:pt x="0" y="0"/>
                  </a:lnTo>
                  <a:lnTo>
                    <a:pt x="274" y="118"/>
                  </a:lnTo>
                </a:path>
              </a:pathLst>
            </a:custGeom>
            <a:noFill/>
            <a:ln w="1270">
              <a:solidFill>
                <a:srgbClr val="808080"/>
              </a:solidFill>
              <a:round/>
              <a:headEnd/>
              <a:tailEnd/>
            </a:ln>
          </p:spPr>
          <p:txBody>
            <a:bodyPr/>
            <a:lstStyle/>
            <a:p>
              <a:endParaRPr lang="en-US"/>
            </a:p>
          </p:txBody>
        </p:sp>
        <p:sp>
          <p:nvSpPr>
            <p:cNvPr id="17543" name="Freeform 132"/>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close/>
                </a:path>
              </a:pathLst>
            </a:custGeom>
            <a:solidFill>
              <a:srgbClr val="FFFFFF"/>
            </a:solidFill>
            <a:ln w="9525">
              <a:solidFill>
                <a:srgbClr val="808080"/>
              </a:solidFill>
              <a:round/>
              <a:headEnd/>
              <a:tailEnd/>
            </a:ln>
          </p:spPr>
          <p:txBody>
            <a:bodyPr/>
            <a:lstStyle/>
            <a:p>
              <a:endParaRPr lang="en-US"/>
            </a:p>
          </p:txBody>
        </p:sp>
        <p:sp>
          <p:nvSpPr>
            <p:cNvPr id="17544" name="Freeform 133"/>
            <p:cNvSpPr>
              <a:spLocks/>
            </p:cNvSpPr>
            <p:nvPr/>
          </p:nvSpPr>
          <p:spPr bwMode="auto">
            <a:xfrm>
              <a:off x="10338" y="15026"/>
              <a:ext cx="217" cy="226"/>
            </a:xfrm>
            <a:custGeom>
              <a:avLst/>
              <a:gdLst>
                <a:gd name="T0" fmla="*/ 37 w 380"/>
                <a:gd name="T1" fmla="*/ 87 h 410"/>
                <a:gd name="T2" fmla="*/ 124 w 380"/>
                <a:gd name="T3" fmla="*/ 125 h 410"/>
                <a:gd name="T4" fmla="*/ 0 w 380"/>
                <a:gd name="T5" fmla="*/ 0 h 410"/>
                <a:gd name="T6" fmla="*/ 37 w 380"/>
                <a:gd name="T7" fmla="*/ 87 h 410"/>
                <a:gd name="T8" fmla="*/ 0 60000 65536"/>
                <a:gd name="T9" fmla="*/ 0 60000 65536"/>
                <a:gd name="T10" fmla="*/ 0 60000 65536"/>
                <a:gd name="T11" fmla="*/ 0 60000 65536"/>
                <a:gd name="T12" fmla="*/ 0 w 380"/>
                <a:gd name="T13" fmla="*/ 0 h 410"/>
                <a:gd name="T14" fmla="*/ 380 w 380"/>
                <a:gd name="T15" fmla="*/ 410 h 410"/>
              </a:gdLst>
              <a:ahLst/>
              <a:cxnLst>
                <a:cxn ang="T8">
                  <a:pos x="T0" y="T1"/>
                </a:cxn>
                <a:cxn ang="T9">
                  <a:pos x="T2" y="T3"/>
                </a:cxn>
                <a:cxn ang="T10">
                  <a:pos x="T4" y="T5"/>
                </a:cxn>
                <a:cxn ang="T11">
                  <a:pos x="T6" y="T7"/>
                </a:cxn>
              </a:cxnLst>
              <a:rect l="T12" t="T13" r="T14" b="T15"/>
              <a:pathLst>
                <a:path w="380" h="410">
                  <a:moveTo>
                    <a:pt x="114" y="284"/>
                  </a:moveTo>
                  <a:lnTo>
                    <a:pt x="380" y="410"/>
                  </a:lnTo>
                  <a:lnTo>
                    <a:pt x="0" y="0"/>
                  </a:lnTo>
                  <a:lnTo>
                    <a:pt x="114" y="284"/>
                  </a:lnTo>
                </a:path>
              </a:pathLst>
            </a:custGeom>
            <a:noFill/>
            <a:ln w="1270">
              <a:solidFill>
                <a:srgbClr val="808080"/>
              </a:solidFill>
              <a:round/>
              <a:headEnd/>
              <a:tailEnd/>
            </a:ln>
          </p:spPr>
          <p:txBody>
            <a:bodyPr/>
            <a:lstStyle/>
            <a:p>
              <a:endParaRPr lang="en-US"/>
            </a:p>
          </p:txBody>
        </p:sp>
        <p:sp>
          <p:nvSpPr>
            <p:cNvPr id="17545" name="Freeform 134"/>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close/>
                </a:path>
              </a:pathLst>
            </a:custGeom>
            <a:solidFill>
              <a:srgbClr val="FFFFFF"/>
            </a:solidFill>
            <a:ln w="9525">
              <a:solidFill>
                <a:srgbClr val="808080"/>
              </a:solidFill>
              <a:round/>
              <a:headEnd/>
              <a:tailEnd/>
            </a:ln>
          </p:spPr>
          <p:txBody>
            <a:bodyPr/>
            <a:lstStyle/>
            <a:p>
              <a:endParaRPr lang="en-US"/>
            </a:p>
          </p:txBody>
        </p:sp>
        <p:sp>
          <p:nvSpPr>
            <p:cNvPr id="17546" name="Freeform 135"/>
            <p:cNvSpPr>
              <a:spLocks/>
            </p:cNvSpPr>
            <p:nvPr/>
          </p:nvSpPr>
          <p:spPr bwMode="auto">
            <a:xfrm>
              <a:off x="10496" y="14933"/>
              <a:ext cx="59" cy="315"/>
            </a:xfrm>
            <a:custGeom>
              <a:avLst/>
              <a:gdLst>
                <a:gd name="T0" fmla="*/ 0 w 104"/>
                <a:gd name="T1" fmla="*/ 89 h 570"/>
                <a:gd name="T2" fmla="*/ 33 w 104"/>
                <a:gd name="T3" fmla="*/ 174 h 570"/>
                <a:gd name="T4" fmla="*/ 33 w 104"/>
                <a:gd name="T5" fmla="*/ 0 h 570"/>
                <a:gd name="T6" fmla="*/ 0 w 104"/>
                <a:gd name="T7" fmla="*/ 89 h 570"/>
                <a:gd name="T8" fmla="*/ 0 60000 65536"/>
                <a:gd name="T9" fmla="*/ 0 60000 65536"/>
                <a:gd name="T10" fmla="*/ 0 60000 65536"/>
                <a:gd name="T11" fmla="*/ 0 60000 65536"/>
                <a:gd name="T12" fmla="*/ 0 w 104"/>
                <a:gd name="T13" fmla="*/ 0 h 570"/>
                <a:gd name="T14" fmla="*/ 104 w 104"/>
                <a:gd name="T15" fmla="*/ 570 h 570"/>
              </a:gdLst>
              <a:ahLst/>
              <a:cxnLst>
                <a:cxn ang="T8">
                  <a:pos x="T0" y="T1"/>
                </a:cxn>
                <a:cxn ang="T9">
                  <a:pos x="T2" y="T3"/>
                </a:cxn>
                <a:cxn ang="T10">
                  <a:pos x="T4" y="T5"/>
                </a:cxn>
                <a:cxn ang="T11">
                  <a:pos x="T6" y="T7"/>
                </a:cxn>
              </a:cxnLst>
              <a:rect l="T12" t="T13" r="T14" b="T15"/>
              <a:pathLst>
                <a:path w="104" h="570">
                  <a:moveTo>
                    <a:pt x="0" y="291"/>
                  </a:moveTo>
                  <a:lnTo>
                    <a:pt x="104" y="570"/>
                  </a:lnTo>
                  <a:lnTo>
                    <a:pt x="104" y="0"/>
                  </a:lnTo>
                  <a:lnTo>
                    <a:pt x="0" y="291"/>
                  </a:lnTo>
                </a:path>
              </a:pathLst>
            </a:custGeom>
            <a:noFill/>
            <a:ln w="1270">
              <a:solidFill>
                <a:srgbClr val="808080"/>
              </a:solidFill>
              <a:round/>
              <a:headEnd/>
              <a:tailEnd/>
            </a:ln>
          </p:spPr>
          <p:txBody>
            <a:bodyPr/>
            <a:lstStyle/>
            <a:p>
              <a:endParaRPr lang="en-US"/>
            </a:p>
          </p:txBody>
        </p:sp>
        <p:sp>
          <p:nvSpPr>
            <p:cNvPr id="17547" name="Freeform 136"/>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close/>
                </a:path>
              </a:pathLst>
            </a:custGeom>
            <a:solidFill>
              <a:srgbClr val="FFFFFF"/>
            </a:solidFill>
            <a:ln w="9525">
              <a:solidFill>
                <a:srgbClr val="808080"/>
              </a:solidFill>
              <a:round/>
              <a:headEnd/>
              <a:tailEnd/>
            </a:ln>
          </p:spPr>
          <p:txBody>
            <a:bodyPr/>
            <a:lstStyle/>
            <a:p>
              <a:endParaRPr lang="en-US"/>
            </a:p>
          </p:txBody>
        </p:sp>
        <p:sp>
          <p:nvSpPr>
            <p:cNvPr id="17548" name="Freeform 137"/>
            <p:cNvSpPr>
              <a:spLocks/>
            </p:cNvSpPr>
            <p:nvPr/>
          </p:nvSpPr>
          <p:spPr bwMode="auto">
            <a:xfrm>
              <a:off x="10555" y="15026"/>
              <a:ext cx="219" cy="226"/>
            </a:xfrm>
            <a:custGeom>
              <a:avLst/>
              <a:gdLst>
                <a:gd name="T0" fmla="*/ 38 w 385"/>
                <a:gd name="T1" fmla="*/ 37 h 410"/>
                <a:gd name="T2" fmla="*/ 0 w 385"/>
                <a:gd name="T3" fmla="*/ 125 h 410"/>
                <a:gd name="T4" fmla="*/ 125 w 385"/>
                <a:gd name="T5" fmla="*/ 0 h 410"/>
                <a:gd name="T6" fmla="*/ 38 w 385"/>
                <a:gd name="T7" fmla="*/ 37 h 410"/>
                <a:gd name="T8" fmla="*/ 0 60000 65536"/>
                <a:gd name="T9" fmla="*/ 0 60000 65536"/>
                <a:gd name="T10" fmla="*/ 0 60000 65536"/>
                <a:gd name="T11" fmla="*/ 0 60000 65536"/>
                <a:gd name="T12" fmla="*/ 0 w 385"/>
                <a:gd name="T13" fmla="*/ 0 h 410"/>
                <a:gd name="T14" fmla="*/ 385 w 385"/>
                <a:gd name="T15" fmla="*/ 410 h 410"/>
              </a:gdLst>
              <a:ahLst/>
              <a:cxnLst>
                <a:cxn ang="T8">
                  <a:pos x="T0" y="T1"/>
                </a:cxn>
                <a:cxn ang="T9">
                  <a:pos x="T2" y="T3"/>
                </a:cxn>
                <a:cxn ang="T10">
                  <a:pos x="T4" y="T5"/>
                </a:cxn>
                <a:cxn ang="T11">
                  <a:pos x="T6" y="T7"/>
                </a:cxn>
              </a:cxnLst>
              <a:rect l="T12" t="T13" r="T14" b="T15"/>
              <a:pathLst>
                <a:path w="385" h="410">
                  <a:moveTo>
                    <a:pt x="117" y="122"/>
                  </a:moveTo>
                  <a:lnTo>
                    <a:pt x="0" y="410"/>
                  </a:lnTo>
                  <a:lnTo>
                    <a:pt x="385" y="0"/>
                  </a:lnTo>
                  <a:lnTo>
                    <a:pt x="117" y="122"/>
                  </a:lnTo>
                </a:path>
              </a:pathLst>
            </a:custGeom>
            <a:noFill/>
            <a:ln w="1270">
              <a:solidFill>
                <a:srgbClr val="808080"/>
              </a:solidFill>
              <a:round/>
              <a:headEnd/>
              <a:tailEnd/>
            </a:ln>
          </p:spPr>
          <p:txBody>
            <a:bodyPr/>
            <a:lstStyle/>
            <a:p>
              <a:endParaRPr lang="en-US"/>
            </a:p>
          </p:txBody>
        </p:sp>
        <p:sp>
          <p:nvSpPr>
            <p:cNvPr id="17549" name="Freeform 138"/>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close/>
                </a:path>
              </a:pathLst>
            </a:custGeom>
            <a:solidFill>
              <a:srgbClr val="FFFFFF"/>
            </a:solidFill>
            <a:ln w="9525">
              <a:solidFill>
                <a:srgbClr val="808080"/>
              </a:solidFill>
              <a:round/>
              <a:headEnd/>
              <a:tailEnd/>
            </a:ln>
          </p:spPr>
          <p:txBody>
            <a:bodyPr/>
            <a:lstStyle/>
            <a:p>
              <a:endParaRPr lang="en-US"/>
            </a:p>
          </p:txBody>
        </p:sp>
        <p:sp>
          <p:nvSpPr>
            <p:cNvPr id="17550" name="Freeform 139"/>
            <p:cNvSpPr>
              <a:spLocks/>
            </p:cNvSpPr>
            <p:nvPr/>
          </p:nvSpPr>
          <p:spPr bwMode="auto">
            <a:xfrm>
              <a:off x="10555" y="15188"/>
              <a:ext cx="312" cy="66"/>
            </a:xfrm>
            <a:custGeom>
              <a:avLst/>
              <a:gdLst>
                <a:gd name="T0" fmla="*/ 88 w 547"/>
                <a:gd name="T1" fmla="*/ 0 h 121"/>
                <a:gd name="T2" fmla="*/ 0 w 547"/>
                <a:gd name="T3" fmla="*/ 36 h 121"/>
                <a:gd name="T4" fmla="*/ 178 w 547"/>
                <a:gd name="T5" fmla="*/ 36 h 121"/>
                <a:gd name="T6" fmla="*/ 88 w 547"/>
                <a:gd name="T7" fmla="*/ 0 h 121"/>
                <a:gd name="T8" fmla="*/ 0 60000 65536"/>
                <a:gd name="T9" fmla="*/ 0 60000 65536"/>
                <a:gd name="T10" fmla="*/ 0 60000 65536"/>
                <a:gd name="T11" fmla="*/ 0 60000 65536"/>
                <a:gd name="T12" fmla="*/ 0 w 547"/>
                <a:gd name="T13" fmla="*/ 0 h 121"/>
                <a:gd name="T14" fmla="*/ 547 w 547"/>
                <a:gd name="T15" fmla="*/ 121 h 121"/>
              </a:gdLst>
              <a:ahLst/>
              <a:cxnLst>
                <a:cxn ang="T8">
                  <a:pos x="T0" y="T1"/>
                </a:cxn>
                <a:cxn ang="T9">
                  <a:pos x="T2" y="T3"/>
                </a:cxn>
                <a:cxn ang="T10">
                  <a:pos x="T4" y="T5"/>
                </a:cxn>
                <a:cxn ang="T11">
                  <a:pos x="T6" y="T7"/>
                </a:cxn>
              </a:cxnLst>
              <a:rect l="T12" t="T13" r="T14" b="T15"/>
              <a:pathLst>
                <a:path w="547" h="121">
                  <a:moveTo>
                    <a:pt x="271" y="0"/>
                  </a:moveTo>
                  <a:lnTo>
                    <a:pt x="0" y="121"/>
                  </a:lnTo>
                  <a:lnTo>
                    <a:pt x="547" y="121"/>
                  </a:lnTo>
                  <a:lnTo>
                    <a:pt x="271" y="0"/>
                  </a:lnTo>
                </a:path>
              </a:pathLst>
            </a:custGeom>
            <a:noFill/>
            <a:ln w="1270">
              <a:solidFill>
                <a:srgbClr val="808080"/>
              </a:solidFill>
              <a:round/>
              <a:headEnd/>
              <a:tailEnd/>
            </a:ln>
          </p:spPr>
          <p:txBody>
            <a:bodyPr/>
            <a:lstStyle/>
            <a:p>
              <a:endParaRPr lang="en-US"/>
            </a:p>
          </p:txBody>
        </p:sp>
        <p:sp>
          <p:nvSpPr>
            <p:cNvPr id="17551" name="Freeform 140"/>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close/>
                </a:path>
              </a:pathLst>
            </a:custGeom>
            <a:solidFill>
              <a:srgbClr val="FFFFFF"/>
            </a:solidFill>
            <a:ln w="9525">
              <a:solidFill>
                <a:srgbClr val="808080"/>
              </a:solidFill>
              <a:round/>
              <a:headEnd/>
              <a:tailEnd/>
            </a:ln>
          </p:spPr>
          <p:txBody>
            <a:bodyPr/>
            <a:lstStyle/>
            <a:p>
              <a:endParaRPr lang="en-US"/>
            </a:p>
          </p:txBody>
        </p:sp>
        <p:sp>
          <p:nvSpPr>
            <p:cNvPr id="17552" name="Freeform 141"/>
            <p:cNvSpPr>
              <a:spLocks/>
            </p:cNvSpPr>
            <p:nvPr/>
          </p:nvSpPr>
          <p:spPr bwMode="auto">
            <a:xfrm>
              <a:off x="10555" y="15248"/>
              <a:ext cx="219" cy="222"/>
            </a:xfrm>
            <a:custGeom>
              <a:avLst/>
              <a:gdLst>
                <a:gd name="T0" fmla="*/ 88 w 385"/>
                <a:gd name="T1" fmla="*/ 37 h 404"/>
                <a:gd name="T2" fmla="*/ 0 w 385"/>
                <a:gd name="T3" fmla="*/ 0 h 404"/>
                <a:gd name="T4" fmla="*/ 125 w 385"/>
                <a:gd name="T5" fmla="*/ 122 h 404"/>
                <a:gd name="T6" fmla="*/ 88 w 385"/>
                <a:gd name="T7" fmla="*/ 37 h 404"/>
                <a:gd name="T8" fmla="*/ 0 60000 65536"/>
                <a:gd name="T9" fmla="*/ 0 60000 65536"/>
                <a:gd name="T10" fmla="*/ 0 60000 65536"/>
                <a:gd name="T11" fmla="*/ 0 60000 65536"/>
                <a:gd name="T12" fmla="*/ 0 w 385"/>
                <a:gd name="T13" fmla="*/ 0 h 404"/>
                <a:gd name="T14" fmla="*/ 385 w 385"/>
                <a:gd name="T15" fmla="*/ 404 h 404"/>
              </a:gdLst>
              <a:ahLst/>
              <a:cxnLst>
                <a:cxn ang="T8">
                  <a:pos x="T0" y="T1"/>
                </a:cxn>
                <a:cxn ang="T9">
                  <a:pos x="T2" y="T3"/>
                </a:cxn>
                <a:cxn ang="T10">
                  <a:pos x="T4" y="T5"/>
                </a:cxn>
                <a:cxn ang="T11">
                  <a:pos x="T6" y="T7"/>
                </a:cxn>
              </a:cxnLst>
              <a:rect l="T12" t="T13" r="T14" b="T15"/>
              <a:pathLst>
                <a:path w="385" h="404">
                  <a:moveTo>
                    <a:pt x="271" y="124"/>
                  </a:moveTo>
                  <a:lnTo>
                    <a:pt x="0" y="0"/>
                  </a:lnTo>
                  <a:lnTo>
                    <a:pt x="385" y="404"/>
                  </a:lnTo>
                  <a:lnTo>
                    <a:pt x="271" y="124"/>
                  </a:lnTo>
                </a:path>
              </a:pathLst>
            </a:custGeom>
            <a:noFill/>
            <a:ln w="1270">
              <a:solidFill>
                <a:srgbClr val="808080"/>
              </a:solidFill>
              <a:round/>
              <a:headEnd/>
              <a:tailEnd/>
            </a:ln>
          </p:spPr>
          <p:txBody>
            <a:bodyPr/>
            <a:lstStyle/>
            <a:p>
              <a:endParaRPr lang="en-US"/>
            </a:p>
          </p:txBody>
        </p:sp>
        <p:sp>
          <p:nvSpPr>
            <p:cNvPr id="17553" name="Freeform 142"/>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close/>
                </a:path>
              </a:pathLst>
            </a:custGeom>
            <a:solidFill>
              <a:srgbClr val="FFFFFF"/>
            </a:solidFill>
            <a:ln w="9525">
              <a:solidFill>
                <a:srgbClr val="808080"/>
              </a:solidFill>
              <a:round/>
              <a:headEnd/>
              <a:tailEnd/>
            </a:ln>
          </p:spPr>
          <p:txBody>
            <a:bodyPr/>
            <a:lstStyle/>
            <a:p>
              <a:endParaRPr lang="en-US"/>
            </a:p>
          </p:txBody>
        </p:sp>
        <p:sp>
          <p:nvSpPr>
            <p:cNvPr id="17554" name="Freeform 143"/>
            <p:cNvSpPr>
              <a:spLocks/>
            </p:cNvSpPr>
            <p:nvPr/>
          </p:nvSpPr>
          <p:spPr bwMode="auto">
            <a:xfrm>
              <a:off x="10555" y="15248"/>
              <a:ext cx="65" cy="316"/>
            </a:xfrm>
            <a:custGeom>
              <a:avLst/>
              <a:gdLst>
                <a:gd name="T0" fmla="*/ 37 w 114"/>
                <a:gd name="T1" fmla="*/ 88 h 574"/>
                <a:gd name="T2" fmla="*/ 0 w 114"/>
                <a:gd name="T3" fmla="*/ 0 h 574"/>
                <a:gd name="T4" fmla="*/ 0 w 114"/>
                <a:gd name="T5" fmla="*/ 174 h 574"/>
                <a:gd name="T6" fmla="*/ 37 w 114"/>
                <a:gd name="T7" fmla="*/ 88 h 574"/>
                <a:gd name="T8" fmla="*/ 0 60000 65536"/>
                <a:gd name="T9" fmla="*/ 0 60000 65536"/>
                <a:gd name="T10" fmla="*/ 0 60000 65536"/>
                <a:gd name="T11" fmla="*/ 0 60000 65536"/>
                <a:gd name="T12" fmla="*/ 0 w 114"/>
                <a:gd name="T13" fmla="*/ 0 h 574"/>
                <a:gd name="T14" fmla="*/ 114 w 114"/>
                <a:gd name="T15" fmla="*/ 574 h 574"/>
              </a:gdLst>
              <a:ahLst/>
              <a:cxnLst>
                <a:cxn ang="T8">
                  <a:pos x="T0" y="T1"/>
                </a:cxn>
                <a:cxn ang="T9">
                  <a:pos x="T2" y="T3"/>
                </a:cxn>
                <a:cxn ang="T10">
                  <a:pos x="T4" y="T5"/>
                </a:cxn>
                <a:cxn ang="T11">
                  <a:pos x="T6" y="T7"/>
                </a:cxn>
              </a:cxnLst>
              <a:rect l="T12" t="T13" r="T14" b="T15"/>
              <a:pathLst>
                <a:path w="114" h="574">
                  <a:moveTo>
                    <a:pt x="114" y="291"/>
                  </a:moveTo>
                  <a:lnTo>
                    <a:pt x="0" y="0"/>
                  </a:lnTo>
                  <a:lnTo>
                    <a:pt x="0" y="574"/>
                  </a:lnTo>
                  <a:lnTo>
                    <a:pt x="114" y="291"/>
                  </a:lnTo>
                </a:path>
              </a:pathLst>
            </a:custGeom>
            <a:noFill/>
            <a:ln w="1270">
              <a:solidFill>
                <a:srgbClr val="808080"/>
              </a:solidFill>
              <a:round/>
              <a:headEnd/>
              <a:tailEnd/>
            </a:ln>
          </p:spPr>
          <p:txBody>
            <a:bodyPr/>
            <a:lstStyle/>
            <a:p>
              <a:endParaRPr lang="en-US"/>
            </a:p>
          </p:txBody>
        </p:sp>
        <p:sp>
          <p:nvSpPr>
            <p:cNvPr id="17555" name="Freeform 144"/>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close/>
                </a:path>
              </a:pathLst>
            </a:custGeom>
            <a:solidFill>
              <a:srgbClr val="324D96"/>
            </a:solidFill>
            <a:ln w="9525">
              <a:solidFill>
                <a:srgbClr val="808080"/>
              </a:solidFill>
              <a:round/>
              <a:headEnd/>
              <a:tailEnd/>
            </a:ln>
          </p:spPr>
          <p:txBody>
            <a:bodyPr/>
            <a:lstStyle/>
            <a:p>
              <a:endParaRPr lang="en-US"/>
            </a:p>
          </p:txBody>
        </p:sp>
        <p:sp>
          <p:nvSpPr>
            <p:cNvPr id="17556" name="Freeform 145"/>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324D96"/>
            </a:solidFill>
            <a:ln w="9525">
              <a:solidFill>
                <a:srgbClr val="808080"/>
              </a:solidFill>
              <a:round/>
              <a:headEnd/>
              <a:tailEnd/>
            </a:ln>
          </p:spPr>
          <p:txBody>
            <a:bodyPr/>
            <a:lstStyle/>
            <a:p>
              <a:endParaRPr lang="en-US"/>
            </a:p>
          </p:txBody>
        </p:sp>
        <p:sp>
          <p:nvSpPr>
            <p:cNvPr id="17557" name="Freeform 146"/>
            <p:cNvSpPr>
              <a:spLocks/>
            </p:cNvSpPr>
            <p:nvPr/>
          </p:nvSpPr>
          <p:spPr bwMode="auto">
            <a:xfrm>
              <a:off x="10568" y="14425"/>
              <a:ext cx="320" cy="555"/>
            </a:xfrm>
            <a:custGeom>
              <a:avLst/>
              <a:gdLst>
                <a:gd name="T0" fmla="*/ 13 w 562"/>
                <a:gd name="T1" fmla="*/ 8 h 1006"/>
                <a:gd name="T2" fmla="*/ 39 w 562"/>
                <a:gd name="T3" fmla="*/ 23 h 1006"/>
                <a:gd name="T4" fmla="*/ 63 w 562"/>
                <a:gd name="T5" fmla="*/ 33 h 1006"/>
                <a:gd name="T6" fmla="*/ 73 w 562"/>
                <a:gd name="T7" fmla="*/ 40 h 1006"/>
                <a:gd name="T8" fmla="*/ 83 w 562"/>
                <a:gd name="T9" fmla="*/ 46 h 1006"/>
                <a:gd name="T10" fmla="*/ 95 w 562"/>
                <a:gd name="T11" fmla="*/ 25 h 1006"/>
                <a:gd name="T12" fmla="*/ 113 w 562"/>
                <a:gd name="T13" fmla="*/ 12 h 1006"/>
                <a:gd name="T14" fmla="*/ 135 w 562"/>
                <a:gd name="T15" fmla="*/ 10 h 1006"/>
                <a:gd name="T16" fmla="*/ 160 w 562"/>
                <a:gd name="T17" fmla="*/ 19 h 1006"/>
                <a:gd name="T18" fmla="*/ 177 w 562"/>
                <a:gd name="T19" fmla="*/ 40 h 1006"/>
                <a:gd name="T20" fmla="*/ 182 w 562"/>
                <a:gd name="T21" fmla="*/ 66 h 1006"/>
                <a:gd name="T22" fmla="*/ 169 w 562"/>
                <a:gd name="T23" fmla="*/ 105 h 1006"/>
                <a:gd name="T24" fmla="*/ 147 w 562"/>
                <a:gd name="T25" fmla="*/ 112 h 1006"/>
                <a:gd name="T26" fmla="*/ 160 w 562"/>
                <a:gd name="T27" fmla="*/ 90 h 1006"/>
                <a:gd name="T28" fmla="*/ 160 w 562"/>
                <a:gd name="T29" fmla="*/ 69 h 1006"/>
                <a:gd name="T30" fmla="*/ 149 w 562"/>
                <a:gd name="T31" fmla="*/ 52 h 1006"/>
                <a:gd name="T32" fmla="*/ 134 w 562"/>
                <a:gd name="T33" fmla="*/ 42 h 1006"/>
                <a:gd name="T34" fmla="*/ 113 w 562"/>
                <a:gd name="T35" fmla="*/ 43 h 1006"/>
                <a:gd name="T36" fmla="*/ 99 w 562"/>
                <a:gd name="T37" fmla="*/ 56 h 1006"/>
                <a:gd name="T38" fmla="*/ 97 w 562"/>
                <a:gd name="T39" fmla="*/ 71 h 1006"/>
                <a:gd name="T40" fmla="*/ 104 w 562"/>
                <a:gd name="T41" fmla="*/ 98 h 1006"/>
                <a:gd name="T42" fmla="*/ 132 w 562"/>
                <a:gd name="T43" fmla="*/ 135 h 1006"/>
                <a:gd name="T44" fmla="*/ 163 w 562"/>
                <a:gd name="T45" fmla="*/ 194 h 1006"/>
                <a:gd name="T46" fmla="*/ 163 w 562"/>
                <a:gd name="T47" fmla="*/ 247 h 1006"/>
                <a:gd name="T48" fmla="*/ 144 w 562"/>
                <a:gd name="T49" fmla="*/ 283 h 1006"/>
                <a:gd name="T50" fmla="*/ 110 w 562"/>
                <a:gd name="T51" fmla="*/ 303 h 1006"/>
                <a:gd name="T52" fmla="*/ 69 w 562"/>
                <a:gd name="T53" fmla="*/ 306 h 1006"/>
                <a:gd name="T54" fmla="*/ 31 w 562"/>
                <a:gd name="T55" fmla="*/ 287 h 1006"/>
                <a:gd name="T56" fmla="*/ 6 w 562"/>
                <a:gd name="T57" fmla="*/ 250 h 1006"/>
                <a:gd name="T58" fmla="*/ 0 w 562"/>
                <a:gd name="T59" fmla="*/ 211 h 1006"/>
                <a:gd name="T60" fmla="*/ 17 w 562"/>
                <a:gd name="T61" fmla="*/ 240 h 1006"/>
                <a:gd name="T62" fmla="*/ 35 w 562"/>
                <a:gd name="T63" fmla="*/ 263 h 1006"/>
                <a:gd name="T64" fmla="*/ 63 w 562"/>
                <a:gd name="T65" fmla="*/ 275 h 1006"/>
                <a:gd name="T66" fmla="*/ 101 w 562"/>
                <a:gd name="T67" fmla="*/ 273 h 1006"/>
                <a:gd name="T68" fmla="*/ 128 w 562"/>
                <a:gd name="T69" fmla="*/ 257 h 1006"/>
                <a:gd name="T70" fmla="*/ 147 w 562"/>
                <a:gd name="T71" fmla="*/ 228 h 1006"/>
                <a:gd name="T72" fmla="*/ 148 w 562"/>
                <a:gd name="T73" fmla="*/ 190 h 1006"/>
                <a:gd name="T74" fmla="*/ 134 w 562"/>
                <a:gd name="T75" fmla="*/ 157 h 1006"/>
                <a:gd name="T76" fmla="*/ 109 w 562"/>
                <a:gd name="T77" fmla="*/ 131 h 1006"/>
                <a:gd name="T78" fmla="*/ 79 w 562"/>
                <a:gd name="T79" fmla="*/ 127 h 1006"/>
                <a:gd name="T80" fmla="*/ 58 w 562"/>
                <a:gd name="T81" fmla="*/ 143 h 1006"/>
                <a:gd name="T82" fmla="*/ 60 w 562"/>
                <a:gd name="T83" fmla="*/ 168 h 1006"/>
                <a:gd name="T84" fmla="*/ 80 w 562"/>
                <a:gd name="T85" fmla="*/ 178 h 1006"/>
                <a:gd name="T86" fmla="*/ 95 w 562"/>
                <a:gd name="T87" fmla="*/ 185 h 1006"/>
                <a:gd name="T88" fmla="*/ 69 w 562"/>
                <a:gd name="T89" fmla="*/ 188 h 1006"/>
                <a:gd name="T90" fmla="*/ 48 w 562"/>
                <a:gd name="T91" fmla="*/ 183 h 1006"/>
                <a:gd name="T92" fmla="*/ 33 w 562"/>
                <a:gd name="T93" fmla="*/ 170 h 1006"/>
                <a:gd name="T94" fmla="*/ 26 w 562"/>
                <a:gd name="T95" fmla="*/ 149 h 1006"/>
                <a:gd name="T96" fmla="*/ 36 w 562"/>
                <a:gd name="T97" fmla="*/ 127 h 1006"/>
                <a:gd name="T98" fmla="*/ 27 w 562"/>
                <a:gd name="T99" fmla="*/ 103 h 1006"/>
                <a:gd name="T100" fmla="*/ 1 w 562"/>
                <a:gd name="T101" fmla="*/ 40 h 100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62"/>
                <a:gd name="T154" fmla="*/ 0 h 1006"/>
                <a:gd name="T155" fmla="*/ 562 w 562"/>
                <a:gd name="T156" fmla="*/ 1006 h 100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62" h="1006">
                  <a:moveTo>
                    <a:pt x="0" y="0"/>
                  </a:moveTo>
                  <a:lnTo>
                    <a:pt x="32" y="0"/>
                  </a:lnTo>
                  <a:lnTo>
                    <a:pt x="37" y="11"/>
                  </a:lnTo>
                  <a:lnTo>
                    <a:pt x="40" y="19"/>
                  </a:lnTo>
                  <a:lnTo>
                    <a:pt x="40" y="28"/>
                  </a:lnTo>
                  <a:lnTo>
                    <a:pt x="52" y="36"/>
                  </a:lnTo>
                  <a:lnTo>
                    <a:pt x="68" y="39"/>
                  </a:lnTo>
                  <a:lnTo>
                    <a:pt x="80" y="53"/>
                  </a:lnTo>
                  <a:lnTo>
                    <a:pt x="104" y="64"/>
                  </a:lnTo>
                  <a:lnTo>
                    <a:pt x="121" y="76"/>
                  </a:lnTo>
                  <a:lnTo>
                    <a:pt x="149" y="81"/>
                  </a:lnTo>
                  <a:lnTo>
                    <a:pt x="157" y="89"/>
                  </a:lnTo>
                  <a:lnTo>
                    <a:pt x="174" y="92"/>
                  </a:lnTo>
                  <a:lnTo>
                    <a:pt x="185" y="97"/>
                  </a:lnTo>
                  <a:lnTo>
                    <a:pt x="194" y="109"/>
                  </a:lnTo>
                  <a:lnTo>
                    <a:pt x="197" y="112"/>
                  </a:lnTo>
                  <a:lnTo>
                    <a:pt x="205" y="117"/>
                  </a:lnTo>
                  <a:lnTo>
                    <a:pt x="213" y="120"/>
                  </a:lnTo>
                  <a:lnTo>
                    <a:pt x="213" y="125"/>
                  </a:lnTo>
                  <a:lnTo>
                    <a:pt x="227" y="133"/>
                  </a:lnTo>
                  <a:lnTo>
                    <a:pt x="233" y="148"/>
                  </a:lnTo>
                  <a:lnTo>
                    <a:pt x="242" y="165"/>
                  </a:lnTo>
                  <a:lnTo>
                    <a:pt x="247" y="185"/>
                  </a:lnTo>
                  <a:lnTo>
                    <a:pt x="250" y="165"/>
                  </a:lnTo>
                  <a:lnTo>
                    <a:pt x="255" y="153"/>
                  </a:lnTo>
                  <a:lnTo>
                    <a:pt x="258" y="137"/>
                  </a:lnTo>
                  <a:lnTo>
                    <a:pt x="266" y="120"/>
                  </a:lnTo>
                  <a:lnTo>
                    <a:pt x="275" y="112"/>
                  </a:lnTo>
                  <a:lnTo>
                    <a:pt x="286" y="92"/>
                  </a:lnTo>
                  <a:lnTo>
                    <a:pt x="294" y="84"/>
                  </a:lnTo>
                  <a:lnTo>
                    <a:pt x="303" y="76"/>
                  </a:lnTo>
                  <a:lnTo>
                    <a:pt x="314" y="64"/>
                  </a:lnTo>
                  <a:lnTo>
                    <a:pt x="322" y="53"/>
                  </a:lnTo>
                  <a:lnTo>
                    <a:pt x="336" y="44"/>
                  </a:lnTo>
                  <a:lnTo>
                    <a:pt x="347" y="39"/>
                  </a:lnTo>
                  <a:lnTo>
                    <a:pt x="359" y="36"/>
                  </a:lnTo>
                  <a:lnTo>
                    <a:pt x="372" y="36"/>
                  </a:lnTo>
                  <a:lnTo>
                    <a:pt x="384" y="33"/>
                  </a:lnTo>
                  <a:lnTo>
                    <a:pt x="400" y="33"/>
                  </a:lnTo>
                  <a:lnTo>
                    <a:pt x="417" y="33"/>
                  </a:lnTo>
                  <a:lnTo>
                    <a:pt x="436" y="36"/>
                  </a:lnTo>
                  <a:lnTo>
                    <a:pt x="448" y="36"/>
                  </a:lnTo>
                  <a:lnTo>
                    <a:pt x="465" y="44"/>
                  </a:lnTo>
                  <a:lnTo>
                    <a:pt x="481" y="53"/>
                  </a:lnTo>
                  <a:lnTo>
                    <a:pt x="493" y="64"/>
                  </a:lnTo>
                  <a:lnTo>
                    <a:pt x="504" y="76"/>
                  </a:lnTo>
                  <a:lnTo>
                    <a:pt x="517" y="89"/>
                  </a:lnTo>
                  <a:lnTo>
                    <a:pt x="529" y="105"/>
                  </a:lnTo>
                  <a:lnTo>
                    <a:pt x="537" y="117"/>
                  </a:lnTo>
                  <a:lnTo>
                    <a:pt x="546" y="133"/>
                  </a:lnTo>
                  <a:lnTo>
                    <a:pt x="549" y="148"/>
                  </a:lnTo>
                  <a:lnTo>
                    <a:pt x="554" y="165"/>
                  </a:lnTo>
                  <a:lnTo>
                    <a:pt x="557" y="181"/>
                  </a:lnTo>
                  <a:lnTo>
                    <a:pt x="562" y="198"/>
                  </a:lnTo>
                  <a:lnTo>
                    <a:pt x="562" y="218"/>
                  </a:lnTo>
                  <a:lnTo>
                    <a:pt x="557" y="243"/>
                  </a:lnTo>
                  <a:lnTo>
                    <a:pt x="554" y="271"/>
                  </a:lnTo>
                  <a:lnTo>
                    <a:pt x="549" y="299"/>
                  </a:lnTo>
                  <a:lnTo>
                    <a:pt x="537" y="323"/>
                  </a:lnTo>
                  <a:lnTo>
                    <a:pt x="521" y="347"/>
                  </a:lnTo>
                  <a:lnTo>
                    <a:pt x="504" y="368"/>
                  </a:lnTo>
                  <a:lnTo>
                    <a:pt x="489" y="388"/>
                  </a:lnTo>
                  <a:lnTo>
                    <a:pt x="456" y="399"/>
                  </a:lnTo>
                  <a:lnTo>
                    <a:pt x="436" y="380"/>
                  </a:lnTo>
                  <a:lnTo>
                    <a:pt x="453" y="368"/>
                  </a:lnTo>
                  <a:lnTo>
                    <a:pt x="465" y="352"/>
                  </a:lnTo>
                  <a:lnTo>
                    <a:pt x="473" y="343"/>
                  </a:lnTo>
                  <a:lnTo>
                    <a:pt x="484" y="327"/>
                  </a:lnTo>
                  <a:lnTo>
                    <a:pt x="493" y="310"/>
                  </a:lnTo>
                  <a:lnTo>
                    <a:pt x="493" y="295"/>
                  </a:lnTo>
                  <a:lnTo>
                    <a:pt x="493" y="279"/>
                  </a:lnTo>
                  <a:lnTo>
                    <a:pt x="493" y="266"/>
                  </a:lnTo>
                  <a:lnTo>
                    <a:pt x="493" y="246"/>
                  </a:lnTo>
                  <a:lnTo>
                    <a:pt x="493" y="234"/>
                  </a:lnTo>
                  <a:lnTo>
                    <a:pt x="493" y="226"/>
                  </a:lnTo>
                  <a:lnTo>
                    <a:pt x="489" y="209"/>
                  </a:lnTo>
                  <a:lnTo>
                    <a:pt x="484" y="198"/>
                  </a:lnTo>
                  <a:lnTo>
                    <a:pt x="476" y="190"/>
                  </a:lnTo>
                  <a:lnTo>
                    <a:pt x="473" y="181"/>
                  </a:lnTo>
                  <a:lnTo>
                    <a:pt x="460" y="170"/>
                  </a:lnTo>
                  <a:lnTo>
                    <a:pt x="453" y="162"/>
                  </a:lnTo>
                  <a:lnTo>
                    <a:pt x="445" y="157"/>
                  </a:lnTo>
                  <a:lnTo>
                    <a:pt x="436" y="148"/>
                  </a:lnTo>
                  <a:lnTo>
                    <a:pt x="423" y="142"/>
                  </a:lnTo>
                  <a:lnTo>
                    <a:pt x="412" y="137"/>
                  </a:lnTo>
                  <a:lnTo>
                    <a:pt x="400" y="133"/>
                  </a:lnTo>
                  <a:lnTo>
                    <a:pt x="387" y="133"/>
                  </a:lnTo>
                  <a:lnTo>
                    <a:pt x="380" y="133"/>
                  </a:lnTo>
                  <a:lnTo>
                    <a:pt x="359" y="133"/>
                  </a:lnTo>
                  <a:lnTo>
                    <a:pt x="347" y="142"/>
                  </a:lnTo>
                  <a:lnTo>
                    <a:pt x="331" y="148"/>
                  </a:lnTo>
                  <a:lnTo>
                    <a:pt x="319" y="162"/>
                  </a:lnTo>
                  <a:lnTo>
                    <a:pt x="314" y="165"/>
                  </a:lnTo>
                  <a:lnTo>
                    <a:pt x="311" y="178"/>
                  </a:lnTo>
                  <a:lnTo>
                    <a:pt x="306" y="185"/>
                  </a:lnTo>
                  <a:lnTo>
                    <a:pt x="299" y="193"/>
                  </a:lnTo>
                  <a:lnTo>
                    <a:pt x="299" y="201"/>
                  </a:lnTo>
                  <a:lnTo>
                    <a:pt x="299" y="209"/>
                  </a:lnTo>
                  <a:lnTo>
                    <a:pt x="299" y="221"/>
                  </a:lnTo>
                  <a:lnTo>
                    <a:pt x="299" y="234"/>
                  </a:lnTo>
                  <a:lnTo>
                    <a:pt x="299" y="246"/>
                  </a:lnTo>
                  <a:lnTo>
                    <a:pt x="299" y="271"/>
                  </a:lnTo>
                  <a:lnTo>
                    <a:pt x="306" y="287"/>
                  </a:lnTo>
                  <a:lnTo>
                    <a:pt x="314" y="307"/>
                  </a:lnTo>
                  <a:lnTo>
                    <a:pt x="322" y="323"/>
                  </a:lnTo>
                  <a:lnTo>
                    <a:pt x="331" y="343"/>
                  </a:lnTo>
                  <a:lnTo>
                    <a:pt x="347" y="363"/>
                  </a:lnTo>
                  <a:lnTo>
                    <a:pt x="359" y="383"/>
                  </a:lnTo>
                  <a:lnTo>
                    <a:pt x="380" y="404"/>
                  </a:lnTo>
                  <a:lnTo>
                    <a:pt x="408" y="444"/>
                  </a:lnTo>
                  <a:lnTo>
                    <a:pt x="436" y="477"/>
                  </a:lnTo>
                  <a:lnTo>
                    <a:pt x="460" y="525"/>
                  </a:lnTo>
                  <a:lnTo>
                    <a:pt x="481" y="561"/>
                  </a:lnTo>
                  <a:lnTo>
                    <a:pt x="493" y="601"/>
                  </a:lnTo>
                  <a:lnTo>
                    <a:pt x="504" y="637"/>
                  </a:lnTo>
                  <a:lnTo>
                    <a:pt x="512" y="682"/>
                  </a:lnTo>
                  <a:lnTo>
                    <a:pt x="512" y="727"/>
                  </a:lnTo>
                  <a:lnTo>
                    <a:pt x="512" y="751"/>
                  </a:lnTo>
                  <a:lnTo>
                    <a:pt x="504" y="788"/>
                  </a:lnTo>
                  <a:lnTo>
                    <a:pt x="504" y="812"/>
                  </a:lnTo>
                  <a:lnTo>
                    <a:pt x="493" y="836"/>
                  </a:lnTo>
                  <a:lnTo>
                    <a:pt x="489" y="860"/>
                  </a:lnTo>
                  <a:lnTo>
                    <a:pt x="473" y="880"/>
                  </a:lnTo>
                  <a:lnTo>
                    <a:pt x="456" y="900"/>
                  </a:lnTo>
                  <a:lnTo>
                    <a:pt x="445" y="930"/>
                  </a:lnTo>
                  <a:lnTo>
                    <a:pt x="423" y="950"/>
                  </a:lnTo>
                  <a:lnTo>
                    <a:pt x="403" y="969"/>
                  </a:lnTo>
                  <a:lnTo>
                    <a:pt x="380" y="981"/>
                  </a:lnTo>
                  <a:lnTo>
                    <a:pt x="359" y="989"/>
                  </a:lnTo>
                  <a:lnTo>
                    <a:pt x="339" y="997"/>
                  </a:lnTo>
                  <a:lnTo>
                    <a:pt x="319" y="1006"/>
                  </a:lnTo>
                  <a:lnTo>
                    <a:pt x="294" y="1006"/>
                  </a:lnTo>
                  <a:lnTo>
                    <a:pt x="263" y="1006"/>
                  </a:lnTo>
                  <a:lnTo>
                    <a:pt x="238" y="1006"/>
                  </a:lnTo>
                  <a:lnTo>
                    <a:pt x="213" y="1006"/>
                  </a:lnTo>
                  <a:lnTo>
                    <a:pt x="185" y="997"/>
                  </a:lnTo>
                  <a:lnTo>
                    <a:pt x="166" y="989"/>
                  </a:lnTo>
                  <a:lnTo>
                    <a:pt x="137" y="981"/>
                  </a:lnTo>
                  <a:lnTo>
                    <a:pt x="118" y="966"/>
                  </a:lnTo>
                  <a:lnTo>
                    <a:pt x="96" y="945"/>
                  </a:lnTo>
                  <a:lnTo>
                    <a:pt x="73" y="925"/>
                  </a:lnTo>
                  <a:lnTo>
                    <a:pt x="52" y="897"/>
                  </a:lnTo>
                  <a:lnTo>
                    <a:pt x="40" y="872"/>
                  </a:lnTo>
                  <a:lnTo>
                    <a:pt x="28" y="849"/>
                  </a:lnTo>
                  <a:lnTo>
                    <a:pt x="20" y="821"/>
                  </a:lnTo>
                  <a:lnTo>
                    <a:pt x="12" y="796"/>
                  </a:lnTo>
                  <a:lnTo>
                    <a:pt x="4" y="768"/>
                  </a:lnTo>
                  <a:lnTo>
                    <a:pt x="4" y="735"/>
                  </a:lnTo>
                  <a:lnTo>
                    <a:pt x="0" y="703"/>
                  </a:lnTo>
                  <a:lnTo>
                    <a:pt x="0" y="695"/>
                  </a:lnTo>
                  <a:lnTo>
                    <a:pt x="32" y="695"/>
                  </a:lnTo>
                  <a:lnTo>
                    <a:pt x="37" y="718"/>
                  </a:lnTo>
                  <a:lnTo>
                    <a:pt x="40" y="740"/>
                  </a:lnTo>
                  <a:lnTo>
                    <a:pt x="40" y="768"/>
                  </a:lnTo>
                  <a:lnTo>
                    <a:pt x="52" y="788"/>
                  </a:lnTo>
                  <a:lnTo>
                    <a:pt x="60" y="807"/>
                  </a:lnTo>
                  <a:lnTo>
                    <a:pt x="68" y="821"/>
                  </a:lnTo>
                  <a:lnTo>
                    <a:pt x="76" y="836"/>
                  </a:lnTo>
                  <a:lnTo>
                    <a:pt x="96" y="857"/>
                  </a:lnTo>
                  <a:lnTo>
                    <a:pt x="109" y="864"/>
                  </a:lnTo>
                  <a:lnTo>
                    <a:pt x="121" y="880"/>
                  </a:lnTo>
                  <a:lnTo>
                    <a:pt x="137" y="888"/>
                  </a:lnTo>
                  <a:lnTo>
                    <a:pt x="157" y="897"/>
                  </a:lnTo>
                  <a:lnTo>
                    <a:pt x="177" y="900"/>
                  </a:lnTo>
                  <a:lnTo>
                    <a:pt x="194" y="905"/>
                  </a:lnTo>
                  <a:lnTo>
                    <a:pt x="213" y="905"/>
                  </a:lnTo>
                  <a:lnTo>
                    <a:pt x="238" y="905"/>
                  </a:lnTo>
                  <a:lnTo>
                    <a:pt x="258" y="905"/>
                  </a:lnTo>
                  <a:lnTo>
                    <a:pt x="286" y="900"/>
                  </a:lnTo>
                  <a:lnTo>
                    <a:pt x="311" y="897"/>
                  </a:lnTo>
                  <a:lnTo>
                    <a:pt x="327" y="897"/>
                  </a:lnTo>
                  <a:lnTo>
                    <a:pt x="347" y="885"/>
                  </a:lnTo>
                  <a:lnTo>
                    <a:pt x="359" y="872"/>
                  </a:lnTo>
                  <a:lnTo>
                    <a:pt x="380" y="860"/>
                  </a:lnTo>
                  <a:lnTo>
                    <a:pt x="395" y="844"/>
                  </a:lnTo>
                  <a:lnTo>
                    <a:pt x="408" y="827"/>
                  </a:lnTo>
                  <a:lnTo>
                    <a:pt x="428" y="812"/>
                  </a:lnTo>
                  <a:lnTo>
                    <a:pt x="436" y="791"/>
                  </a:lnTo>
                  <a:lnTo>
                    <a:pt x="448" y="771"/>
                  </a:lnTo>
                  <a:lnTo>
                    <a:pt x="453" y="748"/>
                  </a:lnTo>
                  <a:lnTo>
                    <a:pt x="456" y="727"/>
                  </a:lnTo>
                  <a:lnTo>
                    <a:pt x="460" y="698"/>
                  </a:lnTo>
                  <a:lnTo>
                    <a:pt x="460" y="674"/>
                  </a:lnTo>
                  <a:lnTo>
                    <a:pt x="460" y="651"/>
                  </a:lnTo>
                  <a:lnTo>
                    <a:pt x="456" y="626"/>
                  </a:lnTo>
                  <a:lnTo>
                    <a:pt x="453" y="606"/>
                  </a:lnTo>
                  <a:lnTo>
                    <a:pt x="448" y="578"/>
                  </a:lnTo>
                  <a:lnTo>
                    <a:pt x="436" y="558"/>
                  </a:lnTo>
                  <a:lnTo>
                    <a:pt x="432" y="542"/>
                  </a:lnTo>
                  <a:lnTo>
                    <a:pt x="412" y="517"/>
                  </a:lnTo>
                  <a:lnTo>
                    <a:pt x="400" y="489"/>
                  </a:lnTo>
                  <a:lnTo>
                    <a:pt x="380" y="472"/>
                  </a:lnTo>
                  <a:lnTo>
                    <a:pt x="367" y="461"/>
                  </a:lnTo>
                  <a:lnTo>
                    <a:pt x="351" y="444"/>
                  </a:lnTo>
                  <a:lnTo>
                    <a:pt x="336" y="432"/>
                  </a:lnTo>
                  <a:lnTo>
                    <a:pt x="322" y="424"/>
                  </a:lnTo>
                  <a:lnTo>
                    <a:pt x="303" y="416"/>
                  </a:lnTo>
                  <a:lnTo>
                    <a:pt x="286" y="416"/>
                  </a:lnTo>
                  <a:lnTo>
                    <a:pt x="263" y="416"/>
                  </a:lnTo>
                  <a:lnTo>
                    <a:pt x="242" y="416"/>
                  </a:lnTo>
                  <a:lnTo>
                    <a:pt x="227" y="419"/>
                  </a:lnTo>
                  <a:lnTo>
                    <a:pt x="213" y="432"/>
                  </a:lnTo>
                  <a:lnTo>
                    <a:pt x="197" y="441"/>
                  </a:lnTo>
                  <a:lnTo>
                    <a:pt x="185" y="456"/>
                  </a:lnTo>
                  <a:lnTo>
                    <a:pt x="177" y="469"/>
                  </a:lnTo>
                  <a:lnTo>
                    <a:pt x="174" y="485"/>
                  </a:lnTo>
                  <a:lnTo>
                    <a:pt x="169" y="517"/>
                  </a:lnTo>
                  <a:lnTo>
                    <a:pt x="174" y="528"/>
                  </a:lnTo>
                  <a:lnTo>
                    <a:pt x="177" y="542"/>
                  </a:lnTo>
                  <a:lnTo>
                    <a:pt x="185" y="553"/>
                  </a:lnTo>
                  <a:lnTo>
                    <a:pt x="194" y="565"/>
                  </a:lnTo>
                  <a:lnTo>
                    <a:pt x="205" y="573"/>
                  </a:lnTo>
                  <a:lnTo>
                    <a:pt x="218" y="581"/>
                  </a:lnTo>
                  <a:lnTo>
                    <a:pt x="233" y="581"/>
                  </a:lnTo>
                  <a:lnTo>
                    <a:pt x="247" y="586"/>
                  </a:lnTo>
                  <a:lnTo>
                    <a:pt x="255" y="586"/>
                  </a:lnTo>
                  <a:lnTo>
                    <a:pt x="263" y="586"/>
                  </a:lnTo>
                  <a:lnTo>
                    <a:pt x="270" y="581"/>
                  </a:lnTo>
                  <a:lnTo>
                    <a:pt x="275" y="581"/>
                  </a:lnTo>
                  <a:lnTo>
                    <a:pt x="291" y="609"/>
                  </a:lnTo>
                  <a:lnTo>
                    <a:pt x="270" y="614"/>
                  </a:lnTo>
                  <a:lnTo>
                    <a:pt x="255" y="618"/>
                  </a:lnTo>
                  <a:lnTo>
                    <a:pt x="238" y="618"/>
                  </a:lnTo>
                  <a:lnTo>
                    <a:pt x="227" y="618"/>
                  </a:lnTo>
                  <a:lnTo>
                    <a:pt x="213" y="618"/>
                  </a:lnTo>
                  <a:lnTo>
                    <a:pt x="197" y="618"/>
                  </a:lnTo>
                  <a:lnTo>
                    <a:pt x="185" y="614"/>
                  </a:lnTo>
                  <a:lnTo>
                    <a:pt x="169" y="614"/>
                  </a:lnTo>
                  <a:lnTo>
                    <a:pt x="157" y="609"/>
                  </a:lnTo>
                  <a:lnTo>
                    <a:pt x="149" y="601"/>
                  </a:lnTo>
                  <a:lnTo>
                    <a:pt x="129" y="594"/>
                  </a:lnTo>
                  <a:lnTo>
                    <a:pt x="121" y="586"/>
                  </a:lnTo>
                  <a:lnTo>
                    <a:pt x="113" y="578"/>
                  </a:lnTo>
                  <a:lnTo>
                    <a:pt x="104" y="570"/>
                  </a:lnTo>
                  <a:lnTo>
                    <a:pt x="101" y="558"/>
                  </a:lnTo>
                  <a:lnTo>
                    <a:pt x="96" y="545"/>
                  </a:lnTo>
                  <a:lnTo>
                    <a:pt x="85" y="542"/>
                  </a:lnTo>
                  <a:lnTo>
                    <a:pt x="80" y="528"/>
                  </a:lnTo>
                  <a:lnTo>
                    <a:pt x="80" y="517"/>
                  </a:lnTo>
                  <a:lnTo>
                    <a:pt x="80" y="489"/>
                  </a:lnTo>
                  <a:lnTo>
                    <a:pt x="80" y="477"/>
                  </a:lnTo>
                  <a:lnTo>
                    <a:pt x="85" y="461"/>
                  </a:lnTo>
                  <a:lnTo>
                    <a:pt x="96" y="444"/>
                  </a:lnTo>
                  <a:lnTo>
                    <a:pt x="104" y="432"/>
                  </a:lnTo>
                  <a:lnTo>
                    <a:pt x="113" y="416"/>
                  </a:lnTo>
                  <a:lnTo>
                    <a:pt x="121" y="399"/>
                  </a:lnTo>
                  <a:lnTo>
                    <a:pt x="137" y="391"/>
                  </a:lnTo>
                  <a:lnTo>
                    <a:pt x="157" y="380"/>
                  </a:lnTo>
                  <a:lnTo>
                    <a:pt x="121" y="360"/>
                  </a:lnTo>
                  <a:lnTo>
                    <a:pt x="85" y="338"/>
                  </a:lnTo>
                  <a:lnTo>
                    <a:pt x="60" y="310"/>
                  </a:lnTo>
                  <a:lnTo>
                    <a:pt x="40" y="271"/>
                  </a:lnTo>
                  <a:lnTo>
                    <a:pt x="20" y="226"/>
                  </a:lnTo>
                  <a:lnTo>
                    <a:pt x="12" y="185"/>
                  </a:lnTo>
                  <a:lnTo>
                    <a:pt x="4" y="133"/>
                  </a:lnTo>
                  <a:lnTo>
                    <a:pt x="0" y="76"/>
                  </a:lnTo>
                  <a:lnTo>
                    <a:pt x="0" y="0"/>
                  </a:lnTo>
                </a:path>
              </a:pathLst>
            </a:custGeom>
            <a:solidFill>
              <a:srgbClr val="0000FF"/>
            </a:solidFill>
            <a:ln w="1270">
              <a:solidFill>
                <a:srgbClr val="808080"/>
              </a:solidFill>
              <a:round/>
              <a:headEnd/>
              <a:tailEnd/>
            </a:ln>
          </p:spPr>
          <p:txBody>
            <a:bodyPr/>
            <a:lstStyle/>
            <a:p>
              <a:endParaRPr lang="en-US"/>
            </a:p>
          </p:txBody>
        </p:sp>
        <p:sp>
          <p:nvSpPr>
            <p:cNvPr id="17558" name="Freeform 147"/>
            <p:cNvSpPr>
              <a:spLocks/>
            </p:cNvSpPr>
            <p:nvPr/>
          </p:nvSpPr>
          <p:spPr bwMode="auto">
            <a:xfrm>
              <a:off x="10585" y="14485"/>
              <a:ext cx="150" cy="136"/>
            </a:xfrm>
            <a:custGeom>
              <a:avLst/>
              <a:gdLst>
                <a:gd name="T0" fmla="*/ 86 w 262"/>
                <a:gd name="T1" fmla="*/ 75 h 246"/>
                <a:gd name="T2" fmla="*/ 82 w 262"/>
                <a:gd name="T3" fmla="*/ 69 h 246"/>
                <a:gd name="T4" fmla="*/ 80 w 262"/>
                <a:gd name="T5" fmla="*/ 65 h 246"/>
                <a:gd name="T6" fmla="*/ 76 w 262"/>
                <a:gd name="T7" fmla="*/ 60 h 246"/>
                <a:gd name="T8" fmla="*/ 73 w 262"/>
                <a:gd name="T9" fmla="*/ 53 h 246"/>
                <a:gd name="T10" fmla="*/ 70 w 262"/>
                <a:gd name="T11" fmla="*/ 50 h 246"/>
                <a:gd name="T12" fmla="*/ 68 w 262"/>
                <a:gd name="T13" fmla="*/ 47 h 246"/>
                <a:gd name="T14" fmla="*/ 64 w 262"/>
                <a:gd name="T15" fmla="*/ 44 h 246"/>
                <a:gd name="T16" fmla="*/ 61 w 262"/>
                <a:gd name="T17" fmla="*/ 41 h 246"/>
                <a:gd name="T18" fmla="*/ 58 w 262"/>
                <a:gd name="T19" fmla="*/ 34 h 246"/>
                <a:gd name="T20" fmla="*/ 56 w 262"/>
                <a:gd name="T21" fmla="*/ 32 h 246"/>
                <a:gd name="T22" fmla="*/ 53 w 262"/>
                <a:gd name="T23" fmla="*/ 30 h 246"/>
                <a:gd name="T24" fmla="*/ 49 w 262"/>
                <a:gd name="T25" fmla="*/ 28 h 246"/>
                <a:gd name="T26" fmla="*/ 46 w 262"/>
                <a:gd name="T27" fmla="*/ 25 h 246"/>
                <a:gd name="T28" fmla="*/ 40 w 262"/>
                <a:gd name="T29" fmla="*/ 25 h 246"/>
                <a:gd name="T30" fmla="*/ 35 w 262"/>
                <a:gd name="T31" fmla="*/ 22 h 246"/>
                <a:gd name="T32" fmla="*/ 33 w 262"/>
                <a:gd name="T33" fmla="*/ 21 h 246"/>
                <a:gd name="T34" fmla="*/ 28 w 262"/>
                <a:gd name="T35" fmla="*/ 16 h 246"/>
                <a:gd name="T36" fmla="*/ 23 w 262"/>
                <a:gd name="T37" fmla="*/ 15 h 246"/>
                <a:gd name="T38" fmla="*/ 18 w 262"/>
                <a:gd name="T39" fmla="*/ 13 h 246"/>
                <a:gd name="T40" fmla="*/ 13 w 262"/>
                <a:gd name="T41" fmla="*/ 11 h 246"/>
                <a:gd name="T42" fmla="*/ 11 w 262"/>
                <a:gd name="T43" fmla="*/ 8 h 246"/>
                <a:gd name="T44" fmla="*/ 6 w 262"/>
                <a:gd name="T45" fmla="*/ 7 h 246"/>
                <a:gd name="T46" fmla="*/ 3 w 262"/>
                <a:gd name="T47" fmla="*/ 3 h 246"/>
                <a:gd name="T48" fmla="*/ 2 w 262"/>
                <a:gd name="T49" fmla="*/ 2 h 246"/>
                <a:gd name="T50" fmla="*/ 0 w 262"/>
                <a:gd name="T51" fmla="*/ 0 h 246"/>
                <a:gd name="T52" fmla="*/ 2 w 262"/>
                <a:gd name="T53" fmla="*/ 16 h 246"/>
                <a:gd name="T54" fmla="*/ 5 w 262"/>
                <a:gd name="T55" fmla="*/ 30 h 246"/>
                <a:gd name="T56" fmla="*/ 11 w 262"/>
                <a:gd name="T57" fmla="*/ 47 h 246"/>
                <a:gd name="T58" fmla="*/ 20 w 262"/>
                <a:gd name="T59" fmla="*/ 55 h 246"/>
                <a:gd name="T60" fmla="*/ 30 w 262"/>
                <a:gd name="T61" fmla="*/ 65 h 246"/>
                <a:gd name="T62" fmla="*/ 45 w 262"/>
                <a:gd name="T63" fmla="*/ 71 h 246"/>
                <a:gd name="T64" fmla="*/ 58 w 262"/>
                <a:gd name="T65" fmla="*/ 74 h 246"/>
                <a:gd name="T66" fmla="*/ 76 w 262"/>
                <a:gd name="T67" fmla="*/ 75 h 246"/>
                <a:gd name="T68" fmla="*/ 86 w 262"/>
                <a:gd name="T69" fmla="*/ 75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2"/>
                <a:gd name="T106" fmla="*/ 0 h 246"/>
                <a:gd name="T107" fmla="*/ 262 w 262"/>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2" h="246">
                  <a:moveTo>
                    <a:pt x="262" y="246"/>
                  </a:move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close/>
                </a:path>
              </a:pathLst>
            </a:custGeom>
            <a:solidFill>
              <a:srgbClr val="FFFFFF"/>
            </a:solidFill>
            <a:ln w="9525">
              <a:solidFill>
                <a:srgbClr val="808080"/>
              </a:solidFill>
              <a:round/>
              <a:headEnd/>
              <a:tailEnd/>
            </a:ln>
          </p:spPr>
          <p:txBody>
            <a:bodyPr/>
            <a:lstStyle/>
            <a:p>
              <a:endParaRPr lang="en-US"/>
            </a:p>
          </p:txBody>
        </p:sp>
        <p:sp>
          <p:nvSpPr>
            <p:cNvPr id="17559" name="Freeform 148"/>
            <p:cNvSpPr>
              <a:spLocks/>
            </p:cNvSpPr>
            <p:nvPr/>
          </p:nvSpPr>
          <p:spPr bwMode="auto">
            <a:xfrm>
              <a:off x="10585" y="14485"/>
              <a:ext cx="150" cy="136"/>
            </a:xfrm>
            <a:custGeom>
              <a:avLst/>
              <a:gdLst>
                <a:gd name="T0" fmla="*/ 86 w 262"/>
                <a:gd name="T1" fmla="*/ 75 h 246"/>
                <a:gd name="T2" fmla="*/ 86 w 262"/>
                <a:gd name="T3" fmla="*/ 75 h 246"/>
                <a:gd name="T4" fmla="*/ 82 w 262"/>
                <a:gd name="T5" fmla="*/ 69 h 246"/>
                <a:gd name="T6" fmla="*/ 80 w 262"/>
                <a:gd name="T7" fmla="*/ 65 h 246"/>
                <a:gd name="T8" fmla="*/ 76 w 262"/>
                <a:gd name="T9" fmla="*/ 60 h 246"/>
                <a:gd name="T10" fmla="*/ 73 w 262"/>
                <a:gd name="T11" fmla="*/ 53 h 246"/>
                <a:gd name="T12" fmla="*/ 70 w 262"/>
                <a:gd name="T13" fmla="*/ 50 h 246"/>
                <a:gd name="T14" fmla="*/ 68 w 262"/>
                <a:gd name="T15" fmla="*/ 47 h 246"/>
                <a:gd name="T16" fmla="*/ 64 w 262"/>
                <a:gd name="T17" fmla="*/ 44 h 246"/>
                <a:gd name="T18" fmla="*/ 61 w 262"/>
                <a:gd name="T19" fmla="*/ 41 h 246"/>
                <a:gd name="T20" fmla="*/ 58 w 262"/>
                <a:gd name="T21" fmla="*/ 34 h 246"/>
                <a:gd name="T22" fmla="*/ 56 w 262"/>
                <a:gd name="T23" fmla="*/ 32 h 246"/>
                <a:gd name="T24" fmla="*/ 53 w 262"/>
                <a:gd name="T25" fmla="*/ 30 h 246"/>
                <a:gd name="T26" fmla="*/ 49 w 262"/>
                <a:gd name="T27" fmla="*/ 28 h 246"/>
                <a:gd name="T28" fmla="*/ 46 w 262"/>
                <a:gd name="T29" fmla="*/ 25 h 246"/>
                <a:gd name="T30" fmla="*/ 40 w 262"/>
                <a:gd name="T31" fmla="*/ 25 h 246"/>
                <a:gd name="T32" fmla="*/ 35 w 262"/>
                <a:gd name="T33" fmla="*/ 22 h 246"/>
                <a:gd name="T34" fmla="*/ 33 w 262"/>
                <a:gd name="T35" fmla="*/ 21 h 246"/>
                <a:gd name="T36" fmla="*/ 28 w 262"/>
                <a:gd name="T37" fmla="*/ 16 h 246"/>
                <a:gd name="T38" fmla="*/ 23 w 262"/>
                <a:gd name="T39" fmla="*/ 15 h 246"/>
                <a:gd name="T40" fmla="*/ 18 w 262"/>
                <a:gd name="T41" fmla="*/ 13 h 246"/>
                <a:gd name="T42" fmla="*/ 13 w 262"/>
                <a:gd name="T43" fmla="*/ 11 h 246"/>
                <a:gd name="T44" fmla="*/ 11 w 262"/>
                <a:gd name="T45" fmla="*/ 8 h 246"/>
                <a:gd name="T46" fmla="*/ 6 w 262"/>
                <a:gd name="T47" fmla="*/ 7 h 246"/>
                <a:gd name="T48" fmla="*/ 3 w 262"/>
                <a:gd name="T49" fmla="*/ 3 h 246"/>
                <a:gd name="T50" fmla="*/ 2 w 262"/>
                <a:gd name="T51" fmla="*/ 2 h 246"/>
                <a:gd name="T52" fmla="*/ 0 w 262"/>
                <a:gd name="T53" fmla="*/ 0 h 246"/>
                <a:gd name="T54" fmla="*/ 2 w 262"/>
                <a:gd name="T55" fmla="*/ 16 h 246"/>
                <a:gd name="T56" fmla="*/ 5 w 262"/>
                <a:gd name="T57" fmla="*/ 30 h 246"/>
                <a:gd name="T58" fmla="*/ 11 w 262"/>
                <a:gd name="T59" fmla="*/ 47 h 246"/>
                <a:gd name="T60" fmla="*/ 20 w 262"/>
                <a:gd name="T61" fmla="*/ 55 h 246"/>
                <a:gd name="T62" fmla="*/ 30 w 262"/>
                <a:gd name="T63" fmla="*/ 65 h 246"/>
                <a:gd name="T64" fmla="*/ 45 w 262"/>
                <a:gd name="T65" fmla="*/ 71 h 246"/>
                <a:gd name="T66" fmla="*/ 58 w 262"/>
                <a:gd name="T67" fmla="*/ 74 h 246"/>
                <a:gd name="T68" fmla="*/ 76 w 262"/>
                <a:gd name="T69" fmla="*/ 75 h 246"/>
                <a:gd name="T70" fmla="*/ 86 w 262"/>
                <a:gd name="T71" fmla="*/ 75 h 2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62"/>
                <a:gd name="T109" fmla="*/ 0 h 246"/>
                <a:gd name="T110" fmla="*/ 262 w 262"/>
                <a:gd name="T111" fmla="*/ 246 h 24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62" h="246">
                  <a:moveTo>
                    <a:pt x="262" y="246"/>
                  </a:moveTo>
                  <a:lnTo>
                    <a:pt x="262" y="246"/>
                  </a:lnTo>
                  <a:lnTo>
                    <a:pt x="251" y="226"/>
                  </a:lnTo>
                  <a:lnTo>
                    <a:pt x="243" y="214"/>
                  </a:lnTo>
                  <a:lnTo>
                    <a:pt x="231" y="198"/>
                  </a:lnTo>
                  <a:lnTo>
                    <a:pt x="223" y="173"/>
                  </a:lnTo>
                  <a:lnTo>
                    <a:pt x="215" y="162"/>
                  </a:lnTo>
                  <a:lnTo>
                    <a:pt x="206" y="153"/>
                  </a:lnTo>
                  <a:lnTo>
                    <a:pt x="195" y="142"/>
                  </a:lnTo>
                  <a:lnTo>
                    <a:pt x="186" y="134"/>
                  </a:lnTo>
                  <a:lnTo>
                    <a:pt x="178" y="112"/>
                  </a:lnTo>
                  <a:lnTo>
                    <a:pt x="170" y="105"/>
                  </a:lnTo>
                  <a:lnTo>
                    <a:pt x="162" y="97"/>
                  </a:lnTo>
                  <a:lnTo>
                    <a:pt x="150" y="92"/>
                  </a:lnTo>
                  <a:lnTo>
                    <a:pt x="142" y="84"/>
                  </a:lnTo>
                  <a:lnTo>
                    <a:pt x="122" y="81"/>
                  </a:lnTo>
                  <a:lnTo>
                    <a:pt x="109" y="72"/>
                  </a:lnTo>
                  <a:lnTo>
                    <a:pt x="101" y="69"/>
                  </a:lnTo>
                  <a:lnTo>
                    <a:pt x="86" y="53"/>
                  </a:lnTo>
                  <a:lnTo>
                    <a:pt x="69" y="48"/>
                  </a:lnTo>
                  <a:lnTo>
                    <a:pt x="56" y="44"/>
                  </a:lnTo>
                  <a:lnTo>
                    <a:pt x="41" y="36"/>
                  </a:lnTo>
                  <a:lnTo>
                    <a:pt x="33" y="28"/>
                  </a:lnTo>
                  <a:lnTo>
                    <a:pt x="20" y="24"/>
                  </a:lnTo>
                  <a:lnTo>
                    <a:pt x="11" y="11"/>
                  </a:lnTo>
                  <a:lnTo>
                    <a:pt x="5" y="8"/>
                  </a:lnTo>
                  <a:lnTo>
                    <a:pt x="0" y="0"/>
                  </a:lnTo>
                  <a:lnTo>
                    <a:pt x="5" y="53"/>
                  </a:lnTo>
                  <a:lnTo>
                    <a:pt x="16" y="100"/>
                  </a:lnTo>
                  <a:lnTo>
                    <a:pt x="33" y="153"/>
                  </a:lnTo>
                  <a:lnTo>
                    <a:pt x="61" y="181"/>
                  </a:lnTo>
                  <a:lnTo>
                    <a:pt x="92" y="214"/>
                  </a:lnTo>
                  <a:lnTo>
                    <a:pt x="137" y="234"/>
                  </a:lnTo>
                  <a:lnTo>
                    <a:pt x="178" y="243"/>
                  </a:lnTo>
                  <a:lnTo>
                    <a:pt x="231" y="246"/>
                  </a:lnTo>
                  <a:lnTo>
                    <a:pt x="262" y="246"/>
                  </a:lnTo>
                </a:path>
              </a:pathLst>
            </a:custGeom>
            <a:noFill/>
            <a:ln w="1270">
              <a:solidFill>
                <a:srgbClr val="808080"/>
              </a:solidFill>
              <a:round/>
              <a:headEnd/>
              <a:tailEnd/>
            </a:ln>
          </p:spPr>
          <p:txBody>
            <a:bodyPr/>
            <a:lstStyle/>
            <a:p>
              <a:endParaRPr lang="en-US"/>
            </a:p>
          </p:txBody>
        </p:sp>
        <p:sp>
          <p:nvSpPr>
            <p:cNvPr id="17560" name="Freeform 149"/>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close/>
                </a:path>
              </a:pathLst>
            </a:custGeom>
            <a:solidFill>
              <a:srgbClr val="324D96"/>
            </a:solidFill>
            <a:ln w="9525">
              <a:solidFill>
                <a:srgbClr val="808080"/>
              </a:solidFill>
              <a:round/>
              <a:headEnd/>
              <a:tailEnd/>
            </a:ln>
          </p:spPr>
          <p:txBody>
            <a:bodyPr/>
            <a:lstStyle/>
            <a:p>
              <a:endParaRPr lang="en-US"/>
            </a:p>
          </p:txBody>
        </p:sp>
        <p:sp>
          <p:nvSpPr>
            <p:cNvPr id="17561" name="Freeform 150"/>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324D96"/>
            </a:solidFill>
            <a:ln w="9525">
              <a:solidFill>
                <a:srgbClr val="808080"/>
              </a:solidFill>
              <a:round/>
              <a:headEnd/>
              <a:tailEnd/>
            </a:ln>
          </p:spPr>
          <p:txBody>
            <a:bodyPr/>
            <a:lstStyle/>
            <a:p>
              <a:endParaRPr lang="en-US"/>
            </a:p>
          </p:txBody>
        </p:sp>
        <p:sp>
          <p:nvSpPr>
            <p:cNvPr id="17562" name="Freeform 151"/>
            <p:cNvSpPr>
              <a:spLocks/>
            </p:cNvSpPr>
            <p:nvPr/>
          </p:nvSpPr>
          <p:spPr bwMode="auto">
            <a:xfrm>
              <a:off x="9723" y="15265"/>
              <a:ext cx="585" cy="324"/>
            </a:xfrm>
            <a:custGeom>
              <a:avLst/>
              <a:gdLst>
                <a:gd name="T0" fmla="*/ 11 w 1028"/>
                <a:gd name="T1" fmla="*/ 13 h 586"/>
                <a:gd name="T2" fmla="*/ 24 w 1028"/>
                <a:gd name="T3" fmla="*/ 40 h 586"/>
                <a:gd name="T4" fmla="*/ 34 w 1028"/>
                <a:gd name="T5" fmla="*/ 60 h 586"/>
                <a:gd name="T6" fmla="*/ 44 w 1028"/>
                <a:gd name="T7" fmla="*/ 71 h 586"/>
                <a:gd name="T8" fmla="*/ 50 w 1028"/>
                <a:gd name="T9" fmla="*/ 82 h 586"/>
                <a:gd name="T10" fmla="*/ 28 w 1028"/>
                <a:gd name="T11" fmla="*/ 96 h 586"/>
                <a:gd name="T12" fmla="*/ 13 w 1028"/>
                <a:gd name="T13" fmla="*/ 110 h 586"/>
                <a:gd name="T14" fmla="*/ 11 w 1028"/>
                <a:gd name="T15" fmla="*/ 132 h 586"/>
                <a:gd name="T16" fmla="*/ 21 w 1028"/>
                <a:gd name="T17" fmla="*/ 158 h 586"/>
                <a:gd name="T18" fmla="*/ 43 w 1028"/>
                <a:gd name="T19" fmla="*/ 173 h 586"/>
                <a:gd name="T20" fmla="*/ 73 w 1028"/>
                <a:gd name="T21" fmla="*/ 179 h 586"/>
                <a:gd name="T22" fmla="*/ 114 w 1028"/>
                <a:gd name="T23" fmla="*/ 166 h 586"/>
                <a:gd name="T24" fmla="*/ 119 w 1028"/>
                <a:gd name="T25" fmla="*/ 143 h 586"/>
                <a:gd name="T26" fmla="*/ 98 w 1028"/>
                <a:gd name="T27" fmla="*/ 155 h 586"/>
                <a:gd name="T28" fmla="*/ 75 w 1028"/>
                <a:gd name="T29" fmla="*/ 155 h 586"/>
                <a:gd name="T30" fmla="*/ 56 w 1028"/>
                <a:gd name="T31" fmla="*/ 146 h 586"/>
                <a:gd name="T32" fmla="*/ 44 w 1028"/>
                <a:gd name="T33" fmla="*/ 132 h 586"/>
                <a:gd name="T34" fmla="*/ 46 w 1028"/>
                <a:gd name="T35" fmla="*/ 110 h 586"/>
                <a:gd name="T36" fmla="*/ 61 w 1028"/>
                <a:gd name="T37" fmla="*/ 97 h 586"/>
                <a:gd name="T38" fmla="*/ 76 w 1028"/>
                <a:gd name="T39" fmla="*/ 96 h 586"/>
                <a:gd name="T40" fmla="*/ 108 w 1028"/>
                <a:gd name="T41" fmla="*/ 102 h 586"/>
                <a:gd name="T42" fmla="*/ 139 w 1028"/>
                <a:gd name="T43" fmla="*/ 125 h 586"/>
                <a:gd name="T44" fmla="*/ 172 w 1028"/>
                <a:gd name="T45" fmla="*/ 144 h 586"/>
                <a:gd name="T46" fmla="*/ 207 w 1028"/>
                <a:gd name="T47" fmla="*/ 160 h 586"/>
                <a:gd name="T48" fmla="*/ 240 w 1028"/>
                <a:gd name="T49" fmla="*/ 164 h 586"/>
                <a:gd name="T50" fmla="*/ 286 w 1028"/>
                <a:gd name="T51" fmla="*/ 154 h 586"/>
                <a:gd name="T52" fmla="*/ 319 w 1028"/>
                <a:gd name="T53" fmla="*/ 127 h 586"/>
                <a:gd name="T54" fmla="*/ 333 w 1028"/>
                <a:gd name="T55" fmla="*/ 94 h 586"/>
                <a:gd name="T56" fmla="*/ 326 w 1028"/>
                <a:gd name="T57" fmla="*/ 51 h 586"/>
                <a:gd name="T58" fmla="*/ 298 w 1028"/>
                <a:gd name="T59" fmla="*/ 17 h 586"/>
                <a:gd name="T60" fmla="*/ 254 w 1028"/>
                <a:gd name="T61" fmla="*/ 2 h 586"/>
                <a:gd name="T62" fmla="*/ 236 w 1028"/>
                <a:gd name="T63" fmla="*/ 10 h 586"/>
                <a:gd name="T64" fmla="*/ 271 w 1028"/>
                <a:gd name="T65" fmla="*/ 19 h 586"/>
                <a:gd name="T66" fmla="*/ 295 w 1028"/>
                <a:gd name="T67" fmla="*/ 46 h 586"/>
                <a:gd name="T68" fmla="*/ 303 w 1028"/>
                <a:gd name="T69" fmla="*/ 75 h 586"/>
                <a:gd name="T70" fmla="*/ 293 w 1028"/>
                <a:gd name="T71" fmla="*/ 110 h 586"/>
                <a:gd name="T72" fmla="*/ 267 w 1028"/>
                <a:gd name="T73" fmla="*/ 135 h 586"/>
                <a:gd name="T74" fmla="*/ 232 w 1028"/>
                <a:gd name="T75" fmla="*/ 146 h 586"/>
                <a:gd name="T76" fmla="*/ 191 w 1028"/>
                <a:gd name="T77" fmla="*/ 141 h 586"/>
                <a:gd name="T78" fmla="*/ 158 w 1028"/>
                <a:gd name="T79" fmla="*/ 122 h 586"/>
                <a:gd name="T80" fmla="*/ 137 w 1028"/>
                <a:gd name="T81" fmla="*/ 97 h 586"/>
                <a:gd name="T82" fmla="*/ 141 w 1028"/>
                <a:gd name="T83" fmla="*/ 68 h 586"/>
                <a:gd name="T84" fmla="*/ 155 w 1028"/>
                <a:gd name="T85" fmla="*/ 56 h 586"/>
                <a:gd name="T86" fmla="*/ 173 w 1028"/>
                <a:gd name="T87" fmla="*/ 54 h 586"/>
                <a:gd name="T88" fmla="*/ 193 w 1028"/>
                <a:gd name="T89" fmla="*/ 71 h 586"/>
                <a:gd name="T90" fmla="*/ 193 w 1028"/>
                <a:gd name="T91" fmla="*/ 85 h 586"/>
                <a:gd name="T92" fmla="*/ 205 w 1028"/>
                <a:gd name="T93" fmla="*/ 77 h 586"/>
                <a:gd name="T94" fmla="*/ 203 w 1028"/>
                <a:gd name="T95" fmla="*/ 54 h 586"/>
                <a:gd name="T96" fmla="*/ 191 w 1028"/>
                <a:gd name="T97" fmla="*/ 37 h 586"/>
                <a:gd name="T98" fmla="*/ 173 w 1028"/>
                <a:gd name="T99" fmla="*/ 27 h 586"/>
                <a:gd name="T100" fmla="*/ 155 w 1028"/>
                <a:gd name="T101" fmla="*/ 27 h 586"/>
                <a:gd name="T102" fmla="*/ 141 w 1028"/>
                <a:gd name="T103" fmla="*/ 33 h 586"/>
                <a:gd name="T104" fmla="*/ 119 w 1028"/>
                <a:gd name="T105" fmla="*/ 37 h 586"/>
                <a:gd name="T106" fmla="*/ 61 w 1028"/>
                <a:gd name="T107" fmla="*/ 2 h 5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028"/>
                <a:gd name="T163" fmla="*/ 0 h 586"/>
                <a:gd name="T164" fmla="*/ 1028 w 1028"/>
                <a:gd name="T165" fmla="*/ 586 h 5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028" h="586">
                  <a:moveTo>
                    <a:pt x="0" y="0"/>
                  </a:moveTo>
                  <a:lnTo>
                    <a:pt x="0" y="28"/>
                  </a:lnTo>
                  <a:lnTo>
                    <a:pt x="13" y="33"/>
                  </a:lnTo>
                  <a:lnTo>
                    <a:pt x="17" y="36"/>
                  </a:lnTo>
                  <a:lnTo>
                    <a:pt x="33" y="41"/>
                  </a:lnTo>
                  <a:lnTo>
                    <a:pt x="41" y="56"/>
                  </a:lnTo>
                  <a:lnTo>
                    <a:pt x="50" y="64"/>
                  </a:lnTo>
                  <a:lnTo>
                    <a:pt x="56" y="86"/>
                  </a:lnTo>
                  <a:lnTo>
                    <a:pt x="65" y="109"/>
                  </a:lnTo>
                  <a:lnTo>
                    <a:pt x="73" y="130"/>
                  </a:lnTo>
                  <a:lnTo>
                    <a:pt x="86" y="153"/>
                  </a:lnTo>
                  <a:lnTo>
                    <a:pt x="93" y="167"/>
                  </a:lnTo>
                  <a:lnTo>
                    <a:pt x="98" y="178"/>
                  </a:lnTo>
                  <a:lnTo>
                    <a:pt x="101" y="186"/>
                  </a:lnTo>
                  <a:lnTo>
                    <a:pt x="106" y="195"/>
                  </a:lnTo>
                  <a:lnTo>
                    <a:pt x="109" y="203"/>
                  </a:lnTo>
                  <a:lnTo>
                    <a:pt x="117" y="206"/>
                  </a:lnTo>
                  <a:lnTo>
                    <a:pt x="122" y="223"/>
                  </a:lnTo>
                  <a:lnTo>
                    <a:pt x="126" y="231"/>
                  </a:lnTo>
                  <a:lnTo>
                    <a:pt x="137" y="234"/>
                  </a:lnTo>
                  <a:lnTo>
                    <a:pt x="150" y="246"/>
                  </a:lnTo>
                  <a:lnTo>
                    <a:pt x="167" y="254"/>
                  </a:lnTo>
                  <a:lnTo>
                    <a:pt x="190" y="262"/>
                  </a:lnTo>
                  <a:lnTo>
                    <a:pt x="170" y="267"/>
                  </a:lnTo>
                  <a:lnTo>
                    <a:pt x="154" y="267"/>
                  </a:lnTo>
                  <a:lnTo>
                    <a:pt x="137" y="271"/>
                  </a:lnTo>
                  <a:lnTo>
                    <a:pt x="122" y="279"/>
                  </a:lnTo>
                  <a:lnTo>
                    <a:pt x="109" y="282"/>
                  </a:lnTo>
                  <a:lnTo>
                    <a:pt x="98" y="304"/>
                  </a:lnTo>
                  <a:lnTo>
                    <a:pt x="86" y="312"/>
                  </a:lnTo>
                  <a:lnTo>
                    <a:pt x="73" y="319"/>
                  </a:lnTo>
                  <a:lnTo>
                    <a:pt x="65" y="327"/>
                  </a:lnTo>
                  <a:lnTo>
                    <a:pt x="56" y="340"/>
                  </a:lnTo>
                  <a:lnTo>
                    <a:pt x="50" y="348"/>
                  </a:lnTo>
                  <a:lnTo>
                    <a:pt x="41" y="360"/>
                  </a:lnTo>
                  <a:lnTo>
                    <a:pt x="41" y="380"/>
                  </a:lnTo>
                  <a:lnTo>
                    <a:pt x="36" y="393"/>
                  </a:lnTo>
                  <a:lnTo>
                    <a:pt x="33" y="405"/>
                  </a:lnTo>
                  <a:lnTo>
                    <a:pt x="33" y="416"/>
                  </a:lnTo>
                  <a:lnTo>
                    <a:pt x="33" y="433"/>
                  </a:lnTo>
                  <a:lnTo>
                    <a:pt x="41" y="452"/>
                  </a:lnTo>
                  <a:lnTo>
                    <a:pt x="41" y="469"/>
                  </a:lnTo>
                  <a:lnTo>
                    <a:pt x="50" y="481"/>
                  </a:lnTo>
                  <a:lnTo>
                    <a:pt x="53" y="502"/>
                  </a:lnTo>
                  <a:lnTo>
                    <a:pt x="65" y="517"/>
                  </a:lnTo>
                  <a:lnTo>
                    <a:pt x="73" y="530"/>
                  </a:lnTo>
                  <a:lnTo>
                    <a:pt x="93" y="545"/>
                  </a:lnTo>
                  <a:lnTo>
                    <a:pt x="106" y="550"/>
                  </a:lnTo>
                  <a:lnTo>
                    <a:pt x="117" y="558"/>
                  </a:lnTo>
                  <a:lnTo>
                    <a:pt x="134" y="566"/>
                  </a:lnTo>
                  <a:lnTo>
                    <a:pt x="150" y="575"/>
                  </a:lnTo>
                  <a:lnTo>
                    <a:pt x="167" y="578"/>
                  </a:lnTo>
                  <a:lnTo>
                    <a:pt x="187" y="586"/>
                  </a:lnTo>
                  <a:lnTo>
                    <a:pt x="207" y="586"/>
                  </a:lnTo>
                  <a:lnTo>
                    <a:pt x="226" y="586"/>
                  </a:lnTo>
                  <a:lnTo>
                    <a:pt x="251" y="586"/>
                  </a:lnTo>
                  <a:lnTo>
                    <a:pt x="283" y="578"/>
                  </a:lnTo>
                  <a:lnTo>
                    <a:pt x="307" y="575"/>
                  </a:lnTo>
                  <a:lnTo>
                    <a:pt x="332" y="558"/>
                  </a:lnTo>
                  <a:lnTo>
                    <a:pt x="352" y="545"/>
                  </a:lnTo>
                  <a:lnTo>
                    <a:pt x="372" y="530"/>
                  </a:lnTo>
                  <a:lnTo>
                    <a:pt x="393" y="505"/>
                  </a:lnTo>
                  <a:lnTo>
                    <a:pt x="408" y="477"/>
                  </a:lnTo>
                  <a:lnTo>
                    <a:pt x="385" y="452"/>
                  </a:lnTo>
                  <a:lnTo>
                    <a:pt x="368" y="469"/>
                  </a:lnTo>
                  <a:lnTo>
                    <a:pt x="360" y="477"/>
                  </a:lnTo>
                  <a:lnTo>
                    <a:pt x="349" y="494"/>
                  </a:lnTo>
                  <a:lnTo>
                    <a:pt x="332" y="502"/>
                  </a:lnTo>
                  <a:lnTo>
                    <a:pt x="312" y="505"/>
                  </a:lnTo>
                  <a:lnTo>
                    <a:pt x="304" y="509"/>
                  </a:lnTo>
                  <a:lnTo>
                    <a:pt x="288" y="517"/>
                  </a:lnTo>
                  <a:lnTo>
                    <a:pt x="271" y="517"/>
                  </a:lnTo>
                  <a:lnTo>
                    <a:pt x="259" y="517"/>
                  </a:lnTo>
                  <a:lnTo>
                    <a:pt x="243" y="514"/>
                  </a:lnTo>
                  <a:lnTo>
                    <a:pt x="231" y="509"/>
                  </a:lnTo>
                  <a:lnTo>
                    <a:pt x="215" y="505"/>
                  </a:lnTo>
                  <a:lnTo>
                    <a:pt x="207" y="505"/>
                  </a:lnTo>
                  <a:lnTo>
                    <a:pt x="198" y="497"/>
                  </a:lnTo>
                  <a:lnTo>
                    <a:pt x="182" y="494"/>
                  </a:lnTo>
                  <a:lnTo>
                    <a:pt x="174" y="477"/>
                  </a:lnTo>
                  <a:lnTo>
                    <a:pt x="162" y="469"/>
                  </a:lnTo>
                  <a:lnTo>
                    <a:pt x="154" y="461"/>
                  </a:lnTo>
                  <a:lnTo>
                    <a:pt x="150" y="452"/>
                  </a:lnTo>
                  <a:lnTo>
                    <a:pt x="142" y="441"/>
                  </a:lnTo>
                  <a:lnTo>
                    <a:pt x="137" y="433"/>
                  </a:lnTo>
                  <a:lnTo>
                    <a:pt x="134" y="421"/>
                  </a:lnTo>
                  <a:lnTo>
                    <a:pt x="134" y="408"/>
                  </a:lnTo>
                  <a:lnTo>
                    <a:pt x="134" y="396"/>
                  </a:lnTo>
                  <a:lnTo>
                    <a:pt x="134" y="380"/>
                  </a:lnTo>
                  <a:lnTo>
                    <a:pt x="142" y="360"/>
                  </a:lnTo>
                  <a:lnTo>
                    <a:pt x="150" y="343"/>
                  </a:lnTo>
                  <a:lnTo>
                    <a:pt x="162" y="335"/>
                  </a:lnTo>
                  <a:lnTo>
                    <a:pt x="170" y="327"/>
                  </a:lnTo>
                  <a:lnTo>
                    <a:pt x="182" y="319"/>
                  </a:lnTo>
                  <a:lnTo>
                    <a:pt x="190" y="319"/>
                  </a:lnTo>
                  <a:lnTo>
                    <a:pt x="198" y="315"/>
                  </a:lnTo>
                  <a:lnTo>
                    <a:pt x="207" y="315"/>
                  </a:lnTo>
                  <a:lnTo>
                    <a:pt x="215" y="312"/>
                  </a:lnTo>
                  <a:lnTo>
                    <a:pt x="226" y="312"/>
                  </a:lnTo>
                  <a:lnTo>
                    <a:pt x="235" y="312"/>
                  </a:lnTo>
                  <a:lnTo>
                    <a:pt x="259" y="312"/>
                  </a:lnTo>
                  <a:lnTo>
                    <a:pt x="276" y="315"/>
                  </a:lnTo>
                  <a:lnTo>
                    <a:pt x="291" y="319"/>
                  </a:lnTo>
                  <a:lnTo>
                    <a:pt x="312" y="324"/>
                  </a:lnTo>
                  <a:lnTo>
                    <a:pt x="332" y="335"/>
                  </a:lnTo>
                  <a:lnTo>
                    <a:pt x="349" y="343"/>
                  </a:lnTo>
                  <a:lnTo>
                    <a:pt x="368" y="360"/>
                  </a:lnTo>
                  <a:lnTo>
                    <a:pt x="388" y="380"/>
                  </a:lnTo>
                  <a:lnTo>
                    <a:pt x="408" y="396"/>
                  </a:lnTo>
                  <a:lnTo>
                    <a:pt x="430" y="408"/>
                  </a:lnTo>
                  <a:lnTo>
                    <a:pt x="449" y="424"/>
                  </a:lnTo>
                  <a:lnTo>
                    <a:pt x="466" y="441"/>
                  </a:lnTo>
                  <a:lnTo>
                    <a:pt x="486" y="452"/>
                  </a:lnTo>
                  <a:lnTo>
                    <a:pt x="506" y="466"/>
                  </a:lnTo>
                  <a:lnTo>
                    <a:pt x="530" y="472"/>
                  </a:lnTo>
                  <a:lnTo>
                    <a:pt x="554" y="481"/>
                  </a:lnTo>
                  <a:lnTo>
                    <a:pt x="570" y="502"/>
                  </a:lnTo>
                  <a:lnTo>
                    <a:pt x="598" y="505"/>
                  </a:lnTo>
                  <a:lnTo>
                    <a:pt x="620" y="517"/>
                  </a:lnTo>
                  <a:lnTo>
                    <a:pt x="639" y="522"/>
                  </a:lnTo>
                  <a:lnTo>
                    <a:pt x="663" y="530"/>
                  </a:lnTo>
                  <a:lnTo>
                    <a:pt x="679" y="533"/>
                  </a:lnTo>
                  <a:lnTo>
                    <a:pt x="699" y="533"/>
                  </a:lnTo>
                  <a:lnTo>
                    <a:pt x="720" y="538"/>
                  </a:lnTo>
                  <a:lnTo>
                    <a:pt x="740" y="538"/>
                  </a:lnTo>
                  <a:lnTo>
                    <a:pt x="768" y="538"/>
                  </a:lnTo>
                  <a:lnTo>
                    <a:pt x="801" y="533"/>
                  </a:lnTo>
                  <a:lnTo>
                    <a:pt x="824" y="530"/>
                  </a:lnTo>
                  <a:lnTo>
                    <a:pt x="853" y="517"/>
                  </a:lnTo>
                  <a:lnTo>
                    <a:pt x="882" y="505"/>
                  </a:lnTo>
                  <a:lnTo>
                    <a:pt x="905" y="494"/>
                  </a:lnTo>
                  <a:lnTo>
                    <a:pt x="925" y="477"/>
                  </a:lnTo>
                  <a:lnTo>
                    <a:pt x="947" y="461"/>
                  </a:lnTo>
                  <a:lnTo>
                    <a:pt x="967" y="441"/>
                  </a:lnTo>
                  <a:lnTo>
                    <a:pt x="986" y="416"/>
                  </a:lnTo>
                  <a:lnTo>
                    <a:pt x="998" y="396"/>
                  </a:lnTo>
                  <a:lnTo>
                    <a:pt x="1006" y="380"/>
                  </a:lnTo>
                  <a:lnTo>
                    <a:pt x="1014" y="352"/>
                  </a:lnTo>
                  <a:lnTo>
                    <a:pt x="1028" y="327"/>
                  </a:lnTo>
                  <a:lnTo>
                    <a:pt x="1028" y="307"/>
                  </a:lnTo>
                  <a:lnTo>
                    <a:pt x="1028" y="271"/>
                  </a:lnTo>
                  <a:lnTo>
                    <a:pt x="1028" y="246"/>
                  </a:lnTo>
                  <a:lnTo>
                    <a:pt x="1028" y="223"/>
                  </a:lnTo>
                  <a:lnTo>
                    <a:pt x="1014" y="190"/>
                  </a:lnTo>
                  <a:lnTo>
                    <a:pt x="1006" y="167"/>
                  </a:lnTo>
                  <a:lnTo>
                    <a:pt x="995" y="150"/>
                  </a:lnTo>
                  <a:lnTo>
                    <a:pt x="983" y="122"/>
                  </a:lnTo>
                  <a:lnTo>
                    <a:pt x="962" y="101"/>
                  </a:lnTo>
                  <a:lnTo>
                    <a:pt x="942" y="77"/>
                  </a:lnTo>
                  <a:lnTo>
                    <a:pt x="919" y="56"/>
                  </a:lnTo>
                  <a:lnTo>
                    <a:pt x="894" y="41"/>
                  </a:lnTo>
                  <a:lnTo>
                    <a:pt x="866" y="28"/>
                  </a:lnTo>
                  <a:lnTo>
                    <a:pt x="838" y="16"/>
                  </a:lnTo>
                  <a:lnTo>
                    <a:pt x="813" y="8"/>
                  </a:lnTo>
                  <a:lnTo>
                    <a:pt x="785" y="5"/>
                  </a:lnTo>
                  <a:lnTo>
                    <a:pt x="748" y="0"/>
                  </a:lnTo>
                  <a:lnTo>
                    <a:pt x="715" y="0"/>
                  </a:lnTo>
                  <a:lnTo>
                    <a:pt x="707" y="0"/>
                  </a:lnTo>
                  <a:lnTo>
                    <a:pt x="707" y="28"/>
                  </a:lnTo>
                  <a:lnTo>
                    <a:pt x="729" y="33"/>
                  </a:lnTo>
                  <a:lnTo>
                    <a:pt x="757" y="36"/>
                  </a:lnTo>
                  <a:lnTo>
                    <a:pt x="780" y="41"/>
                  </a:lnTo>
                  <a:lnTo>
                    <a:pt x="801" y="49"/>
                  </a:lnTo>
                  <a:lnTo>
                    <a:pt x="816" y="56"/>
                  </a:lnTo>
                  <a:lnTo>
                    <a:pt x="838" y="64"/>
                  </a:lnTo>
                  <a:lnTo>
                    <a:pt x="853" y="81"/>
                  </a:lnTo>
                  <a:lnTo>
                    <a:pt x="874" y="101"/>
                  </a:lnTo>
                  <a:lnTo>
                    <a:pt x="886" y="114"/>
                  </a:lnTo>
                  <a:lnTo>
                    <a:pt x="894" y="130"/>
                  </a:lnTo>
                  <a:lnTo>
                    <a:pt x="910" y="150"/>
                  </a:lnTo>
                  <a:lnTo>
                    <a:pt x="919" y="167"/>
                  </a:lnTo>
                  <a:lnTo>
                    <a:pt x="925" y="182"/>
                  </a:lnTo>
                  <a:lnTo>
                    <a:pt x="925" y="203"/>
                  </a:lnTo>
                  <a:lnTo>
                    <a:pt x="934" y="231"/>
                  </a:lnTo>
                  <a:lnTo>
                    <a:pt x="934" y="246"/>
                  </a:lnTo>
                  <a:lnTo>
                    <a:pt x="930" y="271"/>
                  </a:lnTo>
                  <a:lnTo>
                    <a:pt x="925" y="299"/>
                  </a:lnTo>
                  <a:lnTo>
                    <a:pt x="922" y="319"/>
                  </a:lnTo>
                  <a:lnTo>
                    <a:pt x="914" y="340"/>
                  </a:lnTo>
                  <a:lnTo>
                    <a:pt x="905" y="360"/>
                  </a:lnTo>
                  <a:lnTo>
                    <a:pt x="889" y="385"/>
                  </a:lnTo>
                  <a:lnTo>
                    <a:pt x="882" y="396"/>
                  </a:lnTo>
                  <a:lnTo>
                    <a:pt x="866" y="413"/>
                  </a:lnTo>
                  <a:lnTo>
                    <a:pt x="846" y="429"/>
                  </a:lnTo>
                  <a:lnTo>
                    <a:pt x="824" y="441"/>
                  </a:lnTo>
                  <a:lnTo>
                    <a:pt x="808" y="452"/>
                  </a:lnTo>
                  <a:lnTo>
                    <a:pt x="785" y="461"/>
                  </a:lnTo>
                  <a:lnTo>
                    <a:pt x="760" y="469"/>
                  </a:lnTo>
                  <a:lnTo>
                    <a:pt x="740" y="472"/>
                  </a:lnTo>
                  <a:lnTo>
                    <a:pt x="715" y="477"/>
                  </a:lnTo>
                  <a:lnTo>
                    <a:pt x="687" y="477"/>
                  </a:lnTo>
                  <a:lnTo>
                    <a:pt x="663" y="477"/>
                  </a:lnTo>
                  <a:lnTo>
                    <a:pt x="639" y="472"/>
                  </a:lnTo>
                  <a:lnTo>
                    <a:pt x="620" y="469"/>
                  </a:lnTo>
                  <a:lnTo>
                    <a:pt x="590" y="461"/>
                  </a:lnTo>
                  <a:lnTo>
                    <a:pt x="570" y="452"/>
                  </a:lnTo>
                  <a:lnTo>
                    <a:pt x="545" y="444"/>
                  </a:lnTo>
                  <a:lnTo>
                    <a:pt x="525" y="433"/>
                  </a:lnTo>
                  <a:lnTo>
                    <a:pt x="502" y="416"/>
                  </a:lnTo>
                  <a:lnTo>
                    <a:pt x="486" y="400"/>
                  </a:lnTo>
                  <a:lnTo>
                    <a:pt x="466" y="388"/>
                  </a:lnTo>
                  <a:lnTo>
                    <a:pt x="453" y="372"/>
                  </a:lnTo>
                  <a:lnTo>
                    <a:pt x="436" y="348"/>
                  </a:lnTo>
                  <a:lnTo>
                    <a:pt x="430" y="335"/>
                  </a:lnTo>
                  <a:lnTo>
                    <a:pt x="421" y="319"/>
                  </a:lnTo>
                  <a:lnTo>
                    <a:pt x="416" y="299"/>
                  </a:lnTo>
                  <a:lnTo>
                    <a:pt x="413" y="271"/>
                  </a:lnTo>
                  <a:lnTo>
                    <a:pt x="416" y="254"/>
                  </a:lnTo>
                  <a:lnTo>
                    <a:pt x="421" y="239"/>
                  </a:lnTo>
                  <a:lnTo>
                    <a:pt x="436" y="223"/>
                  </a:lnTo>
                  <a:lnTo>
                    <a:pt x="449" y="203"/>
                  </a:lnTo>
                  <a:lnTo>
                    <a:pt x="458" y="195"/>
                  </a:lnTo>
                  <a:lnTo>
                    <a:pt x="466" y="190"/>
                  </a:lnTo>
                  <a:lnTo>
                    <a:pt x="473" y="186"/>
                  </a:lnTo>
                  <a:lnTo>
                    <a:pt x="478" y="182"/>
                  </a:lnTo>
                  <a:lnTo>
                    <a:pt x="489" y="178"/>
                  </a:lnTo>
                  <a:lnTo>
                    <a:pt x="497" y="178"/>
                  </a:lnTo>
                  <a:lnTo>
                    <a:pt x="506" y="173"/>
                  </a:lnTo>
                  <a:lnTo>
                    <a:pt x="522" y="173"/>
                  </a:lnTo>
                  <a:lnTo>
                    <a:pt x="534" y="178"/>
                  </a:lnTo>
                  <a:lnTo>
                    <a:pt x="550" y="178"/>
                  </a:lnTo>
                  <a:lnTo>
                    <a:pt x="562" y="186"/>
                  </a:lnTo>
                  <a:lnTo>
                    <a:pt x="570" y="198"/>
                  </a:lnTo>
                  <a:lnTo>
                    <a:pt x="587" y="206"/>
                  </a:lnTo>
                  <a:lnTo>
                    <a:pt x="595" y="231"/>
                  </a:lnTo>
                  <a:lnTo>
                    <a:pt x="598" y="246"/>
                  </a:lnTo>
                  <a:lnTo>
                    <a:pt x="606" y="259"/>
                  </a:lnTo>
                  <a:lnTo>
                    <a:pt x="606" y="267"/>
                  </a:lnTo>
                  <a:lnTo>
                    <a:pt x="598" y="271"/>
                  </a:lnTo>
                  <a:lnTo>
                    <a:pt x="598" y="279"/>
                  </a:lnTo>
                  <a:lnTo>
                    <a:pt x="598" y="282"/>
                  </a:lnTo>
                  <a:lnTo>
                    <a:pt x="626" y="304"/>
                  </a:lnTo>
                  <a:lnTo>
                    <a:pt x="631" y="279"/>
                  </a:lnTo>
                  <a:lnTo>
                    <a:pt x="631" y="262"/>
                  </a:lnTo>
                  <a:lnTo>
                    <a:pt x="634" y="251"/>
                  </a:lnTo>
                  <a:lnTo>
                    <a:pt x="634" y="231"/>
                  </a:lnTo>
                  <a:lnTo>
                    <a:pt x="634" y="223"/>
                  </a:lnTo>
                  <a:lnTo>
                    <a:pt x="631" y="203"/>
                  </a:lnTo>
                  <a:lnTo>
                    <a:pt x="631" y="190"/>
                  </a:lnTo>
                  <a:lnTo>
                    <a:pt x="626" y="178"/>
                  </a:lnTo>
                  <a:lnTo>
                    <a:pt x="623" y="167"/>
                  </a:lnTo>
                  <a:lnTo>
                    <a:pt x="620" y="153"/>
                  </a:lnTo>
                  <a:lnTo>
                    <a:pt x="611" y="137"/>
                  </a:lnTo>
                  <a:lnTo>
                    <a:pt x="598" y="130"/>
                  </a:lnTo>
                  <a:lnTo>
                    <a:pt x="590" y="122"/>
                  </a:lnTo>
                  <a:lnTo>
                    <a:pt x="578" y="114"/>
                  </a:lnTo>
                  <a:lnTo>
                    <a:pt x="567" y="109"/>
                  </a:lnTo>
                  <a:lnTo>
                    <a:pt x="554" y="101"/>
                  </a:lnTo>
                  <a:lnTo>
                    <a:pt x="545" y="86"/>
                  </a:lnTo>
                  <a:lnTo>
                    <a:pt x="534" y="86"/>
                  </a:lnTo>
                  <a:lnTo>
                    <a:pt x="525" y="86"/>
                  </a:lnTo>
                  <a:lnTo>
                    <a:pt x="506" y="86"/>
                  </a:lnTo>
                  <a:lnTo>
                    <a:pt x="497" y="86"/>
                  </a:lnTo>
                  <a:lnTo>
                    <a:pt x="486" y="86"/>
                  </a:lnTo>
                  <a:lnTo>
                    <a:pt x="478" y="86"/>
                  </a:lnTo>
                  <a:lnTo>
                    <a:pt x="473" y="86"/>
                  </a:lnTo>
                  <a:lnTo>
                    <a:pt x="466" y="97"/>
                  </a:lnTo>
                  <a:lnTo>
                    <a:pt x="453" y="101"/>
                  </a:lnTo>
                  <a:lnTo>
                    <a:pt x="449" y="106"/>
                  </a:lnTo>
                  <a:lnTo>
                    <a:pt x="436" y="109"/>
                  </a:lnTo>
                  <a:lnTo>
                    <a:pt x="421" y="117"/>
                  </a:lnTo>
                  <a:lnTo>
                    <a:pt x="408" y="130"/>
                  </a:lnTo>
                  <a:lnTo>
                    <a:pt x="397" y="142"/>
                  </a:lnTo>
                  <a:lnTo>
                    <a:pt x="385" y="167"/>
                  </a:lnTo>
                  <a:lnTo>
                    <a:pt x="368" y="122"/>
                  </a:lnTo>
                  <a:lnTo>
                    <a:pt x="340" y="86"/>
                  </a:lnTo>
                  <a:lnTo>
                    <a:pt x="312" y="56"/>
                  </a:lnTo>
                  <a:lnTo>
                    <a:pt x="279" y="36"/>
                  </a:lnTo>
                  <a:lnTo>
                    <a:pt x="235" y="20"/>
                  </a:lnTo>
                  <a:lnTo>
                    <a:pt x="190" y="5"/>
                  </a:lnTo>
                  <a:lnTo>
                    <a:pt x="134" y="0"/>
                  </a:lnTo>
                  <a:lnTo>
                    <a:pt x="73" y="0"/>
                  </a:lnTo>
                  <a:lnTo>
                    <a:pt x="0" y="0"/>
                  </a:lnTo>
                </a:path>
              </a:pathLst>
            </a:custGeom>
            <a:solidFill>
              <a:srgbClr val="0000FF"/>
            </a:solidFill>
            <a:ln w="1270">
              <a:solidFill>
                <a:srgbClr val="808080"/>
              </a:solidFill>
              <a:round/>
              <a:headEnd/>
              <a:tailEnd/>
            </a:ln>
          </p:spPr>
          <p:txBody>
            <a:bodyPr/>
            <a:lstStyle/>
            <a:p>
              <a:endParaRPr lang="en-US"/>
            </a:p>
          </p:txBody>
        </p:sp>
        <p:sp>
          <p:nvSpPr>
            <p:cNvPr id="17563" name="Freeform 152"/>
            <p:cNvSpPr>
              <a:spLocks/>
            </p:cNvSpPr>
            <p:nvPr/>
          </p:nvSpPr>
          <p:spPr bwMode="auto">
            <a:xfrm>
              <a:off x="9788" y="15290"/>
              <a:ext cx="146" cy="147"/>
            </a:xfrm>
            <a:custGeom>
              <a:avLst/>
              <a:gdLst>
                <a:gd name="T0" fmla="*/ 83 w 258"/>
                <a:gd name="T1" fmla="*/ 81 h 268"/>
                <a:gd name="T2" fmla="*/ 76 w 258"/>
                <a:gd name="T3" fmla="*/ 77 h 268"/>
                <a:gd name="T4" fmla="*/ 71 w 258"/>
                <a:gd name="T5" fmla="*/ 74 h 268"/>
                <a:gd name="T6" fmla="*/ 66 w 258"/>
                <a:gd name="T7" fmla="*/ 72 h 268"/>
                <a:gd name="T8" fmla="*/ 59 w 258"/>
                <a:gd name="T9" fmla="*/ 70 h 268"/>
                <a:gd name="T10" fmla="*/ 55 w 258"/>
                <a:gd name="T11" fmla="*/ 67 h 268"/>
                <a:gd name="T12" fmla="*/ 50 w 258"/>
                <a:gd name="T13" fmla="*/ 63 h 268"/>
                <a:gd name="T14" fmla="*/ 48 w 258"/>
                <a:gd name="T15" fmla="*/ 60 h 268"/>
                <a:gd name="T16" fmla="*/ 44 w 258"/>
                <a:gd name="T17" fmla="*/ 57 h 268"/>
                <a:gd name="T18" fmla="*/ 40 w 258"/>
                <a:gd name="T19" fmla="*/ 55 h 268"/>
                <a:gd name="T20" fmla="*/ 37 w 258"/>
                <a:gd name="T21" fmla="*/ 54 h 268"/>
                <a:gd name="T22" fmla="*/ 35 w 258"/>
                <a:gd name="T23" fmla="*/ 50 h 268"/>
                <a:gd name="T24" fmla="*/ 32 w 258"/>
                <a:gd name="T25" fmla="*/ 46 h 268"/>
                <a:gd name="T26" fmla="*/ 30 w 258"/>
                <a:gd name="T27" fmla="*/ 44 h 268"/>
                <a:gd name="T28" fmla="*/ 28 w 258"/>
                <a:gd name="T29" fmla="*/ 37 h 268"/>
                <a:gd name="T30" fmla="*/ 24 w 258"/>
                <a:gd name="T31" fmla="*/ 33 h 268"/>
                <a:gd name="T32" fmla="*/ 23 w 258"/>
                <a:gd name="T33" fmla="*/ 30 h 268"/>
                <a:gd name="T34" fmla="*/ 22 w 258"/>
                <a:gd name="T35" fmla="*/ 26 h 268"/>
                <a:gd name="T36" fmla="*/ 18 w 258"/>
                <a:gd name="T37" fmla="*/ 21 h 268"/>
                <a:gd name="T38" fmla="*/ 15 w 258"/>
                <a:gd name="T39" fmla="*/ 17 h 268"/>
                <a:gd name="T40" fmla="*/ 13 w 258"/>
                <a:gd name="T41" fmla="*/ 13 h 268"/>
                <a:gd name="T42" fmla="*/ 10 w 258"/>
                <a:gd name="T43" fmla="*/ 9 h 268"/>
                <a:gd name="T44" fmla="*/ 9 w 258"/>
                <a:gd name="T45" fmla="*/ 6 h 268"/>
                <a:gd name="T46" fmla="*/ 6 w 258"/>
                <a:gd name="T47" fmla="*/ 4 h 268"/>
                <a:gd name="T48" fmla="*/ 3 w 258"/>
                <a:gd name="T49" fmla="*/ 3 h 268"/>
                <a:gd name="T50" fmla="*/ 0 w 258"/>
                <a:gd name="T51" fmla="*/ 0 h 268"/>
                <a:gd name="T52" fmla="*/ 18 w 258"/>
                <a:gd name="T53" fmla="*/ 2 h 268"/>
                <a:gd name="T54" fmla="*/ 36 w 258"/>
                <a:gd name="T55" fmla="*/ 4 h 268"/>
                <a:gd name="T56" fmla="*/ 50 w 258"/>
                <a:gd name="T57" fmla="*/ 10 h 268"/>
                <a:gd name="T58" fmla="*/ 62 w 258"/>
                <a:gd name="T59" fmla="*/ 19 h 268"/>
                <a:gd name="T60" fmla="*/ 71 w 258"/>
                <a:gd name="T61" fmla="*/ 28 h 268"/>
                <a:gd name="T62" fmla="*/ 79 w 258"/>
                <a:gd name="T63" fmla="*/ 44 h 268"/>
                <a:gd name="T64" fmla="*/ 81 w 258"/>
                <a:gd name="T65" fmla="*/ 55 h 268"/>
                <a:gd name="T66" fmla="*/ 83 w 258"/>
                <a:gd name="T67" fmla="*/ 72 h 268"/>
                <a:gd name="T68" fmla="*/ 83 w 258"/>
                <a:gd name="T69" fmla="*/ 81 h 2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8"/>
                <a:gd name="T106" fmla="*/ 0 h 268"/>
                <a:gd name="T107" fmla="*/ 258 w 258"/>
                <a:gd name="T108" fmla="*/ 268 h 2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8" h="268">
                  <a:moveTo>
                    <a:pt x="258" y="268"/>
                  </a:move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close/>
                </a:path>
              </a:pathLst>
            </a:custGeom>
            <a:solidFill>
              <a:srgbClr val="FFFFFF"/>
            </a:solidFill>
            <a:ln w="9525">
              <a:solidFill>
                <a:srgbClr val="808080"/>
              </a:solidFill>
              <a:round/>
              <a:headEnd/>
              <a:tailEnd/>
            </a:ln>
          </p:spPr>
          <p:txBody>
            <a:bodyPr/>
            <a:lstStyle/>
            <a:p>
              <a:endParaRPr lang="en-US"/>
            </a:p>
          </p:txBody>
        </p:sp>
        <p:sp>
          <p:nvSpPr>
            <p:cNvPr id="17564" name="Freeform 153"/>
            <p:cNvSpPr>
              <a:spLocks/>
            </p:cNvSpPr>
            <p:nvPr/>
          </p:nvSpPr>
          <p:spPr bwMode="auto">
            <a:xfrm>
              <a:off x="9788" y="15290"/>
              <a:ext cx="146" cy="147"/>
            </a:xfrm>
            <a:custGeom>
              <a:avLst/>
              <a:gdLst>
                <a:gd name="T0" fmla="*/ 83 w 258"/>
                <a:gd name="T1" fmla="*/ 81 h 268"/>
                <a:gd name="T2" fmla="*/ 83 w 258"/>
                <a:gd name="T3" fmla="*/ 81 h 268"/>
                <a:gd name="T4" fmla="*/ 76 w 258"/>
                <a:gd name="T5" fmla="*/ 77 h 268"/>
                <a:gd name="T6" fmla="*/ 71 w 258"/>
                <a:gd name="T7" fmla="*/ 74 h 268"/>
                <a:gd name="T8" fmla="*/ 66 w 258"/>
                <a:gd name="T9" fmla="*/ 72 h 268"/>
                <a:gd name="T10" fmla="*/ 59 w 258"/>
                <a:gd name="T11" fmla="*/ 70 h 268"/>
                <a:gd name="T12" fmla="*/ 55 w 258"/>
                <a:gd name="T13" fmla="*/ 67 h 268"/>
                <a:gd name="T14" fmla="*/ 50 w 258"/>
                <a:gd name="T15" fmla="*/ 63 h 268"/>
                <a:gd name="T16" fmla="*/ 48 w 258"/>
                <a:gd name="T17" fmla="*/ 60 h 268"/>
                <a:gd name="T18" fmla="*/ 44 w 258"/>
                <a:gd name="T19" fmla="*/ 57 h 268"/>
                <a:gd name="T20" fmla="*/ 40 w 258"/>
                <a:gd name="T21" fmla="*/ 55 h 268"/>
                <a:gd name="T22" fmla="*/ 37 w 258"/>
                <a:gd name="T23" fmla="*/ 54 h 268"/>
                <a:gd name="T24" fmla="*/ 35 w 258"/>
                <a:gd name="T25" fmla="*/ 50 h 268"/>
                <a:gd name="T26" fmla="*/ 32 w 258"/>
                <a:gd name="T27" fmla="*/ 46 h 268"/>
                <a:gd name="T28" fmla="*/ 30 w 258"/>
                <a:gd name="T29" fmla="*/ 44 h 268"/>
                <a:gd name="T30" fmla="*/ 28 w 258"/>
                <a:gd name="T31" fmla="*/ 37 h 268"/>
                <a:gd name="T32" fmla="*/ 24 w 258"/>
                <a:gd name="T33" fmla="*/ 33 h 268"/>
                <a:gd name="T34" fmla="*/ 23 w 258"/>
                <a:gd name="T35" fmla="*/ 30 h 268"/>
                <a:gd name="T36" fmla="*/ 22 w 258"/>
                <a:gd name="T37" fmla="*/ 26 h 268"/>
                <a:gd name="T38" fmla="*/ 18 w 258"/>
                <a:gd name="T39" fmla="*/ 21 h 268"/>
                <a:gd name="T40" fmla="*/ 15 w 258"/>
                <a:gd name="T41" fmla="*/ 17 h 268"/>
                <a:gd name="T42" fmla="*/ 13 w 258"/>
                <a:gd name="T43" fmla="*/ 13 h 268"/>
                <a:gd name="T44" fmla="*/ 10 w 258"/>
                <a:gd name="T45" fmla="*/ 9 h 268"/>
                <a:gd name="T46" fmla="*/ 9 w 258"/>
                <a:gd name="T47" fmla="*/ 6 h 268"/>
                <a:gd name="T48" fmla="*/ 6 w 258"/>
                <a:gd name="T49" fmla="*/ 4 h 268"/>
                <a:gd name="T50" fmla="*/ 3 w 258"/>
                <a:gd name="T51" fmla="*/ 3 h 268"/>
                <a:gd name="T52" fmla="*/ 0 w 258"/>
                <a:gd name="T53" fmla="*/ 0 h 268"/>
                <a:gd name="T54" fmla="*/ 18 w 258"/>
                <a:gd name="T55" fmla="*/ 2 h 268"/>
                <a:gd name="T56" fmla="*/ 36 w 258"/>
                <a:gd name="T57" fmla="*/ 4 h 268"/>
                <a:gd name="T58" fmla="*/ 50 w 258"/>
                <a:gd name="T59" fmla="*/ 10 h 268"/>
                <a:gd name="T60" fmla="*/ 62 w 258"/>
                <a:gd name="T61" fmla="*/ 19 h 268"/>
                <a:gd name="T62" fmla="*/ 71 w 258"/>
                <a:gd name="T63" fmla="*/ 28 h 268"/>
                <a:gd name="T64" fmla="*/ 79 w 258"/>
                <a:gd name="T65" fmla="*/ 44 h 268"/>
                <a:gd name="T66" fmla="*/ 81 w 258"/>
                <a:gd name="T67" fmla="*/ 55 h 268"/>
                <a:gd name="T68" fmla="*/ 83 w 258"/>
                <a:gd name="T69" fmla="*/ 72 h 268"/>
                <a:gd name="T70" fmla="*/ 83 w 258"/>
                <a:gd name="T71" fmla="*/ 81 h 2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58"/>
                <a:gd name="T109" fmla="*/ 0 h 268"/>
                <a:gd name="T110" fmla="*/ 258 w 258"/>
                <a:gd name="T111" fmla="*/ 268 h 2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58" h="268">
                  <a:moveTo>
                    <a:pt x="258" y="268"/>
                  </a:moveTo>
                  <a:lnTo>
                    <a:pt x="258" y="268"/>
                  </a:lnTo>
                  <a:lnTo>
                    <a:pt x="238" y="255"/>
                  </a:lnTo>
                  <a:lnTo>
                    <a:pt x="221" y="247"/>
                  </a:lnTo>
                  <a:lnTo>
                    <a:pt x="205" y="238"/>
                  </a:lnTo>
                  <a:lnTo>
                    <a:pt x="185" y="232"/>
                  </a:lnTo>
                  <a:lnTo>
                    <a:pt x="174" y="223"/>
                  </a:lnTo>
                  <a:lnTo>
                    <a:pt x="157" y="210"/>
                  </a:lnTo>
                  <a:lnTo>
                    <a:pt x="149" y="199"/>
                  </a:lnTo>
                  <a:lnTo>
                    <a:pt x="137" y="190"/>
                  </a:lnTo>
                  <a:lnTo>
                    <a:pt x="126" y="182"/>
                  </a:lnTo>
                  <a:lnTo>
                    <a:pt x="117" y="179"/>
                  </a:lnTo>
                  <a:lnTo>
                    <a:pt x="109" y="166"/>
                  </a:lnTo>
                  <a:lnTo>
                    <a:pt x="101" y="154"/>
                  </a:lnTo>
                  <a:lnTo>
                    <a:pt x="93" y="146"/>
                  </a:lnTo>
                  <a:lnTo>
                    <a:pt x="89" y="123"/>
                  </a:lnTo>
                  <a:lnTo>
                    <a:pt x="76" y="109"/>
                  </a:lnTo>
                  <a:lnTo>
                    <a:pt x="73" y="98"/>
                  </a:lnTo>
                  <a:lnTo>
                    <a:pt x="68" y="86"/>
                  </a:lnTo>
                  <a:lnTo>
                    <a:pt x="56" y="70"/>
                  </a:lnTo>
                  <a:lnTo>
                    <a:pt x="48" y="57"/>
                  </a:lnTo>
                  <a:lnTo>
                    <a:pt x="40" y="42"/>
                  </a:lnTo>
                  <a:lnTo>
                    <a:pt x="31" y="29"/>
                  </a:lnTo>
                  <a:lnTo>
                    <a:pt x="28" y="20"/>
                  </a:lnTo>
                  <a:lnTo>
                    <a:pt x="17" y="12"/>
                  </a:lnTo>
                  <a:lnTo>
                    <a:pt x="8" y="9"/>
                  </a:lnTo>
                  <a:lnTo>
                    <a:pt x="0" y="0"/>
                  </a:lnTo>
                  <a:lnTo>
                    <a:pt x="56" y="5"/>
                  </a:lnTo>
                  <a:lnTo>
                    <a:pt x="112" y="12"/>
                  </a:lnTo>
                  <a:lnTo>
                    <a:pt x="157" y="33"/>
                  </a:lnTo>
                  <a:lnTo>
                    <a:pt x="193" y="62"/>
                  </a:lnTo>
                  <a:lnTo>
                    <a:pt x="221" y="93"/>
                  </a:lnTo>
                  <a:lnTo>
                    <a:pt x="246" y="146"/>
                  </a:lnTo>
                  <a:lnTo>
                    <a:pt x="254" y="182"/>
                  </a:lnTo>
                  <a:lnTo>
                    <a:pt x="258" y="238"/>
                  </a:lnTo>
                  <a:lnTo>
                    <a:pt x="258" y="268"/>
                  </a:lnTo>
                </a:path>
              </a:pathLst>
            </a:custGeom>
            <a:noFill/>
            <a:ln w="1270">
              <a:solidFill>
                <a:srgbClr val="808080"/>
              </a:solidFill>
              <a:round/>
              <a:headEnd/>
              <a:tailEnd/>
            </a:ln>
          </p:spPr>
          <p:txBody>
            <a:bodyPr/>
            <a:lstStyle/>
            <a:p>
              <a:endParaRPr lang="en-US"/>
            </a:p>
          </p:txBody>
        </p:sp>
        <p:sp>
          <p:nvSpPr>
            <p:cNvPr id="17565" name="Freeform 154"/>
            <p:cNvSpPr>
              <a:spLocks/>
            </p:cNvSpPr>
            <p:nvPr/>
          </p:nvSpPr>
          <p:spPr bwMode="auto">
            <a:xfrm>
              <a:off x="2285" y="15410"/>
              <a:ext cx="7509" cy="14"/>
            </a:xfrm>
            <a:custGeom>
              <a:avLst/>
              <a:gdLst>
                <a:gd name="T0" fmla="*/ 4287 w 13154"/>
                <a:gd name="T1" fmla="*/ 4 h 25"/>
                <a:gd name="T2" fmla="*/ 4287 w 13154"/>
                <a:gd name="T3" fmla="*/ 0 h 25"/>
                <a:gd name="T4" fmla="*/ 0 w 13154"/>
                <a:gd name="T5" fmla="*/ 0 h 25"/>
                <a:gd name="T6" fmla="*/ 0 w 13154"/>
                <a:gd name="T7" fmla="*/ 8 h 25"/>
                <a:gd name="T8" fmla="*/ 4287 w 13154"/>
                <a:gd name="T9" fmla="*/ 8 h 25"/>
                <a:gd name="T10" fmla="*/ 4287 w 13154"/>
                <a:gd name="T11" fmla="*/ 4 h 25"/>
                <a:gd name="T12" fmla="*/ 0 60000 65536"/>
                <a:gd name="T13" fmla="*/ 0 60000 65536"/>
                <a:gd name="T14" fmla="*/ 0 60000 65536"/>
                <a:gd name="T15" fmla="*/ 0 60000 65536"/>
                <a:gd name="T16" fmla="*/ 0 60000 65536"/>
                <a:gd name="T17" fmla="*/ 0 60000 65536"/>
                <a:gd name="T18" fmla="*/ 0 w 13154"/>
                <a:gd name="T19" fmla="*/ 0 h 25"/>
                <a:gd name="T20" fmla="*/ 13154 w 13154"/>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13154" h="25">
                  <a:moveTo>
                    <a:pt x="13154" y="14"/>
                  </a:moveTo>
                  <a:lnTo>
                    <a:pt x="13154" y="0"/>
                  </a:lnTo>
                  <a:lnTo>
                    <a:pt x="0" y="0"/>
                  </a:lnTo>
                  <a:lnTo>
                    <a:pt x="0" y="25"/>
                  </a:lnTo>
                  <a:lnTo>
                    <a:pt x="13154" y="25"/>
                  </a:lnTo>
                  <a:lnTo>
                    <a:pt x="13154" y="14"/>
                  </a:lnTo>
                  <a:close/>
                </a:path>
              </a:pathLst>
            </a:custGeom>
            <a:solidFill>
              <a:srgbClr val="121415"/>
            </a:solidFill>
            <a:ln w="9525">
              <a:solidFill>
                <a:srgbClr val="808080"/>
              </a:solidFill>
              <a:round/>
              <a:headEnd/>
              <a:tailEnd/>
            </a:ln>
          </p:spPr>
          <p:txBody>
            <a:bodyPr/>
            <a:lstStyle/>
            <a:p>
              <a:endParaRPr lang="en-US"/>
            </a:p>
          </p:txBody>
        </p:sp>
        <p:sp>
          <p:nvSpPr>
            <p:cNvPr id="17566" name="Freeform 155"/>
            <p:cNvSpPr>
              <a:spLocks/>
            </p:cNvSpPr>
            <p:nvPr/>
          </p:nvSpPr>
          <p:spPr bwMode="auto">
            <a:xfrm>
              <a:off x="2297" y="15350"/>
              <a:ext cx="7478" cy="36"/>
            </a:xfrm>
            <a:custGeom>
              <a:avLst/>
              <a:gdLst>
                <a:gd name="T0" fmla="*/ 4268 w 13101"/>
                <a:gd name="T1" fmla="*/ 9 h 65"/>
                <a:gd name="T2" fmla="*/ 4268 w 13101"/>
                <a:gd name="T3" fmla="*/ 0 h 65"/>
                <a:gd name="T4" fmla="*/ 0 w 13101"/>
                <a:gd name="T5" fmla="*/ 0 h 65"/>
                <a:gd name="T6" fmla="*/ 0 w 13101"/>
                <a:gd name="T7" fmla="*/ 20 h 65"/>
                <a:gd name="T8" fmla="*/ 4268 w 13101"/>
                <a:gd name="T9" fmla="*/ 20 h 65"/>
                <a:gd name="T10" fmla="*/ 4268 w 13101"/>
                <a:gd name="T11" fmla="*/ 9 h 65"/>
                <a:gd name="T12" fmla="*/ 0 60000 65536"/>
                <a:gd name="T13" fmla="*/ 0 60000 65536"/>
                <a:gd name="T14" fmla="*/ 0 60000 65536"/>
                <a:gd name="T15" fmla="*/ 0 60000 65536"/>
                <a:gd name="T16" fmla="*/ 0 60000 65536"/>
                <a:gd name="T17" fmla="*/ 0 60000 65536"/>
                <a:gd name="T18" fmla="*/ 0 w 13101"/>
                <a:gd name="T19" fmla="*/ 0 h 65"/>
                <a:gd name="T20" fmla="*/ 13101 w 13101"/>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13101" h="65">
                  <a:moveTo>
                    <a:pt x="13101" y="29"/>
                  </a:moveTo>
                  <a:lnTo>
                    <a:pt x="13101" y="0"/>
                  </a:lnTo>
                  <a:lnTo>
                    <a:pt x="0" y="0"/>
                  </a:lnTo>
                  <a:lnTo>
                    <a:pt x="0" y="65"/>
                  </a:lnTo>
                  <a:lnTo>
                    <a:pt x="13101" y="65"/>
                  </a:lnTo>
                  <a:lnTo>
                    <a:pt x="13101" y="29"/>
                  </a:lnTo>
                  <a:close/>
                </a:path>
              </a:pathLst>
            </a:custGeom>
            <a:solidFill>
              <a:srgbClr val="FF00FF"/>
            </a:solidFill>
            <a:ln w="9525">
              <a:solidFill>
                <a:srgbClr val="808080"/>
              </a:solidFill>
              <a:round/>
              <a:headEnd/>
              <a:tailEnd/>
            </a:ln>
          </p:spPr>
          <p:txBody>
            <a:bodyPr/>
            <a:lstStyle/>
            <a:p>
              <a:endParaRPr lang="en-US"/>
            </a:p>
          </p:txBody>
        </p:sp>
        <p:sp>
          <p:nvSpPr>
            <p:cNvPr id="17567" name="Line 156"/>
            <p:cNvSpPr>
              <a:spLocks noChangeShapeType="1"/>
            </p:cNvSpPr>
            <p:nvPr/>
          </p:nvSpPr>
          <p:spPr bwMode="auto">
            <a:xfrm>
              <a:off x="2323" y="15448"/>
              <a:ext cx="7436" cy="2"/>
            </a:xfrm>
            <a:prstGeom prst="line">
              <a:avLst/>
            </a:prstGeom>
            <a:noFill/>
            <a:ln w="1270">
              <a:solidFill>
                <a:srgbClr val="808080"/>
              </a:solidFill>
              <a:round/>
              <a:headEnd/>
              <a:tailEnd/>
            </a:ln>
          </p:spPr>
          <p:txBody>
            <a:bodyPr/>
            <a:lstStyle/>
            <a:p>
              <a:endParaRPr lang="en-US"/>
            </a:p>
          </p:txBody>
        </p:sp>
        <p:sp>
          <p:nvSpPr>
            <p:cNvPr id="17568" name="Line 157"/>
            <p:cNvSpPr>
              <a:spLocks noChangeShapeType="1"/>
            </p:cNvSpPr>
            <p:nvPr/>
          </p:nvSpPr>
          <p:spPr bwMode="auto">
            <a:xfrm>
              <a:off x="1302" y="2240"/>
              <a:ext cx="1" cy="12227"/>
            </a:xfrm>
            <a:prstGeom prst="line">
              <a:avLst/>
            </a:prstGeom>
            <a:noFill/>
            <a:ln w="1270">
              <a:solidFill>
                <a:srgbClr val="808080"/>
              </a:solidFill>
              <a:round/>
              <a:headEnd/>
              <a:tailEnd/>
            </a:ln>
          </p:spPr>
          <p:txBody>
            <a:bodyPr/>
            <a:lstStyle/>
            <a:p>
              <a:endParaRPr lang="en-US"/>
            </a:p>
          </p:txBody>
        </p:sp>
        <p:sp>
          <p:nvSpPr>
            <p:cNvPr id="17569" name="Freeform 158"/>
            <p:cNvSpPr>
              <a:spLocks/>
            </p:cNvSpPr>
            <p:nvPr/>
          </p:nvSpPr>
          <p:spPr bwMode="auto">
            <a:xfrm>
              <a:off x="1335" y="2233"/>
              <a:ext cx="16" cy="12241"/>
            </a:xfrm>
            <a:custGeom>
              <a:avLst/>
              <a:gdLst>
                <a:gd name="T0" fmla="*/ 4 w 29"/>
                <a:gd name="T1" fmla="*/ 6752 h 22191"/>
                <a:gd name="T2" fmla="*/ 9 w 29"/>
                <a:gd name="T3" fmla="*/ 6752 h 22191"/>
                <a:gd name="T4" fmla="*/ 9 w 29"/>
                <a:gd name="T5" fmla="*/ 0 h 22191"/>
                <a:gd name="T6" fmla="*/ 0 w 29"/>
                <a:gd name="T7" fmla="*/ 0 h 22191"/>
                <a:gd name="T8" fmla="*/ 0 w 29"/>
                <a:gd name="T9" fmla="*/ 6752 h 22191"/>
                <a:gd name="T10" fmla="*/ 4 w 29"/>
                <a:gd name="T11" fmla="*/ 6752 h 22191"/>
                <a:gd name="T12" fmla="*/ 0 60000 65536"/>
                <a:gd name="T13" fmla="*/ 0 60000 65536"/>
                <a:gd name="T14" fmla="*/ 0 60000 65536"/>
                <a:gd name="T15" fmla="*/ 0 60000 65536"/>
                <a:gd name="T16" fmla="*/ 0 60000 65536"/>
                <a:gd name="T17" fmla="*/ 0 60000 65536"/>
                <a:gd name="T18" fmla="*/ 0 w 29"/>
                <a:gd name="T19" fmla="*/ 0 h 22191"/>
                <a:gd name="T20" fmla="*/ 29 w 29"/>
                <a:gd name="T21" fmla="*/ 22191 h 22191"/>
              </a:gdLst>
              <a:ahLst/>
              <a:cxnLst>
                <a:cxn ang="T12">
                  <a:pos x="T0" y="T1"/>
                </a:cxn>
                <a:cxn ang="T13">
                  <a:pos x="T2" y="T3"/>
                </a:cxn>
                <a:cxn ang="T14">
                  <a:pos x="T4" y="T5"/>
                </a:cxn>
                <a:cxn ang="T15">
                  <a:pos x="T6" y="T7"/>
                </a:cxn>
                <a:cxn ang="T16">
                  <a:pos x="T8" y="T9"/>
                </a:cxn>
                <a:cxn ang="T17">
                  <a:pos x="T10" y="T11"/>
                </a:cxn>
              </a:cxnLst>
              <a:rect l="T18" t="T19" r="T20" b="T21"/>
              <a:pathLst>
                <a:path w="29" h="22191">
                  <a:moveTo>
                    <a:pt x="15" y="22191"/>
                  </a:moveTo>
                  <a:lnTo>
                    <a:pt x="29" y="22191"/>
                  </a:lnTo>
                  <a:lnTo>
                    <a:pt x="29" y="0"/>
                  </a:lnTo>
                  <a:lnTo>
                    <a:pt x="0" y="0"/>
                  </a:lnTo>
                  <a:lnTo>
                    <a:pt x="0" y="22191"/>
                  </a:lnTo>
                  <a:lnTo>
                    <a:pt x="15" y="22191"/>
                  </a:lnTo>
                  <a:close/>
                </a:path>
              </a:pathLst>
            </a:custGeom>
            <a:solidFill>
              <a:srgbClr val="121415"/>
            </a:solidFill>
            <a:ln w="9525">
              <a:solidFill>
                <a:srgbClr val="808080"/>
              </a:solidFill>
              <a:round/>
              <a:headEnd/>
              <a:tailEnd/>
            </a:ln>
          </p:spPr>
          <p:txBody>
            <a:bodyPr/>
            <a:lstStyle/>
            <a:p>
              <a:endParaRPr lang="en-US"/>
            </a:p>
          </p:txBody>
        </p:sp>
        <p:sp>
          <p:nvSpPr>
            <p:cNvPr id="17570" name="Freeform 159"/>
            <p:cNvSpPr>
              <a:spLocks/>
            </p:cNvSpPr>
            <p:nvPr/>
          </p:nvSpPr>
          <p:spPr bwMode="auto">
            <a:xfrm>
              <a:off x="1374" y="2249"/>
              <a:ext cx="35" cy="12263"/>
            </a:xfrm>
            <a:custGeom>
              <a:avLst/>
              <a:gdLst>
                <a:gd name="T0" fmla="*/ 11 w 61"/>
                <a:gd name="T1" fmla="*/ 6764 h 22231"/>
                <a:gd name="T2" fmla="*/ 20 w 61"/>
                <a:gd name="T3" fmla="*/ 6764 h 22231"/>
                <a:gd name="T4" fmla="*/ 20 w 61"/>
                <a:gd name="T5" fmla="*/ 0 h 22231"/>
                <a:gd name="T6" fmla="*/ 0 w 61"/>
                <a:gd name="T7" fmla="*/ 0 h 22231"/>
                <a:gd name="T8" fmla="*/ 0 w 61"/>
                <a:gd name="T9" fmla="*/ 6764 h 22231"/>
                <a:gd name="T10" fmla="*/ 11 w 61"/>
                <a:gd name="T11" fmla="*/ 6764 h 22231"/>
                <a:gd name="T12" fmla="*/ 0 60000 65536"/>
                <a:gd name="T13" fmla="*/ 0 60000 65536"/>
                <a:gd name="T14" fmla="*/ 0 60000 65536"/>
                <a:gd name="T15" fmla="*/ 0 60000 65536"/>
                <a:gd name="T16" fmla="*/ 0 60000 65536"/>
                <a:gd name="T17" fmla="*/ 0 60000 65536"/>
                <a:gd name="T18" fmla="*/ 0 w 61"/>
                <a:gd name="T19" fmla="*/ 0 h 22231"/>
                <a:gd name="T20" fmla="*/ 61 w 61"/>
                <a:gd name="T21" fmla="*/ 22231 h 22231"/>
              </a:gdLst>
              <a:ahLst/>
              <a:cxnLst>
                <a:cxn ang="T12">
                  <a:pos x="T0" y="T1"/>
                </a:cxn>
                <a:cxn ang="T13">
                  <a:pos x="T2" y="T3"/>
                </a:cxn>
                <a:cxn ang="T14">
                  <a:pos x="T4" y="T5"/>
                </a:cxn>
                <a:cxn ang="T15">
                  <a:pos x="T6" y="T7"/>
                </a:cxn>
                <a:cxn ang="T16">
                  <a:pos x="T8" y="T9"/>
                </a:cxn>
                <a:cxn ang="T17">
                  <a:pos x="T10" y="T11"/>
                </a:cxn>
              </a:cxnLst>
              <a:rect l="T18" t="T19" r="T20" b="T21"/>
              <a:pathLst>
                <a:path w="61" h="22231">
                  <a:moveTo>
                    <a:pt x="33" y="22231"/>
                  </a:moveTo>
                  <a:lnTo>
                    <a:pt x="61" y="22231"/>
                  </a:lnTo>
                  <a:lnTo>
                    <a:pt x="61" y="0"/>
                  </a:lnTo>
                  <a:lnTo>
                    <a:pt x="0" y="0"/>
                  </a:lnTo>
                  <a:lnTo>
                    <a:pt x="0" y="22231"/>
                  </a:lnTo>
                  <a:lnTo>
                    <a:pt x="33" y="22231"/>
                  </a:lnTo>
                  <a:close/>
                </a:path>
              </a:pathLst>
            </a:custGeom>
            <a:solidFill>
              <a:srgbClr val="FF00FF"/>
            </a:solidFill>
            <a:ln w="9525">
              <a:solidFill>
                <a:srgbClr val="808080"/>
              </a:solidFill>
              <a:round/>
              <a:headEnd/>
              <a:tailEnd/>
            </a:ln>
          </p:spPr>
          <p:txBody>
            <a:bodyPr/>
            <a:lstStyle/>
            <a:p>
              <a:endParaRPr lang="en-US"/>
            </a:p>
          </p:txBody>
        </p:sp>
        <p:sp>
          <p:nvSpPr>
            <p:cNvPr id="17571" name="Line 160"/>
            <p:cNvSpPr>
              <a:spLocks noChangeShapeType="1"/>
            </p:cNvSpPr>
            <p:nvPr/>
          </p:nvSpPr>
          <p:spPr bwMode="auto">
            <a:xfrm>
              <a:off x="10724" y="2264"/>
              <a:ext cx="1" cy="12207"/>
            </a:xfrm>
            <a:prstGeom prst="line">
              <a:avLst/>
            </a:prstGeom>
            <a:noFill/>
            <a:ln w="1270">
              <a:solidFill>
                <a:srgbClr val="808080"/>
              </a:solidFill>
              <a:round/>
              <a:headEnd/>
              <a:tailEnd/>
            </a:ln>
          </p:spPr>
          <p:txBody>
            <a:bodyPr/>
            <a:lstStyle/>
            <a:p>
              <a:endParaRPr lang="en-US"/>
            </a:p>
          </p:txBody>
        </p:sp>
        <p:sp>
          <p:nvSpPr>
            <p:cNvPr id="17572" name="Freeform 161"/>
            <p:cNvSpPr>
              <a:spLocks/>
            </p:cNvSpPr>
            <p:nvPr/>
          </p:nvSpPr>
          <p:spPr bwMode="auto">
            <a:xfrm>
              <a:off x="10679" y="2258"/>
              <a:ext cx="18" cy="12169"/>
            </a:xfrm>
            <a:custGeom>
              <a:avLst/>
              <a:gdLst>
                <a:gd name="T0" fmla="*/ 6 w 30"/>
                <a:gd name="T1" fmla="*/ 6713 h 22061"/>
                <a:gd name="T2" fmla="*/ 11 w 30"/>
                <a:gd name="T3" fmla="*/ 6713 h 22061"/>
                <a:gd name="T4" fmla="*/ 11 w 30"/>
                <a:gd name="T5" fmla="*/ 0 h 22061"/>
                <a:gd name="T6" fmla="*/ 0 w 30"/>
                <a:gd name="T7" fmla="*/ 0 h 22061"/>
                <a:gd name="T8" fmla="*/ 0 w 30"/>
                <a:gd name="T9" fmla="*/ 6713 h 22061"/>
                <a:gd name="T10" fmla="*/ 6 w 30"/>
                <a:gd name="T11" fmla="*/ 6713 h 22061"/>
                <a:gd name="T12" fmla="*/ 0 60000 65536"/>
                <a:gd name="T13" fmla="*/ 0 60000 65536"/>
                <a:gd name="T14" fmla="*/ 0 60000 65536"/>
                <a:gd name="T15" fmla="*/ 0 60000 65536"/>
                <a:gd name="T16" fmla="*/ 0 60000 65536"/>
                <a:gd name="T17" fmla="*/ 0 60000 65536"/>
                <a:gd name="T18" fmla="*/ 0 w 30"/>
                <a:gd name="T19" fmla="*/ 0 h 22061"/>
                <a:gd name="T20" fmla="*/ 30 w 30"/>
                <a:gd name="T21" fmla="*/ 22061 h 22061"/>
              </a:gdLst>
              <a:ahLst/>
              <a:cxnLst>
                <a:cxn ang="T12">
                  <a:pos x="T0" y="T1"/>
                </a:cxn>
                <a:cxn ang="T13">
                  <a:pos x="T2" y="T3"/>
                </a:cxn>
                <a:cxn ang="T14">
                  <a:pos x="T4" y="T5"/>
                </a:cxn>
                <a:cxn ang="T15">
                  <a:pos x="T6" y="T7"/>
                </a:cxn>
                <a:cxn ang="T16">
                  <a:pos x="T8" y="T9"/>
                </a:cxn>
                <a:cxn ang="T17">
                  <a:pos x="T10" y="T11"/>
                </a:cxn>
              </a:cxnLst>
              <a:rect l="T18" t="T19" r="T20" b="T21"/>
              <a:pathLst>
                <a:path w="30" h="22061">
                  <a:moveTo>
                    <a:pt x="16" y="22061"/>
                  </a:moveTo>
                  <a:lnTo>
                    <a:pt x="30" y="22061"/>
                  </a:lnTo>
                  <a:lnTo>
                    <a:pt x="30" y="0"/>
                  </a:lnTo>
                  <a:lnTo>
                    <a:pt x="0" y="0"/>
                  </a:lnTo>
                  <a:lnTo>
                    <a:pt x="0" y="22061"/>
                  </a:lnTo>
                  <a:lnTo>
                    <a:pt x="16" y="22061"/>
                  </a:lnTo>
                  <a:close/>
                </a:path>
              </a:pathLst>
            </a:custGeom>
            <a:solidFill>
              <a:srgbClr val="121415"/>
            </a:solidFill>
            <a:ln w="9525">
              <a:solidFill>
                <a:srgbClr val="808080"/>
              </a:solidFill>
              <a:round/>
              <a:headEnd/>
              <a:tailEnd/>
            </a:ln>
          </p:spPr>
          <p:txBody>
            <a:bodyPr/>
            <a:lstStyle/>
            <a:p>
              <a:endParaRPr lang="en-US"/>
            </a:p>
          </p:txBody>
        </p:sp>
        <p:sp>
          <p:nvSpPr>
            <p:cNvPr id="17573" name="Freeform 162"/>
            <p:cNvSpPr>
              <a:spLocks/>
            </p:cNvSpPr>
            <p:nvPr/>
          </p:nvSpPr>
          <p:spPr bwMode="auto">
            <a:xfrm>
              <a:off x="10625" y="2247"/>
              <a:ext cx="36" cy="12204"/>
            </a:xfrm>
            <a:custGeom>
              <a:avLst/>
              <a:gdLst>
                <a:gd name="T0" fmla="*/ 10 w 65"/>
                <a:gd name="T1" fmla="*/ 6731 h 22126"/>
                <a:gd name="T2" fmla="*/ 20 w 65"/>
                <a:gd name="T3" fmla="*/ 6731 h 22126"/>
                <a:gd name="T4" fmla="*/ 20 w 65"/>
                <a:gd name="T5" fmla="*/ 0 h 22126"/>
                <a:gd name="T6" fmla="*/ 0 w 65"/>
                <a:gd name="T7" fmla="*/ 0 h 22126"/>
                <a:gd name="T8" fmla="*/ 0 w 65"/>
                <a:gd name="T9" fmla="*/ 6731 h 22126"/>
                <a:gd name="T10" fmla="*/ 10 w 65"/>
                <a:gd name="T11" fmla="*/ 6731 h 22126"/>
                <a:gd name="T12" fmla="*/ 0 60000 65536"/>
                <a:gd name="T13" fmla="*/ 0 60000 65536"/>
                <a:gd name="T14" fmla="*/ 0 60000 65536"/>
                <a:gd name="T15" fmla="*/ 0 60000 65536"/>
                <a:gd name="T16" fmla="*/ 0 60000 65536"/>
                <a:gd name="T17" fmla="*/ 0 60000 65536"/>
                <a:gd name="T18" fmla="*/ 0 w 65"/>
                <a:gd name="T19" fmla="*/ 0 h 22126"/>
                <a:gd name="T20" fmla="*/ 65 w 65"/>
                <a:gd name="T21" fmla="*/ 22126 h 22126"/>
              </a:gdLst>
              <a:ahLst/>
              <a:cxnLst>
                <a:cxn ang="T12">
                  <a:pos x="T0" y="T1"/>
                </a:cxn>
                <a:cxn ang="T13">
                  <a:pos x="T2" y="T3"/>
                </a:cxn>
                <a:cxn ang="T14">
                  <a:pos x="T4" y="T5"/>
                </a:cxn>
                <a:cxn ang="T15">
                  <a:pos x="T6" y="T7"/>
                </a:cxn>
                <a:cxn ang="T16">
                  <a:pos x="T8" y="T9"/>
                </a:cxn>
                <a:cxn ang="T17">
                  <a:pos x="T10" y="T11"/>
                </a:cxn>
              </a:cxnLst>
              <a:rect l="T18" t="T19" r="T20" b="T21"/>
              <a:pathLst>
                <a:path w="65" h="22126">
                  <a:moveTo>
                    <a:pt x="32" y="22126"/>
                  </a:moveTo>
                  <a:lnTo>
                    <a:pt x="65" y="22126"/>
                  </a:lnTo>
                  <a:lnTo>
                    <a:pt x="65" y="0"/>
                  </a:lnTo>
                  <a:lnTo>
                    <a:pt x="0" y="0"/>
                  </a:lnTo>
                  <a:lnTo>
                    <a:pt x="0" y="22126"/>
                  </a:lnTo>
                  <a:lnTo>
                    <a:pt x="32" y="22126"/>
                  </a:lnTo>
                  <a:close/>
                </a:path>
              </a:pathLst>
            </a:custGeom>
            <a:solidFill>
              <a:srgbClr val="FF00FF"/>
            </a:solidFill>
            <a:ln w="9525">
              <a:solidFill>
                <a:srgbClr val="808080"/>
              </a:solidFill>
              <a:round/>
              <a:headEnd/>
              <a:tailEnd/>
            </a:ln>
          </p:spPr>
          <p:txBody>
            <a:bodyPr/>
            <a:lstStyle/>
            <a:p>
              <a:endParaRPr lang="en-US"/>
            </a:p>
          </p:txBody>
        </p:sp>
      </p:grpSp>
      <p:sp>
        <p:nvSpPr>
          <p:cNvPr id="11427" name="Text Box 163"/>
          <p:cNvSpPr txBox="1">
            <a:spLocks noChangeArrowheads="1"/>
          </p:cNvSpPr>
          <p:nvPr/>
        </p:nvSpPr>
        <p:spPr bwMode="auto">
          <a:xfrm>
            <a:off x="1524000" y="2057400"/>
            <a:ext cx="7010400" cy="1077913"/>
          </a:xfrm>
          <a:prstGeom prst="rect">
            <a:avLst/>
          </a:prstGeom>
          <a:noFill/>
          <a:ln w="9525">
            <a:noFill/>
            <a:miter lim="800000"/>
            <a:headEnd/>
            <a:tailEnd/>
          </a:ln>
        </p:spPr>
        <p:txBody>
          <a:bodyPr>
            <a:spAutoFit/>
          </a:bodyPr>
          <a:lstStyle/>
          <a:p>
            <a:pPr>
              <a:spcBef>
                <a:spcPct val="50000"/>
              </a:spcBef>
            </a:pPr>
            <a:r>
              <a:rPr lang="en-US" sz="3200">
                <a:solidFill>
                  <a:srgbClr val="0000FF"/>
                </a:solidFill>
                <a:latin typeface="Arial" charset="0"/>
              </a:rPr>
              <a:t>Tại sao vật lại có thể phát ra âm thanh?</a:t>
            </a:r>
          </a:p>
        </p:txBody>
      </p:sp>
      <p:grpSp>
        <p:nvGrpSpPr>
          <p:cNvPr id="3" name="Group 164"/>
          <p:cNvGrpSpPr>
            <a:grpSpLocks/>
          </p:cNvGrpSpPr>
          <p:nvPr/>
        </p:nvGrpSpPr>
        <p:grpSpPr bwMode="auto">
          <a:xfrm>
            <a:off x="609600" y="2667000"/>
            <a:ext cx="7848600" cy="3733800"/>
            <a:chOff x="432" y="1632"/>
            <a:chExt cx="4944" cy="2352"/>
          </a:xfrm>
        </p:grpSpPr>
        <p:sp>
          <p:nvSpPr>
            <p:cNvPr id="17416" name="AutoShape 165"/>
            <p:cNvSpPr>
              <a:spLocks noChangeArrowheads="1"/>
            </p:cNvSpPr>
            <p:nvPr/>
          </p:nvSpPr>
          <p:spPr bwMode="auto">
            <a:xfrm>
              <a:off x="432" y="1632"/>
              <a:ext cx="4944" cy="2352"/>
            </a:xfrm>
            <a:prstGeom prst="horizontalScroll">
              <a:avLst>
                <a:gd name="adj" fmla="val 12500"/>
              </a:avLst>
            </a:prstGeom>
            <a:solidFill>
              <a:srgbClr val="FFCCFF"/>
            </a:solidFill>
            <a:ln w="9525">
              <a:solidFill>
                <a:schemeClr val="tx1"/>
              </a:solidFill>
              <a:round/>
              <a:headEnd/>
              <a:tailEnd/>
            </a:ln>
          </p:spPr>
          <p:txBody>
            <a:bodyPr wrap="none" anchor="ctr"/>
            <a:lstStyle/>
            <a:p>
              <a:endParaRPr lang="en-US">
                <a:latin typeface="Arial" charset="0"/>
              </a:endParaRPr>
            </a:p>
          </p:txBody>
        </p:sp>
        <p:sp>
          <p:nvSpPr>
            <p:cNvPr id="17417" name="Text Box 166"/>
            <p:cNvSpPr txBox="1">
              <a:spLocks noChangeArrowheads="1"/>
            </p:cNvSpPr>
            <p:nvPr/>
          </p:nvSpPr>
          <p:spPr bwMode="auto">
            <a:xfrm>
              <a:off x="864" y="2160"/>
              <a:ext cx="4224" cy="1440"/>
            </a:xfrm>
            <a:prstGeom prst="rect">
              <a:avLst/>
            </a:prstGeom>
            <a:noFill/>
            <a:ln w="9525">
              <a:noFill/>
              <a:miter lim="800000"/>
              <a:headEnd/>
              <a:tailEnd/>
            </a:ln>
          </p:spPr>
          <p:txBody>
            <a:bodyPr>
              <a:spAutoFit/>
            </a:bodyPr>
            <a:lstStyle/>
            <a:p>
              <a:pPr>
                <a:spcBef>
                  <a:spcPct val="50000"/>
                </a:spcBef>
                <a:buFontTx/>
                <a:buChar char="-"/>
              </a:pPr>
              <a:r>
                <a:rPr lang="en-US" sz="2800">
                  <a:solidFill>
                    <a:srgbClr val="0000FF"/>
                  </a:solidFill>
                  <a:latin typeface="Arial" charset="0"/>
                </a:rPr>
                <a:t> </a:t>
              </a:r>
              <a:r>
                <a:rPr lang="en-US" sz="3200">
                  <a:solidFill>
                    <a:srgbClr val="0000FF"/>
                  </a:solidFill>
                  <a:latin typeface="Arial" charset="0"/>
                </a:rPr>
                <a:t>Vật có thể phát ra âm thanh  khi con người tác động vào chúng</a:t>
              </a:r>
            </a:p>
            <a:p>
              <a:pPr>
                <a:spcBef>
                  <a:spcPct val="50000"/>
                </a:spcBef>
                <a:buFontTx/>
                <a:buChar char="-"/>
              </a:pPr>
              <a:r>
                <a:rPr lang="en-US" sz="3200">
                  <a:solidFill>
                    <a:srgbClr val="0000FF"/>
                  </a:solidFill>
                  <a:latin typeface="Arial" charset="0"/>
                </a:rPr>
                <a:t> Vật có thể phát ra âm thanh khi chúng có sự va chạm với nhau.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1427"/>
                                        </p:tgtEl>
                                        <p:attrNameLst>
                                          <p:attrName>style.visibility</p:attrName>
                                        </p:attrNameLst>
                                      </p:cBhvr>
                                      <p:to>
                                        <p:strVal val="visible"/>
                                      </p:to>
                                    </p:set>
                                    <p:anim calcmode="discrete" valueType="clr">
                                      <p:cBhvr override="childStyle">
                                        <p:cTn id="7" dur="80"/>
                                        <p:tgtEl>
                                          <p:spTgt spid="1142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427"/>
                                        </p:tgtEl>
                                        <p:attrNameLst>
                                          <p:attrName>fillcolor</p:attrName>
                                        </p:attrNameLst>
                                      </p:cBhvr>
                                      <p:tavLst>
                                        <p:tav tm="0">
                                          <p:val>
                                            <p:clrVal>
                                              <a:schemeClr val="accent2"/>
                                            </p:clrVal>
                                          </p:val>
                                        </p:tav>
                                        <p:tav tm="50000">
                                          <p:val>
                                            <p:clrVal>
                                              <a:schemeClr val="hlink"/>
                                            </p:clrVal>
                                          </p:val>
                                        </p:tav>
                                      </p:tavLst>
                                    </p:anim>
                                    <p:set>
                                      <p:cBhvr>
                                        <p:cTn id="9" dur="80"/>
                                        <p:tgtEl>
                                          <p:spTgt spid="1142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iterate type="lt">
                                    <p:tmPct val="5000"/>
                                  </p:iterate>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2743200" y="395288"/>
            <a:ext cx="2286000" cy="461962"/>
          </a:xfrm>
          <a:prstGeom prst="rect">
            <a:avLst/>
          </a:prstGeom>
          <a:noFill/>
          <a:ln w="9525">
            <a:noFill/>
            <a:miter lim="800000"/>
            <a:headEnd/>
            <a:tailEnd/>
          </a:ln>
        </p:spPr>
        <p:txBody>
          <a:bodyPr>
            <a:spAutoFit/>
          </a:bodyPr>
          <a:lstStyle/>
          <a:p>
            <a:pPr>
              <a:spcBef>
                <a:spcPct val="50000"/>
              </a:spcBef>
            </a:pPr>
            <a:r>
              <a:rPr lang="en-US" sz="2000" u="sng">
                <a:solidFill>
                  <a:srgbClr val="FF0066"/>
                </a:solidFill>
                <a:latin typeface="Arial" charset="0"/>
              </a:rPr>
              <a:t>KHOA HỌC</a:t>
            </a:r>
            <a:r>
              <a:rPr lang="en-US" sz="2400">
                <a:solidFill>
                  <a:srgbClr val="FF0066"/>
                </a:solidFill>
                <a:latin typeface="Arial" charset="0"/>
              </a:rPr>
              <a:t>:</a:t>
            </a:r>
          </a:p>
        </p:txBody>
      </p:sp>
      <p:sp>
        <p:nvSpPr>
          <p:cNvPr id="18435" name="Text Box 4"/>
          <p:cNvSpPr txBox="1">
            <a:spLocks noChangeArrowheads="1"/>
          </p:cNvSpPr>
          <p:nvPr/>
        </p:nvSpPr>
        <p:spPr bwMode="auto">
          <a:xfrm>
            <a:off x="4876800" y="381000"/>
            <a:ext cx="2743200" cy="461963"/>
          </a:xfrm>
          <a:prstGeom prst="rect">
            <a:avLst/>
          </a:prstGeom>
          <a:noFill/>
          <a:ln w="9525">
            <a:noFill/>
            <a:miter lim="800000"/>
            <a:headEnd/>
            <a:tailEnd/>
          </a:ln>
        </p:spPr>
        <p:txBody>
          <a:bodyPr>
            <a:spAutoFit/>
          </a:bodyPr>
          <a:lstStyle/>
          <a:p>
            <a:pPr>
              <a:spcBef>
                <a:spcPct val="50000"/>
              </a:spcBef>
            </a:pPr>
            <a:r>
              <a:rPr lang="en-US" sz="2400" b="1">
                <a:solidFill>
                  <a:schemeClr val="bg2"/>
                </a:solidFill>
                <a:latin typeface="Arial" charset="0"/>
              </a:rPr>
              <a:t>ÂM THANH</a:t>
            </a:r>
          </a:p>
        </p:txBody>
      </p:sp>
      <p:sp>
        <p:nvSpPr>
          <p:cNvPr id="12293" name="Text Box 5"/>
          <p:cNvSpPr txBox="1">
            <a:spLocks noChangeArrowheads="1"/>
          </p:cNvSpPr>
          <p:nvPr/>
        </p:nvSpPr>
        <p:spPr bwMode="auto">
          <a:xfrm>
            <a:off x="533400" y="838200"/>
            <a:ext cx="8001000" cy="461963"/>
          </a:xfrm>
          <a:prstGeom prst="rect">
            <a:avLst/>
          </a:prstGeom>
          <a:noFill/>
          <a:ln w="9525">
            <a:noFill/>
            <a:miter lim="800000"/>
            <a:headEnd/>
            <a:tailEnd/>
          </a:ln>
        </p:spPr>
        <p:txBody>
          <a:bodyPr>
            <a:spAutoFit/>
          </a:bodyPr>
          <a:lstStyle/>
          <a:p>
            <a:pPr>
              <a:spcBef>
                <a:spcPct val="50000"/>
              </a:spcBef>
            </a:pPr>
            <a:r>
              <a:rPr lang="en-US" sz="2400">
                <a:solidFill>
                  <a:srgbClr val="FF0066"/>
                </a:solidFill>
                <a:latin typeface="Arial" charset="0"/>
              </a:rPr>
              <a:t>* Hoạt động 3: Khi nào vật phát ra âm thanh?</a:t>
            </a:r>
          </a:p>
        </p:txBody>
      </p:sp>
      <p:sp>
        <p:nvSpPr>
          <p:cNvPr id="12294" name="Text Box 6"/>
          <p:cNvSpPr txBox="1">
            <a:spLocks noChangeArrowheads="1"/>
          </p:cNvSpPr>
          <p:nvPr/>
        </p:nvSpPr>
        <p:spPr bwMode="auto">
          <a:xfrm>
            <a:off x="533400" y="1295400"/>
            <a:ext cx="8382000" cy="1200150"/>
          </a:xfrm>
          <a:prstGeom prst="rect">
            <a:avLst/>
          </a:prstGeom>
          <a:noFill/>
          <a:ln w="9525">
            <a:noFill/>
            <a:miter lim="800000"/>
            <a:headEnd/>
            <a:tailEnd/>
          </a:ln>
        </p:spPr>
        <p:txBody>
          <a:bodyPr>
            <a:spAutoFit/>
          </a:bodyPr>
          <a:lstStyle/>
          <a:p>
            <a:pPr>
              <a:spcBef>
                <a:spcPct val="50000"/>
              </a:spcBef>
            </a:pPr>
            <a:r>
              <a:rPr lang="en-US" sz="2400">
                <a:solidFill>
                  <a:srgbClr val="FF0066"/>
                </a:solidFill>
                <a:latin typeface="Arial" charset="0"/>
              </a:rPr>
              <a:t>-</a:t>
            </a:r>
            <a:r>
              <a:rPr lang="en-US" sz="2400">
                <a:solidFill>
                  <a:srgbClr val="CC00CC"/>
                </a:solidFill>
                <a:latin typeface="Arial" charset="0"/>
              </a:rPr>
              <a:t> </a:t>
            </a:r>
            <a:r>
              <a:rPr lang="en-US" sz="2400">
                <a:solidFill>
                  <a:srgbClr val="FF0066"/>
                </a:solidFill>
                <a:latin typeface="Arial" charset="0"/>
              </a:rPr>
              <a:t>Thí nghiệm 1</a:t>
            </a:r>
            <a:r>
              <a:rPr lang="en-US" sz="2400">
                <a:solidFill>
                  <a:srgbClr val="CC00CC"/>
                </a:solidFill>
                <a:latin typeface="Arial" charset="0"/>
              </a:rPr>
              <a:t>:</a:t>
            </a:r>
            <a:r>
              <a:rPr lang="en-US" sz="2400">
                <a:latin typeface="Arial" charset="0"/>
              </a:rPr>
              <a:t> </a:t>
            </a:r>
            <a:r>
              <a:rPr lang="en-US" sz="2400">
                <a:solidFill>
                  <a:srgbClr val="CC00CC"/>
                </a:solidFill>
                <a:latin typeface="Arial" charset="0"/>
              </a:rPr>
              <a:t>Rắc một ít hạt gạo lên mặt trống và </a:t>
            </a:r>
            <a:r>
              <a:rPr lang="en-US" sz="2400">
                <a:solidFill>
                  <a:srgbClr val="CC00FF"/>
                </a:solidFill>
                <a:latin typeface="Arial" charset="0"/>
              </a:rPr>
              <a:t>gõ</a:t>
            </a:r>
            <a:r>
              <a:rPr lang="en-US" sz="2400">
                <a:solidFill>
                  <a:srgbClr val="CC00CC"/>
                </a:solidFill>
                <a:latin typeface="Arial" charset="0"/>
              </a:rPr>
              <a:t> trống. </a:t>
            </a:r>
            <a:r>
              <a:rPr lang="en-US" sz="2400" i="1">
                <a:solidFill>
                  <a:srgbClr val="CC00CC"/>
                </a:solidFill>
                <a:latin typeface="Arial" charset="0"/>
              </a:rPr>
              <a:t>(Hoạt động nhóm 4: Làm thí nghiệm, trao đổi và trả lời câu hỏi):</a:t>
            </a:r>
          </a:p>
        </p:txBody>
      </p:sp>
      <p:sp>
        <p:nvSpPr>
          <p:cNvPr id="12295" name="Text Box 7"/>
          <p:cNvSpPr txBox="1">
            <a:spLocks noChangeArrowheads="1"/>
          </p:cNvSpPr>
          <p:nvPr/>
        </p:nvSpPr>
        <p:spPr bwMode="auto">
          <a:xfrm>
            <a:off x="609600" y="2667000"/>
            <a:ext cx="8305800" cy="3232150"/>
          </a:xfrm>
          <a:prstGeom prst="rect">
            <a:avLst/>
          </a:prstGeom>
          <a:noFill/>
          <a:ln w="9525">
            <a:noFill/>
            <a:miter lim="800000"/>
            <a:headEnd/>
            <a:tailEnd/>
          </a:ln>
        </p:spPr>
        <p:txBody>
          <a:bodyPr>
            <a:spAutoFit/>
          </a:bodyPr>
          <a:lstStyle/>
          <a:p>
            <a:pPr>
              <a:spcBef>
                <a:spcPct val="50000"/>
              </a:spcBef>
            </a:pPr>
            <a:r>
              <a:rPr lang="en-US" sz="2400">
                <a:solidFill>
                  <a:srgbClr val="CC00CC"/>
                </a:solidFill>
                <a:latin typeface="Arial" charset="0"/>
              </a:rPr>
              <a:t>- Khi rắc hạt gạo lên mặt trống mà không gõ thì mặt trống như thế nào?</a:t>
            </a:r>
          </a:p>
          <a:p>
            <a:pPr>
              <a:spcBef>
                <a:spcPct val="50000"/>
              </a:spcBef>
            </a:pPr>
            <a:r>
              <a:rPr lang="en-US" sz="2400">
                <a:solidFill>
                  <a:srgbClr val="CC00CC"/>
                </a:solidFill>
                <a:latin typeface="Arial" charset="0"/>
              </a:rPr>
              <a:t>- Khi rắc gạo và gõ lên mặt trống, mặt trốngcó rung động không? Các hạt gạo chuyển động như thế nào?</a:t>
            </a:r>
          </a:p>
          <a:p>
            <a:pPr>
              <a:spcBef>
                <a:spcPct val="50000"/>
              </a:spcBef>
            </a:pPr>
            <a:r>
              <a:rPr lang="en-US" sz="2400">
                <a:solidFill>
                  <a:srgbClr val="CC00CC"/>
                </a:solidFill>
                <a:latin typeface="Arial" charset="0"/>
              </a:rPr>
              <a:t>- Khi gõ mạnh hơn thì các hạt gạo chuyển động như thế nào?</a:t>
            </a:r>
          </a:p>
          <a:p>
            <a:pPr>
              <a:spcBef>
                <a:spcPct val="50000"/>
              </a:spcBef>
            </a:pPr>
            <a:r>
              <a:rPr lang="en-US" sz="2400">
                <a:solidFill>
                  <a:srgbClr val="CC00CC"/>
                </a:solidFill>
                <a:latin typeface="Arial" charset="0"/>
              </a:rPr>
              <a:t>- Khi đặt tay lên mặt trống đang rung thì có hiện tượng gì?</a:t>
            </a:r>
          </a:p>
        </p:txBody>
      </p:sp>
      <p:sp>
        <p:nvSpPr>
          <p:cNvPr id="12296" name="AutoShape 8"/>
          <p:cNvSpPr>
            <a:spLocks noChangeArrowheads="1"/>
          </p:cNvSpPr>
          <p:nvPr/>
        </p:nvSpPr>
        <p:spPr bwMode="auto">
          <a:xfrm>
            <a:off x="838200" y="914400"/>
            <a:ext cx="7924800" cy="1524000"/>
          </a:xfrm>
          <a:prstGeom prst="wedgeRoundRectCallout">
            <a:avLst>
              <a:gd name="adj1" fmla="val -44954"/>
              <a:gd name="adj2" fmla="val 77708"/>
              <a:gd name="adj3" fmla="val 16667"/>
            </a:avLst>
          </a:prstGeom>
          <a:solidFill>
            <a:schemeClr val="bg1"/>
          </a:solidFill>
          <a:ln w="9525">
            <a:solidFill>
              <a:srgbClr val="FF3300"/>
            </a:solidFill>
            <a:miter lim="800000"/>
            <a:headEnd/>
            <a:tailEnd/>
          </a:ln>
        </p:spPr>
        <p:txBody>
          <a:bodyPr/>
          <a:lstStyle/>
          <a:p>
            <a:r>
              <a:rPr lang="en-US" sz="2400">
                <a:latin typeface="Arial" charset="0"/>
              </a:rPr>
              <a:t>Khi rắc gạo lên mặt trống mà không gõ thì mặt trống không rung, các hạt gạo không chuyển động.</a:t>
            </a:r>
          </a:p>
        </p:txBody>
      </p:sp>
      <p:sp>
        <p:nvSpPr>
          <p:cNvPr id="12297" name="AutoShape 9"/>
          <p:cNvSpPr>
            <a:spLocks noChangeArrowheads="1"/>
          </p:cNvSpPr>
          <p:nvPr/>
        </p:nvSpPr>
        <p:spPr bwMode="auto">
          <a:xfrm>
            <a:off x="762000" y="1828800"/>
            <a:ext cx="7924800" cy="1524000"/>
          </a:xfrm>
          <a:prstGeom prst="wedgeRoundRectCallout">
            <a:avLst>
              <a:gd name="adj1" fmla="val -43931"/>
              <a:gd name="adj2" fmla="val 90000"/>
              <a:gd name="adj3" fmla="val 16667"/>
            </a:avLst>
          </a:prstGeom>
          <a:solidFill>
            <a:schemeClr val="bg1"/>
          </a:solidFill>
          <a:ln w="9525">
            <a:solidFill>
              <a:srgbClr val="FF3300"/>
            </a:solidFill>
            <a:miter lim="800000"/>
            <a:headEnd/>
            <a:tailEnd/>
          </a:ln>
        </p:spPr>
        <p:txBody>
          <a:bodyPr/>
          <a:lstStyle/>
          <a:p>
            <a:r>
              <a:rPr lang="en-US" sz="2400">
                <a:latin typeface="Arial" charset="0"/>
              </a:rPr>
              <a:t>Khi rắc gạo lên mặt trống và gõ lên mặt trống, ta thấy mặt trống rung lên, các hạt gạo chuyển động nảy lên và rơi xuống vị trí khác và trống kêu.</a:t>
            </a:r>
          </a:p>
        </p:txBody>
      </p:sp>
      <p:sp>
        <p:nvSpPr>
          <p:cNvPr id="12298" name="AutoShape 10"/>
          <p:cNvSpPr>
            <a:spLocks noChangeArrowheads="1"/>
          </p:cNvSpPr>
          <p:nvPr/>
        </p:nvSpPr>
        <p:spPr bwMode="auto">
          <a:xfrm>
            <a:off x="990600" y="3352800"/>
            <a:ext cx="7924800" cy="1143000"/>
          </a:xfrm>
          <a:prstGeom prst="wedgeRoundRectCallout">
            <a:avLst>
              <a:gd name="adj1" fmla="val -45352"/>
              <a:gd name="adj2" fmla="val 109861"/>
              <a:gd name="adj3" fmla="val 16667"/>
            </a:avLst>
          </a:prstGeom>
          <a:solidFill>
            <a:schemeClr val="bg1"/>
          </a:solidFill>
          <a:ln w="9525">
            <a:solidFill>
              <a:srgbClr val="FF3300"/>
            </a:solidFill>
            <a:miter lim="800000"/>
            <a:headEnd/>
            <a:tailEnd/>
          </a:ln>
        </p:spPr>
        <p:txBody>
          <a:bodyPr/>
          <a:lstStyle/>
          <a:p>
            <a:r>
              <a:rPr lang="en-US" sz="2400">
                <a:latin typeface="Arial" charset="0"/>
              </a:rPr>
              <a:t>Khi gõ mạnh hơn thì các hạt gạo chuyển động mạnh hơn, trống kêu to hơn.</a:t>
            </a:r>
          </a:p>
        </p:txBody>
      </p:sp>
      <p:sp>
        <p:nvSpPr>
          <p:cNvPr id="12299" name="AutoShape 11"/>
          <p:cNvSpPr>
            <a:spLocks noChangeArrowheads="1"/>
          </p:cNvSpPr>
          <p:nvPr/>
        </p:nvSpPr>
        <p:spPr bwMode="auto">
          <a:xfrm>
            <a:off x="838200" y="4724400"/>
            <a:ext cx="7924800" cy="1143000"/>
          </a:xfrm>
          <a:prstGeom prst="wedgeRoundRectCallout">
            <a:avLst>
              <a:gd name="adj1" fmla="val -45352"/>
              <a:gd name="adj2" fmla="val 83194"/>
              <a:gd name="adj3" fmla="val 16667"/>
            </a:avLst>
          </a:prstGeom>
          <a:solidFill>
            <a:schemeClr val="bg1"/>
          </a:solidFill>
          <a:ln w="9525">
            <a:solidFill>
              <a:srgbClr val="FF3300"/>
            </a:solidFill>
            <a:miter lim="800000"/>
            <a:headEnd/>
            <a:tailEnd/>
          </a:ln>
        </p:spPr>
        <p:txBody>
          <a:bodyPr/>
          <a:lstStyle/>
          <a:p>
            <a:r>
              <a:rPr lang="en-US" sz="2400">
                <a:latin typeface="Arial" charset="0"/>
              </a:rPr>
              <a:t>Khi đặt tay lên mặt trống đang rung thì mặt trống không rung và trống không kêu nữa.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2293"/>
                                        </p:tgtEl>
                                        <p:attrNameLst>
                                          <p:attrName>style.visibility</p:attrName>
                                        </p:attrNameLst>
                                      </p:cBhvr>
                                      <p:to>
                                        <p:strVal val="visible"/>
                                      </p:to>
                                    </p:set>
                                    <p:anim calcmode="discrete" valueType="clr">
                                      <p:cBhvr override="childStyle">
                                        <p:cTn id="7" dur="80"/>
                                        <p:tgtEl>
                                          <p:spTgt spid="1229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293"/>
                                        </p:tgtEl>
                                        <p:attrNameLst>
                                          <p:attrName>fillcolor</p:attrName>
                                        </p:attrNameLst>
                                      </p:cBhvr>
                                      <p:tavLst>
                                        <p:tav tm="0">
                                          <p:val>
                                            <p:clrVal>
                                              <a:schemeClr val="accent2"/>
                                            </p:clrVal>
                                          </p:val>
                                        </p:tav>
                                        <p:tav tm="50000">
                                          <p:val>
                                            <p:clrVal>
                                              <a:schemeClr val="hlink"/>
                                            </p:clrVal>
                                          </p:val>
                                        </p:tav>
                                      </p:tavLst>
                                    </p:anim>
                                    <p:set>
                                      <p:cBhvr>
                                        <p:cTn id="9" dur="80"/>
                                        <p:tgtEl>
                                          <p:spTgt spid="12293"/>
                                        </p:tgtEl>
                                        <p:attrNameLst>
                                          <p:attrName>fill.type</p:attrName>
                                        </p:attrNameLst>
                                      </p:cBhvr>
                                      <p:to>
                                        <p:strVal val="solid"/>
                                      </p:to>
                                    </p:set>
                                  </p:childTnLst>
                                </p:cTn>
                              </p:par>
                            </p:childTnLst>
                          </p:cTn>
                        </p:par>
                        <p:par>
                          <p:cTn id="10" fill="hold" nodeType="afterGroup">
                            <p:stCondLst>
                              <p:cond delay="140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2294"/>
                                        </p:tgtEl>
                                        <p:attrNameLst>
                                          <p:attrName>style.visibility</p:attrName>
                                        </p:attrNameLst>
                                      </p:cBhvr>
                                      <p:to>
                                        <p:strVal val="visible"/>
                                      </p:to>
                                    </p:set>
                                    <p:anim calcmode="discrete" valueType="clr">
                                      <p:cBhvr override="childStyle">
                                        <p:cTn id="13" dur="80"/>
                                        <p:tgtEl>
                                          <p:spTgt spid="12294"/>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2294"/>
                                        </p:tgtEl>
                                        <p:attrNameLst>
                                          <p:attrName>fillcolor</p:attrName>
                                        </p:attrNameLst>
                                      </p:cBhvr>
                                      <p:tavLst>
                                        <p:tav tm="0">
                                          <p:val>
                                            <p:clrVal>
                                              <a:schemeClr val="accent2"/>
                                            </p:clrVal>
                                          </p:val>
                                        </p:tav>
                                        <p:tav tm="50000">
                                          <p:val>
                                            <p:clrVal>
                                              <a:schemeClr val="hlink"/>
                                            </p:clrVal>
                                          </p:val>
                                        </p:tav>
                                      </p:tavLst>
                                    </p:anim>
                                    <p:set>
                                      <p:cBhvr>
                                        <p:cTn id="15" dur="80"/>
                                        <p:tgtEl>
                                          <p:spTgt spid="12294"/>
                                        </p:tgtEl>
                                        <p:attrNameLst>
                                          <p:attrName>fill.type</p:attrName>
                                        </p:attrNameLst>
                                      </p:cBhvr>
                                      <p:to>
                                        <p:strVal val="solid"/>
                                      </p:to>
                                    </p:set>
                                  </p:childTnLst>
                                </p:cTn>
                              </p:par>
                            </p:childTnLst>
                          </p:cTn>
                        </p:par>
                        <p:par>
                          <p:cTn id="16" fill="hold" nodeType="afterGroup">
                            <p:stCondLst>
                              <p:cond delay="5360"/>
                            </p:stCondLst>
                            <p:childTnLst>
                              <p:par>
                                <p:cTn id="17" presetID="3" presetClass="entr" presetSubtype="10" fill="hold" grpId="0" nodeType="afterEffect">
                                  <p:stCondLst>
                                    <p:cond delay="0"/>
                                  </p:stCondLst>
                                  <p:childTnLst>
                                    <p:set>
                                      <p:cBhvr>
                                        <p:cTn id="18" dur="1" fill="hold">
                                          <p:stCondLst>
                                            <p:cond delay="0"/>
                                          </p:stCondLst>
                                        </p:cTn>
                                        <p:tgtEl>
                                          <p:spTgt spid="12295"/>
                                        </p:tgtEl>
                                        <p:attrNameLst>
                                          <p:attrName>style.visibility</p:attrName>
                                        </p:attrNameLst>
                                      </p:cBhvr>
                                      <p:to>
                                        <p:strVal val="visible"/>
                                      </p:to>
                                    </p:set>
                                    <p:animEffect transition="in" filter="blinds(horizontal)">
                                      <p:cBhvr>
                                        <p:cTn id="19" dur="500"/>
                                        <p:tgtEl>
                                          <p:spTgt spid="1229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2296"/>
                                        </p:tgtEl>
                                        <p:attrNameLst>
                                          <p:attrName>style.visibility</p:attrName>
                                        </p:attrNameLst>
                                      </p:cBhvr>
                                      <p:to>
                                        <p:strVal val="visible"/>
                                      </p:to>
                                    </p:set>
                                    <p:anim calcmode="discrete" valueType="clr">
                                      <p:cBhvr override="childStyle">
                                        <p:cTn id="24" dur="80"/>
                                        <p:tgtEl>
                                          <p:spTgt spid="12296"/>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2296"/>
                                        </p:tgtEl>
                                        <p:attrNameLst>
                                          <p:attrName>fillcolor</p:attrName>
                                        </p:attrNameLst>
                                      </p:cBhvr>
                                      <p:tavLst>
                                        <p:tav tm="0">
                                          <p:val>
                                            <p:clrVal>
                                              <a:schemeClr val="accent2"/>
                                            </p:clrVal>
                                          </p:val>
                                        </p:tav>
                                        <p:tav tm="50000">
                                          <p:val>
                                            <p:clrVal>
                                              <a:schemeClr val="hlink"/>
                                            </p:clrVal>
                                          </p:val>
                                        </p:tav>
                                      </p:tavLst>
                                    </p:anim>
                                    <p:set>
                                      <p:cBhvr>
                                        <p:cTn id="26" dur="80"/>
                                        <p:tgtEl>
                                          <p:spTgt spid="12296"/>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xit" presetSubtype="10" fill="hold" grpId="1" nodeType="clickEffect">
                                  <p:stCondLst>
                                    <p:cond delay="0"/>
                                  </p:stCondLst>
                                  <p:iterate type="lt">
                                    <p:tmPct val="0"/>
                                  </p:iterate>
                                  <p:childTnLst>
                                    <p:animEffect transition="out" filter="blinds(horizontal)">
                                      <p:cBhvr>
                                        <p:cTn id="30" dur="500"/>
                                        <p:tgtEl>
                                          <p:spTgt spid="12296"/>
                                        </p:tgtEl>
                                      </p:cBhvr>
                                    </p:animEffect>
                                    <p:set>
                                      <p:cBhvr>
                                        <p:cTn id="31" dur="1" fill="hold">
                                          <p:stCondLst>
                                            <p:cond delay="499"/>
                                          </p:stCondLst>
                                        </p:cTn>
                                        <p:tgtEl>
                                          <p:spTgt spid="12296"/>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2297"/>
                                        </p:tgtEl>
                                        <p:attrNameLst>
                                          <p:attrName>style.visibility</p:attrName>
                                        </p:attrNameLst>
                                      </p:cBhvr>
                                      <p:to>
                                        <p:strVal val="visible"/>
                                      </p:to>
                                    </p:set>
                                    <p:anim calcmode="discrete" valueType="clr">
                                      <p:cBhvr override="childStyle">
                                        <p:cTn id="36" dur="80"/>
                                        <p:tgtEl>
                                          <p:spTgt spid="12297"/>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2297"/>
                                        </p:tgtEl>
                                        <p:attrNameLst>
                                          <p:attrName>fillcolor</p:attrName>
                                        </p:attrNameLst>
                                      </p:cBhvr>
                                      <p:tavLst>
                                        <p:tav tm="0">
                                          <p:val>
                                            <p:clrVal>
                                              <a:schemeClr val="accent2"/>
                                            </p:clrVal>
                                          </p:val>
                                        </p:tav>
                                        <p:tav tm="50000">
                                          <p:val>
                                            <p:clrVal>
                                              <a:schemeClr val="hlink"/>
                                            </p:clrVal>
                                          </p:val>
                                        </p:tav>
                                      </p:tavLst>
                                    </p:anim>
                                    <p:set>
                                      <p:cBhvr>
                                        <p:cTn id="38" dur="80"/>
                                        <p:tgtEl>
                                          <p:spTgt spid="12297"/>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xit" presetSubtype="10" fill="hold" grpId="1" nodeType="clickEffect">
                                  <p:stCondLst>
                                    <p:cond delay="0"/>
                                  </p:stCondLst>
                                  <p:iterate type="lt">
                                    <p:tmPct val="0"/>
                                  </p:iterate>
                                  <p:childTnLst>
                                    <p:animEffect transition="out" filter="blinds(horizontal)">
                                      <p:cBhvr>
                                        <p:cTn id="42" dur="500"/>
                                        <p:tgtEl>
                                          <p:spTgt spid="12297"/>
                                        </p:tgtEl>
                                      </p:cBhvr>
                                    </p:animEffect>
                                    <p:set>
                                      <p:cBhvr>
                                        <p:cTn id="43" dur="1" fill="hold">
                                          <p:stCondLst>
                                            <p:cond delay="499"/>
                                          </p:stCondLst>
                                        </p:cTn>
                                        <p:tgtEl>
                                          <p:spTgt spid="12297"/>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12298"/>
                                        </p:tgtEl>
                                        <p:attrNameLst>
                                          <p:attrName>style.visibility</p:attrName>
                                        </p:attrNameLst>
                                      </p:cBhvr>
                                      <p:to>
                                        <p:strVal val="visible"/>
                                      </p:to>
                                    </p:set>
                                    <p:anim calcmode="discrete" valueType="clr">
                                      <p:cBhvr override="childStyle">
                                        <p:cTn id="48" dur="80"/>
                                        <p:tgtEl>
                                          <p:spTgt spid="12298"/>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12298"/>
                                        </p:tgtEl>
                                        <p:attrNameLst>
                                          <p:attrName>fillcolor</p:attrName>
                                        </p:attrNameLst>
                                      </p:cBhvr>
                                      <p:tavLst>
                                        <p:tav tm="0">
                                          <p:val>
                                            <p:clrVal>
                                              <a:schemeClr val="accent2"/>
                                            </p:clrVal>
                                          </p:val>
                                        </p:tav>
                                        <p:tav tm="50000">
                                          <p:val>
                                            <p:clrVal>
                                              <a:schemeClr val="hlink"/>
                                            </p:clrVal>
                                          </p:val>
                                        </p:tav>
                                      </p:tavLst>
                                    </p:anim>
                                    <p:set>
                                      <p:cBhvr>
                                        <p:cTn id="50" dur="80"/>
                                        <p:tgtEl>
                                          <p:spTgt spid="12298"/>
                                        </p:tgtEl>
                                        <p:attrNameLst>
                                          <p:attrName>fill.type</p:attrName>
                                        </p:attrNameLst>
                                      </p:cBhvr>
                                      <p:to>
                                        <p:strVal val="solid"/>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xit" presetSubtype="10" fill="hold" grpId="1" nodeType="clickEffect">
                                  <p:stCondLst>
                                    <p:cond delay="0"/>
                                  </p:stCondLst>
                                  <p:iterate type="lt">
                                    <p:tmPct val="0"/>
                                  </p:iterate>
                                  <p:childTnLst>
                                    <p:animEffect transition="out" filter="blinds(horizontal)">
                                      <p:cBhvr>
                                        <p:cTn id="54" dur="500"/>
                                        <p:tgtEl>
                                          <p:spTgt spid="12298"/>
                                        </p:tgtEl>
                                      </p:cBhvr>
                                    </p:animEffect>
                                    <p:set>
                                      <p:cBhvr>
                                        <p:cTn id="55" dur="1" fill="hold">
                                          <p:stCondLst>
                                            <p:cond delay="499"/>
                                          </p:stCondLst>
                                        </p:cTn>
                                        <p:tgtEl>
                                          <p:spTgt spid="12298"/>
                                        </p:tgtEl>
                                        <p:attrNameLst>
                                          <p:attrName>style.visibility</p:attrName>
                                        </p:attrNameLst>
                                      </p:cBhvr>
                                      <p:to>
                                        <p:strVal val="hidden"/>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27" presetClass="entr" presetSubtype="0" fill="hold" grpId="0" nodeType="clickEffect">
                                  <p:stCondLst>
                                    <p:cond delay="0"/>
                                  </p:stCondLst>
                                  <p:iterate type="lt">
                                    <p:tmPct val="50000"/>
                                  </p:iterate>
                                  <p:childTnLst>
                                    <p:set>
                                      <p:cBhvr>
                                        <p:cTn id="59" dur="1" fill="hold">
                                          <p:stCondLst>
                                            <p:cond delay="0"/>
                                          </p:stCondLst>
                                        </p:cTn>
                                        <p:tgtEl>
                                          <p:spTgt spid="12299"/>
                                        </p:tgtEl>
                                        <p:attrNameLst>
                                          <p:attrName>style.visibility</p:attrName>
                                        </p:attrNameLst>
                                      </p:cBhvr>
                                      <p:to>
                                        <p:strVal val="visible"/>
                                      </p:to>
                                    </p:set>
                                    <p:anim calcmode="discrete" valueType="clr">
                                      <p:cBhvr override="childStyle">
                                        <p:cTn id="60" dur="80"/>
                                        <p:tgtEl>
                                          <p:spTgt spid="12299"/>
                                        </p:tgtEl>
                                        <p:attrNameLst>
                                          <p:attrName>style.color</p:attrName>
                                        </p:attrNameLst>
                                      </p:cBhvr>
                                      <p:tavLst>
                                        <p:tav tm="0">
                                          <p:val>
                                            <p:clrVal>
                                              <a:schemeClr val="accent2"/>
                                            </p:clrVal>
                                          </p:val>
                                        </p:tav>
                                        <p:tav tm="50000">
                                          <p:val>
                                            <p:clrVal>
                                              <a:schemeClr val="hlink"/>
                                            </p:clrVal>
                                          </p:val>
                                        </p:tav>
                                      </p:tavLst>
                                    </p:anim>
                                    <p:anim calcmode="discrete" valueType="clr">
                                      <p:cBhvr>
                                        <p:cTn id="61" dur="80"/>
                                        <p:tgtEl>
                                          <p:spTgt spid="12299"/>
                                        </p:tgtEl>
                                        <p:attrNameLst>
                                          <p:attrName>fillcolor</p:attrName>
                                        </p:attrNameLst>
                                      </p:cBhvr>
                                      <p:tavLst>
                                        <p:tav tm="0">
                                          <p:val>
                                            <p:clrVal>
                                              <a:schemeClr val="accent2"/>
                                            </p:clrVal>
                                          </p:val>
                                        </p:tav>
                                        <p:tav tm="50000">
                                          <p:val>
                                            <p:clrVal>
                                              <a:schemeClr val="hlink"/>
                                            </p:clrVal>
                                          </p:val>
                                        </p:tav>
                                      </p:tavLst>
                                    </p:anim>
                                    <p:set>
                                      <p:cBhvr>
                                        <p:cTn id="62" dur="80"/>
                                        <p:tgtEl>
                                          <p:spTgt spid="12299"/>
                                        </p:tgtEl>
                                        <p:attrNameLst>
                                          <p:attrName>fill.type</p:attrName>
                                        </p:attrNameLst>
                                      </p:cBhvr>
                                      <p:to>
                                        <p:strVal val="solid"/>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xit" presetSubtype="10" fill="hold" grpId="1" nodeType="clickEffect">
                                  <p:stCondLst>
                                    <p:cond delay="0"/>
                                  </p:stCondLst>
                                  <p:iterate type="lt">
                                    <p:tmPct val="0"/>
                                  </p:iterate>
                                  <p:childTnLst>
                                    <p:animEffect transition="out" filter="blinds(horizontal)">
                                      <p:cBhvr>
                                        <p:cTn id="66" dur="500"/>
                                        <p:tgtEl>
                                          <p:spTgt spid="12299"/>
                                        </p:tgtEl>
                                      </p:cBhvr>
                                    </p:animEffect>
                                    <p:set>
                                      <p:cBhvr>
                                        <p:cTn id="67" dur="1" fill="hold">
                                          <p:stCondLst>
                                            <p:cond delay="499"/>
                                          </p:stCondLst>
                                        </p:cTn>
                                        <p:tgtEl>
                                          <p:spTgt spid="1229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P spid="12294" grpId="0"/>
      <p:bldP spid="12295" grpId="0"/>
      <p:bldP spid="12296" grpId="0" animBg="1"/>
      <p:bldP spid="12296" grpId="1" animBg="1"/>
      <p:bldP spid="12297" grpId="0" animBg="1"/>
      <p:bldP spid="12297" grpId="1" animBg="1"/>
      <p:bldP spid="12298" grpId="0" animBg="1"/>
      <p:bldP spid="12298" grpId="1" animBg="1"/>
      <p:bldP spid="12299" grpId="0" animBg="1"/>
      <p:bldP spid="1229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2590800" y="914400"/>
            <a:ext cx="2286000" cy="461963"/>
          </a:xfrm>
          <a:prstGeom prst="rect">
            <a:avLst/>
          </a:prstGeom>
          <a:noFill/>
          <a:ln w="9525">
            <a:noFill/>
            <a:miter lim="800000"/>
            <a:headEnd/>
            <a:tailEnd/>
          </a:ln>
        </p:spPr>
        <p:txBody>
          <a:bodyPr>
            <a:spAutoFit/>
          </a:bodyPr>
          <a:lstStyle/>
          <a:p>
            <a:pPr>
              <a:spcBef>
                <a:spcPct val="50000"/>
              </a:spcBef>
            </a:pPr>
            <a:r>
              <a:rPr lang="en-US" sz="2400">
                <a:solidFill>
                  <a:srgbClr val="FF0066"/>
                </a:solidFill>
                <a:latin typeface="Arial" charset="0"/>
              </a:rPr>
              <a:t>KHOA HỌC:</a:t>
            </a:r>
          </a:p>
        </p:txBody>
      </p:sp>
      <p:sp>
        <p:nvSpPr>
          <p:cNvPr id="19459" name="Text Box 4"/>
          <p:cNvSpPr txBox="1">
            <a:spLocks noChangeArrowheads="1"/>
          </p:cNvSpPr>
          <p:nvPr/>
        </p:nvSpPr>
        <p:spPr bwMode="auto">
          <a:xfrm>
            <a:off x="4724400" y="928688"/>
            <a:ext cx="2133600" cy="461962"/>
          </a:xfrm>
          <a:prstGeom prst="rect">
            <a:avLst/>
          </a:prstGeom>
          <a:noFill/>
          <a:ln w="9525">
            <a:noFill/>
            <a:miter lim="800000"/>
            <a:headEnd/>
            <a:tailEnd/>
          </a:ln>
        </p:spPr>
        <p:txBody>
          <a:bodyPr>
            <a:spAutoFit/>
          </a:bodyPr>
          <a:lstStyle/>
          <a:p>
            <a:pPr>
              <a:spcBef>
                <a:spcPct val="50000"/>
              </a:spcBef>
            </a:pPr>
            <a:r>
              <a:rPr lang="en-US" sz="2400">
                <a:solidFill>
                  <a:schemeClr val="bg2"/>
                </a:solidFill>
                <a:latin typeface="Arial" charset="0"/>
              </a:rPr>
              <a:t>ÂM THANH</a:t>
            </a:r>
          </a:p>
        </p:txBody>
      </p:sp>
      <p:sp>
        <p:nvSpPr>
          <p:cNvPr id="13317" name="Text Box 5"/>
          <p:cNvSpPr txBox="1">
            <a:spLocks noChangeArrowheads="1"/>
          </p:cNvSpPr>
          <p:nvPr/>
        </p:nvSpPr>
        <p:spPr bwMode="auto">
          <a:xfrm>
            <a:off x="304800" y="1371600"/>
            <a:ext cx="8534400" cy="1384300"/>
          </a:xfrm>
          <a:prstGeom prst="rect">
            <a:avLst/>
          </a:prstGeom>
          <a:noFill/>
          <a:ln w="9525">
            <a:noFill/>
            <a:miter lim="800000"/>
            <a:headEnd/>
            <a:tailEnd/>
          </a:ln>
        </p:spPr>
        <p:txBody>
          <a:bodyPr>
            <a:spAutoFit/>
          </a:bodyPr>
          <a:lstStyle/>
          <a:p>
            <a:pPr>
              <a:spcBef>
                <a:spcPct val="50000"/>
              </a:spcBef>
              <a:buFontTx/>
              <a:buChar char="-"/>
            </a:pPr>
            <a:r>
              <a:rPr lang="en-US" sz="2400">
                <a:solidFill>
                  <a:srgbClr val="FF3300"/>
                </a:solidFill>
                <a:latin typeface="Arial" charset="0"/>
              </a:rPr>
              <a:t>Thí nghiệm 2:</a:t>
            </a:r>
          </a:p>
          <a:p>
            <a:pPr>
              <a:spcBef>
                <a:spcPct val="50000"/>
              </a:spcBef>
            </a:pPr>
            <a:r>
              <a:rPr lang="en-US" sz="2400">
                <a:latin typeface="Arial" charset="0"/>
              </a:rPr>
              <a:t>+ Dùng tay bật dây đàn, quan sát hiện tượng xảy ra, sau đó đặt tay lên dây đàn và cũng quan sát hiện tượng xảy ra</a:t>
            </a:r>
            <a:r>
              <a:rPr lang="en-US" sz="2400">
                <a:solidFill>
                  <a:srgbClr val="CC00FF"/>
                </a:solidFill>
                <a:latin typeface="Arial" charset="0"/>
              </a:rPr>
              <a:t>.</a:t>
            </a:r>
          </a:p>
        </p:txBody>
      </p:sp>
      <p:sp>
        <p:nvSpPr>
          <p:cNvPr id="13318" name="Text Box 6"/>
          <p:cNvSpPr txBox="1">
            <a:spLocks noChangeArrowheads="1"/>
          </p:cNvSpPr>
          <p:nvPr/>
        </p:nvSpPr>
        <p:spPr bwMode="auto">
          <a:xfrm>
            <a:off x="304800" y="3124200"/>
            <a:ext cx="8153400" cy="1600200"/>
          </a:xfrm>
          <a:prstGeom prst="rect">
            <a:avLst/>
          </a:prstGeom>
          <a:noFill/>
          <a:ln w="9525">
            <a:noFill/>
            <a:miter lim="800000"/>
            <a:headEnd/>
            <a:tailEnd/>
          </a:ln>
        </p:spPr>
        <p:txBody>
          <a:bodyPr>
            <a:spAutoFit/>
          </a:bodyPr>
          <a:lstStyle/>
          <a:p>
            <a:pPr>
              <a:spcBef>
                <a:spcPct val="50000"/>
              </a:spcBef>
            </a:pPr>
            <a:r>
              <a:rPr lang="en-US" sz="2800">
                <a:solidFill>
                  <a:srgbClr val="CC00CC"/>
                </a:solidFill>
                <a:latin typeface="Arial" charset="0"/>
              </a:rPr>
              <a:t>+ Đặt tay vào yết hầu mình và cùng nói đồng thanh: </a:t>
            </a:r>
          </a:p>
          <a:p>
            <a:pPr>
              <a:spcBef>
                <a:spcPct val="50000"/>
              </a:spcBef>
            </a:pPr>
            <a:r>
              <a:rPr lang="en-US" sz="2800">
                <a:solidFill>
                  <a:srgbClr val="CC00CC"/>
                </a:solidFill>
                <a:latin typeface="Arial" charset="0"/>
              </a:rPr>
              <a:t>                           “</a:t>
            </a:r>
            <a:r>
              <a:rPr lang="en-US" sz="2800" i="1">
                <a:solidFill>
                  <a:srgbClr val="00E4A8"/>
                </a:solidFill>
                <a:latin typeface="Arial" charset="0"/>
              </a:rPr>
              <a:t>Em yêu Khoa học</a:t>
            </a:r>
            <a:r>
              <a:rPr lang="en-US" sz="2800">
                <a:solidFill>
                  <a:srgbClr val="CC00CC"/>
                </a:solidFill>
                <a:latin typeface="Arial" charset="0"/>
              </a:rPr>
              <a:t>”</a:t>
            </a:r>
          </a:p>
        </p:txBody>
      </p:sp>
      <p:sp>
        <p:nvSpPr>
          <p:cNvPr id="13319" name="AutoShape 7"/>
          <p:cNvSpPr>
            <a:spLocks noChangeArrowheads="1"/>
          </p:cNvSpPr>
          <p:nvPr/>
        </p:nvSpPr>
        <p:spPr bwMode="auto">
          <a:xfrm>
            <a:off x="1905000" y="3048000"/>
            <a:ext cx="6019800" cy="1371600"/>
          </a:xfrm>
          <a:prstGeom prst="wedgeRoundRectCallout">
            <a:avLst>
              <a:gd name="adj1" fmla="val -45014"/>
              <a:gd name="adj2" fmla="val -72222"/>
              <a:gd name="adj3" fmla="val 16667"/>
            </a:avLst>
          </a:prstGeom>
          <a:solidFill>
            <a:schemeClr val="bg1"/>
          </a:solidFill>
          <a:ln w="9525">
            <a:solidFill>
              <a:srgbClr val="FF3300"/>
            </a:solidFill>
            <a:miter lim="800000"/>
            <a:headEnd/>
            <a:tailEnd/>
          </a:ln>
        </p:spPr>
        <p:txBody>
          <a:bodyPr/>
          <a:lstStyle/>
          <a:p>
            <a:pPr algn="ctr"/>
            <a:r>
              <a:rPr lang="en-US" sz="2800">
                <a:solidFill>
                  <a:srgbClr val="CC00FF"/>
                </a:solidFill>
                <a:latin typeface="Arial" charset="0"/>
              </a:rPr>
              <a:t>? Khi dùng tay bật dây đàn, hiện tượng gì xảy ra?</a:t>
            </a:r>
          </a:p>
        </p:txBody>
      </p:sp>
      <p:sp>
        <p:nvSpPr>
          <p:cNvPr id="13320" name="AutoShape 8"/>
          <p:cNvSpPr>
            <a:spLocks noChangeArrowheads="1"/>
          </p:cNvSpPr>
          <p:nvPr/>
        </p:nvSpPr>
        <p:spPr bwMode="auto">
          <a:xfrm>
            <a:off x="1905000" y="609600"/>
            <a:ext cx="6019800" cy="1371600"/>
          </a:xfrm>
          <a:prstGeom prst="wedgeRoundRectCallout">
            <a:avLst>
              <a:gd name="adj1" fmla="val -41218"/>
              <a:gd name="adj2" fmla="val 88889"/>
              <a:gd name="adj3" fmla="val 16667"/>
            </a:avLst>
          </a:prstGeom>
          <a:solidFill>
            <a:schemeClr val="bg1"/>
          </a:solidFill>
          <a:ln w="9525">
            <a:solidFill>
              <a:srgbClr val="FF3300"/>
            </a:solidFill>
            <a:miter lim="800000"/>
            <a:headEnd/>
            <a:tailEnd/>
          </a:ln>
        </p:spPr>
        <p:txBody>
          <a:bodyPr/>
          <a:lstStyle/>
          <a:p>
            <a:pPr algn="ctr"/>
            <a:r>
              <a:rPr lang="en-US" sz="2800">
                <a:solidFill>
                  <a:srgbClr val="CC00FF"/>
                </a:solidFill>
                <a:latin typeface="Arial" charset="0"/>
              </a:rPr>
              <a:t>? Khi dùng tay </a:t>
            </a:r>
            <a:r>
              <a:rPr lang="en-US" sz="2400">
                <a:solidFill>
                  <a:srgbClr val="CC00FF"/>
                </a:solidFill>
                <a:latin typeface="Arial" charset="0"/>
              </a:rPr>
              <a:t>đặt lên</a:t>
            </a:r>
            <a:r>
              <a:rPr lang="en-US" sz="2800">
                <a:solidFill>
                  <a:srgbClr val="CC00FF"/>
                </a:solidFill>
                <a:latin typeface="Arial" charset="0"/>
              </a:rPr>
              <a:t> dây đàn, hiện tượng gì xảy ra?</a:t>
            </a:r>
          </a:p>
        </p:txBody>
      </p:sp>
      <p:sp>
        <p:nvSpPr>
          <p:cNvPr id="13321" name="AutoShape 9"/>
          <p:cNvSpPr>
            <a:spLocks noChangeArrowheads="1"/>
          </p:cNvSpPr>
          <p:nvPr/>
        </p:nvSpPr>
        <p:spPr bwMode="auto">
          <a:xfrm>
            <a:off x="2057400" y="4724400"/>
            <a:ext cx="6019800" cy="1066800"/>
          </a:xfrm>
          <a:prstGeom prst="wedgeRoundRectCallout">
            <a:avLst>
              <a:gd name="adj1" fmla="val -36181"/>
              <a:gd name="adj2" fmla="val -131398"/>
              <a:gd name="adj3" fmla="val 16667"/>
            </a:avLst>
          </a:prstGeom>
          <a:solidFill>
            <a:schemeClr val="bg1"/>
          </a:solidFill>
          <a:ln w="9525">
            <a:solidFill>
              <a:srgbClr val="FF3300"/>
            </a:solidFill>
            <a:miter lim="800000"/>
            <a:headEnd/>
            <a:tailEnd/>
          </a:ln>
        </p:spPr>
        <p:txBody>
          <a:bodyPr/>
          <a:lstStyle/>
          <a:p>
            <a:pPr algn="ctr"/>
            <a:r>
              <a:rPr lang="en-US" sz="2800">
                <a:solidFill>
                  <a:srgbClr val="CC00FF"/>
                </a:solidFill>
                <a:latin typeface="Arial" charset="0"/>
              </a:rPr>
              <a:t>? Khi n</a:t>
            </a:r>
            <a:r>
              <a:rPr lang="en-US" sz="2400">
                <a:solidFill>
                  <a:srgbClr val="CC00FF"/>
                </a:solidFill>
                <a:latin typeface="Arial" charset="0"/>
              </a:rPr>
              <a:t>ói,tay em có cảm giác gì</a:t>
            </a:r>
            <a:r>
              <a:rPr lang="en-US" sz="2800">
                <a:solidFill>
                  <a:srgbClr val="CC00FF"/>
                </a:solidFill>
                <a:latin typeface="Arial" charset="0"/>
              </a:rPr>
              <a:t>?</a:t>
            </a:r>
          </a:p>
        </p:txBody>
      </p:sp>
      <p:pic>
        <p:nvPicPr>
          <p:cNvPr id="19465" name="Picture 10" descr="Frames PPT 014"/>
          <p:cNvPicPr>
            <a:picLocks noChangeAspect="1" noChangeArrowheads="1"/>
          </p:cNvPicPr>
          <p:nvPr/>
        </p:nvPicPr>
        <p:blipFill>
          <a:blip r:embed="rId2"/>
          <a:srcRect/>
          <a:stretch>
            <a:fillRect/>
          </a:stretch>
        </p:blipFill>
        <p:spPr bwMode="auto">
          <a:xfrm>
            <a:off x="0" y="6858000"/>
            <a:ext cx="9144000" cy="76200"/>
          </a:xfrm>
          <a:prstGeom prst="rect">
            <a:avLst/>
          </a:prstGeom>
          <a:noFill/>
          <a:ln w="9525">
            <a:noFill/>
            <a:miter lim="800000"/>
            <a:headEnd/>
            <a:tailEnd/>
          </a:ln>
        </p:spPr>
      </p:pic>
      <p:sp>
        <p:nvSpPr>
          <p:cNvPr id="13323" name="AutoShape 11"/>
          <p:cNvSpPr>
            <a:spLocks noChangeArrowheads="1"/>
          </p:cNvSpPr>
          <p:nvPr/>
        </p:nvSpPr>
        <p:spPr bwMode="auto">
          <a:xfrm>
            <a:off x="2057400" y="2895600"/>
            <a:ext cx="6477000" cy="914400"/>
          </a:xfrm>
          <a:prstGeom prst="wedgeRoundRectCallout">
            <a:avLst>
              <a:gd name="adj1" fmla="val -45366"/>
              <a:gd name="adj2" fmla="val -83333"/>
              <a:gd name="adj3" fmla="val 16667"/>
            </a:avLst>
          </a:prstGeom>
          <a:solidFill>
            <a:schemeClr val="bg1"/>
          </a:solidFill>
          <a:ln w="9525">
            <a:solidFill>
              <a:srgbClr val="FF3300"/>
            </a:solidFill>
            <a:miter lim="800000"/>
            <a:headEnd/>
            <a:tailEnd/>
          </a:ln>
        </p:spPr>
        <p:txBody>
          <a:bodyPr/>
          <a:lstStyle/>
          <a:p>
            <a:pPr algn="ctr"/>
            <a:r>
              <a:rPr lang="en-US" sz="2800">
                <a:latin typeface="Arial" charset="0"/>
              </a:rPr>
              <a:t>Dây đàn rung và phát ra âm thanh</a:t>
            </a:r>
          </a:p>
        </p:txBody>
      </p:sp>
      <p:sp>
        <p:nvSpPr>
          <p:cNvPr id="13324" name="AutoShape 12"/>
          <p:cNvSpPr>
            <a:spLocks noChangeArrowheads="1"/>
          </p:cNvSpPr>
          <p:nvPr/>
        </p:nvSpPr>
        <p:spPr bwMode="auto">
          <a:xfrm>
            <a:off x="1600200" y="381000"/>
            <a:ext cx="6019800" cy="1295400"/>
          </a:xfrm>
          <a:prstGeom prst="wedgeRoundRectCallout">
            <a:avLst>
              <a:gd name="adj1" fmla="val -38685"/>
              <a:gd name="adj2" fmla="val 114704"/>
              <a:gd name="adj3" fmla="val 16667"/>
            </a:avLst>
          </a:prstGeom>
          <a:solidFill>
            <a:schemeClr val="bg1"/>
          </a:solidFill>
          <a:ln w="9525">
            <a:solidFill>
              <a:srgbClr val="FF3300"/>
            </a:solidFill>
            <a:miter lim="800000"/>
            <a:headEnd/>
            <a:tailEnd/>
          </a:ln>
        </p:spPr>
        <p:txBody>
          <a:bodyPr/>
          <a:lstStyle/>
          <a:p>
            <a:pPr algn="ctr"/>
            <a:r>
              <a:rPr lang="en-US" sz="2800">
                <a:latin typeface="Arial" charset="0"/>
              </a:rPr>
              <a:t>D</a:t>
            </a:r>
            <a:r>
              <a:rPr lang="en-US" sz="2400">
                <a:latin typeface="Arial" charset="0"/>
              </a:rPr>
              <a:t>ây đàn không rung nữa và âm thanh cũng mất</a:t>
            </a:r>
          </a:p>
        </p:txBody>
      </p:sp>
      <p:sp>
        <p:nvSpPr>
          <p:cNvPr id="13325" name="AutoShape 13"/>
          <p:cNvSpPr>
            <a:spLocks noChangeArrowheads="1"/>
          </p:cNvSpPr>
          <p:nvPr/>
        </p:nvSpPr>
        <p:spPr bwMode="auto">
          <a:xfrm>
            <a:off x="2209800" y="4191000"/>
            <a:ext cx="6019800" cy="1066800"/>
          </a:xfrm>
          <a:prstGeom prst="wedgeRoundRectCallout">
            <a:avLst>
              <a:gd name="adj1" fmla="val -36181"/>
              <a:gd name="adj2" fmla="val -88542"/>
              <a:gd name="adj3" fmla="val 16667"/>
            </a:avLst>
          </a:prstGeom>
          <a:solidFill>
            <a:schemeClr val="bg1"/>
          </a:solidFill>
          <a:ln w="9525">
            <a:solidFill>
              <a:srgbClr val="FF3300"/>
            </a:solidFill>
            <a:miter lim="800000"/>
            <a:headEnd/>
            <a:tailEnd/>
          </a:ln>
        </p:spPr>
        <p:txBody>
          <a:bodyPr/>
          <a:lstStyle/>
          <a:p>
            <a:pPr algn="ctr"/>
            <a:r>
              <a:rPr lang="en-US" sz="2800">
                <a:latin typeface="Arial" charset="0"/>
              </a:rPr>
              <a:t>Khi nói, dây thanh quản ở cổ rung lên.</a:t>
            </a:r>
          </a:p>
        </p:txBody>
      </p:sp>
      <p:pic>
        <p:nvPicPr>
          <p:cNvPr id="19469" name="Picture 4" descr="POINSET2"/>
          <p:cNvPicPr>
            <a:picLocks noChangeAspect="1" noChangeArrowheads="1"/>
          </p:cNvPicPr>
          <p:nvPr/>
        </p:nvPicPr>
        <p:blipFill>
          <a:blip r:embed="rId3"/>
          <a:srcRect/>
          <a:stretch>
            <a:fillRect/>
          </a:stretch>
        </p:blipFill>
        <p:spPr bwMode="auto">
          <a:xfrm>
            <a:off x="0" y="0"/>
            <a:ext cx="1981200" cy="1973263"/>
          </a:xfrm>
          <a:prstGeom prst="rect">
            <a:avLst/>
          </a:prstGeom>
          <a:noFill/>
          <a:ln w="9525">
            <a:noFill/>
            <a:miter lim="800000"/>
            <a:headEnd/>
            <a:tailEnd/>
          </a:ln>
        </p:spPr>
      </p:pic>
      <p:pic>
        <p:nvPicPr>
          <p:cNvPr id="19470" name="Picture 12" descr="POINSET2"/>
          <p:cNvPicPr>
            <a:picLocks noChangeAspect="1" noChangeArrowheads="1"/>
          </p:cNvPicPr>
          <p:nvPr/>
        </p:nvPicPr>
        <p:blipFill>
          <a:blip r:embed="rId3"/>
          <a:srcRect/>
          <a:stretch>
            <a:fillRect/>
          </a:stretch>
        </p:blipFill>
        <p:spPr bwMode="auto">
          <a:xfrm rot="5400000">
            <a:off x="7166769" y="3969"/>
            <a:ext cx="1981200" cy="1973262"/>
          </a:xfrm>
          <a:prstGeom prst="rect">
            <a:avLst/>
          </a:prstGeom>
          <a:noFill/>
          <a:ln w="9525">
            <a:noFill/>
            <a:miter lim="800000"/>
            <a:headEnd/>
            <a:tailEnd/>
          </a:ln>
        </p:spPr>
      </p:pic>
      <p:pic>
        <p:nvPicPr>
          <p:cNvPr id="19471" name="Picture 11" descr="bar_bar29"/>
          <p:cNvPicPr>
            <a:picLocks noChangeAspect="1" noChangeArrowheads="1"/>
          </p:cNvPicPr>
          <p:nvPr/>
        </p:nvPicPr>
        <p:blipFill>
          <a:blip r:embed="rId4"/>
          <a:srcRect/>
          <a:stretch>
            <a:fillRect/>
          </a:stretch>
        </p:blipFill>
        <p:spPr bwMode="auto">
          <a:xfrm>
            <a:off x="0" y="6324600"/>
            <a:ext cx="9144000" cy="533400"/>
          </a:xfrm>
          <a:prstGeom prst="rect">
            <a:avLst/>
          </a:prstGeom>
          <a:noFill/>
          <a:ln w="9525">
            <a:noFill/>
            <a:miter lim="800000"/>
            <a:headEnd/>
            <a:tailEnd/>
          </a:ln>
        </p:spPr>
      </p:pic>
      <p:pic>
        <p:nvPicPr>
          <p:cNvPr id="19472" name="Picture 11" descr="bar_bar29"/>
          <p:cNvPicPr>
            <a:picLocks noChangeAspect="1" noChangeArrowheads="1"/>
          </p:cNvPicPr>
          <p:nvPr/>
        </p:nvPicPr>
        <p:blipFill>
          <a:blip r:embed="rId4"/>
          <a:srcRect/>
          <a:stretch>
            <a:fillRect/>
          </a:stretch>
        </p:blipFill>
        <p:spPr bwMode="auto">
          <a:xfrm>
            <a:off x="-381000" y="0"/>
            <a:ext cx="9144000" cy="533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17"/>
                                        </p:tgtEl>
                                        <p:attrNameLst>
                                          <p:attrName>style.visibility</p:attrName>
                                        </p:attrNameLst>
                                      </p:cBhvr>
                                      <p:to>
                                        <p:strVal val="visible"/>
                                      </p:to>
                                    </p:set>
                                    <p:anim calcmode="discrete" valueType="clr">
                                      <p:cBhvr override="childStyle">
                                        <p:cTn id="7" dur="80"/>
                                        <p:tgtEl>
                                          <p:spTgt spid="1331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17"/>
                                        </p:tgtEl>
                                        <p:attrNameLst>
                                          <p:attrName>fillcolor</p:attrName>
                                        </p:attrNameLst>
                                      </p:cBhvr>
                                      <p:tavLst>
                                        <p:tav tm="0">
                                          <p:val>
                                            <p:clrVal>
                                              <a:schemeClr val="accent2"/>
                                            </p:clrVal>
                                          </p:val>
                                        </p:tav>
                                        <p:tav tm="50000">
                                          <p:val>
                                            <p:clrVal>
                                              <a:schemeClr val="hlink"/>
                                            </p:clrVal>
                                          </p:val>
                                        </p:tav>
                                      </p:tavLst>
                                    </p:anim>
                                    <p:set>
                                      <p:cBhvr>
                                        <p:cTn id="9" dur="80"/>
                                        <p:tgtEl>
                                          <p:spTgt spid="1331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3319"/>
                                        </p:tgtEl>
                                        <p:attrNameLst>
                                          <p:attrName>style.visibility</p:attrName>
                                        </p:attrNameLst>
                                      </p:cBhvr>
                                      <p:to>
                                        <p:strVal val="visible"/>
                                      </p:to>
                                    </p:set>
                                    <p:anim calcmode="discrete" valueType="clr">
                                      <p:cBhvr override="childStyle">
                                        <p:cTn id="14" dur="80"/>
                                        <p:tgtEl>
                                          <p:spTgt spid="1331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3319"/>
                                        </p:tgtEl>
                                        <p:attrNameLst>
                                          <p:attrName>fillcolor</p:attrName>
                                        </p:attrNameLst>
                                      </p:cBhvr>
                                      <p:tavLst>
                                        <p:tav tm="0">
                                          <p:val>
                                            <p:clrVal>
                                              <a:schemeClr val="accent2"/>
                                            </p:clrVal>
                                          </p:val>
                                        </p:tav>
                                        <p:tav tm="50000">
                                          <p:val>
                                            <p:clrVal>
                                              <a:schemeClr val="hlink"/>
                                            </p:clrVal>
                                          </p:val>
                                        </p:tav>
                                      </p:tavLst>
                                    </p:anim>
                                    <p:set>
                                      <p:cBhvr>
                                        <p:cTn id="16" dur="80"/>
                                        <p:tgtEl>
                                          <p:spTgt spid="1331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xit" presetSubtype="16" fill="hold" grpId="1" nodeType="clickEffect">
                                  <p:stCondLst>
                                    <p:cond delay="0"/>
                                  </p:stCondLst>
                                  <p:iterate type="lt">
                                    <p:tmPct val="0"/>
                                  </p:iterate>
                                  <p:childTnLst>
                                    <p:animEffect transition="out" filter="box(in)">
                                      <p:cBhvr>
                                        <p:cTn id="20" dur="500"/>
                                        <p:tgtEl>
                                          <p:spTgt spid="13319"/>
                                        </p:tgtEl>
                                      </p:cBhvr>
                                    </p:animEffect>
                                    <p:set>
                                      <p:cBhvr>
                                        <p:cTn id="21" dur="1" fill="hold">
                                          <p:stCondLst>
                                            <p:cond delay="499"/>
                                          </p:stCondLst>
                                        </p:cTn>
                                        <p:tgtEl>
                                          <p:spTgt spid="13319"/>
                                        </p:tgtEl>
                                        <p:attrNameLst>
                                          <p:attrName>style.visibility</p:attrName>
                                        </p:attrNameLst>
                                      </p:cBhvr>
                                      <p:to>
                                        <p:strVal val="hidden"/>
                                      </p:to>
                                    </p:set>
                                  </p:childTnLst>
                                </p:cTn>
                              </p:par>
                            </p:childTnLst>
                          </p:cTn>
                        </p:par>
                        <p:par>
                          <p:cTn id="22" fill="hold" nodeType="afterGroup">
                            <p:stCondLst>
                              <p:cond delay="5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3323"/>
                                        </p:tgtEl>
                                        <p:attrNameLst>
                                          <p:attrName>style.visibility</p:attrName>
                                        </p:attrNameLst>
                                      </p:cBhvr>
                                      <p:to>
                                        <p:strVal val="visible"/>
                                      </p:to>
                                    </p:set>
                                    <p:anim calcmode="discrete" valueType="clr">
                                      <p:cBhvr override="childStyle">
                                        <p:cTn id="25" dur="80"/>
                                        <p:tgtEl>
                                          <p:spTgt spid="13323"/>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3323"/>
                                        </p:tgtEl>
                                        <p:attrNameLst>
                                          <p:attrName>fillcolor</p:attrName>
                                        </p:attrNameLst>
                                      </p:cBhvr>
                                      <p:tavLst>
                                        <p:tav tm="0">
                                          <p:val>
                                            <p:clrVal>
                                              <a:schemeClr val="accent2"/>
                                            </p:clrVal>
                                          </p:val>
                                        </p:tav>
                                        <p:tav tm="50000">
                                          <p:val>
                                            <p:clrVal>
                                              <a:schemeClr val="hlink"/>
                                            </p:clrVal>
                                          </p:val>
                                        </p:tav>
                                      </p:tavLst>
                                    </p:anim>
                                    <p:set>
                                      <p:cBhvr>
                                        <p:cTn id="27" dur="80"/>
                                        <p:tgtEl>
                                          <p:spTgt spid="13323"/>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iterate type="lt">
                                    <p:tmPct val="0"/>
                                  </p:iterate>
                                  <p:childTnLst>
                                    <p:animEffect transition="out" filter="box(in)">
                                      <p:cBhvr>
                                        <p:cTn id="31" dur="500"/>
                                        <p:tgtEl>
                                          <p:spTgt spid="13323"/>
                                        </p:tgtEl>
                                      </p:cBhvr>
                                    </p:animEffect>
                                    <p:set>
                                      <p:cBhvr>
                                        <p:cTn id="32" dur="1" fill="hold">
                                          <p:stCondLst>
                                            <p:cond delay="499"/>
                                          </p:stCondLst>
                                        </p:cTn>
                                        <p:tgtEl>
                                          <p:spTgt spid="13323"/>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320"/>
                                        </p:tgtEl>
                                        <p:attrNameLst>
                                          <p:attrName>style.visibility</p:attrName>
                                        </p:attrNameLst>
                                      </p:cBhvr>
                                      <p:to>
                                        <p:strVal val="visible"/>
                                      </p:to>
                                    </p:set>
                                    <p:animEffect transition="in" filter="blinds(horizontal)">
                                      <p:cBhvr>
                                        <p:cTn id="37" dur="500"/>
                                        <p:tgtEl>
                                          <p:spTgt spid="133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xit" presetSubtype="10" fill="hold" grpId="1" nodeType="clickEffect">
                                  <p:stCondLst>
                                    <p:cond delay="0"/>
                                  </p:stCondLst>
                                  <p:childTnLst>
                                    <p:animEffect transition="out" filter="blinds(horizontal)">
                                      <p:cBhvr>
                                        <p:cTn id="41" dur="500"/>
                                        <p:tgtEl>
                                          <p:spTgt spid="13320"/>
                                        </p:tgtEl>
                                      </p:cBhvr>
                                    </p:animEffect>
                                    <p:set>
                                      <p:cBhvr>
                                        <p:cTn id="42" dur="1" fill="hold">
                                          <p:stCondLst>
                                            <p:cond delay="499"/>
                                          </p:stCondLst>
                                        </p:cTn>
                                        <p:tgtEl>
                                          <p:spTgt spid="13320"/>
                                        </p:tgtEl>
                                        <p:attrNameLst>
                                          <p:attrName>style.visibility</p:attrName>
                                        </p:attrNameLst>
                                      </p:cBhvr>
                                      <p:to>
                                        <p:strVal val="hidden"/>
                                      </p:to>
                                    </p:set>
                                  </p:childTnLst>
                                </p:cTn>
                              </p:par>
                            </p:childTnLst>
                          </p:cTn>
                        </p:par>
                        <p:par>
                          <p:cTn id="43" fill="hold" nodeType="afterGroup">
                            <p:stCondLst>
                              <p:cond delay="500"/>
                            </p:stCondLst>
                            <p:childTnLst>
                              <p:par>
                                <p:cTn id="44" presetID="3" presetClass="entr" presetSubtype="10" fill="hold" grpId="0" nodeType="afterEffect">
                                  <p:stCondLst>
                                    <p:cond delay="0"/>
                                  </p:stCondLst>
                                  <p:childTnLst>
                                    <p:set>
                                      <p:cBhvr>
                                        <p:cTn id="45" dur="1" fill="hold">
                                          <p:stCondLst>
                                            <p:cond delay="0"/>
                                          </p:stCondLst>
                                        </p:cTn>
                                        <p:tgtEl>
                                          <p:spTgt spid="13324"/>
                                        </p:tgtEl>
                                        <p:attrNameLst>
                                          <p:attrName>style.visibility</p:attrName>
                                        </p:attrNameLst>
                                      </p:cBhvr>
                                      <p:to>
                                        <p:strVal val="visible"/>
                                      </p:to>
                                    </p:set>
                                    <p:animEffect transition="in" filter="blinds(horizontal)">
                                      <p:cBhvr>
                                        <p:cTn id="46" dur="500"/>
                                        <p:tgtEl>
                                          <p:spTgt spid="1332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xit" presetSubtype="10" fill="hold" grpId="1" nodeType="clickEffect">
                                  <p:stCondLst>
                                    <p:cond delay="0"/>
                                  </p:stCondLst>
                                  <p:childTnLst>
                                    <p:animEffect transition="out" filter="blinds(horizontal)">
                                      <p:cBhvr>
                                        <p:cTn id="50" dur="500"/>
                                        <p:tgtEl>
                                          <p:spTgt spid="13324"/>
                                        </p:tgtEl>
                                      </p:cBhvr>
                                    </p:animEffect>
                                    <p:set>
                                      <p:cBhvr>
                                        <p:cTn id="51" dur="1" fill="hold">
                                          <p:stCondLst>
                                            <p:cond delay="499"/>
                                          </p:stCondLst>
                                        </p:cTn>
                                        <p:tgtEl>
                                          <p:spTgt spid="13324"/>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13318"/>
                                        </p:tgtEl>
                                        <p:attrNameLst>
                                          <p:attrName>style.visibility</p:attrName>
                                        </p:attrNameLst>
                                      </p:cBhvr>
                                      <p:to>
                                        <p:strVal val="visible"/>
                                      </p:to>
                                    </p:set>
                                    <p:anim calcmode="discrete" valueType="clr">
                                      <p:cBhvr override="childStyle">
                                        <p:cTn id="56" dur="80"/>
                                        <p:tgtEl>
                                          <p:spTgt spid="13318"/>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3318"/>
                                        </p:tgtEl>
                                        <p:attrNameLst>
                                          <p:attrName>fillcolor</p:attrName>
                                        </p:attrNameLst>
                                      </p:cBhvr>
                                      <p:tavLst>
                                        <p:tav tm="0">
                                          <p:val>
                                            <p:clrVal>
                                              <a:schemeClr val="accent2"/>
                                            </p:clrVal>
                                          </p:val>
                                        </p:tav>
                                        <p:tav tm="50000">
                                          <p:val>
                                            <p:clrVal>
                                              <a:schemeClr val="hlink"/>
                                            </p:clrVal>
                                          </p:val>
                                        </p:tav>
                                      </p:tavLst>
                                    </p:anim>
                                    <p:set>
                                      <p:cBhvr>
                                        <p:cTn id="58" dur="80"/>
                                        <p:tgtEl>
                                          <p:spTgt spid="13318"/>
                                        </p:tgtEl>
                                        <p:attrNameLst>
                                          <p:attrName>fill.type</p:attrName>
                                        </p:attrNameLst>
                                      </p:cBhvr>
                                      <p:to>
                                        <p:strVal val="solid"/>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13321"/>
                                        </p:tgtEl>
                                        <p:attrNameLst>
                                          <p:attrName>style.visibility</p:attrName>
                                        </p:attrNameLst>
                                      </p:cBhvr>
                                      <p:to>
                                        <p:strVal val="visible"/>
                                      </p:to>
                                    </p:set>
                                    <p:anim calcmode="discrete" valueType="clr">
                                      <p:cBhvr override="childStyle">
                                        <p:cTn id="63" dur="80"/>
                                        <p:tgtEl>
                                          <p:spTgt spid="13321"/>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3321"/>
                                        </p:tgtEl>
                                        <p:attrNameLst>
                                          <p:attrName>fillcolor</p:attrName>
                                        </p:attrNameLst>
                                      </p:cBhvr>
                                      <p:tavLst>
                                        <p:tav tm="0">
                                          <p:val>
                                            <p:clrVal>
                                              <a:schemeClr val="accent2"/>
                                            </p:clrVal>
                                          </p:val>
                                        </p:tav>
                                        <p:tav tm="50000">
                                          <p:val>
                                            <p:clrVal>
                                              <a:schemeClr val="hlink"/>
                                            </p:clrVal>
                                          </p:val>
                                        </p:tav>
                                      </p:tavLst>
                                    </p:anim>
                                    <p:set>
                                      <p:cBhvr>
                                        <p:cTn id="65" dur="80"/>
                                        <p:tgtEl>
                                          <p:spTgt spid="13321"/>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iterate type="lt">
                                    <p:tmPct val="0"/>
                                  </p:iterate>
                                  <p:childTnLst>
                                    <p:animEffect transition="out" filter="box(in)">
                                      <p:cBhvr>
                                        <p:cTn id="69" dur="500"/>
                                        <p:tgtEl>
                                          <p:spTgt spid="13321"/>
                                        </p:tgtEl>
                                      </p:cBhvr>
                                    </p:animEffect>
                                    <p:set>
                                      <p:cBhvr>
                                        <p:cTn id="70" dur="1" fill="hold">
                                          <p:stCondLst>
                                            <p:cond delay="499"/>
                                          </p:stCondLst>
                                        </p:cTn>
                                        <p:tgtEl>
                                          <p:spTgt spid="13321"/>
                                        </p:tgtEl>
                                        <p:attrNameLst>
                                          <p:attrName>style.visibility</p:attrName>
                                        </p:attrNameLst>
                                      </p:cBhvr>
                                      <p:to>
                                        <p:strVal val="hidden"/>
                                      </p:to>
                                    </p:set>
                                  </p:childTnLst>
                                </p:cTn>
                              </p:par>
                            </p:childTnLst>
                          </p:cTn>
                        </p:par>
                        <p:par>
                          <p:cTn id="71" fill="hold" nodeType="afterGroup">
                            <p:stCondLst>
                              <p:cond delay="500"/>
                            </p:stCondLst>
                            <p:childTnLst>
                              <p:par>
                                <p:cTn id="72" presetID="27" presetClass="entr" presetSubtype="0" fill="hold" grpId="0" nodeType="afterEffect">
                                  <p:stCondLst>
                                    <p:cond delay="0"/>
                                  </p:stCondLst>
                                  <p:iterate type="lt">
                                    <p:tmPct val="50000"/>
                                  </p:iterate>
                                  <p:childTnLst>
                                    <p:set>
                                      <p:cBhvr>
                                        <p:cTn id="73" dur="1" fill="hold">
                                          <p:stCondLst>
                                            <p:cond delay="0"/>
                                          </p:stCondLst>
                                        </p:cTn>
                                        <p:tgtEl>
                                          <p:spTgt spid="13325"/>
                                        </p:tgtEl>
                                        <p:attrNameLst>
                                          <p:attrName>style.visibility</p:attrName>
                                        </p:attrNameLst>
                                      </p:cBhvr>
                                      <p:to>
                                        <p:strVal val="visible"/>
                                      </p:to>
                                    </p:set>
                                    <p:anim calcmode="discrete" valueType="clr">
                                      <p:cBhvr override="childStyle">
                                        <p:cTn id="74" dur="80"/>
                                        <p:tgtEl>
                                          <p:spTgt spid="13325"/>
                                        </p:tgtEl>
                                        <p:attrNameLst>
                                          <p:attrName>style.color</p:attrName>
                                        </p:attrNameLst>
                                      </p:cBhvr>
                                      <p:tavLst>
                                        <p:tav tm="0">
                                          <p:val>
                                            <p:clrVal>
                                              <a:schemeClr val="accent2"/>
                                            </p:clrVal>
                                          </p:val>
                                        </p:tav>
                                        <p:tav tm="50000">
                                          <p:val>
                                            <p:clrVal>
                                              <a:schemeClr val="hlink"/>
                                            </p:clrVal>
                                          </p:val>
                                        </p:tav>
                                      </p:tavLst>
                                    </p:anim>
                                    <p:anim calcmode="discrete" valueType="clr">
                                      <p:cBhvr>
                                        <p:cTn id="75" dur="80"/>
                                        <p:tgtEl>
                                          <p:spTgt spid="13325"/>
                                        </p:tgtEl>
                                        <p:attrNameLst>
                                          <p:attrName>fillcolor</p:attrName>
                                        </p:attrNameLst>
                                      </p:cBhvr>
                                      <p:tavLst>
                                        <p:tav tm="0">
                                          <p:val>
                                            <p:clrVal>
                                              <a:schemeClr val="accent2"/>
                                            </p:clrVal>
                                          </p:val>
                                        </p:tav>
                                        <p:tav tm="50000">
                                          <p:val>
                                            <p:clrVal>
                                              <a:schemeClr val="hlink"/>
                                            </p:clrVal>
                                          </p:val>
                                        </p:tav>
                                      </p:tavLst>
                                    </p:anim>
                                    <p:set>
                                      <p:cBhvr>
                                        <p:cTn id="76" dur="80"/>
                                        <p:tgtEl>
                                          <p:spTgt spid="13325"/>
                                        </p:tgtEl>
                                        <p:attrNameLst>
                                          <p:attrName>fill.type</p:attrName>
                                        </p:attrNameLst>
                                      </p:cBhvr>
                                      <p:to>
                                        <p:strVal val="solid"/>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4" presetClass="exit" presetSubtype="16" fill="hold" grpId="1" nodeType="clickEffect">
                                  <p:stCondLst>
                                    <p:cond delay="0"/>
                                  </p:stCondLst>
                                  <p:iterate type="lt">
                                    <p:tmPct val="0"/>
                                  </p:iterate>
                                  <p:childTnLst>
                                    <p:animEffect transition="out" filter="box(in)">
                                      <p:cBhvr>
                                        <p:cTn id="80" dur="500"/>
                                        <p:tgtEl>
                                          <p:spTgt spid="13325"/>
                                        </p:tgtEl>
                                      </p:cBhvr>
                                    </p:animEffect>
                                    <p:set>
                                      <p:cBhvr>
                                        <p:cTn id="81" dur="1" fill="hold">
                                          <p:stCondLst>
                                            <p:cond delay="499"/>
                                          </p:stCondLst>
                                        </p:cTn>
                                        <p:tgtEl>
                                          <p:spTgt spid="133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P spid="13318" grpId="0"/>
      <p:bldP spid="13319" grpId="0" animBg="1"/>
      <p:bldP spid="13319" grpId="1" animBg="1"/>
      <p:bldP spid="13320" grpId="0" animBg="1"/>
      <p:bldP spid="13320" grpId="1" animBg="1"/>
      <p:bldP spid="13321" grpId="0" animBg="1"/>
      <p:bldP spid="13321" grpId="1" animBg="1"/>
      <p:bldP spid="13323" grpId="0" animBg="1"/>
      <p:bldP spid="13323" grpId="1" animBg="1"/>
      <p:bldP spid="13324" grpId="0" animBg="1"/>
      <p:bldP spid="13324" grpId="1" animBg="1"/>
      <p:bldP spid="13325" grpId="0" animBg="1"/>
      <p:bldP spid="1332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581400" y="609600"/>
            <a:ext cx="2286000" cy="457200"/>
          </a:xfrm>
          <a:prstGeom prst="rect">
            <a:avLst/>
          </a:prstGeom>
          <a:noFill/>
          <a:ln w="9525">
            <a:noFill/>
            <a:miter lim="800000"/>
            <a:headEnd/>
            <a:tailEnd/>
          </a:ln>
        </p:spPr>
        <p:txBody>
          <a:bodyPr>
            <a:spAutoFit/>
          </a:bodyPr>
          <a:lstStyle/>
          <a:p>
            <a:pPr>
              <a:spcBef>
                <a:spcPct val="50000"/>
              </a:spcBef>
            </a:pPr>
            <a:r>
              <a:rPr lang="en-US" sz="2400" u="sng">
                <a:solidFill>
                  <a:srgbClr val="FF0066"/>
                </a:solidFill>
                <a:latin typeface="Arial" charset="0"/>
              </a:rPr>
              <a:t>KHOA HỌC:</a:t>
            </a:r>
          </a:p>
        </p:txBody>
      </p:sp>
      <p:sp>
        <p:nvSpPr>
          <p:cNvPr id="20483" name="Text Box 5"/>
          <p:cNvSpPr txBox="1">
            <a:spLocks noChangeArrowheads="1"/>
          </p:cNvSpPr>
          <p:nvPr/>
        </p:nvSpPr>
        <p:spPr bwMode="auto">
          <a:xfrm>
            <a:off x="3429000" y="1066800"/>
            <a:ext cx="2514600" cy="519113"/>
          </a:xfrm>
          <a:prstGeom prst="rect">
            <a:avLst/>
          </a:prstGeom>
          <a:noFill/>
          <a:ln w="9525">
            <a:noFill/>
            <a:miter lim="800000"/>
            <a:headEnd/>
            <a:tailEnd/>
          </a:ln>
        </p:spPr>
        <p:txBody>
          <a:bodyPr>
            <a:spAutoFit/>
          </a:bodyPr>
          <a:lstStyle/>
          <a:p>
            <a:pPr>
              <a:spcBef>
                <a:spcPct val="50000"/>
              </a:spcBef>
            </a:pPr>
            <a:r>
              <a:rPr lang="en-US" sz="2800" b="1">
                <a:solidFill>
                  <a:srgbClr val="0000FF"/>
                </a:solidFill>
                <a:latin typeface="Arial" charset="0"/>
              </a:rPr>
              <a:t>ÂM THANH</a:t>
            </a:r>
          </a:p>
        </p:txBody>
      </p:sp>
      <p:sp>
        <p:nvSpPr>
          <p:cNvPr id="14342" name="AutoShape 6"/>
          <p:cNvSpPr>
            <a:spLocks noChangeArrowheads="1"/>
          </p:cNvSpPr>
          <p:nvPr/>
        </p:nvSpPr>
        <p:spPr bwMode="auto">
          <a:xfrm>
            <a:off x="1066800" y="1600200"/>
            <a:ext cx="7696200" cy="2286000"/>
          </a:xfrm>
          <a:prstGeom prst="cloudCallout">
            <a:avLst>
              <a:gd name="adj1" fmla="val -24218"/>
              <a:gd name="adj2" fmla="val 69028"/>
            </a:avLst>
          </a:prstGeom>
          <a:solidFill>
            <a:schemeClr val="bg1"/>
          </a:solidFill>
          <a:ln w="9525">
            <a:solidFill>
              <a:srgbClr val="FF3300"/>
            </a:solidFill>
            <a:round/>
            <a:headEnd/>
            <a:tailEnd/>
          </a:ln>
        </p:spPr>
        <p:txBody>
          <a:bodyPr/>
          <a:lstStyle/>
          <a:p>
            <a:pPr algn="ctr"/>
            <a:r>
              <a:rPr lang="en-US" sz="3200">
                <a:solidFill>
                  <a:srgbClr val="CC00FF"/>
                </a:solidFill>
                <a:latin typeface="Arial" charset="0"/>
              </a:rPr>
              <a:t>Khi phát ra âm thanh thì mặt trống, dây đàn, thanh quản có điểm gì chung?</a:t>
            </a:r>
          </a:p>
        </p:txBody>
      </p:sp>
      <p:sp>
        <p:nvSpPr>
          <p:cNvPr id="14343" name="AutoShape 7"/>
          <p:cNvSpPr>
            <a:spLocks noChangeArrowheads="1"/>
          </p:cNvSpPr>
          <p:nvPr/>
        </p:nvSpPr>
        <p:spPr bwMode="auto">
          <a:xfrm>
            <a:off x="457200" y="4343400"/>
            <a:ext cx="8077200" cy="2514600"/>
          </a:xfrm>
          <a:prstGeom prst="horizontalScroll">
            <a:avLst>
              <a:gd name="adj" fmla="val 12500"/>
            </a:avLst>
          </a:prstGeom>
          <a:solidFill>
            <a:schemeClr val="bg1"/>
          </a:solidFill>
          <a:ln w="9525">
            <a:solidFill>
              <a:srgbClr val="FF3300"/>
            </a:solidFill>
            <a:round/>
            <a:headEnd/>
            <a:tailEnd/>
          </a:ln>
        </p:spPr>
        <p:txBody>
          <a:bodyPr wrap="none" anchor="ctr"/>
          <a:lstStyle/>
          <a:p>
            <a:endParaRPr lang="en-US">
              <a:latin typeface="Arial" charset="0"/>
            </a:endParaRPr>
          </a:p>
        </p:txBody>
      </p:sp>
      <p:sp>
        <p:nvSpPr>
          <p:cNvPr id="14344" name="Text Box 8"/>
          <p:cNvSpPr txBox="1">
            <a:spLocks noChangeArrowheads="1"/>
          </p:cNvSpPr>
          <p:nvPr/>
        </p:nvSpPr>
        <p:spPr bwMode="auto">
          <a:xfrm>
            <a:off x="838200" y="4876800"/>
            <a:ext cx="7162800" cy="1570038"/>
          </a:xfrm>
          <a:prstGeom prst="rect">
            <a:avLst/>
          </a:prstGeom>
          <a:solidFill>
            <a:schemeClr val="bg1"/>
          </a:solidFill>
          <a:ln w="9525">
            <a:noFill/>
            <a:miter lim="800000"/>
            <a:headEnd/>
            <a:tailEnd/>
          </a:ln>
        </p:spPr>
        <p:txBody>
          <a:bodyPr>
            <a:spAutoFit/>
          </a:bodyPr>
          <a:lstStyle/>
          <a:p>
            <a:pPr algn="ctr">
              <a:spcBef>
                <a:spcPct val="50000"/>
              </a:spcBef>
            </a:pPr>
            <a:r>
              <a:rPr lang="en-US" sz="3200">
                <a:solidFill>
                  <a:srgbClr val="0000FF"/>
                </a:solidFill>
                <a:latin typeface="Arial" charset="0"/>
              </a:rPr>
              <a:t>Khi phát ra âm thanh thì mặt trống ,dây đàn , thanh quản có điểm chung là đều rung lên</a:t>
            </a:r>
            <a:r>
              <a:rPr lang="en-US" sz="3200">
                <a:solidFill>
                  <a:srgbClr val="00E4A8"/>
                </a:solidFill>
                <a:latin typeface="Arial" charset="0"/>
              </a:rPr>
              <a:t> .</a:t>
            </a:r>
          </a:p>
        </p:txBody>
      </p:sp>
      <p:pic>
        <p:nvPicPr>
          <p:cNvPr id="20487" name="Picture 11" descr="bar_bar29"/>
          <p:cNvPicPr>
            <a:picLocks noChangeAspect="1" noChangeArrowheads="1"/>
          </p:cNvPicPr>
          <p:nvPr/>
        </p:nvPicPr>
        <p:blipFill>
          <a:blip r:embed="rId2"/>
          <a:srcRect/>
          <a:stretch>
            <a:fillRect/>
          </a:stretch>
        </p:blipFill>
        <p:spPr bwMode="auto">
          <a:xfrm>
            <a:off x="0" y="0"/>
            <a:ext cx="9144000" cy="533400"/>
          </a:xfrm>
          <a:prstGeom prst="rect">
            <a:avLst/>
          </a:prstGeom>
          <a:noFill/>
          <a:ln w="9525">
            <a:noFill/>
            <a:miter lim="800000"/>
            <a:headEnd/>
            <a:tailEnd/>
          </a:ln>
        </p:spPr>
      </p:pic>
      <p:pic>
        <p:nvPicPr>
          <p:cNvPr id="20488" name="Picture 4" descr="POINSET2"/>
          <p:cNvPicPr>
            <a:picLocks noChangeAspect="1" noChangeArrowheads="1"/>
          </p:cNvPicPr>
          <p:nvPr/>
        </p:nvPicPr>
        <p:blipFill>
          <a:blip r:embed="rId3"/>
          <a:srcRect/>
          <a:stretch>
            <a:fillRect/>
          </a:stretch>
        </p:blipFill>
        <p:spPr bwMode="auto">
          <a:xfrm>
            <a:off x="0" y="0"/>
            <a:ext cx="1981200" cy="19732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42"/>
                                        </p:tgtEl>
                                        <p:attrNameLst>
                                          <p:attrName>style.visibility</p:attrName>
                                        </p:attrNameLst>
                                      </p:cBhvr>
                                      <p:to>
                                        <p:strVal val="visible"/>
                                      </p:to>
                                    </p:set>
                                    <p:anim calcmode="discrete" valueType="clr">
                                      <p:cBhvr override="childStyle">
                                        <p:cTn id="7" dur="80"/>
                                        <p:tgtEl>
                                          <p:spTgt spid="1434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42"/>
                                        </p:tgtEl>
                                        <p:attrNameLst>
                                          <p:attrName>fillcolor</p:attrName>
                                        </p:attrNameLst>
                                      </p:cBhvr>
                                      <p:tavLst>
                                        <p:tav tm="0">
                                          <p:val>
                                            <p:clrVal>
                                              <a:schemeClr val="accent2"/>
                                            </p:clrVal>
                                          </p:val>
                                        </p:tav>
                                        <p:tav tm="50000">
                                          <p:val>
                                            <p:clrVal>
                                              <a:schemeClr val="hlink"/>
                                            </p:clrVal>
                                          </p:val>
                                        </p:tav>
                                      </p:tavLst>
                                    </p:anim>
                                    <p:set>
                                      <p:cBhvr>
                                        <p:cTn id="9" dur="80"/>
                                        <p:tgtEl>
                                          <p:spTgt spid="1434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5" presetClass="entr" presetSubtype="0" fill="hold" grpId="0" nodeType="clickEffect">
                                  <p:stCondLst>
                                    <p:cond delay="0"/>
                                  </p:stCondLst>
                                  <p:childTnLst>
                                    <p:set>
                                      <p:cBhvr>
                                        <p:cTn id="13" dur="1" fill="hold">
                                          <p:stCondLst>
                                            <p:cond delay="0"/>
                                          </p:stCondLst>
                                        </p:cTn>
                                        <p:tgtEl>
                                          <p:spTgt spid="14344"/>
                                        </p:tgtEl>
                                        <p:attrNameLst>
                                          <p:attrName>style.visibility</p:attrName>
                                        </p:attrNameLst>
                                      </p:cBhvr>
                                      <p:to>
                                        <p:strVal val="visible"/>
                                      </p:to>
                                    </p:set>
                                    <p:animEffect transition="in" filter="fade">
                                      <p:cBhvr>
                                        <p:cTn id="14" dur="2000"/>
                                        <p:tgtEl>
                                          <p:spTgt spid="14344"/>
                                        </p:tgtEl>
                                      </p:cBhvr>
                                    </p:animEffect>
                                    <p:anim calcmode="lin" valueType="num">
                                      <p:cBhvr>
                                        <p:cTn id="15" dur="2000" fill="hold"/>
                                        <p:tgtEl>
                                          <p:spTgt spid="14344"/>
                                        </p:tgtEl>
                                        <p:attrNameLst>
                                          <p:attrName>style.rotation</p:attrName>
                                        </p:attrNameLst>
                                      </p:cBhvr>
                                      <p:tavLst>
                                        <p:tav tm="0">
                                          <p:val>
                                            <p:fltVal val="720"/>
                                          </p:val>
                                        </p:tav>
                                        <p:tav tm="100000">
                                          <p:val>
                                            <p:fltVal val="0"/>
                                          </p:val>
                                        </p:tav>
                                      </p:tavLst>
                                    </p:anim>
                                    <p:anim calcmode="lin" valueType="num">
                                      <p:cBhvr>
                                        <p:cTn id="16" dur="2000" fill="hold"/>
                                        <p:tgtEl>
                                          <p:spTgt spid="14344"/>
                                        </p:tgtEl>
                                        <p:attrNameLst>
                                          <p:attrName>ppt_h</p:attrName>
                                        </p:attrNameLst>
                                      </p:cBhvr>
                                      <p:tavLst>
                                        <p:tav tm="0">
                                          <p:val>
                                            <p:fltVal val="0"/>
                                          </p:val>
                                        </p:tav>
                                        <p:tav tm="100000">
                                          <p:val>
                                            <p:strVal val="#ppt_h"/>
                                          </p:val>
                                        </p:tav>
                                      </p:tavLst>
                                    </p:anim>
                                    <p:anim calcmode="lin" valueType="num">
                                      <p:cBhvr>
                                        <p:cTn id="17" dur="2000" fill="hold"/>
                                        <p:tgtEl>
                                          <p:spTgt spid="14344"/>
                                        </p:tgtEl>
                                        <p:attrNameLst>
                                          <p:attrName>ppt_w</p:attrName>
                                        </p:attrNameLst>
                                      </p:cBhvr>
                                      <p:tavLst>
                                        <p:tav tm="0">
                                          <p:val>
                                            <p:fltVal val="0"/>
                                          </p:val>
                                        </p:tav>
                                        <p:tav tm="100000">
                                          <p:val>
                                            <p:strVal val="#ppt_w"/>
                                          </p:val>
                                        </p:tav>
                                      </p:tavLst>
                                    </p:anim>
                                  </p:childTnLst>
                                </p:cTn>
                              </p:par>
                              <p:par>
                                <p:cTn id="18" presetID="3" presetClass="entr" presetSubtype="10" fill="hold" grpId="0" nodeType="withEffect">
                                  <p:stCondLst>
                                    <p:cond delay="0"/>
                                  </p:stCondLst>
                                  <p:childTnLst>
                                    <p:set>
                                      <p:cBhvr>
                                        <p:cTn id="19" dur="1" fill="hold">
                                          <p:stCondLst>
                                            <p:cond delay="0"/>
                                          </p:stCondLst>
                                        </p:cTn>
                                        <p:tgtEl>
                                          <p:spTgt spid="14343"/>
                                        </p:tgtEl>
                                        <p:attrNameLst>
                                          <p:attrName>style.visibility</p:attrName>
                                        </p:attrNameLst>
                                      </p:cBhvr>
                                      <p:to>
                                        <p:strVal val="visible"/>
                                      </p:to>
                                    </p:set>
                                    <p:animEffect transition="in" filter="blinds(horizontal)">
                                      <p:cBhvr>
                                        <p:cTn id="20" dur="500"/>
                                        <p:tgtEl>
                                          <p:spTgt spid="143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P spid="14343" grpId="0" animBg="1"/>
      <p:bldP spid="1434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AutoShape 4"/>
          <p:cNvSpPr>
            <a:spLocks noChangeArrowheads="1"/>
          </p:cNvSpPr>
          <p:nvPr/>
        </p:nvSpPr>
        <p:spPr bwMode="auto">
          <a:xfrm>
            <a:off x="228600" y="2286000"/>
            <a:ext cx="8686800" cy="3810000"/>
          </a:xfrm>
          <a:prstGeom prst="horizontalScroll">
            <a:avLst>
              <a:gd name="adj" fmla="val 12500"/>
            </a:avLst>
          </a:prstGeom>
          <a:solidFill>
            <a:schemeClr val="accent1"/>
          </a:solidFill>
          <a:ln w="9525">
            <a:solidFill>
              <a:schemeClr val="tx1"/>
            </a:solidFill>
            <a:round/>
            <a:headEnd/>
            <a:tailEnd/>
          </a:ln>
        </p:spPr>
        <p:txBody>
          <a:bodyPr wrap="none" anchor="ctr"/>
          <a:lstStyle/>
          <a:p>
            <a:endParaRPr lang="en-US">
              <a:latin typeface="Arial" charset="0"/>
            </a:endParaRPr>
          </a:p>
        </p:txBody>
      </p:sp>
      <p:sp>
        <p:nvSpPr>
          <p:cNvPr id="21507" name="Rectangle 2"/>
          <p:cNvSpPr>
            <a:spLocks noGrp="1" noChangeArrowheads="1"/>
          </p:cNvSpPr>
          <p:nvPr>
            <p:ph type="title"/>
          </p:nvPr>
        </p:nvSpPr>
        <p:spPr>
          <a:xfrm>
            <a:off x="830263" y="304800"/>
            <a:ext cx="7745412" cy="1055688"/>
          </a:xfrm>
        </p:spPr>
        <p:txBody>
          <a:bodyPr/>
          <a:lstStyle/>
          <a:p>
            <a:pPr eaLnBrk="1" hangingPunct="1"/>
            <a:r>
              <a:rPr lang="en-US" sz="3400" b="1" smtClean="0">
                <a:latin typeface="Arial" charset="0"/>
              </a:rPr>
              <a:t/>
            </a:r>
            <a:br>
              <a:rPr lang="en-US" sz="3400" b="1" smtClean="0">
                <a:latin typeface="Arial" charset="0"/>
              </a:rPr>
            </a:br>
            <a:r>
              <a:rPr lang="en-US" sz="3400" b="1" smtClean="0">
                <a:latin typeface="Arial" charset="0"/>
              </a:rPr>
              <a:t>                  </a:t>
            </a:r>
            <a:r>
              <a:rPr lang="en-US" sz="2500" u="sng" smtClean="0">
                <a:latin typeface="Arial" charset="0"/>
              </a:rPr>
              <a:t>KHOA HỌC :</a:t>
            </a:r>
            <a:r>
              <a:rPr lang="en-US" sz="3400" b="1" smtClean="0">
                <a:latin typeface="Arial" charset="0"/>
              </a:rPr>
              <a:t/>
            </a:r>
            <a:br>
              <a:rPr lang="en-US" sz="3400" b="1" smtClean="0">
                <a:latin typeface="Arial" charset="0"/>
              </a:rPr>
            </a:br>
            <a:r>
              <a:rPr lang="en-US" sz="3400" b="1" smtClean="0">
                <a:latin typeface="Arial" charset="0"/>
              </a:rPr>
              <a:t>              </a:t>
            </a:r>
            <a:r>
              <a:rPr lang="en-US" b="1" smtClean="0">
                <a:solidFill>
                  <a:srgbClr val="0000FF"/>
                </a:solidFill>
                <a:latin typeface="Arial" charset="0"/>
              </a:rPr>
              <a:t>ÂM THANH</a:t>
            </a:r>
          </a:p>
        </p:txBody>
      </p:sp>
      <p:sp>
        <p:nvSpPr>
          <p:cNvPr id="40963" name="Rectangle 3"/>
          <p:cNvSpPr>
            <a:spLocks noGrp="1" noChangeArrowheads="1"/>
          </p:cNvSpPr>
          <p:nvPr>
            <p:ph type="body" idx="1"/>
          </p:nvPr>
        </p:nvSpPr>
        <p:spPr/>
        <p:txBody>
          <a:bodyPr/>
          <a:lstStyle/>
          <a:p>
            <a:pPr lvl="3" eaLnBrk="1" hangingPunct="1">
              <a:buFont typeface="Wingdings" pitchFamily="2" charset="2"/>
              <a:buNone/>
            </a:pPr>
            <a:endParaRPr lang="en-US" sz="1800" u="sng" smtClean="0">
              <a:latin typeface="Arial" charset="0"/>
            </a:endParaRPr>
          </a:p>
          <a:p>
            <a:pPr lvl="3" eaLnBrk="1" hangingPunct="1">
              <a:buFont typeface="Wingdings" pitchFamily="2" charset="2"/>
              <a:buNone/>
            </a:pPr>
            <a:r>
              <a:rPr lang="en-US" sz="2800" b="1" u="sng" smtClean="0">
                <a:solidFill>
                  <a:srgbClr val="00E4A8"/>
                </a:solidFill>
                <a:latin typeface="Arial" charset="0"/>
              </a:rPr>
              <a:t>BẠN CẦN BIẾT :</a:t>
            </a:r>
          </a:p>
          <a:p>
            <a:pPr lvl="3" eaLnBrk="1" hangingPunct="1">
              <a:buFont typeface="Wingdings" pitchFamily="2" charset="2"/>
              <a:buNone/>
            </a:pPr>
            <a:endParaRPr lang="en-US" sz="2800" b="1" u="sng" smtClean="0">
              <a:solidFill>
                <a:srgbClr val="00E4A8"/>
              </a:solidFill>
              <a:latin typeface="Arial" charset="0"/>
            </a:endParaRPr>
          </a:p>
          <a:p>
            <a:pPr lvl="3" algn="ctr" eaLnBrk="1" hangingPunct="1">
              <a:buFont typeface="Wingdings" pitchFamily="2" charset="2"/>
              <a:buNone/>
            </a:pPr>
            <a:r>
              <a:rPr lang="en-US" sz="4000" smtClean="0">
                <a:solidFill>
                  <a:srgbClr val="0000FF"/>
                </a:solidFill>
                <a:latin typeface="Arial" charset="0"/>
              </a:rPr>
              <a:t>Âm thanh do các vật rung động phát ra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963">
                                            <p:txEl>
                                              <p:pRg st="1" end="1"/>
                                            </p:txEl>
                                          </p:spTgt>
                                        </p:tgtEl>
                                        <p:attrNameLst>
                                          <p:attrName>style.visibility</p:attrName>
                                        </p:attrNameLst>
                                      </p:cBhvr>
                                      <p:to>
                                        <p:strVal val="visible"/>
                                      </p:to>
                                    </p:set>
                                    <p:animEffect transition="in" filter="fade">
                                      <p:cBhvr>
                                        <p:cTn id="7" dur="2000"/>
                                        <p:tgtEl>
                                          <p:spTgt spid="4096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40964"/>
                                        </p:tgtEl>
                                        <p:attrNameLst>
                                          <p:attrName>style.visibility</p:attrName>
                                        </p:attrNameLst>
                                      </p:cBhvr>
                                      <p:to>
                                        <p:strVal val="visible"/>
                                      </p:to>
                                    </p:set>
                                    <p:animEffect transition="in" filter="fade">
                                      <p:cBhvr>
                                        <p:cTn id="12" dur="2000"/>
                                        <p:tgtEl>
                                          <p:spTgt spid="40964"/>
                                        </p:tgtEl>
                                      </p:cBhvr>
                                    </p:animEffect>
                                    <p:anim calcmode="lin" valueType="num">
                                      <p:cBhvr>
                                        <p:cTn id="13" dur="2000" fill="hold"/>
                                        <p:tgtEl>
                                          <p:spTgt spid="40964"/>
                                        </p:tgtEl>
                                        <p:attrNameLst>
                                          <p:attrName>style.rotation</p:attrName>
                                        </p:attrNameLst>
                                      </p:cBhvr>
                                      <p:tavLst>
                                        <p:tav tm="0">
                                          <p:val>
                                            <p:fltVal val="720"/>
                                          </p:val>
                                        </p:tav>
                                        <p:tav tm="100000">
                                          <p:val>
                                            <p:fltVal val="0"/>
                                          </p:val>
                                        </p:tav>
                                      </p:tavLst>
                                    </p:anim>
                                    <p:anim calcmode="lin" valueType="num">
                                      <p:cBhvr>
                                        <p:cTn id="14" dur="2000" fill="hold"/>
                                        <p:tgtEl>
                                          <p:spTgt spid="40964"/>
                                        </p:tgtEl>
                                        <p:attrNameLst>
                                          <p:attrName>ppt_h</p:attrName>
                                        </p:attrNameLst>
                                      </p:cBhvr>
                                      <p:tavLst>
                                        <p:tav tm="0">
                                          <p:val>
                                            <p:fltVal val="0"/>
                                          </p:val>
                                        </p:tav>
                                        <p:tav tm="100000">
                                          <p:val>
                                            <p:strVal val="#ppt_h"/>
                                          </p:val>
                                        </p:tav>
                                      </p:tavLst>
                                    </p:anim>
                                    <p:anim calcmode="lin" valueType="num">
                                      <p:cBhvr>
                                        <p:cTn id="15" dur="2000" fill="hold"/>
                                        <p:tgtEl>
                                          <p:spTgt spid="40964"/>
                                        </p:tgtEl>
                                        <p:attrNameLst>
                                          <p:attrName>ppt_w</p:attrName>
                                        </p:attrNameLst>
                                      </p:cBhvr>
                                      <p:tavLst>
                                        <p:tav tm="0">
                                          <p:val>
                                            <p:fltVal val="0"/>
                                          </p:val>
                                        </p:tav>
                                        <p:tav tm="100000">
                                          <p:val>
                                            <p:strVal val="#ppt_w"/>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40963">
                                            <p:txEl>
                                              <p:pRg st="1" end="1"/>
                                            </p:txEl>
                                          </p:spTgt>
                                        </p:tgtEl>
                                        <p:attrNameLst>
                                          <p:attrName>style.visibility</p:attrName>
                                        </p:attrNameLst>
                                      </p:cBhvr>
                                      <p:to>
                                        <p:strVal val="visible"/>
                                      </p:to>
                                    </p:set>
                                    <p:anim calcmode="lin" valueType="num">
                                      <p:cBhvr>
                                        <p:cTn id="20" dur="1000" fill="hold"/>
                                        <p:tgtEl>
                                          <p:spTgt spid="40963">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40963">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40963">
                                            <p:txEl>
                                              <p:pRg st="1" end="1"/>
                                            </p:txEl>
                                          </p:spTgt>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40963">
                                            <p:txEl>
                                              <p:pRg st="3" end="3"/>
                                            </p:txEl>
                                          </p:spTgt>
                                        </p:tgtEl>
                                        <p:attrNameLst>
                                          <p:attrName>style.visibility</p:attrName>
                                        </p:attrNameLst>
                                      </p:cBhvr>
                                      <p:to>
                                        <p:strVal val="visible"/>
                                      </p:to>
                                    </p:set>
                                    <p:anim calcmode="lin" valueType="num">
                                      <p:cBhvr>
                                        <p:cTn id="25" dur="1000" fill="hold"/>
                                        <p:tgtEl>
                                          <p:spTgt spid="40963">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40963">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40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animBg="1"/>
      <p:bldP spid="40963" grpId="0" build="p"/>
    </p:bldLst>
  </p:timing>
</p:sld>
</file>

<file path=ppt/theme/theme1.xml><?xml version="1.0" encoding="utf-8"?>
<a:theme xmlns:a="http://schemas.openxmlformats.org/drawingml/2006/main" name="NGUYỄN HỮU SINH">
  <a:themeElements>
    <a:clrScheme name="NGUYỄN HỮU SINH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NGUYỄN HỮU SINH">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GUYỄN HỮU SINH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NGUYỄN HỮU SINH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NGUYỄN HỮU SINH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NGUYỄN HỮU SINH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NGUYỄN HỮU SINH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NGUYỄN HỮU SINH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default">
  <a:themeElements>
    <a:clrScheme name="default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defaul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default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default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default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default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fault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default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default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default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NGUYỄN HỮU SINH</Template>
  <TotalTime>344</TotalTime>
  <Words>911</Words>
  <Application>Microsoft Office PowerPoint</Application>
  <PresentationFormat>On-screen Show (4:3)</PresentationFormat>
  <Paragraphs>75</Paragraphs>
  <Slides>10</Slides>
  <Notes>0</Notes>
  <HiddenSlides>0</HiddenSlides>
  <MMClips>3</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10</vt:i4>
      </vt:variant>
    </vt:vector>
  </HeadingPairs>
  <TitlesOfParts>
    <vt:vector size="24" baseType="lpstr">
      <vt:lpstr>Times New Roman</vt:lpstr>
      <vt:lpstr>Arial</vt:lpstr>
      <vt:lpstr>Tahoma</vt:lpstr>
      <vt:lpstr>Wingdings</vt:lpstr>
      <vt:lpstr>Calibri</vt:lpstr>
      <vt:lpstr>Arial Black</vt:lpstr>
      <vt:lpstr>Comic Sans MS</vt:lpstr>
      <vt:lpstr>Verdana</vt:lpstr>
      <vt:lpstr>NGUYỄN HỮU SINH</vt:lpstr>
      <vt:lpstr>Pixel</vt:lpstr>
      <vt:lpstr>Glass Layers</vt:lpstr>
      <vt:lpstr>Crayons</vt:lpstr>
      <vt:lpstr>Profile</vt:lpstr>
      <vt:lpstr>default</vt:lpstr>
      <vt:lpstr>                  </vt:lpstr>
      <vt:lpstr>Slide 2</vt:lpstr>
      <vt:lpstr>Slide 3</vt:lpstr>
      <vt:lpstr>Slide 4</vt:lpstr>
      <vt:lpstr>Slide 5</vt:lpstr>
      <vt:lpstr>Slide 6</vt:lpstr>
      <vt:lpstr>Slide 7</vt:lpstr>
      <vt:lpstr>Slide 8</vt:lpstr>
      <vt:lpstr>                   KHOA HỌC :               ÂM THANH</vt:lpstr>
      <vt:lpstr>                     KHOA HỌC :                    ÂM THANH</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Lớp 4A kính chào quý thầy cô về dự giờ môn : Khoa học  </dc:title>
  <dc:creator>User</dc:creator>
  <cp:lastModifiedBy>CSTeam</cp:lastModifiedBy>
  <cp:revision>24</cp:revision>
  <dcterms:created xsi:type="dcterms:W3CDTF">2011-01-09T02:10:50Z</dcterms:created>
  <dcterms:modified xsi:type="dcterms:W3CDTF">2016-06-30T01:10:43Z</dcterms:modified>
</cp:coreProperties>
</file>