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316" r:id="rId4"/>
    <p:sldId id="311" r:id="rId5"/>
    <p:sldId id="313" r:id="rId6"/>
    <p:sldId id="306" r:id="rId7"/>
    <p:sldId id="315" r:id="rId8"/>
    <p:sldId id="262" r:id="rId9"/>
    <p:sldId id="263" r:id="rId10"/>
    <p:sldId id="267" r:id="rId11"/>
    <p:sldId id="295" r:id="rId12"/>
    <p:sldId id="307" r:id="rId13"/>
    <p:sldId id="309" r:id="rId14"/>
    <p:sldId id="310" r:id="rId15"/>
    <p:sldId id="31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096662" y="1576463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 smtClean="0">
              <a:ln w="9525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1853" y="4586563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V× sao bÇy sãi cã thÓ tháa thuª ¨n thÞt hÕt ®µn cõu?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Em rót ra ®u­îc bµi häc g× tõ c©u chuyÖn nµy?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2837" y="1581649"/>
            <a:ext cx="875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Em nghÜ r»ng(….)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0439" y="2306208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n«ng d©n   hèt ho¶ng  </a:t>
            </a:r>
          </a:p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tiÕng kªu cøu  th¶n nhiªn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NhiÒu ng­uêi (…) v× cã ®¸m ch¸y.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C¸c b¸c(…) ®ang lµm viÖc ch¨m chØ.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36" y="222697"/>
            <a:ext cx="7856111" cy="6345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3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321378" y="876039"/>
            <a:ext cx="8164018" cy="487056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Chó bÐ ch¨n c­­</a:t>
            </a:r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en-US" sz="72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ừu</a:t>
            </a:r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1" b="3816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092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CËu bÐ ch¨n cõu 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Cã mét chó bÐ ch¨n cõu th­u¬ng th¶ cõu gÇn ch©n nói.  Mét h«m thÊy buån qu¸, chó nghÜ ra mét trß ®ïa vui.  Chó gi¶ vê kªu to¸ng lªn: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Sãi! Sãi! Cøu t«i víi!</a:t>
            </a: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Nghe tiÕng kªu cøu, mÊy b¸c n«ng d©n ®ang lµm viÖc gÇn ®Êy tøc tèc ch¹y tíi. Nhu­ng hä kh«ng thÊy sãi ®©u. ThÊy vËy chó kho¸i chÝ l¾m.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MÊy h«m sau, chó l¹i bµy ra trß Êy. C¸c b¸c n«ng d©n l¹i ch¹y tíi. Råi mét h«m, sãi ®Õn thËt. Chó hèt ho¶ng kªu gµo xin cøu gióp. C¸c b¸c n«ng d©n nghÜ lµ chó l¹i lõa m×nh, nªn vÉn th¶n nhiªn lµm viÖc. ThÕ lµ sãi tháa thuª ¨n thÞt hÕt c¶ ®µn cõu.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776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38794" y="90567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84236" y="131968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0875" y="227271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6965" y="292345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65118" y="31418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63986" y="318056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1000" y="4231603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0796" y="404139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9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0319" y="4513013"/>
            <a:ext cx="56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90037" y="4513013"/>
            <a:ext cx="56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60293" y="5170416"/>
            <a:ext cx="56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8661" y="5399913"/>
            <a:ext cx="56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6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CËu bÐ ch¨n cõu 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2392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Cã mét chó bÐ ch¨n cõu th­u¬ng th¶ cõu gÇn ch©n nói.   Mét h«m thÊy buån qu¸, chó nghÜ ra mét trß ®ïa vui.   Chó gi¶ vê kªu to¸ng lªn: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Sãi!   Sãi!  Cøu t«i víi!</a:t>
            </a: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Nghe tiÕng kªu cøu, mÊy b¸c n«ng d©n ®ang lµm viÖc gÇn ®Êy tøc tèc ch¹y tíi.  Nhu­ng hä kh«ng thÊy sãi ®©u.   ThÊy vËy chó kho¸i chÝ l¾m.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MÊy h«m sau,  chó l¹i bµy ra trß Êy.   C¸c b¸c n«ng d©n l¹i ch¹y tíi.   Råi mét h«m, sãi ®Õn thËt.  Chó hèt ho¶ng kªu gµo xin cøu gióp.   C¸c b¸c n«ng d©n nghÜ lµ chó l¹i lõa m×nh, nªn vÉn th¶n nhiªn lµm viÖc.   ThÕ lµ sãi tháa thuª ¨n thÞt hÕt c¶ ®µn cõu.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692229" y="99269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577461" y="99269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850600" y="14892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26429" y="188284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505093" y="140722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26429" y="241087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112822" y="241088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338279" y="232126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130466" y="280450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340244" y="332688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407038" y="332572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304711" y="32970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438299" y="329701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417336" y="376457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521686" y="376457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540626" y="420440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5205044" y="420440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5147498" y="41287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87591" y="464423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921180" y="4644238"/>
            <a:ext cx="116445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607420" y="464423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209396" y="47072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4325842" y="4707224"/>
            <a:ext cx="83936" cy="33063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046028" y="510084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125700" y="509240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638681" y="510084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288506" y="560147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2431484" y="5640528"/>
            <a:ext cx="53049" cy="342258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7838780" y="560147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7944556" y="561484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6575549" y="143673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1860017" y="192091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451160" y="234651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98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CËu bÐ ch¨n cõu 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Cã mét chó bÐ ch¨n cõu th­u¬ng th¶ cõu gÇn ch©n nói.  Mét h«m thÊy buån qu¸, chó nghÜ ra mét trß ®ïa vui.  Chó gi¶ vê kªu to¸ng lªn: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Sãi! Sãi! Cøu t«i víi!</a:t>
            </a: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Nghe tiÕng kªu cøu, mÊy b¸c n«ng d©n ®ang lµm viÖc gÇn ®Êy tøc tèc ch¹y tíi. Nhu­ng hä kh«ng thÊy sãi ®©u. ThÊy vËy chó kho¸i chÝ l¾m.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MÊy h«m sau, chó l¹i bµy ra trß Êy. C¸c b¸c n«ng d©n l¹i ch¹y tíi. Råi mét h«m, sãi ®Õn thËt. Chó hèt ho¶ng kªu gµo xin cøu gióp. C¸c b¸c n«ng d©n nghÜ lµ chó l¹i lõa m×nh, nªn vÉn th¶n nhiªn lµm viÖc. ThÕ lµ sãi tháa thuª ¨n thÞt hÕt c¶ ®µn cõu.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90153" y="1146220"/>
            <a:ext cx="231820" cy="303941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99722" y="9005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164118" y="4367283"/>
            <a:ext cx="157855" cy="183192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6306" y="46612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53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0951" y="2529840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Ban ®Çu, nghe tiÕng kªu cøu, mÊy b¸c n«ng d©n ®· lµm g×?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637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31</cp:revision>
  <dcterms:created xsi:type="dcterms:W3CDTF">2020-08-26T02:05:47Z</dcterms:created>
  <dcterms:modified xsi:type="dcterms:W3CDTF">2020-08-26T09:58:07Z</dcterms:modified>
</cp:coreProperties>
</file>