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5" r:id="rId6"/>
    <p:sldId id="266"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39D7D4-503B-45E5-8BD2-448ED3273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191738-6D72-4EDA-B099-D866B3ADF1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F394A3-3BBD-44BB-9CDC-492992D8AF1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D8A81F-2286-4708-94F6-D6FC77EC4F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34191B-D806-4491-8365-C9782C191F9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7CD0ED-829C-4388-B201-4A323FC631C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0415DA-1762-4FB1-9CCE-5ED7CB515AA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8AC3882-4A74-4054-9BFD-546CEC1595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BB6475-257A-453F-92E1-A9778E46BC6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F97CA8-021D-4F1A-91CB-EC5420D8521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1C227E-3796-4E47-8382-8831F176DCB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8E7DF2B-3892-48E9-92B2-38A3FDE4EB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Package%20-%20Lesson/Lesson.exe"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1347788"/>
            <a:ext cx="9144000" cy="533400"/>
          </a:xfrm>
        </p:spPr>
        <p:txBody>
          <a:bodyPr/>
          <a:lstStyle/>
          <a:p>
            <a:pPr eaLnBrk="1" hangingPunct="1">
              <a:lnSpc>
                <a:spcPct val="90000"/>
              </a:lnSpc>
            </a:pPr>
            <a:r>
              <a:rPr lang="en-US" sz="2800" b="1" smtClean="0">
                <a:solidFill>
                  <a:srgbClr val="FF0000"/>
                </a:solidFill>
                <a:latin typeface="Arial" charset="0"/>
              </a:rPr>
              <a:t>Kiểm tra bài cũ</a:t>
            </a:r>
          </a:p>
        </p:txBody>
      </p:sp>
      <p:sp>
        <p:nvSpPr>
          <p:cNvPr id="2" name="Rectangle 4"/>
          <p:cNvSpPr>
            <a:spLocks noGrp="1" noChangeArrowheads="1"/>
          </p:cNvSpPr>
          <p:nvPr>
            <p:ph type="ctrTitle"/>
          </p:nvPr>
        </p:nvSpPr>
        <p:spPr>
          <a:xfrm>
            <a:off x="0" y="0"/>
            <a:ext cx="9144000" cy="631825"/>
          </a:xfrm>
        </p:spPr>
        <p:txBody>
          <a:bodyPr/>
          <a:lstStyle/>
          <a:p>
            <a:pPr eaLnBrk="1" hangingPunct="1"/>
            <a:endParaRPr lang="en-US" sz="2800" b="1" smtClean="0">
              <a:latin typeface="Arial" charset="0"/>
            </a:endParaRPr>
          </a:p>
        </p:txBody>
      </p:sp>
      <p:sp>
        <p:nvSpPr>
          <p:cNvPr id="2052" name="Rectangle 5"/>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2054" name="Rectangle 6"/>
          <p:cNvSpPr>
            <a:spLocks noChangeArrowheads="1"/>
          </p:cNvSpPr>
          <p:nvPr/>
        </p:nvSpPr>
        <p:spPr bwMode="auto">
          <a:xfrm>
            <a:off x="1524000" y="2716213"/>
            <a:ext cx="7239000" cy="631825"/>
          </a:xfrm>
          <a:prstGeom prst="rect">
            <a:avLst/>
          </a:prstGeom>
          <a:noFill/>
          <a:ln w="9525">
            <a:noFill/>
            <a:miter lim="800000"/>
            <a:headEnd/>
            <a:tailEnd/>
          </a:ln>
        </p:spPr>
        <p:txBody>
          <a:bodyPr anchor="ctr"/>
          <a:lstStyle/>
          <a:p>
            <a:pPr algn="ctr"/>
            <a:r>
              <a:rPr lang="en-US" sz="2800">
                <a:solidFill>
                  <a:schemeClr val="tx2"/>
                </a:solidFill>
                <a:latin typeface="Arial" charset="0"/>
              </a:rPr>
              <a:t>- Trường Cao đẳng Mĩ thuật Đông Dương</a:t>
            </a:r>
          </a:p>
        </p:txBody>
      </p:sp>
      <p:sp>
        <p:nvSpPr>
          <p:cNvPr id="2055" name="Rectangle 7"/>
          <p:cNvSpPr>
            <a:spLocks noChangeArrowheads="1"/>
          </p:cNvSpPr>
          <p:nvPr/>
        </p:nvSpPr>
        <p:spPr bwMode="auto">
          <a:xfrm>
            <a:off x="842963" y="3244850"/>
            <a:ext cx="5257800" cy="631825"/>
          </a:xfrm>
          <a:prstGeom prst="rect">
            <a:avLst/>
          </a:prstGeom>
          <a:noFill/>
          <a:ln w="9525">
            <a:noFill/>
            <a:miter lim="800000"/>
            <a:headEnd/>
            <a:tailEnd/>
          </a:ln>
        </p:spPr>
        <p:txBody>
          <a:bodyPr anchor="ctr"/>
          <a:lstStyle/>
          <a:p>
            <a:pPr algn="ctr"/>
            <a:r>
              <a:rPr lang="en-US" sz="2800">
                <a:solidFill>
                  <a:schemeClr val="tx2"/>
                </a:solidFill>
                <a:latin typeface="Arial" charset="0"/>
              </a:rPr>
              <a:t>- Cách mạng tháng Tám</a:t>
            </a:r>
          </a:p>
        </p:txBody>
      </p:sp>
      <p:sp>
        <p:nvSpPr>
          <p:cNvPr id="2056" name="Rectangle 8"/>
          <p:cNvSpPr>
            <a:spLocks noChangeArrowheads="1"/>
          </p:cNvSpPr>
          <p:nvPr/>
        </p:nvSpPr>
        <p:spPr bwMode="auto">
          <a:xfrm>
            <a:off x="1223963" y="3792538"/>
            <a:ext cx="2619375" cy="631825"/>
          </a:xfrm>
          <a:prstGeom prst="rect">
            <a:avLst/>
          </a:prstGeom>
          <a:noFill/>
          <a:ln w="9525">
            <a:noFill/>
            <a:miter lim="800000"/>
            <a:headEnd/>
            <a:tailEnd/>
          </a:ln>
        </p:spPr>
        <p:txBody>
          <a:bodyPr anchor="ctr"/>
          <a:lstStyle/>
          <a:p>
            <a:pPr algn="ctr"/>
            <a:r>
              <a:rPr lang="en-US" sz="2800">
                <a:solidFill>
                  <a:schemeClr val="tx2"/>
                </a:solidFill>
                <a:latin typeface="Arial" charset="0"/>
              </a:rPr>
              <a:t>- hỏa tuyến </a:t>
            </a:r>
          </a:p>
        </p:txBody>
      </p:sp>
      <p:sp>
        <p:nvSpPr>
          <p:cNvPr id="3" name="Line 9"/>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2057" name="Line 10"/>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2058" name="Picture 12"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2064" name="Rectangle 16"/>
          <p:cNvSpPr>
            <a:spLocks noChangeArrowheads="1"/>
          </p:cNvSpPr>
          <p:nvPr/>
        </p:nvSpPr>
        <p:spPr bwMode="auto">
          <a:xfrm>
            <a:off x="1452563" y="2211388"/>
            <a:ext cx="2743200" cy="631825"/>
          </a:xfrm>
          <a:prstGeom prst="rect">
            <a:avLst/>
          </a:prstGeom>
          <a:noFill/>
          <a:ln w="9525">
            <a:noFill/>
            <a:miter lim="800000"/>
            <a:headEnd/>
            <a:tailEnd/>
          </a:ln>
        </p:spPr>
        <p:txBody>
          <a:bodyPr anchor="ctr"/>
          <a:lstStyle/>
          <a:p>
            <a:pPr algn="ctr"/>
            <a:r>
              <a:rPr lang="en-US" sz="2800">
                <a:solidFill>
                  <a:schemeClr val="tx2"/>
                </a:solidFill>
                <a:latin typeface="Arial" charset="0"/>
              </a:rPr>
              <a:t>- nghệ sĩ tài hoa</a:t>
            </a:r>
          </a:p>
        </p:txBody>
      </p:sp>
      <p:sp>
        <p:nvSpPr>
          <p:cNvPr id="2065" name="Rectangle 17"/>
          <p:cNvSpPr>
            <a:spLocks noChangeArrowheads="1"/>
          </p:cNvSpPr>
          <p:nvPr/>
        </p:nvSpPr>
        <p:spPr bwMode="auto">
          <a:xfrm>
            <a:off x="1219200" y="4305300"/>
            <a:ext cx="1981200" cy="631825"/>
          </a:xfrm>
          <a:prstGeom prst="rect">
            <a:avLst/>
          </a:prstGeom>
          <a:noFill/>
          <a:ln w="9525">
            <a:noFill/>
            <a:miter lim="800000"/>
            <a:headEnd/>
            <a:tailEnd/>
          </a:ln>
        </p:spPr>
        <p:txBody>
          <a:bodyPr anchor="ctr"/>
          <a:lstStyle/>
          <a:p>
            <a:pPr algn="ctr"/>
            <a:r>
              <a:rPr lang="en-US" sz="2800">
                <a:solidFill>
                  <a:schemeClr val="tx2"/>
                </a:solidFill>
                <a:latin typeface="Arial" charset="0"/>
              </a:rPr>
              <a:t> - kí họa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randombar(horizontal)">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064"/>
                                        </p:tgtEl>
                                        <p:attrNameLst>
                                          <p:attrName>style.visibility</p:attrName>
                                        </p:attrNameLst>
                                      </p:cBhvr>
                                      <p:to>
                                        <p:strVal val="visible"/>
                                      </p:to>
                                    </p:set>
                                    <p:animEffect transition="in" filter="randombar(horizontal)">
                                      <p:cBhvr>
                                        <p:cTn id="12" dur="500"/>
                                        <p:tgtEl>
                                          <p:spTgt spid="2064"/>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054"/>
                                        </p:tgtEl>
                                        <p:attrNameLst>
                                          <p:attrName>style.visibility</p:attrName>
                                        </p:attrNameLst>
                                      </p:cBhvr>
                                      <p:to>
                                        <p:strVal val="visible"/>
                                      </p:to>
                                    </p:set>
                                    <p:animEffect transition="in" filter="dissolve">
                                      <p:cBhvr>
                                        <p:cTn id="15" dur="500"/>
                                        <p:tgtEl>
                                          <p:spTgt spid="205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2055"/>
                                        </p:tgtEl>
                                        <p:attrNameLst>
                                          <p:attrName>style.visibility</p:attrName>
                                        </p:attrNameLst>
                                      </p:cBhvr>
                                      <p:to>
                                        <p:strVal val="visible"/>
                                      </p:to>
                                    </p:set>
                                    <p:animEffect transition="in" filter="dissolve">
                                      <p:cBhvr>
                                        <p:cTn id="20" dur="500"/>
                                        <p:tgtEl>
                                          <p:spTgt spid="205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056"/>
                                        </p:tgtEl>
                                        <p:attrNameLst>
                                          <p:attrName>style.visibility</p:attrName>
                                        </p:attrNameLst>
                                      </p:cBhvr>
                                      <p:to>
                                        <p:strVal val="visible"/>
                                      </p:to>
                                    </p:set>
                                    <p:animEffect transition="in" filter="dissolve">
                                      <p:cBhvr>
                                        <p:cTn id="23" dur="500"/>
                                        <p:tgtEl>
                                          <p:spTgt spid="2056"/>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2065"/>
                                        </p:tgtEl>
                                        <p:attrNameLst>
                                          <p:attrName>style.visibility</p:attrName>
                                        </p:attrNameLst>
                                      </p:cBhvr>
                                      <p:to>
                                        <p:strVal val="visible"/>
                                      </p:to>
                                    </p:set>
                                    <p:animEffect transition="in" filter="randombar(horizontal)">
                                      <p:cBhvr>
                                        <p:cTn id="26" dur="500"/>
                                        <p:tgtEl>
                                          <p:spTgt spid="2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4" grpId="0"/>
      <p:bldP spid="2055" grpId="0"/>
      <p:bldP spid="2056" grpId="0"/>
      <p:bldP spid="2064" grpId="0"/>
      <p:bldP spid="206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subTitle" idx="1"/>
          </p:nvPr>
        </p:nvSpPr>
        <p:spPr>
          <a:xfrm>
            <a:off x="0" y="1066800"/>
            <a:ext cx="9144000" cy="533400"/>
          </a:xfrm>
        </p:spPr>
        <p:txBody>
          <a:bodyPr/>
          <a:lstStyle/>
          <a:p>
            <a:pPr eaLnBrk="1" hangingPunct="1">
              <a:lnSpc>
                <a:spcPct val="90000"/>
              </a:lnSpc>
            </a:pPr>
            <a:r>
              <a:rPr lang="en-US" b="1" smtClean="0">
                <a:solidFill>
                  <a:srgbClr val="FF0000"/>
                </a:solidFill>
                <a:latin typeface="Arial" charset="0"/>
              </a:rPr>
              <a:t>Khuất phục tên cướp biển</a:t>
            </a:r>
          </a:p>
        </p:txBody>
      </p:sp>
      <p:sp>
        <p:nvSpPr>
          <p:cNvPr id="3075" name="Rectangle 3"/>
          <p:cNvSpPr>
            <a:spLocks noGrp="1" noChangeArrowheads="1"/>
          </p:cNvSpPr>
          <p:nvPr>
            <p:ph type="ctrTitle"/>
          </p:nvPr>
        </p:nvSpPr>
        <p:spPr>
          <a:xfrm>
            <a:off x="0" y="0"/>
            <a:ext cx="9144000" cy="631825"/>
          </a:xfrm>
        </p:spPr>
        <p:txBody>
          <a:bodyPr/>
          <a:lstStyle/>
          <a:p>
            <a:pPr eaLnBrk="1" hangingPunct="1"/>
            <a:endParaRPr lang="en-US" sz="3000" b="1" smtClean="0">
              <a:latin typeface="Arial" charset="0"/>
            </a:endParaRPr>
          </a:p>
        </p:txBody>
      </p:sp>
      <p:sp>
        <p:nvSpPr>
          <p:cNvPr id="3076" name="Rectangle 4"/>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3077" name="Line 8"/>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3078" name="Line 9"/>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9237" name="Picture 21" descr="Tuan 25-1"/>
          <p:cNvPicPr>
            <a:picLocks noChangeAspect="1" noChangeArrowheads="1"/>
          </p:cNvPicPr>
          <p:nvPr/>
        </p:nvPicPr>
        <p:blipFill>
          <a:blip r:embed="rId2" cstate="print"/>
          <a:srcRect/>
          <a:stretch>
            <a:fillRect/>
          </a:stretch>
        </p:blipFill>
        <p:spPr bwMode="auto">
          <a:xfrm>
            <a:off x="609600" y="1676400"/>
            <a:ext cx="8229600" cy="495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9237"/>
                                        </p:tgtEl>
                                        <p:attrNameLst>
                                          <p:attrName>style.visibility</p:attrName>
                                        </p:attrNameLst>
                                      </p:cBhvr>
                                      <p:to>
                                        <p:strVal val="visible"/>
                                      </p:to>
                                    </p:set>
                                    <p:animEffect transition="in" filter="wheel(4)">
                                      <p:cBhvr>
                                        <p:cTn id="7" dur="500"/>
                                        <p:tgtEl>
                                          <p:spTgt spid="92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8">
                                            <p:txEl>
                                              <p:pRg st="0" end="0"/>
                                            </p:txEl>
                                          </p:spTgt>
                                        </p:tgtEl>
                                        <p:attrNameLst>
                                          <p:attrName>style.visibility</p:attrName>
                                        </p:attrNameLst>
                                      </p:cBhvr>
                                      <p:to>
                                        <p:strVal val="visible"/>
                                      </p:to>
                                    </p:set>
                                    <p:animEffect transition="in" filter="randombar(horizontal)">
                                      <p:cBhvr>
                                        <p:cTn id="12" dur="500"/>
                                        <p:tgtEl>
                                          <p:spTgt spid="92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subTitle" idx="1"/>
          </p:nvPr>
        </p:nvSpPr>
        <p:spPr>
          <a:xfrm>
            <a:off x="0" y="1195388"/>
            <a:ext cx="9144000" cy="1143000"/>
          </a:xfrm>
        </p:spPr>
        <p:txBody>
          <a:bodyPr/>
          <a:lstStyle/>
          <a:p>
            <a:pPr eaLnBrk="1" hangingPunct="1">
              <a:lnSpc>
                <a:spcPct val="80000"/>
              </a:lnSpc>
            </a:pPr>
            <a:r>
              <a:rPr lang="en-US" sz="2800" b="1" smtClean="0">
                <a:solidFill>
                  <a:srgbClr val="FF0000"/>
                </a:solidFill>
                <a:latin typeface="Arial" charset="0"/>
              </a:rPr>
              <a:t>Khuất phục tên cướp biển</a:t>
            </a:r>
          </a:p>
          <a:p>
            <a:pPr eaLnBrk="1" hangingPunct="1">
              <a:lnSpc>
                <a:spcPct val="80000"/>
              </a:lnSpc>
            </a:pPr>
            <a:r>
              <a:rPr lang="en-US" sz="2800" b="1" smtClean="0">
                <a:solidFill>
                  <a:srgbClr val="FF0000"/>
                </a:solidFill>
                <a:latin typeface="Arial" charset="0"/>
              </a:rPr>
              <a:t>			               </a:t>
            </a:r>
            <a:r>
              <a:rPr lang="en-US" sz="2400" i="1" smtClean="0">
                <a:latin typeface="Arial" charset="0"/>
              </a:rPr>
              <a:t>Theo </a:t>
            </a:r>
            <a:r>
              <a:rPr lang="en-US" sz="2400" b="1" smtClean="0">
                <a:latin typeface="Arial" charset="0"/>
              </a:rPr>
              <a:t>Xti-Ven-Xơn</a:t>
            </a:r>
            <a:r>
              <a:rPr lang="en-US" sz="2800" b="1" smtClean="0">
                <a:solidFill>
                  <a:srgbClr val="FF0000"/>
                </a:solidFill>
                <a:latin typeface="Arial" charset="0"/>
              </a:rPr>
              <a:t>	</a:t>
            </a:r>
          </a:p>
        </p:txBody>
      </p:sp>
      <p:sp>
        <p:nvSpPr>
          <p:cNvPr id="4099" name="Rectangle 3"/>
          <p:cNvSpPr>
            <a:spLocks noGrp="1" noChangeArrowheads="1"/>
          </p:cNvSpPr>
          <p:nvPr>
            <p:ph type="ctrTitle"/>
          </p:nvPr>
        </p:nvSpPr>
        <p:spPr>
          <a:xfrm>
            <a:off x="0" y="0"/>
            <a:ext cx="9144000" cy="631825"/>
          </a:xfrm>
        </p:spPr>
        <p:txBody>
          <a:bodyPr/>
          <a:lstStyle/>
          <a:p>
            <a:pPr eaLnBrk="1" hangingPunct="1"/>
            <a:endParaRPr lang="en-US" sz="2800" b="1" smtClean="0">
              <a:latin typeface="Arial" charset="0"/>
            </a:endParaRPr>
          </a:p>
        </p:txBody>
      </p:sp>
      <p:sp>
        <p:nvSpPr>
          <p:cNvPr id="4100"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0252" name="Rectangle 12"/>
          <p:cNvSpPr>
            <a:spLocks noChangeArrowheads="1"/>
          </p:cNvSpPr>
          <p:nvPr/>
        </p:nvSpPr>
        <p:spPr bwMode="auto">
          <a:xfrm>
            <a:off x="0" y="26670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1:</a:t>
            </a:r>
            <a:r>
              <a:rPr lang="en-US" sz="2800" b="1">
                <a:solidFill>
                  <a:schemeClr val="tx2"/>
                </a:solidFill>
                <a:latin typeface="Arial" charset="0"/>
              </a:rPr>
              <a:t>  Tìm hiểu bài chính tả</a:t>
            </a:r>
            <a:endParaRPr lang="en-US" sz="2800" b="1" u="sng">
              <a:solidFill>
                <a:schemeClr val="tx2"/>
              </a:solidFill>
              <a:latin typeface="Arial" charset="0"/>
            </a:endParaRPr>
          </a:p>
        </p:txBody>
      </p:sp>
      <p:sp>
        <p:nvSpPr>
          <p:cNvPr id="10253" name="Rectangle 13"/>
          <p:cNvSpPr>
            <a:spLocks noChangeArrowheads="1"/>
          </p:cNvSpPr>
          <p:nvPr/>
        </p:nvSpPr>
        <p:spPr bwMode="auto">
          <a:xfrm>
            <a:off x="0" y="32004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2:</a:t>
            </a:r>
            <a:r>
              <a:rPr lang="en-US" sz="2800" b="1">
                <a:solidFill>
                  <a:schemeClr val="tx2"/>
                </a:solidFill>
                <a:latin typeface="Arial" charset="0"/>
              </a:rPr>
              <a:t>   Viết từ khó</a:t>
            </a:r>
            <a:endParaRPr lang="en-US" sz="2800" b="1" u="sng">
              <a:solidFill>
                <a:schemeClr val="tx2"/>
              </a:solidFill>
              <a:latin typeface="Arial" charset="0"/>
            </a:endParaRPr>
          </a:p>
        </p:txBody>
      </p:sp>
      <p:sp>
        <p:nvSpPr>
          <p:cNvPr id="10254" name="Rectangle 14"/>
          <p:cNvSpPr>
            <a:spLocks noChangeArrowheads="1"/>
          </p:cNvSpPr>
          <p:nvPr/>
        </p:nvSpPr>
        <p:spPr bwMode="auto">
          <a:xfrm>
            <a:off x="0" y="3773488"/>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3:</a:t>
            </a:r>
            <a:r>
              <a:rPr lang="en-US" sz="2800" b="1">
                <a:solidFill>
                  <a:schemeClr val="tx2"/>
                </a:solidFill>
                <a:latin typeface="Arial" charset="0"/>
              </a:rPr>
              <a:t>   Viết chính tả</a:t>
            </a:r>
            <a:endParaRPr lang="en-US" sz="2800" b="1" u="sng">
              <a:solidFill>
                <a:schemeClr val="tx2"/>
              </a:solidFill>
              <a:latin typeface="Arial" charset="0"/>
            </a:endParaRPr>
          </a:p>
        </p:txBody>
      </p:sp>
      <p:sp>
        <p:nvSpPr>
          <p:cNvPr id="10255" name="Rectangle 15"/>
          <p:cNvSpPr>
            <a:spLocks noChangeArrowheads="1"/>
          </p:cNvSpPr>
          <p:nvPr/>
        </p:nvSpPr>
        <p:spPr bwMode="auto">
          <a:xfrm>
            <a:off x="0" y="4321175"/>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4:</a:t>
            </a:r>
            <a:r>
              <a:rPr lang="en-US" sz="2800" b="1">
                <a:solidFill>
                  <a:schemeClr val="tx2"/>
                </a:solidFill>
                <a:latin typeface="Arial" charset="0"/>
              </a:rPr>
              <a:t>   Làm bài tập</a:t>
            </a:r>
            <a:endParaRPr lang="en-US" sz="2800" b="1" u="sng">
              <a:solidFill>
                <a:schemeClr val="tx2"/>
              </a:solidFill>
              <a:latin typeface="Arial" charset="0"/>
            </a:endParaRPr>
          </a:p>
        </p:txBody>
      </p:sp>
      <p:sp>
        <p:nvSpPr>
          <p:cNvPr id="10257" name="Rectangle 17"/>
          <p:cNvSpPr>
            <a:spLocks noChangeArrowheads="1"/>
          </p:cNvSpPr>
          <p:nvPr/>
        </p:nvSpPr>
        <p:spPr bwMode="auto">
          <a:xfrm>
            <a:off x="214313" y="3276600"/>
            <a:ext cx="9144000" cy="762000"/>
          </a:xfrm>
          <a:prstGeom prst="rect">
            <a:avLst/>
          </a:prstGeom>
          <a:noFill/>
          <a:ln w="9525">
            <a:noFill/>
            <a:miter lim="800000"/>
            <a:headEnd/>
            <a:tailEnd/>
          </a:ln>
        </p:spPr>
        <p:txBody>
          <a:bodyPr anchor="ctr"/>
          <a:lstStyle/>
          <a:p>
            <a:pPr algn="ctr"/>
            <a:r>
              <a:rPr lang="en-US" sz="2800">
                <a:solidFill>
                  <a:schemeClr val="tx2"/>
                </a:solidFill>
                <a:latin typeface="Arial" charset="0"/>
              </a:rPr>
              <a:t>Những từ ngữ nào cho thấy tên cướp biển rất hung dữ?</a:t>
            </a:r>
          </a:p>
        </p:txBody>
      </p:sp>
      <p:sp>
        <p:nvSpPr>
          <p:cNvPr id="4106" name="Line 18"/>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4107" name="Picture 19"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4108" name="Rectangle 20"/>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r>
              <a:rPr lang="en-US" sz="2800" b="1">
                <a:solidFill>
                  <a:schemeClr val="tx2"/>
                </a:solidFill>
                <a:latin typeface="Arial" charset="0"/>
              </a:rPr>
              <a:t> ( Nghe – viết)</a:t>
            </a:r>
            <a:endParaRPr lang="en-US" sz="2800" b="1" u="sng">
              <a:solidFill>
                <a:schemeClr val="tx2"/>
              </a:solidFill>
              <a:latin typeface="Arial" charset="0"/>
            </a:endParaRPr>
          </a:p>
        </p:txBody>
      </p:sp>
      <p:sp>
        <p:nvSpPr>
          <p:cNvPr id="10261" name="Rectangle 21"/>
          <p:cNvSpPr>
            <a:spLocks noChangeArrowheads="1"/>
          </p:cNvSpPr>
          <p:nvPr/>
        </p:nvSpPr>
        <p:spPr bwMode="auto">
          <a:xfrm>
            <a:off x="228600" y="3424238"/>
            <a:ext cx="9144000" cy="914400"/>
          </a:xfrm>
          <a:prstGeom prst="rect">
            <a:avLst/>
          </a:prstGeom>
          <a:noFill/>
          <a:ln w="9525">
            <a:noFill/>
            <a:miter lim="800000"/>
            <a:headEnd/>
            <a:tailEnd/>
          </a:ln>
        </p:spPr>
        <p:txBody>
          <a:bodyPr anchor="ctr"/>
          <a:lstStyle/>
          <a:p>
            <a:pPr algn="ctr"/>
            <a:r>
              <a:rPr lang="en-US" sz="2800">
                <a:solidFill>
                  <a:schemeClr val="tx2"/>
                </a:solidFill>
                <a:latin typeface="Arial" charset="0"/>
              </a:rPr>
              <a:t>Hình ảnh và từ ngữ nào cho thấy bác sĩ Ly và tên cướp biển trái ngược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252"/>
                                        </p:tgtEl>
                                        <p:attrNameLst>
                                          <p:attrName>style.visibility</p:attrName>
                                        </p:attrNameLst>
                                      </p:cBhvr>
                                      <p:to>
                                        <p:strVal val="visible"/>
                                      </p:to>
                                    </p:set>
                                    <p:animEffect transition="in" filter="randombar(horizontal)">
                                      <p:cBhvr>
                                        <p:cTn id="7" dur="500"/>
                                        <p:tgtEl>
                                          <p:spTgt spid="1025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253"/>
                                        </p:tgtEl>
                                        <p:attrNameLst>
                                          <p:attrName>style.visibility</p:attrName>
                                        </p:attrNameLst>
                                      </p:cBhvr>
                                      <p:to>
                                        <p:strVal val="visible"/>
                                      </p:to>
                                    </p:set>
                                    <p:animEffect transition="in" filter="randombar(horizontal)">
                                      <p:cBhvr>
                                        <p:cTn id="10" dur="500"/>
                                        <p:tgtEl>
                                          <p:spTgt spid="10253"/>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0254"/>
                                        </p:tgtEl>
                                        <p:attrNameLst>
                                          <p:attrName>style.visibility</p:attrName>
                                        </p:attrNameLst>
                                      </p:cBhvr>
                                      <p:to>
                                        <p:strVal val="visible"/>
                                      </p:to>
                                    </p:set>
                                    <p:animEffect transition="in" filter="randombar(horizontal)">
                                      <p:cBhvr>
                                        <p:cTn id="13" dur="500"/>
                                        <p:tgtEl>
                                          <p:spTgt spid="10254"/>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0255"/>
                                        </p:tgtEl>
                                        <p:attrNameLst>
                                          <p:attrName>style.visibility</p:attrName>
                                        </p:attrNameLst>
                                      </p:cBhvr>
                                      <p:to>
                                        <p:strVal val="visible"/>
                                      </p:to>
                                    </p:set>
                                    <p:animEffect transition="in" filter="randombar(horizontal)">
                                      <p:cBhvr>
                                        <p:cTn id="16" dur="500"/>
                                        <p:tgtEl>
                                          <p:spTgt spid="102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xit" presetSubtype="10" fill="hold" grpId="1" nodeType="clickEffect">
                                  <p:stCondLst>
                                    <p:cond delay="0"/>
                                  </p:stCondLst>
                                  <p:childTnLst>
                                    <p:animEffect transition="out" filter="checkerboard(across)">
                                      <p:cBhvr>
                                        <p:cTn id="20" dur="500"/>
                                        <p:tgtEl>
                                          <p:spTgt spid="10253"/>
                                        </p:tgtEl>
                                      </p:cBhvr>
                                    </p:animEffect>
                                    <p:set>
                                      <p:cBhvr>
                                        <p:cTn id="21" dur="1" fill="hold">
                                          <p:stCondLst>
                                            <p:cond delay="499"/>
                                          </p:stCondLst>
                                        </p:cTn>
                                        <p:tgtEl>
                                          <p:spTgt spid="10253"/>
                                        </p:tgtEl>
                                        <p:attrNameLst>
                                          <p:attrName>style.visibility</p:attrName>
                                        </p:attrNameLst>
                                      </p:cBhvr>
                                      <p:to>
                                        <p:strVal val="hidden"/>
                                      </p:to>
                                    </p:set>
                                  </p:childTnLst>
                                </p:cTn>
                              </p:par>
                              <p:par>
                                <p:cTn id="22" presetID="5" presetClass="exit" presetSubtype="10" fill="hold" grpId="1" nodeType="withEffect">
                                  <p:stCondLst>
                                    <p:cond delay="0"/>
                                  </p:stCondLst>
                                  <p:childTnLst>
                                    <p:animEffect transition="out" filter="checkerboard(across)">
                                      <p:cBhvr>
                                        <p:cTn id="23" dur="500"/>
                                        <p:tgtEl>
                                          <p:spTgt spid="10254"/>
                                        </p:tgtEl>
                                      </p:cBhvr>
                                    </p:animEffect>
                                    <p:set>
                                      <p:cBhvr>
                                        <p:cTn id="24" dur="1" fill="hold">
                                          <p:stCondLst>
                                            <p:cond delay="499"/>
                                          </p:stCondLst>
                                        </p:cTn>
                                        <p:tgtEl>
                                          <p:spTgt spid="10254"/>
                                        </p:tgtEl>
                                        <p:attrNameLst>
                                          <p:attrName>style.visibility</p:attrName>
                                        </p:attrNameLst>
                                      </p:cBhvr>
                                      <p:to>
                                        <p:strVal val="hidden"/>
                                      </p:to>
                                    </p:set>
                                  </p:childTnLst>
                                </p:cTn>
                              </p:par>
                              <p:par>
                                <p:cTn id="25" presetID="5" presetClass="exit" presetSubtype="10" fill="hold" grpId="1" nodeType="withEffect">
                                  <p:stCondLst>
                                    <p:cond delay="0"/>
                                  </p:stCondLst>
                                  <p:childTnLst>
                                    <p:animEffect transition="out" filter="checkerboard(across)">
                                      <p:cBhvr>
                                        <p:cTn id="26" dur="500"/>
                                        <p:tgtEl>
                                          <p:spTgt spid="10255"/>
                                        </p:tgtEl>
                                      </p:cBhvr>
                                    </p:animEffect>
                                    <p:set>
                                      <p:cBhvr>
                                        <p:cTn id="27" dur="1" fill="hold">
                                          <p:stCondLst>
                                            <p:cond delay="499"/>
                                          </p:stCondLst>
                                        </p:cTn>
                                        <p:tgtEl>
                                          <p:spTgt spid="10255"/>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257"/>
                                        </p:tgtEl>
                                        <p:attrNameLst>
                                          <p:attrName>style.visibility</p:attrName>
                                        </p:attrNameLst>
                                      </p:cBhvr>
                                      <p:to>
                                        <p:strVal val="visible"/>
                                      </p:to>
                                    </p:set>
                                    <p:animEffect transition="in" filter="randombar(horizontal)">
                                      <p:cBhvr>
                                        <p:cTn id="32" dur="500"/>
                                        <p:tgtEl>
                                          <p:spTgt spid="102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0261"/>
                                        </p:tgtEl>
                                        <p:attrNameLst>
                                          <p:attrName>style.visibility</p:attrName>
                                        </p:attrNameLst>
                                      </p:cBhvr>
                                      <p:to>
                                        <p:strVal val="visible"/>
                                      </p:to>
                                    </p:set>
                                    <p:animEffect transition="in" filter="randombar(horizontal)">
                                      <p:cBhvr>
                                        <p:cTn id="37" dur="500"/>
                                        <p:tgtEl>
                                          <p:spTgt spid="10261"/>
                                        </p:tgtEl>
                                      </p:cBhvr>
                                    </p:animEffect>
                                  </p:childTnLst>
                                </p:cTn>
                              </p:par>
                              <p:par>
                                <p:cTn id="38" presetID="8" presetClass="exit" presetSubtype="16" fill="hold" grpId="1" nodeType="withEffect">
                                  <p:stCondLst>
                                    <p:cond delay="0"/>
                                  </p:stCondLst>
                                  <p:childTnLst>
                                    <p:animEffect transition="out" filter="diamond(in)">
                                      <p:cBhvr>
                                        <p:cTn id="39" dur="500"/>
                                        <p:tgtEl>
                                          <p:spTgt spid="10257"/>
                                        </p:tgtEl>
                                      </p:cBhvr>
                                    </p:animEffect>
                                    <p:set>
                                      <p:cBhvr>
                                        <p:cTn id="40" dur="1" fill="hold">
                                          <p:stCondLst>
                                            <p:cond delay="499"/>
                                          </p:stCondLst>
                                        </p:cTn>
                                        <p:tgtEl>
                                          <p:spTgt spid="102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2" grpId="0"/>
      <p:bldP spid="10253" grpId="0"/>
      <p:bldP spid="10253" grpId="1"/>
      <p:bldP spid="10254" grpId="0"/>
      <p:bldP spid="10254" grpId="1"/>
      <p:bldP spid="10255" grpId="0"/>
      <p:bldP spid="10255" grpId="1"/>
      <p:bldP spid="10257" grpId="0"/>
      <p:bldP spid="10257" grpId="1"/>
      <p:bldP spid="1026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ctrTitle"/>
          </p:nvPr>
        </p:nvSpPr>
        <p:spPr>
          <a:xfrm>
            <a:off x="0" y="0"/>
            <a:ext cx="9144000" cy="631825"/>
          </a:xfrm>
        </p:spPr>
        <p:txBody>
          <a:bodyPr/>
          <a:lstStyle/>
          <a:p>
            <a:pPr eaLnBrk="1" hangingPunct="1"/>
            <a:endParaRPr lang="en-US" sz="3000" b="1" smtClean="0">
              <a:latin typeface="Arial" charset="0"/>
            </a:endParaRPr>
          </a:p>
        </p:txBody>
      </p:sp>
      <p:sp>
        <p:nvSpPr>
          <p:cNvPr id="5123"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1271" name="Rectangle 7"/>
          <p:cNvSpPr>
            <a:spLocks noChangeArrowheads="1"/>
          </p:cNvSpPr>
          <p:nvPr/>
        </p:nvSpPr>
        <p:spPr bwMode="auto">
          <a:xfrm>
            <a:off x="0" y="219710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2:</a:t>
            </a:r>
            <a:r>
              <a:rPr lang="en-US" sz="3000" b="1">
                <a:solidFill>
                  <a:schemeClr val="tx2"/>
                </a:solidFill>
                <a:latin typeface="Arial" charset="0"/>
              </a:rPr>
              <a:t>   Viết từ khó</a:t>
            </a:r>
            <a:endParaRPr lang="en-US" sz="3000" b="1" u="sng">
              <a:solidFill>
                <a:schemeClr val="tx2"/>
              </a:solidFill>
              <a:latin typeface="Arial" charset="0"/>
            </a:endParaRPr>
          </a:p>
        </p:txBody>
      </p:sp>
      <p:sp>
        <p:nvSpPr>
          <p:cNvPr id="11275" name="Rectangle 11"/>
          <p:cNvSpPr>
            <a:spLocks noChangeArrowheads="1"/>
          </p:cNvSpPr>
          <p:nvPr/>
        </p:nvSpPr>
        <p:spPr bwMode="auto">
          <a:xfrm>
            <a:off x="2505075" y="2911475"/>
            <a:ext cx="2133600" cy="631825"/>
          </a:xfrm>
          <a:prstGeom prst="rect">
            <a:avLst/>
          </a:prstGeom>
          <a:noFill/>
          <a:ln w="9525">
            <a:noFill/>
            <a:miter lim="800000"/>
            <a:headEnd/>
            <a:tailEnd/>
          </a:ln>
        </p:spPr>
        <p:txBody>
          <a:bodyPr anchor="ctr"/>
          <a:lstStyle/>
          <a:p>
            <a:pPr algn="ctr"/>
            <a:r>
              <a:rPr lang="en-US" sz="3000">
                <a:solidFill>
                  <a:schemeClr val="tx2"/>
                </a:solidFill>
                <a:latin typeface="Arial" charset="0"/>
              </a:rPr>
              <a:t>đứng phắt</a:t>
            </a:r>
          </a:p>
        </p:txBody>
      </p:sp>
      <p:sp>
        <p:nvSpPr>
          <p:cNvPr id="11276" name="Rectangle 12"/>
          <p:cNvSpPr>
            <a:spLocks noChangeArrowheads="1"/>
          </p:cNvSpPr>
          <p:nvPr/>
        </p:nvSpPr>
        <p:spPr bwMode="auto">
          <a:xfrm>
            <a:off x="2062163" y="3478213"/>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rút soạt</a:t>
            </a:r>
          </a:p>
        </p:txBody>
      </p:sp>
      <p:sp>
        <p:nvSpPr>
          <p:cNvPr id="11277" name="Rectangle 13"/>
          <p:cNvSpPr>
            <a:spLocks noChangeArrowheads="1"/>
          </p:cNvSpPr>
          <p:nvPr/>
        </p:nvSpPr>
        <p:spPr bwMode="auto">
          <a:xfrm>
            <a:off x="2238375" y="4624388"/>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quả quyết</a:t>
            </a:r>
          </a:p>
        </p:txBody>
      </p:sp>
      <p:sp>
        <p:nvSpPr>
          <p:cNvPr id="11278" name="Rectangle 14"/>
          <p:cNvSpPr>
            <a:spLocks noChangeArrowheads="1"/>
          </p:cNvSpPr>
          <p:nvPr/>
        </p:nvSpPr>
        <p:spPr bwMode="auto">
          <a:xfrm>
            <a:off x="2414588" y="5167313"/>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nghiêm nghị</a:t>
            </a:r>
          </a:p>
        </p:txBody>
      </p:sp>
      <p:sp>
        <p:nvSpPr>
          <p:cNvPr id="11279" name="Rectangle 15"/>
          <p:cNvSpPr>
            <a:spLocks noChangeArrowheads="1"/>
          </p:cNvSpPr>
          <p:nvPr/>
        </p:nvSpPr>
        <p:spPr bwMode="auto">
          <a:xfrm>
            <a:off x="2524125" y="4062413"/>
            <a:ext cx="3376613" cy="631825"/>
          </a:xfrm>
          <a:prstGeom prst="rect">
            <a:avLst/>
          </a:prstGeom>
          <a:noFill/>
          <a:ln w="9525">
            <a:noFill/>
            <a:miter lim="800000"/>
            <a:headEnd/>
            <a:tailEnd/>
          </a:ln>
        </p:spPr>
        <p:txBody>
          <a:bodyPr anchor="ctr"/>
          <a:lstStyle/>
          <a:p>
            <a:pPr algn="ctr"/>
            <a:r>
              <a:rPr lang="en-US" sz="3000">
                <a:solidFill>
                  <a:schemeClr val="tx2"/>
                </a:solidFill>
                <a:latin typeface="Arial" charset="0"/>
              </a:rPr>
              <a:t>lăm lăm chực đâm</a:t>
            </a:r>
          </a:p>
        </p:txBody>
      </p:sp>
      <p:sp>
        <p:nvSpPr>
          <p:cNvPr id="11280" name="Rectangle 16"/>
          <p:cNvSpPr>
            <a:spLocks noChangeArrowheads="1"/>
          </p:cNvSpPr>
          <p:nvPr/>
        </p:nvSpPr>
        <p:spPr bwMode="auto">
          <a:xfrm>
            <a:off x="2257425" y="5748338"/>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hung hăng</a:t>
            </a:r>
          </a:p>
        </p:txBody>
      </p:sp>
      <p:sp>
        <p:nvSpPr>
          <p:cNvPr id="5131" name="Line 17"/>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5132" name="Picture 18"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5133" name="Rectangle 24"/>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5134" name="Rectangle 30"/>
          <p:cNvSpPr>
            <a:spLocks noGrp="1" noChangeArrowheads="1"/>
          </p:cNvSpPr>
          <p:nvPr>
            <p:ph type="subTitle" idx="1"/>
          </p:nvPr>
        </p:nvSpPr>
        <p:spPr>
          <a:xfrm>
            <a:off x="0" y="1195388"/>
            <a:ext cx="9144000" cy="1143000"/>
          </a:xfrm>
          <a:noFill/>
        </p:spPr>
        <p:txBody>
          <a:bodyPr/>
          <a:lstStyle/>
          <a:p>
            <a:pPr eaLnBrk="1" hangingPunct="1"/>
            <a:r>
              <a:rPr lang="en-US" b="1" smtClean="0">
                <a:solidFill>
                  <a:srgbClr val="FF0000"/>
                </a:solidFill>
                <a:latin typeface="Arial" charset="0"/>
              </a:rPr>
              <a:t>Khuất phục tên cướp biển</a:t>
            </a:r>
          </a:p>
          <a:p>
            <a:pPr eaLnBrk="1" hangingPunct="1"/>
            <a:r>
              <a:rPr lang="en-US" b="1" smtClean="0">
                <a:latin typeface="Arial" charset="0"/>
              </a:rPr>
              <a:t>			               </a:t>
            </a:r>
            <a:r>
              <a:rPr lang="en-US" i="1" smtClean="0">
                <a:latin typeface="Arial" charset="0"/>
              </a:rPr>
              <a:t>Theo </a:t>
            </a:r>
            <a:r>
              <a:rPr lang="en-US" b="1" smtClean="0">
                <a:latin typeface="Arial" charset="0"/>
              </a:rPr>
              <a:t>Xti-Ven-Xơn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randombar(horizontal)">
                                      <p:cBhvr>
                                        <p:cTn id="7" dur="500"/>
                                        <p:tgtEl>
                                          <p:spTgt spid="112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Effect transition="in" filter="randombar(horizontal)">
                                      <p:cBhvr>
                                        <p:cTn id="12" dur="500"/>
                                        <p:tgtEl>
                                          <p:spTgt spid="112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276"/>
                                        </p:tgtEl>
                                        <p:attrNameLst>
                                          <p:attrName>style.visibility</p:attrName>
                                        </p:attrNameLst>
                                      </p:cBhvr>
                                      <p:to>
                                        <p:strVal val="visible"/>
                                      </p:to>
                                    </p:set>
                                    <p:animEffect transition="in" filter="randombar(horizontal)">
                                      <p:cBhvr>
                                        <p:cTn id="17" dur="500"/>
                                        <p:tgtEl>
                                          <p:spTgt spid="112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279"/>
                                        </p:tgtEl>
                                        <p:attrNameLst>
                                          <p:attrName>style.visibility</p:attrName>
                                        </p:attrNameLst>
                                      </p:cBhvr>
                                      <p:to>
                                        <p:strVal val="visible"/>
                                      </p:to>
                                    </p:set>
                                    <p:animEffect transition="in" filter="randombar(horizontal)">
                                      <p:cBhvr>
                                        <p:cTn id="22" dur="500"/>
                                        <p:tgtEl>
                                          <p:spTgt spid="1127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277"/>
                                        </p:tgtEl>
                                        <p:attrNameLst>
                                          <p:attrName>style.visibility</p:attrName>
                                        </p:attrNameLst>
                                      </p:cBhvr>
                                      <p:to>
                                        <p:strVal val="visible"/>
                                      </p:to>
                                    </p:set>
                                    <p:animEffect transition="in" filter="randombar(horizontal)">
                                      <p:cBhvr>
                                        <p:cTn id="27" dur="500"/>
                                        <p:tgtEl>
                                          <p:spTgt spid="112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1278"/>
                                        </p:tgtEl>
                                        <p:attrNameLst>
                                          <p:attrName>style.visibility</p:attrName>
                                        </p:attrNameLst>
                                      </p:cBhvr>
                                      <p:to>
                                        <p:strVal val="visible"/>
                                      </p:to>
                                    </p:set>
                                    <p:animEffect transition="in" filter="randombar(horizontal)">
                                      <p:cBhvr>
                                        <p:cTn id="32" dur="500"/>
                                        <p:tgtEl>
                                          <p:spTgt spid="112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1280"/>
                                        </p:tgtEl>
                                        <p:attrNameLst>
                                          <p:attrName>style.visibility</p:attrName>
                                        </p:attrNameLst>
                                      </p:cBhvr>
                                      <p:to>
                                        <p:strVal val="visible"/>
                                      </p:to>
                                    </p:set>
                                    <p:animEffect transition="in" filter="randombar(horizontal)">
                                      <p:cBhvr>
                                        <p:cTn id="37" dur="500"/>
                                        <p:tgtEl>
                                          <p:spTgt spid="11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5" grpId="0"/>
      <p:bldP spid="11276" grpId="0"/>
      <p:bldP spid="11277" grpId="0"/>
      <p:bldP spid="11278" grpId="0"/>
      <p:bldP spid="11279" grpId="0"/>
      <p:bldP spid="112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subTitle" idx="1"/>
          </p:nvPr>
        </p:nvSpPr>
        <p:spPr>
          <a:xfrm>
            <a:off x="0" y="1209675"/>
            <a:ext cx="9144000" cy="1143000"/>
          </a:xfrm>
        </p:spPr>
        <p:txBody>
          <a:bodyPr/>
          <a:lstStyle/>
          <a:p>
            <a:pPr eaLnBrk="1" hangingPunct="1">
              <a:lnSpc>
                <a:spcPct val="80000"/>
              </a:lnSpc>
            </a:pPr>
            <a:r>
              <a:rPr lang="en-US" b="1" smtClean="0">
                <a:solidFill>
                  <a:srgbClr val="FF0000"/>
                </a:solidFill>
                <a:latin typeface="Arial" charset="0"/>
              </a:rPr>
              <a:t>Khuất phục tên cướp biển</a:t>
            </a:r>
          </a:p>
          <a:p>
            <a:pPr eaLnBrk="1" hangingPunct="1">
              <a:lnSpc>
                <a:spcPct val="80000"/>
              </a:lnSpc>
            </a:pPr>
            <a:r>
              <a:rPr lang="en-US" b="1" smtClean="0">
                <a:solidFill>
                  <a:srgbClr val="FF0000"/>
                </a:solidFill>
                <a:latin typeface="Arial" charset="0"/>
              </a:rPr>
              <a:t>			               </a:t>
            </a:r>
            <a:r>
              <a:rPr lang="en-US" sz="2800" i="1" smtClean="0">
                <a:latin typeface="Arial" charset="0"/>
              </a:rPr>
              <a:t>Theo </a:t>
            </a:r>
            <a:r>
              <a:rPr lang="en-US" sz="2800" b="1" smtClean="0">
                <a:latin typeface="Arial" charset="0"/>
              </a:rPr>
              <a:t>Xti-Ven-Xơn</a:t>
            </a:r>
            <a:r>
              <a:rPr lang="en-US" b="1" smtClean="0">
                <a:solidFill>
                  <a:srgbClr val="FF0000"/>
                </a:solidFill>
                <a:latin typeface="Arial" charset="0"/>
              </a:rPr>
              <a:t>		</a:t>
            </a:r>
          </a:p>
        </p:txBody>
      </p:sp>
      <p:sp>
        <p:nvSpPr>
          <p:cNvPr id="6147" name="Rectangle 3"/>
          <p:cNvSpPr>
            <a:spLocks noGrp="1" noChangeArrowheads="1"/>
          </p:cNvSpPr>
          <p:nvPr>
            <p:ph type="ctrTitle"/>
          </p:nvPr>
        </p:nvSpPr>
        <p:spPr>
          <a:xfrm>
            <a:off x="0" y="14288"/>
            <a:ext cx="9144000" cy="631825"/>
          </a:xfrm>
        </p:spPr>
        <p:txBody>
          <a:bodyPr/>
          <a:lstStyle/>
          <a:p>
            <a:pPr eaLnBrk="1" hangingPunct="1"/>
            <a:endParaRPr lang="en-US" sz="3000" b="1" smtClean="0">
              <a:latin typeface="Arial" charset="0"/>
            </a:endParaRPr>
          </a:p>
        </p:txBody>
      </p:sp>
      <p:sp>
        <p:nvSpPr>
          <p:cNvPr id="6148"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6149"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6150" name="Picture 12" descr="dancing_mushrooms_ha"/>
          <p:cNvPicPr>
            <a:picLocks noChangeAspect="1" noChangeArrowheads="1" noCrop="1"/>
          </p:cNvPicPr>
          <p:nvPr/>
        </p:nvPicPr>
        <p:blipFill>
          <a:blip r:embed="rId2"/>
          <a:srcRect/>
          <a:stretch>
            <a:fillRect/>
          </a:stretch>
        </p:blipFill>
        <p:spPr bwMode="auto">
          <a:xfrm>
            <a:off x="290513" y="6062663"/>
            <a:ext cx="1614487" cy="595312"/>
          </a:xfrm>
          <a:prstGeom prst="rect">
            <a:avLst/>
          </a:prstGeom>
          <a:noFill/>
          <a:ln w="9525">
            <a:noFill/>
            <a:miter lim="800000"/>
            <a:headEnd/>
            <a:tailEnd/>
          </a:ln>
        </p:spPr>
      </p:pic>
      <p:sp>
        <p:nvSpPr>
          <p:cNvPr id="6151" name="Rectangle 13"/>
          <p:cNvSpPr>
            <a:spLocks noChangeArrowheads="1"/>
          </p:cNvSpPr>
          <p:nvPr/>
        </p:nvSpPr>
        <p:spPr bwMode="auto">
          <a:xfrm>
            <a:off x="457200" y="2209800"/>
            <a:ext cx="8686800" cy="3886200"/>
          </a:xfrm>
          <a:prstGeom prst="rect">
            <a:avLst/>
          </a:prstGeom>
          <a:noFill/>
          <a:ln w="9525">
            <a:noFill/>
            <a:miter lim="800000"/>
            <a:headEnd/>
            <a:tailEnd/>
          </a:ln>
        </p:spPr>
        <p:txBody>
          <a:bodyPr anchor="ctr"/>
          <a:lstStyle/>
          <a:p>
            <a:r>
              <a:rPr lang="en-US" sz="2800">
                <a:solidFill>
                  <a:schemeClr val="tx2"/>
                </a:solidFill>
                <a:latin typeface="Arial" charset="0"/>
              </a:rPr>
              <a:t>	Cơn tức giận của tên cướp thật dữ dội. Hắn đứng phắt dậy, rút soạt dao ra, lăm lăm chực đâm. Bác sĩ Ly vẫn dõng dạc và quả quyết:</a:t>
            </a:r>
            <a:br>
              <a:rPr lang="en-US" sz="2800">
                <a:solidFill>
                  <a:schemeClr val="tx2"/>
                </a:solidFill>
                <a:latin typeface="Arial" charset="0"/>
              </a:rPr>
            </a:br>
            <a:r>
              <a:rPr lang="en-US" sz="2800">
                <a:solidFill>
                  <a:schemeClr val="tx2"/>
                </a:solidFill>
                <a:latin typeface="Arial" charset="0"/>
              </a:rPr>
              <a:t>	- Nếu anh không cất dao, tôi quyết làm cho anh bị treo cổ trong phiên tòa sắp tới.</a:t>
            </a:r>
            <a:br>
              <a:rPr lang="en-US" sz="2800">
                <a:solidFill>
                  <a:schemeClr val="tx2"/>
                </a:solidFill>
                <a:latin typeface="Arial" charset="0"/>
              </a:rPr>
            </a:br>
            <a:r>
              <a:rPr lang="en-US" sz="2800">
                <a:solidFill>
                  <a:schemeClr val="tx2"/>
                </a:solidFill>
                <a:latin typeface="Arial" charset="0"/>
              </a:rPr>
              <a:t>	Trông bác sĩ lúc này với gã kia thật khác nhau một trời một vực. Một đằng thì đức độ, hiền từ mà nghiêm nghị. Một đằng thì nanh ác, hung hăng như con thú dữ nhốt chuồng.</a:t>
            </a:r>
          </a:p>
        </p:txBody>
      </p:sp>
      <p:sp>
        <p:nvSpPr>
          <p:cNvPr id="6152" name="Rectangle 22"/>
          <p:cNvSpPr>
            <a:spLocks noChangeArrowheads="1"/>
          </p:cNvSpPr>
          <p:nvPr/>
        </p:nvSpPr>
        <p:spPr bwMode="auto">
          <a:xfrm>
            <a:off x="0" y="547688"/>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
        <p:nvSpPr>
          <p:cNvPr id="14359" name="Rectangle 23"/>
          <p:cNvSpPr>
            <a:spLocks noChangeArrowheads="1"/>
          </p:cNvSpPr>
          <p:nvPr/>
        </p:nvSpPr>
        <p:spPr bwMode="auto">
          <a:xfrm>
            <a:off x="7386638" y="2114550"/>
            <a:ext cx="1338262" cy="631825"/>
          </a:xfrm>
          <a:prstGeom prst="rect">
            <a:avLst/>
          </a:prstGeom>
          <a:noFill/>
          <a:ln w="9525">
            <a:noFill/>
            <a:miter lim="800000"/>
            <a:headEnd/>
            <a:tailEnd/>
          </a:ln>
        </p:spPr>
        <p:txBody>
          <a:bodyPr anchor="ctr"/>
          <a:lstStyle/>
          <a:p>
            <a:pPr algn="ctr"/>
            <a:r>
              <a:rPr lang="en-US" sz="2800">
                <a:solidFill>
                  <a:srgbClr val="FF0000"/>
                </a:solidFill>
                <a:latin typeface="Arial" charset="0"/>
              </a:rPr>
              <a:t>đứng</a:t>
            </a:r>
          </a:p>
        </p:txBody>
      </p:sp>
      <p:sp>
        <p:nvSpPr>
          <p:cNvPr id="14360" name="Rectangle 24"/>
          <p:cNvSpPr>
            <a:spLocks noChangeArrowheads="1"/>
          </p:cNvSpPr>
          <p:nvPr/>
        </p:nvSpPr>
        <p:spPr bwMode="auto">
          <a:xfrm>
            <a:off x="1724025" y="2562225"/>
            <a:ext cx="1509713" cy="631825"/>
          </a:xfrm>
          <a:prstGeom prst="rect">
            <a:avLst/>
          </a:prstGeom>
          <a:noFill/>
          <a:ln w="9525">
            <a:noFill/>
            <a:miter lim="800000"/>
            <a:headEnd/>
            <a:tailEnd/>
          </a:ln>
        </p:spPr>
        <p:txBody>
          <a:bodyPr anchor="ctr"/>
          <a:lstStyle/>
          <a:p>
            <a:pPr algn="ctr"/>
            <a:r>
              <a:rPr lang="en-US" sz="2800">
                <a:solidFill>
                  <a:srgbClr val="FF0000"/>
                </a:solidFill>
                <a:latin typeface="Arial" charset="0"/>
              </a:rPr>
              <a:t>rút soạt</a:t>
            </a:r>
          </a:p>
        </p:txBody>
      </p:sp>
      <p:sp>
        <p:nvSpPr>
          <p:cNvPr id="14361" name="Rectangle 25"/>
          <p:cNvSpPr>
            <a:spLocks noChangeArrowheads="1"/>
          </p:cNvSpPr>
          <p:nvPr/>
        </p:nvSpPr>
        <p:spPr bwMode="auto">
          <a:xfrm>
            <a:off x="1719263" y="2971800"/>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quả quyết</a:t>
            </a:r>
          </a:p>
        </p:txBody>
      </p:sp>
      <p:sp>
        <p:nvSpPr>
          <p:cNvPr id="14362" name="Rectangle 26"/>
          <p:cNvSpPr>
            <a:spLocks noChangeArrowheads="1"/>
          </p:cNvSpPr>
          <p:nvPr/>
        </p:nvSpPr>
        <p:spPr bwMode="auto">
          <a:xfrm>
            <a:off x="6724650" y="4695825"/>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nghiêm nghị</a:t>
            </a:r>
          </a:p>
        </p:txBody>
      </p:sp>
      <p:sp>
        <p:nvSpPr>
          <p:cNvPr id="14363" name="Rectangle 27"/>
          <p:cNvSpPr>
            <a:spLocks noChangeArrowheads="1"/>
          </p:cNvSpPr>
          <p:nvPr/>
        </p:nvSpPr>
        <p:spPr bwMode="auto">
          <a:xfrm>
            <a:off x="3762375" y="2562225"/>
            <a:ext cx="3376613" cy="631825"/>
          </a:xfrm>
          <a:prstGeom prst="rect">
            <a:avLst/>
          </a:prstGeom>
          <a:noFill/>
          <a:ln w="9525">
            <a:noFill/>
            <a:miter lim="800000"/>
            <a:headEnd/>
            <a:tailEnd/>
          </a:ln>
        </p:spPr>
        <p:txBody>
          <a:bodyPr anchor="ctr"/>
          <a:lstStyle/>
          <a:p>
            <a:pPr algn="ctr"/>
            <a:r>
              <a:rPr lang="en-US" sz="2800">
                <a:solidFill>
                  <a:srgbClr val="FF0000"/>
                </a:solidFill>
                <a:latin typeface="Arial" charset="0"/>
              </a:rPr>
              <a:t>lăm lăm chực đâm</a:t>
            </a:r>
          </a:p>
        </p:txBody>
      </p:sp>
      <p:sp>
        <p:nvSpPr>
          <p:cNvPr id="14364" name="Rectangle 28"/>
          <p:cNvSpPr>
            <a:spLocks noChangeArrowheads="1"/>
          </p:cNvSpPr>
          <p:nvPr/>
        </p:nvSpPr>
        <p:spPr bwMode="auto">
          <a:xfrm>
            <a:off x="3167063" y="5114925"/>
            <a:ext cx="2667000" cy="631825"/>
          </a:xfrm>
          <a:prstGeom prst="rect">
            <a:avLst/>
          </a:prstGeom>
          <a:noFill/>
          <a:ln w="9525">
            <a:noFill/>
            <a:miter lim="800000"/>
            <a:headEnd/>
            <a:tailEnd/>
          </a:ln>
        </p:spPr>
        <p:txBody>
          <a:bodyPr anchor="ctr"/>
          <a:lstStyle/>
          <a:p>
            <a:pPr algn="ctr"/>
            <a:r>
              <a:rPr lang="en-US" sz="2800">
                <a:solidFill>
                  <a:srgbClr val="FF0000"/>
                </a:solidFill>
                <a:latin typeface="Arial" charset="0"/>
              </a:rPr>
              <a:t>hung hăng</a:t>
            </a:r>
          </a:p>
        </p:txBody>
      </p:sp>
      <p:sp>
        <p:nvSpPr>
          <p:cNvPr id="14365" name="Rectangle 29"/>
          <p:cNvSpPr>
            <a:spLocks noChangeArrowheads="1"/>
          </p:cNvSpPr>
          <p:nvPr/>
        </p:nvSpPr>
        <p:spPr bwMode="auto">
          <a:xfrm>
            <a:off x="180975" y="2633663"/>
            <a:ext cx="1371600" cy="479425"/>
          </a:xfrm>
          <a:prstGeom prst="rect">
            <a:avLst/>
          </a:prstGeom>
          <a:noFill/>
          <a:ln w="9525">
            <a:noFill/>
            <a:miter lim="800000"/>
            <a:headEnd/>
            <a:tailEnd/>
          </a:ln>
        </p:spPr>
        <p:txBody>
          <a:bodyPr anchor="ctr"/>
          <a:lstStyle/>
          <a:p>
            <a:pPr algn="ctr"/>
            <a:r>
              <a:rPr lang="en-US" sz="2800">
                <a:solidFill>
                  <a:srgbClr val="FF0000"/>
                </a:solidFill>
                <a:latin typeface="Arial" charset="0"/>
              </a:rPr>
              <a:t>phắt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359"/>
                                        </p:tgtEl>
                                        <p:attrNameLst>
                                          <p:attrName>style.visibility</p:attrName>
                                        </p:attrNameLst>
                                      </p:cBhvr>
                                      <p:to>
                                        <p:strVal val="visible"/>
                                      </p:to>
                                    </p:set>
                                    <p:animEffect transition="in" filter="randombar(horizontal)">
                                      <p:cBhvr>
                                        <p:cTn id="7" dur="500"/>
                                        <p:tgtEl>
                                          <p:spTgt spid="1435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4365"/>
                                        </p:tgtEl>
                                        <p:attrNameLst>
                                          <p:attrName>style.visibility</p:attrName>
                                        </p:attrNameLst>
                                      </p:cBhvr>
                                      <p:to>
                                        <p:strVal val="visible"/>
                                      </p:to>
                                    </p:set>
                                    <p:animEffect transition="in" filter="randombar(horizontal)">
                                      <p:cBhvr>
                                        <p:cTn id="10" dur="500"/>
                                        <p:tgtEl>
                                          <p:spTgt spid="14365"/>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4360"/>
                                        </p:tgtEl>
                                        <p:attrNameLst>
                                          <p:attrName>style.visibility</p:attrName>
                                        </p:attrNameLst>
                                      </p:cBhvr>
                                      <p:to>
                                        <p:strVal val="visible"/>
                                      </p:to>
                                    </p:set>
                                    <p:animEffect transition="in" filter="randombar(horizontal)">
                                      <p:cBhvr>
                                        <p:cTn id="13" dur="500"/>
                                        <p:tgtEl>
                                          <p:spTgt spid="14360"/>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4363"/>
                                        </p:tgtEl>
                                        <p:attrNameLst>
                                          <p:attrName>style.visibility</p:attrName>
                                        </p:attrNameLst>
                                      </p:cBhvr>
                                      <p:to>
                                        <p:strVal val="visible"/>
                                      </p:to>
                                    </p:set>
                                    <p:animEffect transition="in" filter="randombar(horizontal)">
                                      <p:cBhvr>
                                        <p:cTn id="16" dur="500"/>
                                        <p:tgtEl>
                                          <p:spTgt spid="14363"/>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4361"/>
                                        </p:tgtEl>
                                        <p:attrNameLst>
                                          <p:attrName>style.visibility</p:attrName>
                                        </p:attrNameLst>
                                      </p:cBhvr>
                                      <p:to>
                                        <p:strVal val="visible"/>
                                      </p:to>
                                    </p:set>
                                    <p:animEffect transition="in" filter="randombar(horizontal)">
                                      <p:cBhvr>
                                        <p:cTn id="19" dur="500"/>
                                        <p:tgtEl>
                                          <p:spTgt spid="14361"/>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4362"/>
                                        </p:tgtEl>
                                        <p:attrNameLst>
                                          <p:attrName>style.visibility</p:attrName>
                                        </p:attrNameLst>
                                      </p:cBhvr>
                                      <p:to>
                                        <p:strVal val="visible"/>
                                      </p:to>
                                    </p:set>
                                    <p:animEffect transition="in" filter="randombar(horizontal)">
                                      <p:cBhvr>
                                        <p:cTn id="22" dur="500"/>
                                        <p:tgtEl>
                                          <p:spTgt spid="14362"/>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4364"/>
                                        </p:tgtEl>
                                        <p:attrNameLst>
                                          <p:attrName>style.visibility</p:attrName>
                                        </p:attrNameLst>
                                      </p:cBhvr>
                                      <p:to>
                                        <p:strVal val="visible"/>
                                      </p:to>
                                    </p:set>
                                    <p:animEffect transition="in" filter="randombar(horizontal)">
                                      <p:cBhvr>
                                        <p:cTn id="25" dur="500"/>
                                        <p:tgtEl>
                                          <p:spTgt spid="14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9" grpId="0"/>
      <p:bldP spid="14360" grpId="0"/>
      <p:bldP spid="14361" grpId="0"/>
      <p:bldP spid="14362" grpId="0"/>
      <p:bldP spid="14363" grpId="0"/>
      <p:bldP spid="14364" grpId="0"/>
      <p:bldP spid="143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subTitle" idx="1"/>
          </p:nvPr>
        </p:nvSpPr>
        <p:spPr>
          <a:xfrm>
            <a:off x="0" y="1195388"/>
            <a:ext cx="9144000" cy="1143000"/>
          </a:xfrm>
        </p:spPr>
        <p:txBody>
          <a:bodyPr/>
          <a:lstStyle/>
          <a:p>
            <a:pPr eaLnBrk="1" hangingPunct="1">
              <a:lnSpc>
                <a:spcPct val="80000"/>
              </a:lnSpc>
            </a:pPr>
            <a:r>
              <a:rPr lang="en-US" b="1" smtClean="0">
                <a:solidFill>
                  <a:srgbClr val="FF0000"/>
                </a:solidFill>
                <a:latin typeface="Arial" charset="0"/>
              </a:rPr>
              <a:t>Khuất phục tên cướp biển</a:t>
            </a:r>
          </a:p>
          <a:p>
            <a:pPr eaLnBrk="1" hangingPunct="1">
              <a:lnSpc>
                <a:spcPct val="80000"/>
              </a:lnSpc>
            </a:pPr>
            <a:r>
              <a:rPr lang="en-US" b="1" smtClean="0">
                <a:solidFill>
                  <a:srgbClr val="FF0000"/>
                </a:solidFill>
                <a:latin typeface="Arial" charset="0"/>
              </a:rPr>
              <a:t>			               </a:t>
            </a:r>
            <a:r>
              <a:rPr lang="en-US" sz="2800" i="1" smtClean="0">
                <a:latin typeface="Arial" charset="0"/>
              </a:rPr>
              <a:t>Theo </a:t>
            </a:r>
            <a:r>
              <a:rPr lang="en-US" sz="2800" b="1" smtClean="0">
                <a:latin typeface="Arial" charset="0"/>
              </a:rPr>
              <a:t>Xti-Ven-Xơn</a:t>
            </a:r>
            <a:r>
              <a:rPr lang="en-US" b="1" smtClean="0">
                <a:solidFill>
                  <a:srgbClr val="FF0000"/>
                </a:solidFill>
                <a:latin typeface="Arial" charset="0"/>
              </a:rPr>
              <a:t>		</a:t>
            </a:r>
          </a:p>
        </p:txBody>
      </p:sp>
      <p:sp>
        <p:nvSpPr>
          <p:cNvPr id="7171" name="Rectangle 3"/>
          <p:cNvSpPr>
            <a:spLocks noGrp="1" noChangeArrowheads="1"/>
          </p:cNvSpPr>
          <p:nvPr>
            <p:ph type="ctrTitle"/>
          </p:nvPr>
        </p:nvSpPr>
        <p:spPr>
          <a:xfrm>
            <a:off x="0" y="0"/>
            <a:ext cx="9144000" cy="631825"/>
          </a:xfrm>
        </p:spPr>
        <p:txBody>
          <a:bodyPr/>
          <a:lstStyle/>
          <a:p>
            <a:pPr eaLnBrk="1" hangingPunct="1"/>
            <a:endParaRPr lang="en-US" sz="3000" b="1" smtClean="0">
              <a:latin typeface="Arial" charset="0"/>
            </a:endParaRPr>
          </a:p>
        </p:txBody>
      </p:sp>
      <p:sp>
        <p:nvSpPr>
          <p:cNvPr id="7172"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7173" name="Rectangle 9"/>
          <p:cNvSpPr>
            <a:spLocks noChangeArrowheads="1"/>
          </p:cNvSpPr>
          <p:nvPr/>
        </p:nvSpPr>
        <p:spPr bwMode="auto">
          <a:xfrm>
            <a:off x="0" y="215265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4:</a:t>
            </a:r>
            <a:r>
              <a:rPr lang="en-US" sz="3000" b="1">
                <a:solidFill>
                  <a:schemeClr val="tx2"/>
                </a:solidFill>
                <a:latin typeface="Arial" charset="0"/>
              </a:rPr>
              <a:t>   Làm bài tập</a:t>
            </a:r>
            <a:endParaRPr lang="en-US" sz="3000" b="1" u="sng">
              <a:solidFill>
                <a:schemeClr val="tx2"/>
              </a:solidFill>
              <a:latin typeface="Arial" charset="0"/>
            </a:endParaRPr>
          </a:p>
        </p:txBody>
      </p:sp>
      <p:sp>
        <p:nvSpPr>
          <p:cNvPr id="7174"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pic>
        <p:nvPicPr>
          <p:cNvPr id="7175" name="Picture 12" descr="dancing_mushrooms_ha"/>
          <p:cNvPicPr>
            <a:picLocks noChangeAspect="1" noChangeArrowheads="1" noCrop="1"/>
          </p:cNvPicPr>
          <p:nvPr/>
        </p:nvPicPr>
        <p:blipFill>
          <a:blip r:embed="rId2"/>
          <a:srcRect/>
          <a:stretch>
            <a:fillRect/>
          </a:stretch>
        </p:blipFill>
        <p:spPr bwMode="auto">
          <a:xfrm>
            <a:off x="228600" y="5140325"/>
            <a:ext cx="2057400" cy="1489075"/>
          </a:xfrm>
          <a:prstGeom prst="rect">
            <a:avLst/>
          </a:prstGeom>
          <a:noFill/>
          <a:ln w="9525">
            <a:noFill/>
            <a:miter lim="800000"/>
            <a:headEnd/>
            <a:tailEnd/>
          </a:ln>
        </p:spPr>
      </p:pic>
      <p:sp>
        <p:nvSpPr>
          <p:cNvPr id="16397" name="Rectangle 13">
            <a:hlinkClick r:id="rId3" action="ppaction://hlinkfile"/>
          </p:cNvPr>
          <p:cNvSpPr>
            <a:spLocks noChangeArrowheads="1"/>
          </p:cNvSpPr>
          <p:nvPr/>
        </p:nvSpPr>
        <p:spPr bwMode="auto">
          <a:xfrm>
            <a:off x="0" y="2743200"/>
            <a:ext cx="9144000" cy="631825"/>
          </a:xfrm>
          <a:prstGeom prst="rect">
            <a:avLst/>
          </a:prstGeom>
          <a:noFill/>
          <a:ln w="9525">
            <a:noFill/>
            <a:miter lim="800000"/>
            <a:headEnd/>
            <a:tailEnd/>
          </a:ln>
        </p:spPr>
        <p:txBody>
          <a:bodyPr anchor="ctr"/>
          <a:lstStyle/>
          <a:p>
            <a:r>
              <a:rPr lang="en-US" sz="3000">
                <a:solidFill>
                  <a:schemeClr val="tx2"/>
                </a:solidFill>
                <a:latin typeface="Arial" charset="0"/>
              </a:rPr>
              <a:t>	2. b) Điền vào chỗ trống </a:t>
            </a:r>
            <a:r>
              <a:rPr lang="en-US" sz="3000" b="1">
                <a:solidFill>
                  <a:schemeClr val="tx2"/>
                </a:solidFill>
                <a:latin typeface="Arial" charset="0"/>
              </a:rPr>
              <a:t>ên </a:t>
            </a:r>
            <a:r>
              <a:rPr lang="en-US" sz="3000">
                <a:solidFill>
                  <a:schemeClr val="tx2"/>
                </a:solidFill>
                <a:latin typeface="Arial" charset="0"/>
              </a:rPr>
              <a:t>hay </a:t>
            </a:r>
            <a:r>
              <a:rPr lang="en-US" sz="3000" b="1">
                <a:solidFill>
                  <a:schemeClr val="tx2"/>
                </a:solidFill>
                <a:latin typeface="Arial" charset="0"/>
              </a:rPr>
              <a:t>ênh</a:t>
            </a:r>
            <a:r>
              <a:rPr lang="en-US" sz="3000">
                <a:solidFill>
                  <a:schemeClr val="tx2"/>
                </a:solidFill>
                <a:latin typeface="Arial" charset="0"/>
              </a:rPr>
              <a:t> ?</a:t>
            </a:r>
          </a:p>
        </p:txBody>
      </p:sp>
      <p:sp>
        <p:nvSpPr>
          <p:cNvPr id="7177" name="Rectangle 21"/>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r>
              <a:rPr lang="en-US" sz="3000" b="1">
                <a:solidFill>
                  <a:schemeClr val="tx2"/>
                </a:solidFill>
                <a:latin typeface="Arial" charset="0"/>
              </a:rPr>
              <a:t> ( Nghe – viết)</a:t>
            </a:r>
            <a:endParaRPr lang="en-US" sz="3000" b="1" u="sng">
              <a:solidFill>
                <a:schemeClr val="tx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397"/>
                                        </p:tgtEl>
                                        <p:attrNameLst>
                                          <p:attrName>style.visibility</p:attrName>
                                        </p:attrNameLst>
                                      </p:cBhvr>
                                      <p:to>
                                        <p:strVal val="visible"/>
                                      </p:to>
                                    </p:set>
                                    <p:animEffect transition="in" filter="randombar(horizontal)">
                                      <p:cBhvr>
                                        <p:cTn id="7" dur="500"/>
                                        <p:tgtEl>
                                          <p:spTgt spid="16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7" grpId="0"/>
    </p:bld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411</TotalTime>
  <Words>157</Words>
  <Application>Microsoft Office PowerPoint</Application>
  <PresentationFormat>On-screen Show (4:3)</PresentationFormat>
  <Paragraphs>44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Times New Roman</vt:lpstr>
      <vt:lpstr>Arial</vt:lpstr>
      <vt:lpstr>Calibri</vt:lpstr>
      <vt:lpstr>blank</vt:lpstr>
      <vt:lpstr>Slide 1</vt:lpstr>
      <vt:lpstr>Slide 2</vt:lpstr>
      <vt:lpstr>Slide 3</vt:lpstr>
      <vt:lpstr>Slide 4</vt:lpstr>
      <vt:lpstr>Slide 5</vt:lpstr>
      <vt:lpstr>Slide 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11</cp:revision>
  <dcterms:created xsi:type="dcterms:W3CDTF">2010-12-09T10:46:23Z</dcterms:created>
  <dcterms:modified xsi:type="dcterms:W3CDTF">2016-06-30T01:54:32Z</dcterms:modified>
</cp:coreProperties>
</file>