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9" r:id="rId2"/>
    <p:sldId id="267" r:id="rId3"/>
    <p:sldId id="293" r:id="rId4"/>
    <p:sldId id="288" r:id="rId5"/>
    <p:sldId id="282" r:id="rId6"/>
    <p:sldId id="294" r:id="rId7"/>
    <p:sldId id="283" r:id="rId8"/>
    <p:sldId id="289" r:id="rId9"/>
    <p:sldId id="287" r:id="rId10"/>
    <p:sldId id="263" r:id="rId11"/>
    <p:sldId id="291" r:id="rId12"/>
    <p:sldId id="270" r:id="rId13"/>
    <p:sldId id="292" r:id="rId14"/>
    <p:sldId id="273" r:id="rId15"/>
    <p:sldId id="264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5B5"/>
    <a:srgbClr val="FAC090"/>
    <a:srgbClr val="FEF9DC"/>
    <a:srgbClr val="FF9409"/>
    <a:srgbClr val="9D7C7D"/>
    <a:srgbClr val="FDEBB0"/>
    <a:srgbClr val="FEFB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5" autoAdjust="0"/>
    <p:restoredTop sz="94182" autoAdjust="0"/>
  </p:normalViewPr>
  <p:slideViewPr>
    <p:cSldViewPr snapToGrid="0">
      <p:cViewPr>
        <p:scale>
          <a:sx n="76" d="100"/>
          <a:sy n="76" d="100"/>
        </p:scale>
        <p:origin x="-72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AD53C164-F3C7-4FEE-8799-75A23E4533F5}" type="datetimeFigureOut">
              <a:rPr lang="zh-CN" altLang="en-US" smtClean="0"/>
              <a:pPr/>
              <a:t>2020/8/29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9BABEF33-434B-40DE-935B-300954A35B3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22063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64571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91218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54339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50870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13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4474036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77898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7403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1806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3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961806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8420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38143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6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3638143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18142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4751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2169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4000">
        <p15:prstTrans prst="peelOff"/>
      </p:transition>
    </mc:Choice>
    <mc:Fallback>
      <p:transition spd="slow" advClick="0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感谢您下载包图网平台上提供的</a:t>
            </a:r>
            <a:r>
              <a:rPr lang="en-US" altLang="zh-CN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PPT</a:t>
            </a:r>
            <a:r>
              <a:rPr lang="zh-CN" altLang="en-US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ibaotu.com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4000">
        <p15:prstTrans prst="peelOff"/>
      </p:transition>
    </mc:Choice>
    <mc:Fallback>
      <p:transition spd="slow" advClick="0" advTm="4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DFAD6D53-3DE8-4273-9180-4C2692309D4F}"/>
              </a:ext>
            </a:extLst>
          </p:cNvPr>
          <p:cNvGrpSpPr/>
          <p:nvPr/>
        </p:nvGrpSpPr>
        <p:grpSpPr>
          <a:xfrm>
            <a:off x="5692726" y="1545603"/>
            <a:ext cx="6499274" cy="5312397"/>
            <a:chOff x="0" y="0"/>
            <a:chExt cx="1219200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xmlns="" id="{A5E91FBD-37BC-457E-ABD5-D9C2829FD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3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xmlns="" id="{A2E216C4-7DC3-4BDA-A6E4-709881A4CC07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C134D97E-F1D2-445D-8119-3552073EF5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20" y="0"/>
            <a:ext cx="4222504" cy="4666130"/>
          </a:xfrm>
          <a:prstGeom prst="rect">
            <a:avLst/>
          </a:prstGeom>
        </p:spPr>
      </p:pic>
      <p:sp>
        <p:nvSpPr>
          <p:cNvPr id="23" name="椭圆 12">
            <a:extLst>
              <a:ext uri="{FF2B5EF4-FFF2-40B4-BE49-F238E27FC236}">
                <a16:creationId xmlns:a16="http://schemas.microsoft.com/office/drawing/2014/main" xmlns="" id="{4B1A1188-67F0-4FD7-BC98-66C90CDA9769}"/>
              </a:ext>
            </a:extLst>
          </p:cNvPr>
          <p:cNvSpPr/>
          <p:nvPr/>
        </p:nvSpPr>
        <p:spPr>
          <a:xfrm>
            <a:off x="1603316" y="3744958"/>
            <a:ext cx="1823014" cy="1440160"/>
          </a:xfrm>
          <a:prstGeom prst="ellipse">
            <a:avLst/>
          </a:prstGeom>
          <a:solidFill>
            <a:srgbClr val="F6D857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endParaRPr lang="zh-CN" altLang="en-US" sz="4800" b="1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椭圆 15">
            <a:extLst>
              <a:ext uri="{FF2B5EF4-FFF2-40B4-BE49-F238E27FC236}">
                <a16:creationId xmlns:a16="http://schemas.microsoft.com/office/drawing/2014/main" xmlns="" id="{894800B3-9261-4673-A534-9EB91E1F64DF}"/>
              </a:ext>
            </a:extLst>
          </p:cNvPr>
          <p:cNvSpPr/>
          <p:nvPr/>
        </p:nvSpPr>
        <p:spPr>
          <a:xfrm>
            <a:off x="3219190" y="3763043"/>
            <a:ext cx="2102160" cy="1440160"/>
          </a:xfrm>
          <a:prstGeom prst="ellipse">
            <a:avLst/>
          </a:prstGeom>
          <a:solidFill>
            <a:srgbClr val="A7CD6B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GIÁC</a:t>
            </a:r>
            <a:endParaRPr lang="zh-CN" altLang="en-US" sz="4800" b="1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椭圆 16">
            <a:extLst>
              <a:ext uri="{FF2B5EF4-FFF2-40B4-BE49-F238E27FC236}">
                <a16:creationId xmlns:a16="http://schemas.microsoft.com/office/drawing/2014/main" xmlns="" id="{C5A92581-74A2-4A10-8F84-31804C3E16CA}"/>
              </a:ext>
            </a:extLst>
          </p:cNvPr>
          <p:cNvSpPr/>
          <p:nvPr/>
        </p:nvSpPr>
        <p:spPr>
          <a:xfrm>
            <a:off x="5102124" y="3744958"/>
            <a:ext cx="2296203" cy="1440160"/>
          </a:xfrm>
          <a:prstGeom prst="ellipse">
            <a:avLst/>
          </a:prstGeom>
          <a:solidFill>
            <a:srgbClr val="E98954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lang="zh-CN" altLang="en-US" sz="4800" b="1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椭圆 18">
            <a:extLst>
              <a:ext uri="{FF2B5EF4-FFF2-40B4-BE49-F238E27FC236}">
                <a16:creationId xmlns:a16="http://schemas.microsoft.com/office/drawing/2014/main" xmlns="" id="{A028F9C3-4482-4226-9A96-8AD39B4F146D}"/>
              </a:ext>
            </a:extLst>
          </p:cNvPr>
          <p:cNvSpPr/>
          <p:nvPr/>
        </p:nvSpPr>
        <p:spPr>
          <a:xfrm>
            <a:off x="7145130" y="3676041"/>
            <a:ext cx="2080983" cy="1440160"/>
          </a:xfrm>
          <a:prstGeom prst="ellipse">
            <a:avLst/>
          </a:prstGeom>
          <a:solidFill>
            <a:srgbClr val="EA7EA3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endParaRPr lang="zh-CN" altLang="en-US" sz="4800" b="1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32226" y="587815"/>
            <a:ext cx="4748458" cy="17543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ĐẠO ĐỨC</a:t>
            </a:r>
          </a:p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17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3720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19050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矩形: 圆角 12">
            <a:extLst>
              <a:ext uri="{FF2B5EF4-FFF2-40B4-BE49-F238E27FC236}">
                <a16:creationId xmlns:a16="http://schemas.microsoft.com/office/drawing/2014/main" xmlns="" id="{CEE1C666-20C7-446E-8AC2-A57590AB36B4}"/>
              </a:ext>
            </a:extLst>
          </p:cNvPr>
          <p:cNvSpPr/>
          <p:nvPr/>
        </p:nvSpPr>
        <p:spPr>
          <a:xfrm>
            <a:off x="122310" y="674441"/>
            <a:ext cx="11942618" cy="1039091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600" b="1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zh-CN" sz="3600" b="1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altLang="zh-CN" sz="3600" b="1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altLang="zh-CN" sz="3600" b="1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giác</a:t>
            </a:r>
            <a:r>
              <a:rPr lang="en-US" altLang="zh-CN" sz="3600" b="1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zh-CN" sz="3600" b="1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altLang="zh-CN" sz="3600" b="1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chưa</a:t>
            </a:r>
            <a:r>
              <a:rPr lang="en-US" altLang="zh-CN" sz="3600" b="1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lang="en-US" altLang="zh-CN" sz="3600" b="1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chia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r>
              <a:rPr lang="en-US" altLang="zh-CN" sz="3600" b="1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altLang="zh-CN" sz="3600" b="1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zh-CN" sz="3600" b="1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altLang="zh-CN" sz="36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600" b="1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069529" y="2002019"/>
            <a:ext cx="395126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Thảo</a:t>
            </a:r>
            <a:r>
              <a:rPr 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luận</a:t>
            </a:r>
            <a:r>
              <a:rPr 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nhóm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93" y="2112955"/>
            <a:ext cx="6622806" cy="3326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65400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7B5EB1B5-2972-4D46-89FA-DC33E6EA558B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xmlns="" id="{71C0711C-3A15-4BED-8D6C-E743E1762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2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xmlns="" id="{3B87A3B2-65EA-4546-8C49-CA50B99F1A23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88492C0C-B959-4090-9487-8777AAA982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1670" y="1828299"/>
            <a:ext cx="5061238" cy="421769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0D6F2108-C97E-4DA6-B814-41F622D7F0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947" y="746824"/>
            <a:ext cx="7607823" cy="46268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3260">
            <a:off x="5716371" y="2123470"/>
            <a:ext cx="4166473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1629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3B87A3B2-65EA-4546-8C49-CA50B99F1A23}"/>
              </a:ext>
            </a:extLst>
          </p:cNvPr>
          <p:cNvSpPr/>
          <p:nvPr/>
        </p:nvSpPr>
        <p:spPr>
          <a:xfrm>
            <a:off x="0" y="0"/>
            <a:ext cx="2394857" cy="6858000"/>
          </a:xfrm>
          <a:prstGeom prst="rect">
            <a:avLst/>
          </a:prstGeom>
          <a:solidFill>
            <a:srgbClr val="FEFB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2BC72756-3081-4529-8321-8D682B507CBB}"/>
              </a:ext>
            </a:extLst>
          </p:cNvPr>
          <p:cNvSpPr txBox="1"/>
          <p:nvPr/>
        </p:nvSpPr>
        <p:spPr>
          <a:xfrm>
            <a:off x="5917187" y="1397675"/>
            <a:ext cx="38799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>
              <a:latin typeface="inpin heiti" charset="-122"/>
              <a:ea typeface="inpin heiti" charset="-122"/>
            </a:endParaRPr>
          </a:p>
          <a:p>
            <a:endParaRPr lang="zh-CN" altLang="en-US" dirty="0">
              <a:latin typeface="inpin heiti" charset="-122"/>
              <a:ea typeface="inpin heiti" charset="-122"/>
            </a:endParaRPr>
          </a:p>
          <a:p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5742" y="2527890"/>
            <a:ext cx="4865001" cy="14465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36" t="50000" r="9494" b="26393"/>
          <a:stretch/>
        </p:blipFill>
        <p:spPr>
          <a:xfrm>
            <a:off x="5436293" y="400834"/>
            <a:ext cx="6563639" cy="648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436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3119D9BB-CCDF-46B7-A553-AAD0D54E5977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xmlns="" id="{98D742B0-F26D-43E0-B99B-7D7B3A2738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2" cy="6858000"/>
            </a:xfrm>
            <a:prstGeom prst="rect">
              <a:avLst/>
            </a:prstGeom>
          </p:spPr>
        </p:pic>
        <p:sp>
          <p:nvSpPr>
            <p:cNvPr id="3" name="矩形 2">
              <a:extLst>
                <a:ext uri="{FF2B5EF4-FFF2-40B4-BE49-F238E27FC236}">
                  <a16:creationId xmlns:a16="http://schemas.microsoft.com/office/drawing/2014/main" xmlns="" id="{8F4044AC-B943-4E2A-B85C-DCA07AECBFDE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C3DB7EF5-02CF-479D-BF94-218346A638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9918" y="1385173"/>
            <a:ext cx="6253443" cy="5844302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CB38378F-DE6C-48F0-A6F4-6D7954495326}"/>
              </a:ext>
            </a:extLst>
          </p:cNvPr>
          <p:cNvSpPr txBox="1"/>
          <p:nvPr/>
        </p:nvSpPr>
        <p:spPr>
          <a:xfrm>
            <a:off x="4786216" y="1190492"/>
            <a:ext cx="50144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Đóng</a:t>
            </a:r>
            <a:r>
              <a:rPr lang="en-US" altLang="zh-CN" sz="72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72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vai</a:t>
            </a:r>
            <a:endParaRPr lang="zh-CN" altLang="en-US" sz="72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4651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7B5EB1B5-2972-4D46-89FA-DC33E6EA558B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xmlns="" id="{71C0711C-3A15-4BED-8D6C-E743E1762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2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xmlns="" id="{3B87A3B2-65EA-4546-8C49-CA50B99F1A23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C09A517C-A1B8-4071-AB88-0D9C481596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858" y="131618"/>
            <a:ext cx="9525990" cy="65947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559"/>
            <a:ext cx="2655517" cy="28173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57184" y="3429000"/>
            <a:ext cx="84636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luôn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giác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endParaRPr lang="en-US" sz="3600" b="1" dirty="0" smtClean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Chuyên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tích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cực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ngoan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ctr"/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6507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3119D9BB-CCDF-46B7-A553-AAD0D54E5977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xmlns="" id="{98D742B0-F26D-43E0-B99B-7D7B3A2738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2" cy="6858000"/>
            </a:xfrm>
            <a:prstGeom prst="rect">
              <a:avLst/>
            </a:prstGeom>
          </p:spPr>
        </p:pic>
        <p:sp>
          <p:nvSpPr>
            <p:cNvPr id="3" name="矩形 2">
              <a:extLst>
                <a:ext uri="{FF2B5EF4-FFF2-40B4-BE49-F238E27FC236}">
                  <a16:creationId xmlns:a16="http://schemas.microsoft.com/office/drawing/2014/main" xmlns="" id="{8F4044AC-B943-4E2A-B85C-DCA07AECBFDE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C3DB7EF5-02CF-479D-BF94-218346A638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9918" y="1385173"/>
            <a:ext cx="6253443" cy="5844302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CB38378F-DE6C-48F0-A6F4-6D7954495326}"/>
              </a:ext>
            </a:extLst>
          </p:cNvPr>
          <p:cNvSpPr txBox="1"/>
          <p:nvPr/>
        </p:nvSpPr>
        <p:spPr>
          <a:xfrm>
            <a:off x="2050256" y="877341"/>
            <a:ext cx="95654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Tạm</a:t>
            </a:r>
            <a:r>
              <a:rPr lang="en-US" altLang="zh-CN" sz="72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72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biệt</a:t>
            </a:r>
            <a:r>
              <a:rPr lang="en-US" altLang="zh-CN" sz="72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72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zh-CN" sz="72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72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hẹn</a:t>
            </a:r>
            <a:r>
              <a:rPr lang="en-US" altLang="zh-CN" sz="72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72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altLang="zh-CN" sz="72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72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altLang="zh-CN" sz="72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  <a:endParaRPr lang="zh-CN" altLang="en-US" sz="72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7638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7B5EB1B5-2972-4D46-89FA-DC33E6EA558B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xmlns="" id="{71C0711C-3A15-4BED-8D6C-E743E1762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2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xmlns="" id="{3B87A3B2-65EA-4546-8C49-CA50B99F1A23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88492C0C-B959-4090-9487-8777AAA982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1670" y="1828299"/>
            <a:ext cx="5061238" cy="421769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0D6F2108-C97E-4DA6-B814-41F622D7F0A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372" y="206594"/>
            <a:ext cx="7607823" cy="46268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430">
            <a:off x="5801447" y="1134366"/>
            <a:ext cx="4199397" cy="2228872"/>
          </a:xfrm>
          <a:prstGeom prst="rect">
            <a:avLst/>
          </a:prstGeom>
        </p:spPr>
      </p:pic>
      <p:pic>
        <p:nvPicPr>
          <p:cNvPr id="7" name="HaichumeongoanPhanHuynhDieu-Anh_hhn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380509" y="206594"/>
            <a:ext cx="1116880" cy="111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8342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93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7B5EB1B5-2972-4D46-89FA-DC33E6EA558B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xmlns="" id="{71C0711C-3A15-4BED-8D6C-E743E1762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2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xmlns="" id="{3B87A3B2-65EA-4546-8C49-CA50B99F1A23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88492C0C-B959-4090-9487-8777AAA982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1357" y="4020855"/>
            <a:ext cx="3527451" cy="2939542"/>
          </a:xfrm>
          <a:prstGeom prst="rect">
            <a:avLst/>
          </a:prstGeom>
        </p:spPr>
      </p:pic>
      <p:sp>
        <p:nvSpPr>
          <p:cNvPr id="12" name="矩形 8">
            <a:extLst>
              <a:ext uri="{FF2B5EF4-FFF2-40B4-BE49-F238E27FC236}">
                <a16:creationId xmlns=""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609831" y="1138175"/>
            <a:ext cx="8058180" cy="738658"/>
          </a:xfrm>
          <a:prstGeom prst="rect">
            <a:avLst/>
          </a:prstGeom>
        </p:spPr>
        <p:txBody>
          <a:bodyPr wrap="square" lIns="121914" tIns="60957" rIns="121914" bIns="60957">
            <a:spAutoFit/>
          </a:bodyPr>
          <a:lstStyle/>
          <a:p>
            <a:pPr defTabSz="914354"/>
            <a:r>
              <a:rPr lang="en-US" altLang="zh-CN" sz="4000" dirty="0" err="1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4000" dirty="0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bài</a:t>
            </a:r>
            <a:r>
              <a:rPr lang="en-US" altLang="zh-CN" sz="4000" dirty="0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hát</a:t>
            </a:r>
            <a:r>
              <a:rPr lang="en-US" altLang="zh-CN" sz="4000" dirty="0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4000" dirty="0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4000" dirty="0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4000" dirty="0" err="1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4000" dirty="0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 </a:t>
            </a:r>
            <a:endParaRPr lang="zh-CN" altLang="en-US" sz="4000" dirty="0">
              <a:solidFill>
                <a:prstClr val="black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3" name="矩形 8">
            <a:extLst>
              <a:ext uri="{FF2B5EF4-FFF2-40B4-BE49-F238E27FC236}">
                <a16:creationId xmlns=""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609830" y="2340215"/>
            <a:ext cx="10475703" cy="738658"/>
          </a:xfrm>
          <a:prstGeom prst="rect">
            <a:avLst/>
          </a:prstGeom>
        </p:spPr>
        <p:txBody>
          <a:bodyPr wrap="square" lIns="121914" tIns="60957" rIns="121914" bIns="60957">
            <a:spAutoFit/>
          </a:bodyPr>
          <a:lstStyle/>
          <a:p>
            <a:pPr defTabSz="914354"/>
            <a:r>
              <a:rPr lang="en-US" altLang="zh-CN" sz="4000" dirty="0" err="1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Vì</a:t>
            </a:r>
            <a:r>
              <a:rPr lang="en-US" altLang="zh-CN" sz="4000" dirty="0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sao</a:t>
            </a:r>
            <a:r>
              <a:rPr lang="en-US" altLang="zh-CN" sz="4000" dirty="0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mèo</a:t>
            </a:r>
            <a:r>
              <a:rPr lang="en-US" altLang="zh-CN" sz="4000" dirty="0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đen</a:t>
            </a:r>
            <a:r>
              <a:rPr lang="en-US" altLang="zh-CN" sz="4000" dirty="0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4000" dirty="0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mèo</a:t>
            </a:r>
            <a:r>
              <a:rPr lang="en-US" altLang="zh-CN" sz="4000" dirty="0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vàng</a:t>
            </a:r>
            <a:r>
              <a:rPr lang="en-US" altLang="zh-CN" sz="4000" dirty="0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4000" dirty="0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cô</a:t>
            </a:r>
            <a:r>
              <a:rPr lang="en-US" altLang="zh-CN" sz="4000" dirty="0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4000" dirty="0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quý</a:t>
            </a:r>
            <a:r>
              <a:rPr lang="en-US" altLang="zh-CN" sz="4000" dirty="0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 </a:t>
            </a:r>
            <a:endParaRPr lang="zh-CN" altLang="en-US" sz="4000" dirty="0">
              <a:solidFill>
                <a:prstClr val="black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85460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7B5EB1B5-2972-4D46-89FA-DC33E6EA558B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xmlns="" id="{71C0711C-3A15-4BED-8D6C-E743E1762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2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xmlns="" id="{3B87A3B2-65EA-4546-8C49-CA50B99F1A23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88492C0C-B959-4090-9487-8777AAA982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1670" y="1828299"/>
            <a:ext cx="5061238" cy="421769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0D6F2108-C97E-4DA6-B814-41F622D7F0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947" y="746824"/>
            <a:ext cx="7607823" cy="46268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1669">
            <a:off x="5456249" y="2040489"/>
            <a:ext cx="4744655" cy="174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4360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 rotWithShape="1">
          <a:blip r:embed="rId3"/>
          <a:srcRect l="38079" t="49182" r="37086" b="19306"/>
          <a:stretch/>
        </p:blipFill>
        <p:spPr bwMode="auto">
          <a:xfrm>
            <a:off x="5590735" y="-1"/>
            <a:ext cx="6601265" cy="70020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8098" y="3078859"/>
            <a:ext cx="50479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- </a:t>
            </a:r>
            <a:r>
              <a:rPr lang="en-US" sz="2800" b="1" dirty="0" err="1" smtClean="0"/>
              <a:t>Bạn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nào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đã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tự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giác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học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tập</a:t>
            </a:r>
            <a:r>
              <a:rPr lang="en-US" sz="2800" b="1" dirty="0" smtClean="0"/>
              <a:t>?</a:t>
            </a:r>
          </a:p>
          <a:p>
            <a:r>
              <a:rPr lang="en-US" sz="2800" b="1" dirty="0" smtClean="0"/>
              <a:t>- </a:t>
            </a:r>
            <a:r>
              <a:rPr lang="en-US" sz="2800" b="1" dirty="0" err="1" smtClean="0"/>
              <a:t>Bạn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nào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chưa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tự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giác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học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tập</a:t>
            </a:r>
            <a:r>
              <a:rPr lang="en-US" sz="2800" b="1" dirty="0" smtClean="0"/>
              <a:t>?</a:t>
            </a:r>
          </a:p>
          <a:p>
            <a:r>
              <a:rPr lang="en-US" sz="2800" b="1" dirty="0" smtClean="0"/>
              <a:t>- </a:t>
            </a:r>
            <a:r>
              <a:rPr lang="en-US" sz="2800" b="1" dirty="0" err="1" smtClean="0"/>
              <a:t>Các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biểu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hiện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của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tự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giác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học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tập</a:t>
            </a:r>
            <a:r>
              <a:rPr lang="en-US" sz="2800" b="1" dirty="0" smtClean="0"/>
              <a:t>?</a:t>
            </a:r>
          </a:p>
          <a:p>
            <a:r>
              <a:rPr lang="en-US" sz="2800" b="1" dirty="0" smtClean="0"/>
              <a:t>- </a:t>
            </a:r>
            <a:r>
              <a:rPr lang="en-US" sz="2800" b="1" dirty="0" err="1" smtClean="0"/>
              <a:t>Vì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sao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cần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tự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giác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học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tập</a:t>
            </a:r>
            <a:endParaRPr lang="en-US" sz="2800" b="1" dirty="0"/>
          </a:p>
        </p:txBody>
      </p:sp>
      <p:sp>
        <p:nvSpPr>
          <p:cNvPr id="7" name="Oval Callout 6"/>
          <p:cNvSpPr/>
          <p:nvPr/>
        </p:nvSpPr>
        <p:spPr>
          <a:xfrm>
            <a:off x="9870510" y="-29001"/>
            <a:ext cx="2321490" cy="1995587"/>
          </a:xfrm>
          <a:prstGeom prst="wedgeEllipseCallout">
            <a:avLst>
              <a:gd name="adj1" fmla="val -46160"/>
              <a:gd name="adj2" fmla="val 35210"/>
            </a:avLst>
          </a:prstGeom>
          <a:solidFill>
            <a:srgbClr val="FCD5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b="1" dirty="0" err="1">
                <a:solidFill>
                  <a:prstClr val="black"/>
                </a:solidFill>
              </a:rPr>
              <a:t>Cô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nhắc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em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rồi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sao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em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vẫn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chưa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viết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bài</a:t>
            </a:r>
            <a:r>
              <a:rPr lang="en-US" sz="2000" b="1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73913" y="480441"/>
            <a:ext cx="463835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Thảo</a:t>
            </a:r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luận</a:t>
            </a:r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nhóm</a:t>
            </a:r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4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00729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 rotWithShape="1">
          <a:blip r:embed="rId3"/>
          <a:srcRect l="38079" t="49182" r="37086" b="19306"/>
          <a:stretch/>
        </p:blipFill>
        <p:spPr bwMode="auto">
          <a:xfrm>
            <a:off x="5590735" y="-1"/>
            <a:ext cx="6601265" cy="70020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Oval Callout 6"/>
          <p:cNvSpPr/>
          <p:nvPr/>
        </p:nvSpPr>
        <p:spPr>
          <a:xfrm>
            <a:off x="9870510" y="-29001"/>
            <a:ext cx="2321490" cy="1995587"/>
          </a:xfrm>
          <a:prstGeom prst="wedgeEllipseCallout">
            <a:avLst>
              <a:gd name="adj1" fmla="val -46160"/>
              <a:gd name="adj2" fmla="val 35210"/>
            </a:avLst>
          </a:prstGeom>
          <a:solidFill>
            <a:srgbClr val="FCD5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prstClr val="black"/>
                </a:solidFill>
              </a:rPr>
              <a:t>Cô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nhắc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em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rồi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sao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em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vẫn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chưa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viết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bài</a:t>
            </a:r>
            <a:r>
              <a:rPr lang="en-US" sz="2000" b="1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8" name="Oval 7"/>
          <p:cNvSpPr/>
          <p:nvPr/>
        </p:nvSpPr>
        <p:spPr>
          <a:xfrm rot="19882038">
            <a:off x="7177414" y="3507288"/>
            <a:ext cx="3853841" cy="185397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 rot="20560658">
            <a:off x="5405031" y="1661912"/>
            <a:ext cx="3469709" cy="2070742"/>
          </a:xfrm>
          <a:prstGeom prst="ellipse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矩形 8">
            <a:extLst>
              <a:ext uri="{FF2B5EF4-FFF2-40B4-BE49-F238E27FC236}">
                <a16:creationId xmlns=""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445400" y="682703"/>
            <a:ext cx="53729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altLang="zh-CN" sz="3200" dirty="0" err="1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200" dirty="0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nào</a:t>
            </a:r>
            <a:r>
              <a:rPr lang="en-US" altLang="zh-CN" sz="3200" dirty="0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đã</a:t>
            </a:r>
            <a:r>
              <a:rPr lang="en-US" altLang="zh-CN" sz="3200" dirty="0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tự</a:t>
            </a:r>
            <a:r>
              <a:rPr lang="en-US" altLang="zh-CN" sz="3200" dirty="0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giác</a:t>
            </a:r>
            <a:r>
              <a:rPr lang="en-US" altLang="zh-CN" sz="3200" dirty="0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dirty="0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tập</a:t>
            </a:r>
            <a:r>
              <a:rPr lang="en-US" altLang="zh-CN" sz="3200" dirty="0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 </a:t>
            </a:r>
            <a:endParaRPr lang="zh-CN" altLang="en-US" sz="3200" dirty="0">
              <a:solidFill>
                <a:prstClr val="black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2" name="矩形 8">
            <a:extLst>
              <a:ext uri="{FF2B5EF4-FFF2-40B4-BE49-F238E27FC236}">
                <a16:creationId xmlns=""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445400" y="1696286"/>
            <a:ext cx="51390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altLang="zh-CN" sz="3200" dirty="0" err="1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200" dirty="0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nào</a:t>
            </a:r>
            <a:r>
              <a:rPr lang="en-US" altLang="zh-CN" sz="3200" dirty="0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chưa</a:t>
            </a:r>
            <a:r>
              <a:rPr lang="en-US" altLang="zh-CN" sz="3200" dirty="0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tự</a:t>
            </a:r>
            <a:r>
              <a:rPr lang="en-US" altLang="zh-CN" sz="3200" dirty="0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giác</a:t>
            </a:r>
            <a:r>
              <a:rPr lang="en-US" altLang="zh-CN" sz="3200" dirty="0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dirty="0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tập</a:t>
            </a:r>
            <a:r>
              <a:rPr lang="en-US" altLang="zh-CN" sz="3200" dirty="0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 </a:t>
            </a:r>
            <a:endParaRPr lang="zh-CN" altLang="en-US" sz="3200" dirty="0">
              <a:solidFill>
                <a:prstClr val="black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4" name="矩形 8">
            <a:extLst>
              <a:ext uri="{FF2B5EF4-FFF2-40B4-BE49-F238E27FC236}">
                <a16:creationId xmlns=""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445400" y="2697283"/>
            <a:ext cx="47237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altLang="zh-CN" sz="3200" dirty="0" err="1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3200" dirty="0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biểu</a:t>
            </a:r>
            <a:r>
              <a:rPr lang="en-US" altLang="zh-CN" sz="3200" dirty="0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hiện</a:t>
            </a:r>
            <a:r>
              <a:rPr lang="en-US" altLang="zh-CN" sz="3200" dirty="0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200" dirty="0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tự</a:t>
            </a:r>
            <a:r>
              <a:rPr lang="en-US" altLang="zh-CN" sz="3200" dirty="0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giác</a:t>
            </a:r>
            <a:r>
              <a:rPr lang="en-US" altLang="zh-CN" sz="3200" dirty="0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 </a:t>
            </a:r>
            <a:endParaRPr lang="zh-CN" altLang="en-US" sz="3200" dirty="0">
              <a:solidFill>
                <a:prstClr val="black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5" name="矩形 8">
            <a:extLst>
              <a:ext uri="{FF2B5EF4-FFF2-40B4-BE49-F238E27FC236}">
                <a16:creationId xmlns=""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450206" y="3743929"/>
            <a:ext cx="47237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altLang="zh-CN" sz="3200" dirty="0" err="1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Vì</a:t>
            </a:r>
            <a:r>
              <a:rPr lang="en-US" altLang="zh-CN" sz="3200" dirty="0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sao</a:t>
            </a:r>
            <a:r>
              <a:rPr lang="en-US" altLang="zh-CN" sz="3200" dirty="0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cần</a:t>
            </a:r>
            <a:r>
              <a:rPr lang="en-US" altLang="zh-CN" sz="3200" dirty="0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tự</a:t>
            </a:r>
            <a:r>
              <a:rPr lang="en-US" altLang="zh-CN" sz="3200" dirty="0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giác</a:t>
            </a:r>
            <a:r>
              <a:rPr lang="en-US" altLang="zh-CN" sz="3200" dirty="0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dirty="0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tập</a:t>
            </a:r>
            <a:r>
              <a:rPr lang="en-US" altLang="zh-CN" sz="3200" dirty="0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 </a:t>
            </a:r>
            <a:endParaRPr lang="zh-CN" altLang="en-US" sz="3200" dirty="0">
              <a:solidFill>
                <a:prstClr val="black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485488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0" grpId="0"/>
      <p:bldP spid="12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A2E216C4-7DC3-4BDA-A6E4-709881A4CC07}"/>
              </a:ext>
            </a:extLst>
          </p:cNvPr>
          <p:cNvSpPr/>
          <p:nvPr/>
        </p:nvSpPr>
        <p:spPr>
          <a:xfrm>
            <a:off x="-55" y="9180"/>
            <a:ext cx="2387209" cy="6858000"/>
          </a:xfrm>
          <a:prstGeom prst="rect">
            <a:avLst/>
          </a:prstGeom>
          <a:solidFill>
            <a:srgbClr val="FEFB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C134D97E-F1D2-445D-8119-3552073EF5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594" y="4051521"/>
            <a:ext cx="3277916" cy="2897466"/>
          </a:xfrm>
          <a:prstGeom prst="rect">
            <a:avLst/>
          </a:prstGeom>
        </p:spPr>
      </p:pic>
      <p:sp>
        <p:nvSpPr>
          <p:cNvPr id="13" name="矩形: 圆角 12">
            <a:extLst>
              <a:ext uri="{FF2B5EF4-FFF2-40B4-BE49-F238E27FC236}">
                <a16:creationId xmlns:a16="http://schemas.microsoft.com/office/drawing/2014/main" xmlns="" id="{CEE1C666-20C7-446E-8AC2-A57590AB36B4}"/>
              </a:ext>
            </a:extLst>
          </p:cNvPr>
          <p:cNvSpPr/>
          <p:nvPr/>
        </p:nvSpPr>
        <p:spPr>
          <a:xfrm>
            <a:off x="3480573" y="311651"/>
            <a:ext cx="8105997" cy="1329260"/>
          </a:xfrm>
          <a:prstGeom prst="roundRect">
            <a:avLst>
              <a:gd name="adj" fmla="val 50000"/>
            </a:avLst>
          </a:prstGeom>
          <a:solidFill>
            <a:srgbClr val="FDEB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4000" b="1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altLang="zh-CN" sz="4000" b="1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altLang="zh-CN" sz="4000" b="1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zh-CN" sz="4000" b="1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altLang="zh-CN" sz="4000" b="1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altLang="zh-CN" sz="4000" b="1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giác</a:t>
            </a:r>
            <a:r>
              <a:rPr lang="en-US" altLang="zh-CN" sz="4000" b="1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zh-CN" sz="4000" b="1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altLang="zh-CN" sz="4000" b="1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7" name="Picture 6"/>
          <p:cNvPicPr/>
          <p:nvPr/>
        </p:nvPicPr>
        <p:blipFill rotWithShape="1">
          <a:blip r:embed="rId4"/>
          <a:srcRect l="6954" t="9424" r="50827" b="20190"/>
          <a:stretch/>
        </p:blipFill>
        <p:spPr bwMode="auto">
          <a:xfrm>
            <a:off x="3645072" y="1803748"/>
            <a:ext cx="7753608" cy="38955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672003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7B5EB1B5-2972-4D46-89FA-DC33E6EA558B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xmlns="" id="{71C0711C-3A15-4BED-8D6C-E743E1762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2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xmlns="" id="{3B87A3B2-65EA-4546-8C49-CA50B99F1A23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88492C0C-B959-4090-9487-8777AAA982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1670" y="1828299"/>
            <a:ext cx="5061238" cy="421769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0D6F2108-C97E-4DA6-B814-41F622D7F0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372" y="569848"/>
            <a:ext cx="7607823" cy="46268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2125">
            <a:off x="5732142" y="1974155"/>
            <a:ext cx="4393891" cy="208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6155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12">
            <a:extLst>
              <a:ext uri="{FF2B5EF4-FFF2-40B4-BE49-F238E27FC236}">
                <a16:creationId xmlns:a16="http://schemas.microsoft.com/office/drawing/2014/main" xmlns="" id="{CEE1C666-20C7-446E-8AC2-A57590AB36B4}"/>
              </a:ext>
            </a:extLst>
          </p:cNvPr>
          <p:cNvSpPr/>
          <p:nvPr/>
        </p:nvSpPr>
        <p:spPr>
          <a:xfrm>
            <a:off x="249382" y="213464"/>
            <a:ext cx="11942618" cy="899241"/>
          </a:xfrm>
          <a:prstGeom prst="roundRect">
            <a:avLst>
              <a:gd name="adj" fmla="val 50000"/>
            </a:avLst>
          </a:prstGeom>
          <a:solidFill>
            <a:srgbClr val="FDEB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altLang="zh-CN" sz="4400" b="1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400" b="1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altLang="zh-CN" sz="4400" b="1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400" b="1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altLang="zh-CN" sz="4400" b="1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400" b="1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altLang="zh-CN" sz="4400" b="1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400" b="1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altLang="zh-CN" sz="4400" b="1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400" b="1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altLang="zh-CN" sz="4400" b="1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400" b="1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giác</a:t>
            </a:r>
            <a:r>
              <a:rPr lang="en-US" altLang="zh-CN" sz="4400" b="1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400" b="1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zh-CN" sz="4400" b="1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400" b="1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altLang="zh-CN" sz="4400" b="1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zh-CN" altLang="en-US" sz="4400" b="1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6" t="17017" r="12069" b="54338"/>
          <a:stretch/>
        </p:blipFill>
        <p:spPr>
          <a:xfrm>
            <a:off x="602765" y="1112705"/>
            <a:ext cx="11235847" cy="5526085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8844893" y="3707703"/>
            <a:ext cx="3156558" cy="274319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958225" y="1112706"/>
            <a:ext cx="3296433" cy="292902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478037" y="1440493"/>
            <a:ext cx="3045913" cy="262419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256774" y="3707704"/>
            <a:ext cx="3156558" cy="292065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8636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2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F1CC5266-749E-4895-86DF-AC33F941E2A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OeJc0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niXN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OeJc0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54lz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54lz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aWGe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aWGe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aWGe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amGeSy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amGeS3Br3rpLAAAAagAAABsAAAB1bml2ZXJzYWwvdW5pdmVyc2FsLnBuZy54bWyzsa/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/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+/sCAACwCAAAFAAAAAAAAAABAAAAAAC9EQAAdW5pdmVyc2FsL3BsYXllci54bWxQSwECAAAUAAIACABpYZ5LsIcj9GwBAAD3AgAAKQAAAAAAAAABAAAAAADqFAAAdW5pdmVyc2FsL3NraW5fY3VzdG9taXphdGlvbl9zZXR0aW5ncy54bWxQSwECAAAUAAIACABqYZ5LJOD/F8QMAABjGQAAFwAAAAAAAAAAAAAAAACdFgAAdW5pdmVyc2FsL3VuaXZlcnNhbC5wbmdQSwECAAAUAAIACABqYZ5LcGveuksAAABqAAAAGwAAAAAAAAABAAAAAACWIwAAdW5pdmVyc2FsL3VuaXZlcnNhbC5wbmcueG1sUEsFBgAAAAALAAsASQMAABokAAAAAA=="/>
  <p:tag name="ISPRING_PRESENTATION_TITLE" val="01.14.01"/>
</p:tagLst>
</file>

<file path=ppt/theme/theme1.xml><?xml version="1.0" encoding="utf-8"?>
<a:theme xmlns:a="http://schemas.openxmlformats.org/drawingml/2006/main" name="Office Theme">
  <a:themeElements>
    <a:clrScheme name="自定义 7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C0C0C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531</TotalTime>
  <Words>208</Words>
  <Application>Microsoft Office PowerPoint</Application>
  <PresentationFormat>Custom</PresentationFormat>
  <Paragraphs>44</Paragraphs>
  <Slides>15</Slides>
  <Notes>15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01.14.01</dc:title>
  <dc:creator>WIN7</dc:creator>
  <cp:lastModifiedBy>ADMIN</cp:lastModifiedBy>
  <cp:revision>275</cp:revision>
  <dcterms:created xsi:type="dcterms:W3CDTF">2017-08-18T03:02:00Z</dcterms:created>
  <dcterms:modified xsi:type="dcterms:W3CDTF">2020-08-29T04:47:29Z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