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88" r:id="rId3"/>
    <p:sldId id="265" r:id="rId4"/>
    <p:sldId id="268" r:id="rId5"/>
    <p:sldId id="262" r:id="rId6"/>
    <p:sldId id="289" r:id="rId7"/>
    <p:sldId id="276" r:id="rId8"/>
    <p:sldId id="278" r:id="rId9"/>
    <p:sldId id="300" r:id="rId10"/>
    <p:sldId id="294" r:id="rId11"/>
    <p:sldId id="297" r:id="rId12"/>
    <p:sldId id="271" r:id="rId13"/>
    <p:sldId id="269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44" autoAdjust="0"/>
    <p:restoredTop sz="94660"/>
  </p:normalViewPr>
  <p:slideViewPr>
    <p:cSldViewPr snapToGrid="0">
      <p:cViewPr>
        <p:scale>
          <a:sx n="50" d="100"/>
          <a:sy n="50" d="100"/>
        </p:scale>
        <p:origin x="-34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D0651-3AFE-44A9-9FF3-5C4213C3A18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4F36-4B70-42EC-AB2A-7E2A1923F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464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9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BEF33-434B-40DE-935B-300954A35B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81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92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371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360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87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868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706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22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79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179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056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7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927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136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B7FB-FF7A-4754-AE89-E049F20F8067}" type="datetimeFigureOut">
              <a:rPr lang="en-SG" smtClean="0"/>
              <a:t>29/8/2020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AE20-378E-4486-8D1C-5FB60024C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7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0547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70120"/>
            <a:ext cx="12193057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32226" y="587815"/>
            <a:ext cx="474845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 ĐỨC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椭圆 12">
            <a:extLst>
              <a:ext uri="{FF2B5EF4-FFF2-40B4-BE49-F238E27FC236}">
                <a16:creationId xmlns:a16="http://schemas.microsoft.com/office/drawing/2014/main" xmlns="" id="{4B1A1188-67F0-4FD7-BC98-66C90CDA9769}"/>
              </a:ext>
            </a:extLst>
          </p:cNvPr>
          <p:cNvSpPr/>
          <p:nvPr/>
        </p:nvSpPr>
        <p:spPr>
          <a:xfrm>
            <a:off x="2050981" y="2439097"/>
            <a:ext cx="2046289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endParaRPr lang="zh-CN" alt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椭圆 15">
            <a:extLst>
              <a:ext uri="{FF2B5EF4-FFF2-40B4-BE49-F238E27FC236}">
                <a16:creationId xmlns:a16="http://schemas.microsoft.com/office/drawing/2014/main" xmlns="" id="{894800B3-9261-4673-A534-9EB91E1F64DF}"/>
              </a:ext>
            </a:extLst>
          </p:cNvPr>
          <p:cNvSpPr/>
          <p:nvPr/>
        </p:nvSpPr>
        <p:spPr>
          <a:xfrm>
            <a:off x="3882596" y="2884738"/>
            <a:ext cx="220602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endParaRPr lang="zh-CN" alt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椭圆 15">
            <a:extLst>
              <a:ext uri="{FF2B5EF4-FFF2-40B4-BE49-F238E27FC236}">
                <a16:creationId xmlns:a16="http://schemas.microsoft.com/office/drawing/2014/main" xmlns="" id="{894800B3-9261-4673-A534-9EB91E1F64DF}"/>
              </a:ext>
            </a:extLst>
          </p:cNvPr>
          <p:cNvSpPr/>
          <p:nvPr/>
        </p:nvSpPr>
        <p:spPr>
          <a:xfrm>
            <a:off x="5739227" y="3123502"/>
            <a:ext cx="2181004" cy="144016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endParaRPr lang="zh-CN" alt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椭圆 15">
            <a:extLst>
              <a:ext uri="{FF2B5EF4-FFF2-40B4-BE49-F238E27FC236}">
                <a16:creationId xmlns:a16="http://schemas.microsoft.com/office/drawing/2014/main" xmlns="" id="{894800B3-9261-4673-A534-9EB91E1F64DF}"/>
              </a:ext>
            </a:extLst>
          </p:cNvPr>
          <p:cNvSpPr/>
          <p:nvPr/>
        </p:nvSpPr>
        <p:spPr>
          <a:xfrm>
            <a:off x="7809996" y="3123502"/>
            <a:ext cx="2082421" cy="1440160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endParaRPr lang="zh-CN" alt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椭圆 15">
            <a:extLst>
              <a:ext uri="{FF2B5EF4-FFF2-40B4-BE49-F238E27FC236}">
                <a16:creationId xmlns:a16="http://schemas.microsoft.com/office/drawing/2014/main" xmlns="" id="{894800B3-9261-4673-A534-9EB91E1F64DF}"/>
              </a:ext>
            </a:extLst>
          </p:cNvPr>
          <p:cNvSpPr/>
          <p:nvPr/>
        </p:nvSpPr>
        <p:spPr>
          <a:xfrm>
            <a:off x="9634582" y="3212185"/>
            <a:ext cx="2242866" cy="1440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800" b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AutoShape 2" descr="10+ mẹo giúp giảm phân nửa thời gian làm việc nhà - Trí Thức 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61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7" y="746824"/>
            <a:ext cx="7607823" cy="4626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260">
            <a:off x="5716371" y="2123470"/>
            <a:ext cx="4166473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88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0" t="52483" r="19954" b="26192"/>
          <a:stretch/>
        </p:blipFill>
        <p:spPr>
          <a:xfrm>
            <a:off x="6775939" y="-119574"/>
            <a:ext cx="5022166" cy="4733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9150" y="5111318"/>
            <a:ext cx="956603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  <a:latin typeface="+mj-lt"/>
              </a:rPr>
              <a:t>  Em rèn luyện thói quen tự giác làm việc nhà</a:t>
            </a:r>
            <a:r>
              <a:rPr lang="vi-VN" smtClean="0"/>
              <a:t>.</a:t>
            </a:r>
            <a:endParaRPr lang="en-SG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50872" r="62017" b="34974"/>
          <a:stretch/>
        </p:blipFill>
        <p:spPr>
          <a:xfrm>
            <a:off x="49237" y="196947"/>
            <a:ext cx="5605975" cy="34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25" y="0"/>
              <a:ext cx="11854374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59"/>
            <a:ext cx="3982889" cy="4225636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xmlns="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26" y="0"/>
            <a:ext cx="7987437" cy="6594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9280" y="3066757"/>
            <a:ext cx="59224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mtClean="0"/>
          </a:p>
          <a:p>
            <a:r>
              <a:rPr lang="vi-VN" sz="3600" b="1" smtClean="0">
                <a:solidFill>
                  <a:srgbClr val="002060"/>
                </a:solidFill>
                <a:latin typeface="+mj-lt"/>
              </a:rPr>
              <a:t>Tuổi nhỏ làm việc nhỏ</a:t>
            </a:r>
          </a:p>
          <a:p>
            <a:r>
              <a:rPr lang="vi-VN" sz="3600" b="1" smtClean="0">
                <a:solidFill>
                  <a:srgbClr val="002060"/>
                </a:solidFill>
                <a:latin typeface="+mj-lt"/>
              </a:rPr>
              <a:t>Tự giác giúp cha mẹ</a:t>
            </a:r>
          </a:p>
          <a:p>
            <a:r>
              <a:rPr lang="vi-VN" sz="3600" b="1" smtClean="0">
                <a:solidFill>
                  <a:srgbClr val="002060"/>
                </a:solidFill>
                <a:latin typeface="+mj-lt"/>
              </a:rPr>
              <a:t>Chăm chỉ không quản ngại</a:t>
            </a:r>
          </a:p>
          <a:p>
            <a:r>
              <a:rPr lang="vi-VN" sz="3600" b="1" smtClean="0">
                <a:solidFill>
                  <a:srgbClr val="002060"/>
                </a:solidFill>
                <a:latin typeface="+mj-lt"/>
              </a:rPr>
              <a:t>Cả nhà vui chan hòa.</a:t>
            </a:r>
            <a:endParaRPr lang="en-SG" sz="36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15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1385173"/>
            <a:ext cx="6253443" cy="584430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B38378F-DE6C-48F0-A6F4-6D7954495326}"/>
              </a:ext>
            </a:extLst>
          </p:cNvPr>
          <p:cNvSpPr txBox="1"/>
          <p:nvPr/>
        </p:nvSpPr>
        <p:spPr>
          <a:xfrm>
            <a:off x="2050256" y="877341"/>
            <a:ext cx="956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7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zh-CN" altLang="en-US" sz="7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6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63" y="0"/>
            <a:ext cx="7607823" cy="462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430">
            <a:off x="5796677" y="1706318"/>
            <a:ext cx="4443919" cy="2358654"/>
          </a:xfrm>
          <a:prstGeom prst="rect">
            <a:avLst/>
          </a:prstGeom>
        </p:spPr>
      </p:pic>
      <p:pic>
        <p:nvPicPr>
          <p:cNvPr id="6" name="khởi độ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4980" y="4572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456" y="1509090"/>
            <a:ext cx="5239481" cy="37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669">
            <a:off x="5456249" y="2040489"/>
            <a:ext cx="4744655" cy="1742486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1828299"/>
            <a:ext cx="4979732" cy="42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38857" r="52326" b="48381"/>
          <a:stretch/>
        </p:blipFill>
        <p:spPr>
          <a:xfrm>
            <a:off x="143014" y="1193076"/>
            <a:ext cx="3596640" cy="2799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 t="36762" r="18767" b="48762"/>
          <a:stretch/>
        </p:blipFill>
        <p:spPr>
          <a:xfrm>
            <a:off x="4232367" y="1193076"/>
            <a:ext cx="3709850" cy="2799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51238" r="56385" b="34286"/>
          <a:stretch/>
        </p:blipFill>
        <p:spPr>
          <a:xfrm>
            <a:off x="8151223" y="1193076"/>
            <a:ext cx="4040777" cy="2799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7" t="52240" r="27098" b="35083"/>
          <a:stretch/>
        </p:blipFill>
        <p:spPr>
          <a:xfrm>
            <a:off x="1554480" y="4114800"/>
            <a:ext cx="4405717" cy="2743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2" t="66011" r="24942" b="16953"/>
          <a:stretch/>
        </p:blipFill>
        <p:spPr>
          <a:xfrm>
            <a:off x="6962503" y="4206242"/>
            <a:ext cx="4467497" cy="2651758"/>
          </a:xfrm>
          <a:prstGeom prst="rect">
            <a:avLst/>
          </a:prstGeom>
        </p:spPr>
      </p:pic>
      <p:sp>
        <p:nvSpPr>
          <p:cNvPr id="9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261258" y="265810"/>
            <a:ext cx="11025051" cy="80415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116113" y="-217714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2645" r="9682" b="22169"/>
          <a:stretch/>
        </p:blipFill>
        <p:spPr>
          <a:xfrm>
            <a:off x="1920240" y="2920275"/>
            <a:ext cx="8791303" cy="3918857"/>
          </a:xfrm>
          <a:prstGeom prst="rect">
            <a:avLst/>
          </a:prstGeom>
        </p:spPr>
      </p:pic>
      <p:sp>
        <p:nvSpPr>
          <p:cNvPr id="8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1737360" y="0"/>
            <a:ext cx="9579429" cy="259175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/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40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4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6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7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pic>
        <p:nvPicPr>
          <p:cNvPr id="8" name="图片 10">
            <a:extLst>
              <a:ext uri="{FF2B5EF4-FFF2-40B4-BE49-F238E27FC236}">
                <a16:creationId xmlns:a16="http://schemas.microsoft.com/office/drawing/2014/main" xmlns="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299"/>
            <a:ext cx="4469568" cy="4217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125">
            <a:off x="5732142" y="1974155"/>
            <a:ext cx="4393891" cy="20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4" y="1334126"/>
            <a:ext cx="3269104" cy="221854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72984" y="2053653"/>
            <a:ext cx="689548" cy="77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3297836" y="2218384"/>
            <a:ext cx="57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</a:rPr>
              <a:t>1</a:t>
            </a:r>
            <a:endParaRPr lang="en-SG" sz="3200" b="1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51" b="32586" l="52434" r="90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36" t="15952" r="21186" b="67792"/>
          <a:stretch/>
        </p:blipFill>
        <p:spPr>
          <a:xfrm>
            <a:off x="4741948" y="1005234"/>
            <a:ext cx="3560224" cy="2695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03" b="45972" l="67293" r="89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93" t="28324" r="8613" b="53676"/>
          <a:stretch/>
        </p:blipFill>
        <p:spPr>
          <a:xfrm>
            <a:off x="8342142" y="3155840"/>
            <a:ext cx="3849858" cy="3478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85" b="45730" l="41674" r="65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99" t="29602" r="35028" b="54024"/>
          <a:stretch/>
        </p:blipFill>
        <p:spPr>
          <a:xfrm>
            <a:off x="4116464" y="3708399"/>
            <a:ext cx="3526972" cy="3164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61" b="46033" l="13066" r="412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29271" r="59561" b="54113"/>
          <a:stretch/>
        </p:blipFill>
        <p:spPr>
          <a:xfrm>
            <a:off x="-495136" y="3552669"/>
            <a:ext cx="4178105" cy="32108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31455" r="70911" b="64613"/>
          <a:stretch/>
        </p:blipFill>
        <p:spPr>
          <a:xfrm>
            <a:off x="148654" y="4018632"/>
            <a:ext cx="1806756" cy="7596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15745" y="1519311"/>
            <a:ext cx="543961" cy="5757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/>
          <p:cNvSpPr txBox="1"/>
          <p:nvPr/>
        </p:nvSpPr>
        <p:spPr>
          <a:xfrm>
            <a:off x="7658858" y="1519311"/>
            <a:ext cx="51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2</a:t>
            </a:r>
            <a:endParaRPr lang="en-SG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41622" y="4272198"/>
            <a:ext cx="633337" cy="6227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extBox 9"/>
          <p:cNvSpPr txBox="1"/>
          <p:nvPr/>
        </p:nvSpPr>
        <p:spPr>
          <a:xfrm>
            <a:off x="3417758" y="4272198"/>
            <a:ext cx="30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70C0"/>
                </a:solidFill>
                <a:latin typeface="+mj-lt"/>
              </a:rPr>
              <a:t>3</a:t>
            </a:r>
            <a:endParaRPr lang="en-SG" sz="36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28993" y="4469322"/>
            <a:ext cx="655948" cy="7317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7428708" y="4577192"/>
            <a:ext cx="25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70C0"/>
                </a:solidFill>
                <a:latin typeface="+mj-lt"/>
              </a:rPr>
              <a:t>4</a:t>
            </a:r>
            <a:endParaRPr lang="en-SG" sz="36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03106" y="4018632"/>
            <a:ext cx="788894" cy="7596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11654118" y="4018632"/>
            <a:ext cx="29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0070C0"/>
                </a:solidFill>
                <a:latin typeface="+mj-lt"/>
              </a:rPr>
              <a:t>5</a:t>
            </a:r>
            <a:endParaRPr lang="en-SG" sz="40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378055" y="188751"/>
            <a:ext cx="11025051" cy="80415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83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  <p:bldP spid="7" grpId="0"/>
      <p:bldP spid="9" grpId="0" animBg="1"/>
      <p:bldP spid="10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4" y="1334126"/>
            <a:ext cx="3269104" cy="221854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72984" y="2053653"/>
            <a:ext cx="689548" cy="77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3297836" y="2218384"/>
            <a:ext cx="57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1</a:t>
            </a:r>
            <a:endParaRPr lang="en-SG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51" b="32586" l="52434" r="90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36" t="15952" r="21186" b="67792"/>
          <a:stretch/>
        </p:blipFill>
        <p:spPr>
          <a:xfrm>
            <a:off x="4741948" y="1005234"/>
            <a:ext cx="3560224" cy="2695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03" b="45972" l="67293" r="89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93" t="28324" r="8613" b="53676"/>
          <a:stretch/>
        </p:blipFill>
        <p:spPr>
          <a:xfrm>
            <a:off x="8359421" y="2785573"/>
            <a:ext cx="3849858" cy="3583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85" b="45730" l="41674" r="65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99" t="29602" r="35028" b="54024"/>
          <a:stretch/>
        </p:blipFill>
        <p:spPr>
          <a:xfrm>
            <a:off x="4140926" y="3817699"/>
            <a:ext cx="3526972" cy="3447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61" b="46033" l="13066" r="412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29271" r="59561" b="54113"/>
          <a:stretch/>
        </p:blipFill>
        <p:spPr>
          <a:xfrm>
            <a:off x="-495136" y="3552669"/>
            <a:ext cx="4178105" cy="32108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31455" r="70911" b="64613"/>
          <a:stretch/>
        </p:blipFill>
        <p:spPr>
          <a:xfrm>
            <a:off x="148654" y="4018632"/>
            <a:ext cx="1806756" cy="7596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15745" y="1519311"/>
            <a:ext cx="543961" cy="5757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/>
          <p:cNvSpPr txBox="1"/>
          <p:nvPr/>
        </p:nvSpPr>
        <p:spPr>
          <a:xfrm>
            <a:off x="7683832" y="1473900"/>
            <a:ext cx="51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70C0"/>
                </a:solidFill>
                <a:latin typeface="+mj-lt"/>
              </a:rPr>
              <a:t>2</a:t>
            </a:r>
            <a:endParaRPr lang="en-SG" sz="36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41622" y="4272198"/>
            <a:ext cx="633337" cy="6227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extBox 9"/>
          <p:cNvSpPr txBox="1"/>
          <p:nvPr/>
        </p:nvSpPr>
        <p:spPr>
          <a:xfrm>
            <a:off x="3417758" y="4272198"/>
            <a:ext cx="30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70C0"/>
                </a:solidFill>
                <a:latin typeface="+mj-lt"/>
              </a:rPr>
              <a:t>3</a:t>
            </a:r>
            <a:endParaRPr lang="en-SG" sz="36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28993" y="4469322"/>
            <a:ext cx="655948" cy="7317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7428708" y="4577192"/>
            <a:ext cx="25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4</a:t>
            </a:r>
            <a:endParaRPr lang="en-SG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03106" y="4018632"/>
            <a:ext cx="788894" cy="7596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11654118" y="4018632"/>
            <a:ext cx="29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0070C0"/>
                </a:solidFill>
                <a:latin typeface="+mj-lt"/>
              </a:rPr>
              <a:t>5</a:t>
            </a:r>
            <a:endParaRPr lang="en-SG" sz="40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546222" y="188750"/>
            <a:ext cx="11025051" cy="80415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36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8654" y="916157"/>
            <a:ext cx="3296433" cy="29290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5739" y="888677"/>
            <a:ext cx="3296433" cy="29290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359421" y="2952206"/>
            <a:ext cx="3832579" cy="3416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40926" y="3817699"/>
            <a:ext cx="3474819" cy="32546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-435040"/>
            <a:ext cx="12191999" cy="6858000"/>
            <a:chOff x="0" y="0"/>
            <a:chExt cx="12191999" cy="6858000"/>
          </a:xfrm>
        </p:grpSpPr>
        <p:pic>
          <p:nvPicPr>
            <p:cNvPr id="6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7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pic>
        <p:nvPicPr>
          <p:cNvPr id="8" name="图片 10">
            <a:extLst>
              <a:ext uri="{FF2B5EF4-FFF2-40B4-BE49-F238E27FC236}">
                <a16:creationId xmlns:a16="http://schemas.microsoft.com/office/drawing/2014/main" xmlns="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4" y="2600833"/>
            <a:ext cx="4469568" cy="4217698"/>
          </a:xfrm>
          <a:prstGeom prst="rect">
            <a:avLst/>
          </a:prstGeom>
        </p:spPr>
      </p:pic>
      <p:sp>
        <p:nvSpPr>
          <p:cNvPr id="9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1387367" y="-236483"/>
            <a:ext cx="10339516" cy="294815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44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4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148</Words>
  <Application>Microsoft Office PowerPoint</Application>
  <PresentationFormat>Custom</PresentationFormat>
  <Paragraphs>33</Paragraphs>
  <Slides>13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ADMIN</cp:lastModifiedBy>
  <cp:revision>42</cp:revision>
  <dcterms:created xsi:type="dcterms:W3CDTF">2020-08-22T15:48:18Z</dcterms:created>
  <dcterms:modified xsi:type="dcterms:W3CDTF">2020-08-29T05:06:57Z</dcterms:modified>
</cp:coreProperties>
</file>