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80" r:id="rId4"/>
    <p:sldMasterId id="2147483792" r:id="rId5"/>
    <p:sldMasterId id="2147483804" r:id="rId6"/>
    <p:sldMasterId id="2147483816" r:id="rId7"/>
    <p:sldMasterId id="2147483828" r:id="rId8"/>
    <p:sldMasterId id="2147483840" r:id="rId9"/>
    <p:sldMasterId id="2147483852" r:id="rId10"/>
    <p:sldMasterId id="2147483864" r:id="rId11"/>
    <p:sldMasterId id="2147483876" r:id="rId12"/>
  </p:sldMasterIdLst>
  <p:sldIdLst>
    <p:sldId id="257" r:id="rId13"/>
    <p:sldId id="278" r:id="rId14"/>
    <p:sldId id="279" r:id="rId15"/>
    <p:sldId id="280" r:id="rId16"/>
    <p:sldId id="281" r:id="rId17"/>
    <p:sldId id="282" r:id="rId18"/>
    <p:sldId id="283" r:id="rId19"/>
    <p:sldId id="285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59" r:id="rId32"/>
    <p:sldId id="261" r:id="rId33"/>
    <p:sldId id="273" r:id="rId34"/>
    <p:sldId id="275" r:id="rId35"/>
    <p:sldId id="274" r:id="rId36"/>
    <p:sldId id="27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121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7223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664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644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9493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233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5126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8260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0939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7363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6509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6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2537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444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495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2746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3897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408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7311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634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6067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4342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794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0573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769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5363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21393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715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7470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4595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8150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290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6901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075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26766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040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289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51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9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6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179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743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8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9001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856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653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7402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5187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33778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466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810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0493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6966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8121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7490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856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94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4461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4847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5444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9929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5693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0916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935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46123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8878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8407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1891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0842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58098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4301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082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85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00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92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8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28005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34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0580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49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64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3933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792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1591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2880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1967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8931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3151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45147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70905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3975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60694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09336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5069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975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629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852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100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5372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267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5067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1131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484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783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357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225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778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941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8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8418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534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39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371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064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514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103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7064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0318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3114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3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0350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623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8054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198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977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4852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6239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0640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364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049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59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7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newsflash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48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9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28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newsflash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newsflash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FA393-333F-4665-9552-BD81A0551D7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8FC94B-4A7A-4DC5-AC53-14957FA74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8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94428-FD4B-4C09-A50E-958B7E4C75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440D-E3C7-4913-B209-BCB29F8A38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49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newsflash/>
    <p:sndAc>
      <p:stSnd>
        <p:snd r:embed="rId13" name="chimes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33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12C95-F935-48FA-800F-0F6F5062B2B2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6E7C42-8D3C-4B34-9A99-A24BB9A43B7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16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90800" y="4648201"/>
            <a:ext cx="6705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99"/>
                </a:solidFill>
                <a:latin typeface="Arial" charset="0"/>
              </a:rPr>
              <a:t>Thanks for your attention!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99"/>
                </a:solidFill>
                <a:latin typeface="Arial" charset="0"/>
              </a:rPr>
              <a:t>Good Bye!</a:t>
            </a:r>
          </a:p>
        </p:txBody>
      </p:sp>
      <p:pic>
        <p:nvPicPr>
          <p:cNvPr id="5" name="Picture 16" descr="H:\donuv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14300"/>
            <a:ext cx="91440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133600" y="609600"/>
            <a:ext cx="8001000" cy="5181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0708"/>
              </a:avLst>
            </a:prstTxWarp>
          </a:bodyPr>
          <a:lstStyle/>
          <a:p>
            <a:pPr algn="ctr"/>
            <a:r>
              <a:rPr lang="vi-VN" sz="54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Arial" panose="020B0604020202020204" pitchFamily="34" charset="0"/>
              </a:rPr>
              <a:t>WELCOME TO OUR CLASS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2166910" y="5000636"/>
            <a:ext cx="8077200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</a:endParaRPr>
          </a:p>
        </p:txBody>
      </p:sp>
      <p:sp>
        <p:nvSpPr>
          <p:cNvPr id="8" name="WordArt 6" descr="Paper bag"/>
          <p:cNvSpPr>
            <a:spLocks noChangeArrowheads="1" noChangeShapeType="1" noTextEdit="1"/>
          </p:cNvSpPr>
          <p:nvPr/>
        </p:nvSpPr>
        <p:spPr bwMode="auto">
          <a:xfrm>
            <a:off x="5715000" y="2057400"/>
            <a:ext cx="3124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Class : 3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</a:t>
            </a:r>
            <a:endParaRPr lang="vi-VN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8810" y="2928934"/>
            <a:ext cx="3505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62400" y="5257801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FF00"/>
                </a:solidFill>
                <a:latin typeface="Calibri"/>
              </a:rPr>
              <a:t>Teacher: </a:t>
            </a:r>
            <a:r>
              <a:rPr lang="en-US" sz="3600" b="1" dirty="0" err="1">
                <a:solidFill>
                  <a:srgbClr val="00FF00"/>
                </a:solidFill>
                <a:latin typeface="Calibri"/>
              </a:rPr>
              <a:t>Ms.Nhung</a:t>
            </a:r>
            <a:endParaRPr lang="en-US" sz="3600" b="1" dirty="0">
              <a:solidFill>
                <a:srgbClr val="00FF00"/>
              </a:solidFill>
              <a:latin typeface="Calibri"/>
            </a:endParaRPr>
          </a:p>
          <a:p>
            <a:r>
              <a:rPr lang="en-US" sz="3600" b="1" dirty="0" err="1">
                <a:solidFill>
                  <a:srgbClr val="00FF00"/>
                </a:solidFill>
                <a:latin typeface="Calibri"/>
              </a:rPr>
              <a:t>Quang</a:t>
            </a:r>
            <a:r>
              <a:rPr lang="en-US" sz="3600" b="1" dirty="0">
                <a:solidFill>
                  <a:srgbClr val="00FF00"/>
                </a:solidFill>
                <a:latin typeface="Calibri"/>
              </a:rPr>
              <a:t> Tien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3886743526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3" presetClass="emph" presetSubtype="6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92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F0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227" r="50113"/>
          <a:stretch/>
        </p:blipFill>
        <p:spPr>
          <a:xfrm>
            <a:off x="3006837" y="547977"/>
            <a:ext cx="7217818" cy="48167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416" y="204098"/>
            <a:ext cx="27994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a typeface="+mj-ea"/>
                <a:cs typeface="+mj-cs"/>
              </a:rPr>
              <a:t>Vocabulary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86400" y="5569527"/>
            <a:ext cx="3200400" cy="7204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Cooking </a:t>
            </a:r>
          </a:p>
          <a:p>
            <a:pPr algn="ctr"/>
            <a:r>
              <a:rPr lang="en-US" sz="4400" b="1" dirty="0"/>
              <a:t>( </a:t>
            </a:r>
            <a:r>
              <a:rPr lang="en-US" sz="4400" b="1" dirty="0" err="1"/>
              <a:t>nấu</a:t>
            </a:r>
            <a:r>
              <a:rPr lang="en-US" sz="4400" b="1" dirty="0"/>
              <a:t> </a:t>
            </a:r>
            <a:r>
              <a:rPr lang="en-US" sz="4400" b="1" dirty="0" err="1"/>
              <a:t>ăn</a:t>
            </a:r>
            <a:r>
              <a:rPr lang="en-US" sz="4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562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2812473" cy="861435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Vocabulary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000" r="24773"/>
          <a:stretch/>
        </p:blipFill>
        <p:spPr>
          <a:xfrm>
            <a:off x="3283528" y="793859"/>
            <a:ext cx="6428508" cy="41933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05745" y="5223164"/>
            <a:ext cx="4073237" cy="7897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to music</a:t>
            </a:r>
          </a:p>
          <a:p>
            <a:pPr algn="ctr"/>
            <a:r>
              <a:rPr lang="en-US" sz="3600" b="1" dirty="0"/>
              <a:t>(</a:t>
            </a:r>
            <a:r>
              <a:rPr lang="en-US" sz="3600" b="1" dirty="0" err="1"/>
              <a:t>nghe</a:t>
            </a:r>
            <a:r>
              <a:rPr lang="en-US" sz="3600" b="1" dirty="0"/>
              <a:t> </a:t>
            </a:r>
            <a:r>
              <a:rPr lang="en-US" sz="3600" b="1" dirty="0" err="1"/>
              <a:t>nhạc</a:t>
            </a:r>
            <a:r>
              <a:rPr lang="en-US" sz="3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315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2812473" cy="972271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Vocabulary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6023"/>
          <a:stretch/>
        </p:blipFill>
        <p:spPr>
          <a:xfrm>
            <a:off x="3311237" y="919979"/>
            <a:ext cx="6511636" cy="44690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0545" y="5652655"/>
            <a:ext cx="4447310" cy="94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Cleaning the floor</a:t>
            </a:r>
          </a:p>
          <a:p>
            <a:pPr algn="ctr"/>
            <a:r>
              <a:rPr lang="en-US" sz="4000" b="1" dirty="0"/>
              <a:t>( </a:t>
            </a:r>
            <a:r>
              <a:rPr lang="en-US" sz="4000" b="1" dirty="0" err="1"/>
              <a:t>lau</a:t>
            </a:r>
            <a:r>
              <a:rPr lang="en-US" sz="4000" b="1" dirty="0"/>
              <a:t> </a:t>
            </a:r>
            <a:r>
              <a:rPr lang="en-US" sz="4000" b="1" dirty="0" err="1"/>
              <a:t>sàn</a:t>
            </a:r>
            <a:r>
              <a:rPr lang="en-US" sz="40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05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2618509" cy="113852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</a:rPr>
              <a:t>Vocabulary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5547"/>
          <a:stretch/>
        </p:blipFill>
        <p:spPr>
          <a:xfrm>
            <a:off x="4045527" y="937280"/>
            <a:ext cx="5361709" cy="40642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10545" y="5597236"/>
            <a:ext cx="4003964" cy="7204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Watching TV</a:t>
            </a:r>
          </a:p>
          <a:p>
            <a:pPr algn="ctr"/>
            <a:r>
              <a:rPr lang="en-US" sz="4000" b="1" dirty="0"/>
              <a:t>( </a:t>
            </a:r>
            <a:r>
              <a:rPr lang="en-US" sz="4000" b="1" dirty="0" err="1"/>
              <a:t>xem</a:t>
            </a:r>
            <a:r>
              <a:rPr lang="en-US" sz="4000" b="1" dirty="0"/>
              <a:t> </a:t>
            </a:r>
            <a:r>
              <a:rPr lang="en-US" sz="4000" b="1" dirty="0" err="1"/>
              <a:t>ti</a:t>
            </a:r>
            <a:r>
              <a:rPr lang="en-US" sz="4000" b="1" dirty="0"/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238430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838201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i="1" dirty="0">
                <a:solidFill>
                  <a:srgbClr val="FF0066"/>
                </a:solidFill>
                <a:latin typeface="Ravie" pitchFamily="82" charset="0"/>
              </a:rPr>
              <a:t>Play game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163967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i="1" dirty="0">
                <a:solidFill>
                  <a:srgbClr val="FF0000"/>
                </a:solidFill>
                <a:latin typeface="Wide Latin" pitchFamily="18" charset="0"/>
              </a:rPr>
              <a:t>The Bus</a:t>
            </a:r>
          </a:p>
        </p:txBody>
      </p:sp>
      <p:pic>
        <p:nvPicPr>
          <p:cNvPr id="6" name="Picture 5" descr="12210439-Traffic-light-Semaphore-Cartoon-Stock-Vecto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1828800"/>
            <a:ext cx="3962400" cy="5029200"/>
          </a:xfrm>
          <a:prstGeom prst="rect">
            <a:avLst/>
          </a:prstGeom>
        </p:spPr>
      </p:pic>
      <p:pic>
        <p:nvPicPr>
          <p:cNvPr id="7" name="Picture 6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295400"/>
            <a:ext cx="1447800" cy="1447800"/>
          </a:xfrm>
          <a:prstGeom prst="rect">
            <a:avLst/>
          </a:prstGeom>
        </p:spPr>
      </p:pic>
      <p:pic>
        <p:nvPicPr>
          <p:cNvPr id="8" name="Picture 7" descr="tải xuống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776602"/>
            <a:ext cx="4495800" cy="40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58684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1143000"/>
          </a:xfrm>
          <a:solidFill>
            <a:srgbClr val="FFC000"/>
          </a:solidFill>
        </p:spPr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75438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5" name="Picture 4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249150" y="3657600"/>
            <a:ext cx="5734050" cy="32004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6" name="Rectangle 5"/>
          <p:cNvSpPr/>
          <p:nvPr/>
        </p:nvSpPr>
        <p:spPr>
          <a:xfrm>
            <a:off x="12496800" y="5486400"/>
            <a:ext cx="4495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alibri"/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329996490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7543800"/>
          </a:xfrm>
          <a:prstGeom prst="rect">
            <a:avLst/>
          </a:prstGeom>
        </p:spPr>
      </p:pic>
      <p:pic>
        <p:nvPicPr>
          <p:cNvPr id="4" name="Picture 3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249150" y="3657600"/>
            <a:ext cx="5734050" cy="320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82286" y="5602514"/>
            <a:ext cx="3991427" cy="4934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libri"/>
              </a:rPr>
              <a:t>Watching TV</a:t>
            </a:r>
          </a:p>
        </p:txBody>
      </p:sp>
    </p:spTree>
    <p:extLst>
      <p:ext uri="{BB962C8B-B14F-4D97-AF65-F5344CB8AC3E}">
        <p14:creationId xmlns:p14="http://schemas.microsoft.com/office/powerpoint/2010/main" val="331880256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75438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6" name="Picture 5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249150" y="3657600"/>
            <a:ext cx="5734050" cy="32004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7" name="Rectangle 6"/>
          <p:cNvSpPr/>
          <p:nvPr/>
        </p:nvSpPr>
        <p:spPr>
          <a:xfrm>
            <a:off x="12656457" y="5439229"/>
            <a:ext cx="4495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libri"/>
              </a:rPr>
              <a:t>Listening to music</a:t>
            </a:r>
          </a:p>
        </p:txBody>
      </p:sp>
    </p:spTree>
    <p:extLst>
      <p:ext uri="{BB962C8B-B14F-4D97-AF65-F5344CB8AC3E}">
        <p14:creationId xmlns:p14="http://schemas.microsoft.com/office/powerpoint/2010/main" val="199951551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75438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" name="Picture 3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249150" y="3657600"/>
            <a:ext cx="5734050" cy="32004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5" name="Rectangle 4"/>
          <p:cNvSpPr/>
          <p:nvPr/>
        </p:nvSpPr>
        <p:spPr>
          <a:xfrm>
            <a:off x="12496800" y="5410200"/>
            <a:ext cx="4495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alibri"/>
              </a:rPr>
              <a:t>Cooking</a:t>
            </a:r>
          </a:p>
        </p:txBody>
      </p:sp>
    </p:spTree>
    <p:extLst>
      <p:ext uri="{BB962C8B-B14F-4D97-AF65-F5344CB8AC3E}">
        <p14:creationId xmlns:p14="http://schemas.microsoft.com/office/powerpoint/2010/main" val="97137798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8" descr="street-city-cartoon-background-illustration-386655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0"/>
            <a:ext cx="9144000" cy="75438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" name="Picture 3" descr="tải xuống 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249150" y="3657600"/>
            <a:ext cx="5734050" cy="32004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5" name="Rectangle 4"/>
          <p:cNvSpPr/>
          <p:nvPr/>
        </p:nvSpPr>
        <p:spPr>
          <a:xfrm>
            <a:off x="12496800" y="5410200"/>
            <a:ext cx="44958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libri"/>
              </a:rPr>
              <a:t>Cleaning the floor</a:t>
            </a:r>
          </a:p>
        </p:txBody>
      </p:sp>
    </p:spTree>
    <p:extLst>
      <p:ext uri="{BB962C8B-B14F-4D97-AF65-F5344CB8AC3E}">
        <p14:creationId xmlns:p14="http://schemas.microsoft.com/office/powerpoint/2010/main" val="3321097008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300" decel="100000" autoRev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300" decel="100000" autoRev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300" decel="50000" autoRev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300" decel="100000" autoRev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300" decel="100000" autoRev="1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2 -0.02223 L -0.85312 -0.0222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4 -0.01111 L -0.84584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3232" y="2395728"/>
            <a:ext cx="10972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Secret toys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18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5" y="610768"/>
            <a:ext cx="10409654" cy="5582214"/>
          </a:xfrm>
          <a:prstGeom prst="rect">
            <a:avLst/>
          </a:prstGeom>
        </p:spPr>
      </p:pic>
      <p:pic>
        <p:nvPicPr>
          <p:cNvPr id="5" name="67 Track 67 u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5419" y="166255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5749636" cy="61076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585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8534400" cy="1143000"/>
          </a:xfrm>
        </p:spPr>
        <p:txBody>
          <a:bodyPr>
            <a:prstTxWarp prst="textArchUp">
              <a:avLst>
                <a:gd name="adj" fmla="val 10759795"/>
              </a:avLst>
            </a:prstTxWarp>
            <a:norm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Sentence patterns: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246418" y="3657601"/>
            <a:ext cx="5334000" cy="1447800"/>
          </a:xfrm>
          <a:prstGeom prst="cloudCallout">
            <a:avLst>
              <a:gd name="adj1" fmla="val 58670"/>
              <a:gd name="adj2" fmla="val 34548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I’m____________.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355273" y="5063491"/>
            <a:ext cx="6172200" cy="1836419"/>
            <a:chOff x="0" y="5021581"/>
            <a:chExt cx="6172200" cy="1836419"/>
          </a:xfrm>
        </p:grpSpPr>
        <p:sp>
          <p:nvSpPr>
            <p:cNvPr id="10" name="Cloud 9"/>
            <p:cNvSpPr/>
            <p:nvPr/>
          </p:nvSpPr>
          <p:spPr>
            <a:xfrm>
              <a:off x="0" y="5105400"/>
              <a:ext cx="6172200" cy="17526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What are you doing 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219200" y="5021581"/>
              <a:ext cx="228600" cy="2286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1422748" y="5130662"/>
              <a:ext cx="152400" cy="11951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52496" y="4084380"/>
            <a:ext cx="252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Reading book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3"/>
          <a:srcRect l="89371" t="29039" r="1649" b="40259"/>
          <a:stretch>
            <a:fillRect/>
          </a:stretch>
        </p:blipFill>
        <p:spPr bwMode="auto">
          <a:xfrm>
            <a:off x="2085110" y="3802448"/>
            <a:ext cx="152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051643" y="4085558"/>
            <a:ext cx="1723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Cooking 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75680"/>
          <a:stretch/>
        </p:blipFill>
        <p:spPr>
          <a:xfrm>
            <a:off x="127995" y="5021582"/>
            <a:ext cx="1957115" cy="13237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4659" r="50000"/>
          <a:stretch/>
        </p:blipFill>
        <p:spPr>
          <a:xfrm>
            <a:off x="8797636" y="5291188"/>
            <a:ext cx="2126673" cy="13810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873" y="1246909"/>
            <a:ext cx="11007437" cy="2133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you doing?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+V-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83546" t="14666" r="8135" b="67021"/>
          <a:stretch/>
        </p:blipFill>
        <p:spPr>
          <a:xfrm>
            <a:off x="10217725" y="3434183"/>
            <a:ext cx="1344621" cy="158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0793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22" grpId="0"/>
      <p:bldP spid="22" grpId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img.loigiaihay.com/picture/2018/1001/9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222" y="156411"/>
            <a:ext cx="12276221" cy="506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/>
          <p:cNvSpPr/>
          <p:nvPr/>
        </p:nvSpPr>
        <p:spPr>
          <a:xfrm>
            <a:off x="505325" y="4951906"/>
            <a:ext cx="4479759" cy="1732547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Pair work</a:t>
            </a:r>
          </a:p>
          <a:p>
            <a:pPr lvl="0"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Play a game: “One, two, show”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20176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002" y="767045"/>
            <a:ext cx="9124498" cy="5702811"/>
          </a:xfrm>
          <a:prstGeom prst="rect">
            <a:avLst/>
          </a:prstGeom>
        </p:spPr>
      </p:pic>
      <p:pic>
        <p:nvPicPr>
          <p:cNvPr id="2" name="68 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3194" y="462245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491" y="152400"/>
            <a:ext cx="3588327" cy="54032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3.Listen and tick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89419" y="3962400"/>
            <a:ext cx="332509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√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80652" y="1939637"/>
            <a:ext cx="342766" cy="374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√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80652" y="5957456"/>
            <a:ext cx="290945" cy="304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9517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641273" cy="79216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4.Read and write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7006"/>
          <a:stretch/>
        </p:blipFill>
        <p:spPr>
          <a:xfrm>
            <a:off x="429491" y="1302327"/>
            <a:ext cx="11374582" cy="5015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6581" y="3948545"/>
            <a:ext cx="2369127" cy="4571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8036" y="4641273"/>
            <a:ext cx="2867891" cy="4987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listening to music</a:t>
            </a:r>
          </a:p>
        </p:txBody>
      </p:sp>
      <p:sp>
        <p:nvSpPr>
          <p:cNvPr id="7" name="Rectangle 6"/>
          <p:cNvSpPr/>
          <p:nvPr/>
        </p:nvSpPr>
        <p:spPr>
          <a:xfrm>
            <a:off x="4973782" y="5486400"/>
            <a:ext cx="2535381" cy="4433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cooking</a:t>
            </a:r>
          </a:p>
        </p:txBody>
      </p:sp>
    </p:spTree>
    <p:extLst>
      <p:ext uri="{BB962C8B-B14F-4D97-AF65-F5344CB8AC3E}">
        <p14:creationId xmlns:p14="http://schemas.microsoft.com/office/powerpoint/2010/main" val="1430323083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solidFill>
                <a:prstClr val="black"/>
              </a:solidFill>
              <a:latin typeface=".VnTimeH" pitchFamily="34" charset="0"/>
            </a:endParaRPr>
          </a:p>
        </p:txBody>
      </p:sp>
      <p:sp>
        <p:nvSpPr>
          <p:cNvPr id="15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16" name="Picture 16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707627j14ckqnn9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duong phan c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373165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598" y="339652"/>
            <a:ext cx="5532120" cy="5376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9598" y="339652"/>
            <a:ext cx="2761488" cy="268833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3143" y="339651"/>
            <a:ext cx="2761488" cy="271957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4405" y="3027987"/>
            <a:ext cx="2761488" cy="26883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39598" y="3027987"/>
            <a:ext cx="2761488" cy="26883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592" y="2500098"/>
            <a:ext cx="3968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Robot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0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290" y="691281"/>
            <a:ext cx="5526559" cy="53897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58268" y="691280"/>
            <a:ext cx="2761488" cy="268833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0290" y="691280"/>
            <a:ext cx="2761488" cy="27195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5361" y="3392701"/>
            <a:ext cx="2761488" cy="268833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6780" y="3392701"/>
            <a:ext cx="2761488" cy="26883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381" y="2472389"/>
            <a:ext cx="3968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Truck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01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586" y="681904"/>
            <a:ext cx="5522976" cy="53863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2586" y="672187"/>
            <a:ext cx="2761488" cy="26883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54074" y="3379955"/>
            <a:ext cx="2761488" cy="2719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54074" y="681903"/>
            <a:ext cx="2761488" cy="26883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92586" y="3388978"/>
            <a:ext cx="2761488" cy="26883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808" y="2500098"/>
            <a:ext cx="3968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Train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498" y="594429"/>
            <a:ext cx="5522976" cy="53653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22516" y="594429"/>
            <a:ext cx="2761488" cy="26883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4004" y="594429"/>
            <a:ext cx="2761488" cy="271957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14986" y="3282765"/>
            <a:ext cx="2761488" cy="268833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007" y="3271453"/>
            <a:ext cx="2761488" cy="26883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808" y="2500098"/>
            <a:ext cx="462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Plane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184" y="435066"/>
            <a:ext cx="5535651" cy="54079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14988" y="3123402"/>
            <a:ext cx="2761488" cy="268833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38959" y="435066"/>
            <a:ext cx="2761488" cy="271957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8897" y="3123402"/>
            <a:ext cx="2761488" cy="26883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0447" y="435066"/>
            <a:ext cx="2761488" cy="268833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808" y="2500098"/>
            <a:ext cx="3968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Kite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792" y="1956758"/>
            <a:ext cx="11442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Unit 18: What are you doing?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Lesson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8" y="124691"/>
            <a:ext cx="2701636" cy="5541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4770"/>
          <a:stretch/>
        </p:blipFill>
        <p:spPr>
          <a:xfrm>
            <a:off x="2470849" y="678873"/>
            <a:ext cx="8021782" cy="46966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02727" y="5375563"/>
            <a:ext cx="4558146" cy="10945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Reading book </a:t>
            </a:r>
          </a:p>
          <a:p>
            <a:pPr algn="ctr"/>
            <a:r>
              <a:rPr lang="en-US" sz="4400" b="1" dirty="0"/>
              <a:t>( </a:t>
            </a:r>
            <a:r>
              <a:rPr lang="en-US" sz="4400" b="1" dirty="0" err="1"/>
              <a:t>đọc</a:t>
            </a:r>
            <a:r>
              <a:rPr lang="en-US" sz="4400" b="1" dirty="0"/>
              <a:t> </a:t>
            </a:r>
            <a:r>
              <a:rPr lang="en-US" sz="4400" b="1" dirty="0" err="1"/>
              <a:t>sách</a:t>
            </a:r>
            <a:r>
              <a:rPr lang="en-US" sz="4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011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182</Words>
  <Application>Microsoft Office PowerPoint</Application>
  <PresentationFormat>Widescreen</PresentationFormat>
  <Paragraphs>56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.VnBahamasB</vt:lpstr>
      <vt:lpstr>.VnShelley Allegro</vt:lpstr>
      <vt:lpstr>.VnTimeH</vt:lpstr>
      <vt:lpstr>Arial</vt:lpstr>
      <vt:lpstr>Calibri</vt:lpstr>
      <vt:lpstr>Calibri Light</vt:lpstr>
      <vt:lpstr>Comic Sans MS</vt:lpstr>
      <vt:lpstr>Lucida Handwriting</vt:lpstr>
      <vt:lpstr>Ravie</vt:lpstr>
      <vt:lpstr>Times New Roman</vt:lpstr>
      <vt:lpstr>Wide Latin</vt:lpstr>
      <vt:lpstr>1_Office Theme</vt:lpstr>
      <vt:lpstr>2_Office Theme</vt:lpstr>
      <vt:lpstr>4_Office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</vt:lpstr>
      <vt:lpstr>PowerPoint Presentation</vt:lpstr>
      <vt:lpstr>Vocabulary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patterns:</vt:lpstr>
      <vt:lpstr>PowerPoint Presentation</vt:lpstr>
      <vt:lpstr>PowerPoint Presentation</vt:lpstr>
      <vt:lpstr>4.Read and write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</cp:revision>
  <dcterms:created xsi:type="dcterms:W3CDTF">2020-05-26T08:47:39Z</dcterms:created>
  <dcterms:modified xsi:type="dcterms:W3CDTF">2021-04-17T08:42:45Z</dcterms:modified>
</cp:coreProperties>
</file>