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703" r:id="rId2"/>
    <p:sldMasterId id="2147483851" r:id="rId3"/>
    <p:sldMasterId id="2147483965" r:id="rId4"/>
    <p:sldMasterId id="2147484154" r:id="rId5"/>
    <p:sldMasterId id="2147484760" r:id="rId6"/>
    <p:sldMasterId id="2147484965" r:id="rId7"/>
    <p:sldMasterId id="2147484977" r:id="rId8"/>
    <p:sldMasterId id="2147484989" r:id="rId9"/>
    <p:sldMasterId id="2147485002" r:id="rId10"/>
  </p:sldMasterIdLst>
  <p:notesMasterIdLst>
    <p:notesMasterId r:id="rId45"/>
  </p:notesMasterIdLst>
  <p:sldIdLst>
    <p:sldId id="328" r:id="rId11"/>
    <p:sldId id="284" r:id="rId12"/>
    <p:sldId id="302" r:id="rId13"/>
    <p:sldId id="357" r:id="rId14"/>
    <p:sldId id="313" r:id="rId15"/>
    <p:sldId id="356" r:id="rId16"/>
    <p:sldId id="316" r:id="rId17"/>
    <p:sldId id="350" r:id="rId18"/>
    <p:sldId id="349" r:id="rId19"/>
    <p:sldId id="355" r:id="rId20"/>
    <p:sldId id="351" r:id="rId21"/>
    <p:sldId id="352" r:id="rId22"/>
    <p:sldId id="353" r:id="rId23"/>
    <p:sldId id="336" r:id="rId24"/>
    <p:sldId id="331" r:id="rId25"/>
    <p:sldId id="332" r:id="rId26"/>
    <p:sldId id="333" r:id="rId27"/>
    <p:sldId id="334" r:id="rId28"/>
    <p:sldId id="285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54" r:id="rId42"/>
    <p:sldId id="281" r:id="rId43"/>
    <p:sldId id="282" r:id="rId4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20" autoAdjust="0"/>
  </p:normalViewPr>
  <p:slideViewPr>
    <p:cSldViewPr>
      <p:cViewPr varScale="1">
        <p:scale>
          <a:sx n="118" d="100"/>
          <a:sy n="118" d="100"/>
        </p:scale>
        <p:origin x="62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A9C6E8-FADD-4CF5-96A7-9C7BFFB2572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81A713-BD5E-46AF-9869-BE6B5B6787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4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6D09D-D2FF-4CA8-9445-B0EC33874F15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FD29B-6298-456C-9941-2F8478097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26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3A733-3783-4659-BDCD-383A559032D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93E0E-6D95-4E82-AA0A-E18AB83EC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4919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E8473-16E1-450F-93A6-60EE73D7B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A3CA-3917-4F1A-AD4E-0C87388FA7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6908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908050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4032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0C5E4-A5C2-40DD-80A4-B62BDF471D3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63B13-52A0-43E9-BCBD-F96601744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221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1E2DF-F33C-4137-9F2A-92643D04895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50926-F6A9-4EFB-A7F4-8520E4939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2721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BC4DA-F244-4215-8693-5829E9115A16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30087-F9BE-4846-83F4-E6C890661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3885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BAD5A-F293-4FA8-86B8-7F4A51F7A5A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95567-22D6-4EAC-AD56-49509DAC7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7264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CAA61-12EC-46F7-B77E-08838AAB56D9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4F0CA-2785-476C-A4F0-4F21FE115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6878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5C3A5-3A9B-40EF-BB15-5CA196C4982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02335-BFB1-44C3-9217-1F7416DE6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1993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A6FEB-837E-41B7-BB79-E2ABF22C70A5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16926-D7F6-4DDC-91B8-68C77BD1F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0540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688B-7DD4-4436-B519-29F92E5E333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46E9C-0F78-4479-85DF-A218B8621B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8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7C88-604D-49DC-A84D-FBF7EC6E3C7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27316-34D9-49BD-B349-9A6ED4290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732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E7F3-39FE-430F-AB91-0352EDB555A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D83BB-E4BB-4083-A1AD-4453677A4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0277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659DE-4224-42FA-B00B-E9F913691844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78063-3FEF-454C-8F68-C942E0A8A3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54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908050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889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8852D-19F4-4C92-BA2C-7B0703620F91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D0E4B-49F2-4FAD-BEC1-5B38929A4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609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39D08-3B55-44E8-8B3D-5CDC7C015F4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F193C-51F2-41E3-A05F-0A5437D9B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527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D63C9-AA70-49AA-B46F-00DD1707A451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F78F7-0F06-49C2-973B-E0146614C8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053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D777-FE70-495A-B0AC-2D406262EF46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F579F-7971-4299-AC04-AF5554E2D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036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C24F6-295F-46C7-A226-F35C4B2C431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B25CC-BEBF-4195-B61B-F2983CE72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005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8627-C682-4294-9008-F3D29661BEE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A30FE-F6F0-4E07-950D-36002F0B66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447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EA223-6F4A-4E89-91FD-27362623B9A9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1AD14-93AB-4C1E-BADA-9B95B4D97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82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8E8F9-8A60-4E39-BBCA-1286C722E0A4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4C976-3CF8-40A7-A100-E029FBD5A7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06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5802-5911-4604-ABBD-C3F5B467D2A9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3BA5B-009D-4DFE-BA90-703A9607D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923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9C8C7-3734-4D5A-B7A1-78B68DB63AF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D3C5D-D8AA-4F8F-9E0B-9E33BA3DE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797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E3295-DBCC-47B0-A0B8-C78B4CF822C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58EC-EF8E-4412-96BF-7D5A6CA279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338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031C1-20F2-438E-AB9D-3F8A8956970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9D042-09D4-4BA5-9B5E-3B3628ED17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39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F7FA0-719B-4D93-94E9-E794331B32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458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0D45D-D886-43BA-96F7-21B36A24B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469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BFC5A-1432-4DEC-84B3-86280E63B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328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1179-E1F3-467B-B818-4883B0F271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182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3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3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E503A-B723-49FB-BEA9-0411D72F79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717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BA4C0-153E-4FFB-B8B6-A8661A4ADC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09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2B5CC-1EFA-4BFA-9066-1429057B538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4580F-0579-4CE4-80B3-CA40CD2E1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499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72B2-A89C-451E-9034-A522CD323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19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8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A0FD6-48B6-46EE-B024-0D4CB6D469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276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8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4CC87-3789-4BEB-93EC-F271CDD90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854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AC993-8495-40CB-A663-C234B93B5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040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E2A39-3850-412D-9F21-8A5C1EB68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934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C1212-3BD4-46EB-BE6E-2C9366D872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574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489DD-E5A5-4C11-9F40-50F46C91A19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6D539-63D1-4600-97AF-6164A95909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993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0073B-18A2-4492-9B0D-DC812E387577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99C9D-7BA8-4FC6-9B42-4C72DEE54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73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1CD14-F6AA-46F7-8F16-B0C235505934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5BE6F-3041-4068-8A37-C5FAE0573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034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960D4-FF7E-4492-A221-0422761BCED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61E4F-1CBA-405F-924D-EC676EB9EE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4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5995-164D-4504-88E5-F17B8B090CFD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98400-D661-4A84-A6EB-C68F5C5177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735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BDD7D-3343-4B5C-9E7A-42F091DEC831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0AE66-9614-40CA-BBCC-AC09F5C08D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238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6372F-8329-436B-9F96-C6FD4A34280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7CF8B-BAAD-4A3E-B188-3B251168F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557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98066-7F69-4644-9057-730527598D6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518A2-E989-4AAA-AC04-90F12DD04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90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D29E3-041C-4DE1-A154-4ED665FA535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9394A-0106-425B-BCEB-8FAE7B147A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67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96CA9-D77F-4E98-8BD3-FC5B48600821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9B7DD-A3D1-4990-8482-9D1A68840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057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5817C-419D-4BBD-9912-E7C5A575365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57318-B677-4AE2-AE61-C8782F593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809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A77F-4CDD-4F49-93A4-D4425F10E88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02D59-3443-443D-B4B2-948E34425A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9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F7930-3791-40E8-A2A1-E35A4AE8866C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E4A68-B533-4574-939E-00E7DE475D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20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039-6142-4AB8-8791-67EFF3876A9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53E9B-51CE-461F-8A85-FADB11FD54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40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D8AFB-0087-4B9E-A478-1C67A25CE745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07981-44F3-42ED-9AE2-5C17219037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4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0270B-6D9F-47AA-9C61-39C4A607FC26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1A33A-78F8-46CF-917D-C82FFBED7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765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533C-F48D-44E2-A1A9-028DE76F9373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8BAD6-9C93-4C7C-8DB2-ED3E99F71C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930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EE423-EA59-4177-9387-8C37F8CD7C2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35986-A429-4378-BD14-71E45F74BE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39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9160-ABCF-43CF-AECD-531F99091446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76441-F897-45D7-BE71-2C6B60E7EF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3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2C70-79CA-4063-B9CF-62F1FEEFD5EC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CCBE5-10D4-468E-A41B-D989599C8C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16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A1434-F8FA-490D-B527-B338F9571B49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113E8-7F6D-4BFF-9D27-935CA9A783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0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A9445-9274-4AEC-8DF9-6BA5C893551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4C642-12A4-4F2A-9360-765F2D062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4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0A10A-A099-4B68-AB08-2E0CEFCC0C3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A7B70-7EEC-4971-9893-3B29EFD17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42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7F459-0076-4420-9428-2F4563A70B3C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F6392-8E2C-4070-ADA1-73E7FC26E3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81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6DC63-2CF6-4D60-810B-416044D3E39C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63CC9-E35A-4E9F-A3F4-90FBBE0AB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132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C2EA-BCA0-43FF-B004-9B73004FD443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8F341-C196-4E63-9A0A-DF96D8C0D6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7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6DFB2-6950-4DA8-AB16-3E32A3B17DC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6852-F870-4F85-BF39-B23A75AE9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427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87CD-50E5-419A-8F70-939BE7BAC317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B1511-5B82-433A-B56C-37C23F181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77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3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3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6FA42-5FCB-4A2D-B6C6-14B09E7E8BD6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4A24-CE2C-42EA-B2CD-E80EA89953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26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A60A9-4D12-41E2-BC2F-E21367E220B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66272-6A3B-4F7F-894C-4C882323D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99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7F28-E166-46B9-A267-66353BCFBB37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59B9F-26D3-4DA9-AB40-D772E9A2EB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8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8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2877B-C60F-4CCA-9E47-70D1DE724FA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CCAB5-9165-434E-8371-6173C23CCA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97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8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5B062-C28B-416F-910A-F27BF89DD504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C5344-394D-4138-B912-FFFEF46FF4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335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6DA0-CA81-49D5-8772-4E70FD1DE25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C6946-B5A6-42BA-9181-D84319E94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08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3856"/>
            <a:ext cx="57626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57033-6BAA-423E-B6CC-594027547A7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05FEE-D41A-49D9-9529-3A73B3C371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4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D438-E1E7-41B1-9A92-1FC3E5282D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9C77A-6E96-4677-B787-87B66E9D70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7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3047-DEC5-41CF-83B8-751827D6D9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7F156-9532-473E-A4B3-CAED22025B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1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E88D5-9391-429F-A46D-86528F508D0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2F5EF-3B50-45D5-9DC6-1107892E6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676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43E3-1A3E-4779-9779-B5E9384A35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BE2DF-323E-4986-A07D-5EEA717967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35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303F-1E6E-4453-96EE-3612D86A8B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840AD-DB10-4790-9851-206BEA24D0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94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6D17A-7D55-45FC-AB47-540142BB01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059BD-9B49-4B00-AC10-4E4751E3E6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83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9BEAD-ABC4-49CD-9E4F-2793F5D412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EA5B3-BB6E-459A-8E67-955F6AA1A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14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F1BB6-3DFA-4866-8CCB-AAE779EFD9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DCD6C-9E86-4647-B320-901CE932F9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651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1F98B-FF76-4906-A564-E29961D141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D4BD6-24A5-4BD4-9A2F-D9FB728E95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386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48B3E-B686-47B5-B0B9-A36E514785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4F86F-B353-42A4-8BCF-BD47A33B16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050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3854-008C-4153-B005-4DE7A612D9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2D62E-5A96-424B-81A6-EA9410C2A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276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D624C-9593-4A78-A5DE-289B425627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598A6-97D2-4C6F-A54A-0F9A662D00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70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51B4C-09D1-465F-885A-3130341F6C8C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11825-AA29-4EEF-9A6D-9C530606831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863201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26177-D35D-4F0C-AA75-5D93FE64972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E7101-9C63-41B1-BBBF-45CF2FD5DD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8377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A5FB4-E851-4993-9B5C-F664AC2CF527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BB5CC-B3F3-401D-A026-277BDB1D57BC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973316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2085-8D10-4D74-A79D-40FFA461364E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8D0A-429F-4EA3-B982-A0A888D48A1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739662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31D48-903A-458B-9F94-DE3F0F2A3BBF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1D7AA-8A3B-4C25-89DB-253BABBFA83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24631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2E68E-BDE4-4B30-8457-FEDE8EC10A7C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5A453-C74A-41E3-9669-C7CBD260676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56390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A3488-F592-4AEB-A9DC-3A6B5AD7F495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8DE6C-8094-4718-A65E-F85930C69BA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537514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A0496-6AF2-46A2-BE8E-DFDAA0E2BD18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ADF50-B6D8-4188-B434-949FCDF94CA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321301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DFF65-B172-45F7-BCFC-1F18F00955CE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DD76D-AFAA-4EC5-9E53-CAA1B675000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072212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B3BCA-28C3-4164-84A9-EA4E43C8D7D0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CA2FD-9715-4608-A26F-2C55AD42CDF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08511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E203-85B0-40AA-839B-AA1F54077718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34316-986A-4A39-A88A-C047265BC3F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192050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9BF7C-E8A8-4854-8F9A-F49A01D21637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5B313-3771-4B1C-854D-D6AB646318C4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99968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07623-75DC-45C9-BF7D-207D34FB69BD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6A83-DAA2-4D36-B396-57B65B1BC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5413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BD24B-369C-45D8-AF63-BFDD00DC49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6EDBA-9581-4DFB-944C-8EE8189FC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391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065CD-CBA2-417C-8373-7F3EDA7429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70425-4B49-4742-A5E6-631115986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2756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92516-C191-4C9C-A76A-CECC447145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9DF46-69B2-4938-900F-4FDBC62B7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8268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0B0D3-1327-4C9A-BE49-22C33CD21C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63462-69E3-499A-838D-33B0A6795B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2999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8BFB-B218-4FF6-9A2C-823F0E5281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4569D-2C14-47F8-8668-976A81042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9121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C2C6E-BD2F-4732-9288-D66E5B7BD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5B82-8B04-4197-9EEC-A19BF1EBFE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1870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35D7-67AF-4421-B1AB-DDD8FD7B3E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0967215789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1F418-9896-4964-9DB8-36F0D5BF7A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4950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0F445-B659-4642-A68F-89BE6ACC7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8D18D-F55D-4655-9C94-AA1709AAA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5299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91C63-B050-4957-9975-12CC21B69B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C8D98-2D6E-489A-91CF-CB03A4F3B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48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5FF7A-5C69-4D00-9FB4-5D8E1F7689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17B29-26FE-4E68-A96F-79B20147D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12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0A2A24-92EA-4CC4-8753-1F2B27CB0F5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69AD305-0239-4E52-83ED-EF4F47C05351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1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60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41" r:id="rId7"/>
    <p:sldLayoutId id="2147484904" r:id="rId8"/>
    <p:sldLayoutId id="2147484905" r:id="rId9"/>
    <p:sldLayoutId id="2147484906" r:id="rId10"/>
    <p:sldLayoutId id="2147484907" r:id="rId11"/>
    <p:sldLayoutId id="214748494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AEB4A8-CCD1-46CC-848E-3CCA3A8517D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A4A5BFC-E829-4723-AA97-52916B60A009}" type="slidenum">
              <a:rPr lang="en-US" altLang="en-US" smtClean="0"/>
              <a:pPr/>
              <a:t>‹#›</a:t>
            </a:fld>
            <a:endParaRPr lang="en-US" altLang="en-US" smtClean="0"/>
          </a:p>
        </p:txBody>
      </p:sp>
      <p:pic>
        <p:nvPicPr>
          <p:cNvPr id="4103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0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48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30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327FEA-1181-4CAC-A30A-407D7E938A99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3307184-924B-4429-9843-DAA8000DEC2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5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1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60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43" r:id="rId1"/>
    <p:sldLayoutId id="2147484944" r:id="rId2"/>
    <p:sldLayoutId id="2147484945" r:id="rId3"/>
    <p:sldLayoutId id="2147484946" r:id="rId4"/>
    <p:sldLayoutId id="2147484947" r:id="rId5"/>
    <p:sldLayoutId id="2147484948" r:id="rId6"/>
    <p:sldLayoutId id="2147484908" r:id="rId7"/>
    <p:sldLayoutId id="2147484949" r:id="rId8"/>
    <p:sldLayoutId id="2147484950" r:id="rId9"/>
    <p:sldLayoutId id="2147484951" r:id="rId10"/>
    <p:sldLayoutId id="214748495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lang="en-US" sz="1400">
                <a:solidFill>
                  <a:srgbClr val="000000"/>
                </a:solidFill>
                <a:effectLst/>
              </a:defRPr>
            </a:lvl1pPr>
          </a:lstStyle>
          <a:p>
            <a:pPr>
              <a:defRPr/>
            </a:pPr>
            <a:r>
              <a:t>0967215789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C76B0EF2-94D2-4D8D-94B7-C3397F3E34B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3079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1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60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  <p:sldLayoutId id="214748496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44F96A-423C-40DB-9831-D2A05FEFE235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A89C2CB-C272-432F-A671-2B53C9BA35B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4103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1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60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13B3C1-4207-4E22-A065-32C2AF848793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E17E97B1-7493-474C-B6DB-791F9B68486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127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4201728"/>
            <a:ext cx="10239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336268"/>
            <a:ext cx="10239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19" r:id="rId1"/>
    <p:sldLayoutId id="2147484920" r:id="rId2"/>
    <p:sldLayoutId id="2147484921" r:id="rId3"/>
    <p:sldLayoutId id="2147484922" r:id="rId4"/>
    <p:sldLayoutId id="2147484923" r:id="rId5"/>
    <p:sldLayoutId id="2147484924" r:id="rId6"/>
    <p:sldLayoutId id="2147484925" r:id="rId7"/>
    <p:sldLayoutId id="2147484926" r:id="rId8"/>
    <p:sldLayoutId id="2147484927" r:id="rId9"/>
    <p:sldLayoutId id="2147484928" r:id="rId10"/>
    <p:sldLayoutId id="214748492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82C920-740C-4B67-B134-8ACB387E6FD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46B07B-938F-4057-AA90-C394A0A4F3C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151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8" y="4250544"/>
            <a:ext cx="1065213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4250544"/>
            <a:ext cx="1066800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30" r:id="rId1"/>
    <p:sldLayoutId id="2147484931" r:id="rId2"/>
    <p:sldLayoutId id="2147484932" r:id="rId3"/>
    <p:sldLayoutId id="2147484933" r:id="rId4"/>
    <p:sldLayoutId id="2147484934" r:id="rId5"/>
    <p:sldLayoutId id="2147484935" r:id="rId6"/>
    <p:sldLayoutId id="2147484936" r:id="rId7"/>
    <p:sldLayoutId id="2147484937" r:id="rId8"/>
    <p:sldLayoutId id="2147484938" r:id="rId9"/>
    <p:sldLayoutId id="2147484939" r:id="rId10"/>
    <p:sldLayoutId id="214748494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4F9651-9CDC-4CB0-A98C-F3E4AA9ED9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1532C2CF-D9FA-4633-84C3-768C6A32328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127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4201728"/>
            <a:ext cx="10239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336268"/>
            <a:ext cx="10239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35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7E208F-65E3-4CE5-A21D-1D8D837FBCC3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7386ECA-CBCF-4B79-B3CF-3C0505F55BA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48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08B90-18A4-4C87-A394-1DBF559478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4E9A1F9-2DAB-4BDA-8C3A-B2A3212D3E98}" type="slidenum">
              <a:rPr lang="en-US" altLang="en-US" smtClean="0"/>
              <a:pPr/>
              <a:t>‹#›</a:t>
            </a:fld>
            <a:endParaRPr lang="en-US" altLang="en-US" smtClean="0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1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55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82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4991" r:id="rId2"/>
    <p:sldLayoutId id="2147484992" r:id="rId3"/>
    <p:sldLayoutId id="2147484993" r:id="rId4"/>
    <p:sldLayoutId id="2147484994" r:id="rId5"/>
    <p:sldLayoutId id="2147484995" r:id="rId6"/>
    <p:sldLayoutId id="2147484996" r:id="rId7"/>
    <p:sldLayoutId id="2147484997" r:id="rId8"/>
    <p:sldLayoutId id="2147484998" r:id="rId9"/>
    <p:sldLayoutId id="2147484999" r:id="rId10"/>
    <p:sldLayoutId id="2147485000" r:id="rId11"/>
    <p:sldLayoutId id="214748500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6.xml"/><Relationship Id="rId6" Type="http://schemas.openxmlformats.org/officeDocument/2006/relationships/audio" Target="../media/audio10.wav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6.png"/><Relationship Id="rId4" Type="http://schemas.openxmlformats.org/officeDocument/2006/relationships/audio" Target="../media/audio8.wav"/><Relationship Id="rId9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file:///D:\HAN's%20Documents\ENGLISH%20VIDEOS\What_s%20Your%20Phone%20Number-%20(Sing-along).mp4" TargetMode="External"/><Relationship Id="rId1" Type="http://schemas.microsoft.com/office/2007/relationships/media" Target="file:///D:\HAN's%20Documents\ENGLISH%20VIDEOS\What_s%20Your%20Phone%20Number-%20(Sing-along).mp4" TargetMode="Externa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44.png"/><Relationship Id="rId18" Type="http://schemas.openxmlformats.org/officeDocument/2006/relationships/slide" Target="slide22.xml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slide" Target="slide30.xml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image" Target="../media/image38.jpeg"/><Relationship Id="rId16" Type="http://schemas.openxmlformats.org/officeDocument/2006/relationships/slide" Target="slide33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image" Target="../media/image43.png"/><Relationship Id="rId24" Type="http://schemas.openxmlformats.org/officeDocument/2006/relationships/slide" Target="slide25.xml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openxmlformats.org/officeDocument/2006/relationships/slide" Target="slide29.xml"/><Relationship Id="rId19" Type="http://schemas.openxmlformats.org/officeDocument/2006/relationships/image" Target="../media/image47.png"/><Relationship Id="rId4" Type="http://schemas.openxmlformats.org/officeDocument/2006/relationships/slide" Target="slide26.xml"/><Relationship Id="rId9" Type="http://schemas.openxmlformats.org/officeDocument/2006/relationships/image" Target="../media/image42.png"/><Relationship Id="rId14" Type="http://schemas.openxmlformats.org/officeDocument/2006/relationships/slide" Target="slide31.xml"/><Relationship Id="rId22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4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5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52.jp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53.jp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54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55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56.jp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57.jp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60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wmf"/><Relationship Id="rId5" Type="http://schemas.openxmlformats.org/officeDocument/2006/relationships/image" Target="../media/image62.png"/><Relationship Id="rId10" Type="http://schemas.openxmlformats.org/officeDocument/2006/relationships/image" Target="../media/image65.gif"/><Relationship Id="rId4" Type="http://schemas.openxmlformats.org/officeDocument/2006/relationships/image" Target="../media/image61.jpeg"/><Relationship Id="rId9" Type="http://schemas.openxmlformats.org/officeDocument/2006/relationships/image" Target="../media/image6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hyperlink" Target="http://animfactory.com/animations/nature/flowers/butterflies_flowers_md_clr.gi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hyperlink" Target="http://animfactory.com/animations/nature/flowers/butterflies_flowers_md_clr.gi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hyperlink" Target="http://animfactory.com/animations/nature/flowers/butterflies_flowers_md_clr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nimfactory.com/animations/nature/flowers/butterflies_flowers_md_clr.gif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Resim 2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0"/>
            <a:ext cx="622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4500570" y="375059"/>
            <a:ext cx="4643437" cy="375047"/>
            <a:chOff x="0" y="0"/>
            <a:chExt cx="4643438" cy="500066"/>
          </a:xfrm>
        </p:grpSpPr>
        <p:grpSp>
          <p:nvGrpSpPr>
            <p:cNvPr id="32963" name="Group 4"/>
            <p:cNvGrpSpPr>
              <a:grpSpLocks/>
            </p:cNvGrpSpPr>
            <p:nvPr/>
          </p:nvGrpSpPr>
          <p:grpSpPr bwMode="auto">
            <a:xfrm>
              <a:off x="206375" y="0"/>
              <a:ext cx="4437063" cy="500066"/>
              <a:chOff x="0" y="0"/>
              <a:chExt cx="4437063" cy="500066"/>
            </a:xfrm>
          </p:grpSpPr>
          <p:sp>
            <p:nvSpPr>
              <p:cNvPr id="2244" name="矩形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45" name="矩形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500066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64" name="圖片 10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4572000" y="2"/>
            <a:ext cx="4572000" cy="466725"/>
            <a:chOff x="0" y="0"/>
            <a:chExt cx="4572000" cy="665690"/>
          </a:xfrm>
        </p:grpSpPr>
        <p:grpSp>
          <p:nvGrpSpPr>
            <p:cNvPr id="32959" name="Group 9"/>
            <p:cNvGrpSpPr>
              <a:grpSpLocks/>
            </p:cNvGrpSpPr>
            <p:nvPr/>
          </p:nvGrpSpPr>
          <p:grpSpPr bwMode="auto">
            <a:xfrm>
              <a:off x="117475" y="0"/>
              <a:ext cx="4454525" cy="543356"/>
              <a:chOff x="0" y="0"/>
              <a:chExt cx="4454525" cy="543356"/>
            </a:xfrm>
          </p:grpSpPr>
          <p:sp>
            <p:nvSpPr>
              <p:cNvPr id="2240" name="矩形 16"/>
              <p:cNvSpPr>
                <a:spLocks noChangeArrowheads="1"/>
              </p:cNvSpPr>
              <p:nvPr/>
            </p:nvSpPr>
            <p:spPr bwMode="auto">
              <a:xfrm>
                <a:off x="0" y="42455"/>
                <a:ext cx="4454525" cy="500965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41" name="矩形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54525" cy="54342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60" name="圖片 15" descr="拉頭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543"/>
              <a:ext cx="324310" cy="622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13"/>
          <p:cNvGrpSpPr>
            <a:grpSpLocks/>
          </p:cNvGrpSpPr>
          <p:nvPr/>
        </p:nvGrpSpPr>
        <p:grpSpPr bwMode="auto">
          <a:xfrm>
            <a:off x="11113" y="2394"/>
            <a:ext cx="4610100" cy="546497"/>
            <a:chOff x="0" y="0"/>
            <a:chExt cx="4610559" cy="800615"/>
          </a:xfrm>
        </p:grpSpPr>
        <p:sp>
          <p:nvSpPr>
            <p:cNvPr id="2235" name="矩形 19"/>
            <p:cNvSpPr>
              <a:spLocks noChangeArrowheads="1"/>
            </p:cNvSpPr>
            <p:nvPr/>
          </p:nvSpPr>
          <p:spPr bwMode="auto">
            <a:xfrm>
              <a:off x="0" y="73259"/>
              <a:ext cx="4454969" cy="641887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zh-TW" altLang="en-US" sz="1800" kern="0">
                <a:solidFill>
                  <a:srgbClr val="FFFFFF"/>
                </a:solidFill>
              </a:endParaRPr>
            </a:p>
          </p:txBody>
        </p:sp>
        <p:sp>
          <p:nvSpPr>
            <p:cNvPr id="2236" name="矩形 20"/>
            <p:cNvSpPr>
              <a:spLocks noChangeArrowheads="1"/>
            </p:cNvSpPr>
            <p:nvPr/>
          </p:nvSpPr>
          <p:spPr bwMode="auto">
            <a:xfrm>
              <a:off x="0" y="0"/>
              <a:ext cx="4454969" cy="715146"/>
            </a:xfrm>
            <a:prstGeom prst="rect">
              <a:avLst/>
            </a:prstGeom>
            <a:solidFill>
              <a:srgbClr val="CC0000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zh-TW" altLang="en-US" sz="1800" kern="0">
                <a:solidFill>
                  <a:srgbClr val="FFFFFF"/>
                </a:solidFill>
              </a:endParaRPr>
            </a:p>
          </p:txBody>
        </p:sp>
        <p:pic>
          <p:nvPicPr>
            <p:cNvPr id="32958" name="圖片 21" descr="拉頭r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48" y="72571"/>
              <a:ext cx="324311" cy="728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8" name="Group 17"/>
          <p:cNvGrpSpPr>
            <a:grpSpLocks/>
          </p:cNvGrpSpPr>
          <p:nvPr/>
        </p:nvGrpSpPr>
        <p:grpSpPr bwMode="auto">
          <a:xfrm flipH="1">
            <a:off x="0" y="482206"/>
            <a:ext cx="4643438" cy="267890"/>
            <a:chOff x="0" y="0"/>
            <a:chExt cx="4643438" cy="357190"/>
          </a:xfrm>
        </p:grpSpPr>
        <p:grpSp>
          <p:nvGrpSpPr>
            <p:cNvPr id="32952" name="Group 1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233" name="矩形 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34" name="矩形 2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53" name="圖片 2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Group 22"/>
          <p:cNvGrpSpPr>
            <a:grpSpLocks/>
          </p:cNvGrpSpPr>
          <p:nvPr/>
        </p:nvGrpSpPr>
        <p:grpSpPr bwMode="auto">
          <a:xfrm>
            <a:off x="4500570" y="642950"/>
            <a:ext cx="4643437" cy="321469"/>
            <a:chOff x="0" y="0"/>
            <a:chExt cx="4643438" cy="428628"/>
          </a:xfrm>
        </p:grpSpPr>
        <p:grpSp>
          <p:nvGrpSpPr>
            <p:cNvPr id="32948" name="Group 2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229" name="矩形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30" name="矩形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49" name="圖片 2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8" name="Group 27"/>
          <p:cNvGrpSpPr>
            <a:grpSpLocks/>
          </p:cNvGrpSpPr>
          <p:nvPr/>
        </p:nvGrpSpPr>
        <p:grpSpPr bwMode="auto">
          <a:xfrm flipH="1">
            <a:off x="-9525" y="744153"/>
            <a:ext cx="4637088" cy="279797"/>
            <a:chOff x="0" y="0"/>
            <a:chExt cx="4643438" cy="357190"/>
          </a:xfrm>
        </p:grpSpPr>
        <p:grpSp>
          <p:nvGrpSpPr>
            <p:cNvPr id="32944" name="Group 2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225" name="矩形 35"/>
              <p:cNvSpPr>
                <a:spLocks noChangeArrowheads="1"/>
              </p:cNvSpPr>
              <p:nvPr/>
            </p:nvSpPr>
            <p:spPr bwMode="auto">
              <a:xfrm>
                <a:off x="282" y="0"/>
                <a:ext cx="4436781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26" name="矩形 36"/>
              <p:cNvSpPr>
                <a:spLocks noChangeArrowheads="1"/>
              </p:cNvSpPr>
              <p:nvPr/>
            </p:nvSpPr>
            <p:spPr bwMode="auto">
              <a:xfrm>
                <a:off x="282" y="0"/>
                <a:ext cx="4436781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45" name="圖片 3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3" name="Group 32"/>
          <p:cNvGrpSpPr>
            <a:grpSpLocks/>
          </p:cNvGrpSpPr>
          <p:nvPr/>
        </p:nvGrpSpPr>
        <p:grpSpPr bwMode="auto">
          <a:xfrm>
            <a:off x="4500570" y="910841"/>
            <a:ext cx="4643437" cy="321469"/>
            <a:chOff x="0" y="0"/>
            <a:chExt cx="4643438" cy="428628"/>
          </a:xfrm>
        </p:grpSpPr>
        <p:grpSp>
          <p:nvGrpSpPr>
            <p:cNvPr id="32940" name="Group 3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221" name="矩形 4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22" name="矩形 4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41" name="圖片 3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8" name="Group 37"/>
          <p:cNvGrpSpPr>
            <a:grpSpLocks/>
          </p:cNvGrpSpPr>
          <p:nvPr/>
        </p:nvGrpSpPr>
        <p:grpSpPr bwMode="auto">
          <a:xfrm flipH="1">
            <a:off x="0" y="1017985"/>
            <a:ext cx="4643438" cy="267890"/>
            <a:chOff x="0" y="0"/>
            <a:chExt cx="4643438" cy="357190"/>
          </a:xfrm>
        </p:grpSpPr>
        <p:grpSp>
          <p:nvGrpSpPr>
            <p:cNvPr id="32936" name="Group 3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217" name="矩形 4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8" name="矩形 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37" name="圖片 4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3" name="Group 42"/>
          <p:cNvGrpSpPr>
            <a:grpSpLocks/>
          </p:cNvGrpSpPr>
          <p:nvPr/>
        </p:nvGrpSpPr>
        <p:grpSpPr bwMode="auto">
          <a:xfrm>
            <a:off x="4500570" y="1178731"/>
            <a:ext cx="4643437" cy="321469"/>
            <a:chOff x="0" y="0"/>
            <a:chExt cx="4643438" cy="428628"/>
          </a:xfrm>
        </p:grpSpPr>
        <p:grpSp>
          <p:nvGrpSpPr>
            <p:cNvPr id="32932" name="Group 4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213" name="矩形 5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4" name="矩形 5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33" name="圖片 4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47"/>
          <p:cNvGrpSpPr>
            <a:grpSpLocks/>
          </p:cNvGrpSpPr>
          <p:nvPr/>
        </p:nvGrpSpPr>
        <p:grpSpPr bwMode="auto">
          <a:xfrm flipH="1">
            <a:off x="0" y="1285877"/>
            <a:ext cx="4643438" cy="267891"/>
            <a:chOff x="0" y="0"/>
            <a:chExt cx="4643438" cy="357190"/>
          </a:xfrm>
        </p:grpSpPr>
        <p:grpSp>
          <p:nvGrpSpPr>
            <p:cNvPr id="32928" name="Group 4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209" name="矩形 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0" name="矩形 5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29" name="圖片 5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3" name="Group 52"/>
          <p:cNvGrpSpPr>
            <a:grpSpLocks/>
          </p:cNvGrpSpPr>
          <p:nvPr/>
        </p:nvGrpSpPr>
        <p:grpSpPr bwMode="auto">
          <a:xfrm>
            <a:off x="4500570" y="1446622"/>
            <a:ext cx="4643437" cy="321469"/>
            <a:chOff x="0" y="0"/>
            <a:chExt cx="4643438" cy="428628"/>
          </a:xfrm>
        </p:grpSpPr>
        <p:grpSp>
          <p:nvGrpSpPr>
            <p:cNvPr id="32924" name="Group 5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205" name="矩形 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06" name="矩形 6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25" name="圖片 5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8" name="Group 57"/>
          <p:cNvGrpSpPr>
            <a:grpSpLocks/>
          </p:cNvGrpSpPr>
          <p:nvPr/>
        </p:nvGrpSpPr>
        <p:grpSpPr bwMode="auto">
          <a:xfrm flipH="1">
            <a:off x="0" y="1553767"/>
            <a:ext cx="4643438" cy="267890"/>
            <a:chOff x="0" y="0"/>
            <a:chExt cx="4643438" cy="357190"/>
          </a:xfrm>
        </p:grpSpPr>
        <p:grpSp>
          <p:nvGrpSpPr>
            <p:cNvPr id="32920" name="Group 5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201" name="矩形 6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02" name="矩形 6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21" name="圖片 6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3" name="Group 62"/>
          <p:cNvGrpSpPr>
            <a:grpSpLocks/>
          </p:cNvGrpSpPr>
          <p:nvPr/>
        </p:nvGrpSpPr>
        <p:grpSpPr bwMode="auto">
          <a:xfrm>
            <a:off x="4500570" y="1660935"/>
            <a:ext cx="4643437" cy="321469"/>
            <a:chOff x="0" y="0"/>
            <a:chExt cx="4643438" cy="428628"/>
          </a:xfrm>
        </p:grpSpPr>
        <p:grpSp>
          <p:nvGrpSpPr>
            <p:cNvPr id="32916" name="Group 6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97" name="矩形 7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8" name="矩形 7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17" name="圖片 6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67"/>
          <p:cNvGrpSpPr>
            <a:grpSpLocks/>
          </p:cNvGrpSpPr>
          <p:nvPr/>
        </p:nvGrpSpPr>
        <p:grpSpPr bwMode="auto">
          <a:xfrm flipH="1">
            <a:off x="0" y="1821656"/>
            <a:ext cx="4643438" cy="267891"/>
            <a:chOff x="0" y="0"/>
            <a:chExt cx="4643438" cy="357190"/>
          </a:xfrm>
        </p:grpSpPr>
        <p:grpSp>
          <p:nvGrpSpPr>
            <p:cNvPr id="32912" name="Group 6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193" name="矩形 7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4" name="矩形 7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13" name="圖片 7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93" name="Group 72"/>
          <p:cNvGrpSpPr>
            <a:grpSpLocks/>
          </p:cNvGrpSpPr>
          <p:nvPr/>
        </p:nvGrpSpPr>
        <p:grpSpPr bwMode="auto">
          <a:xfrm>
            <a:off x="4500570" y="1928825"/>
            <a:ext cx="4643437" cy="321469"/>
            <a:chOff x="0" y="0"/>
            <a:chExt cx="4643438" cy="428628"/>
          </a:xfrm>
        </p:grpSpPr>
        <p:grpSp>
          <p:nvGrpSpPr>
            <p:cNvPr id="32908" name="Group 7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89" name="矩形 8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0" name="矩形 8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09" name="圖片 7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96" name="Rectangle 195"/>
          <p:cNvSpPr/>
          <p:nvPr/>
        </p:nvSpPr>
        <p:spPr>
          <a:xfrm>
            <a:off x="2743352" y="1999281"/>
            <a:ext cx="351442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English 4</a:t>
            </a:r>
          </a:p>
        </p:txBody>
      </p:sp>
      <p:pic>
        <p:nvPicPr>
          <p:cNvPr id="197" name="Picture 19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588544"/>
            <a:ext cx="188595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" name="Group 77"/>
          <p:cNvGrpSpPr>
            <a:grpSpLocks/>
          </p:cNvGrpSpPr>
          <p:nvPr/>
        </p:nvGrpSpPr>
        <p:grpSpPr bwMode="auto">
          <a:xfrm flipH="1">
            <a:off x="0" y="2089549"/>
            <a:ext cx="4643438" cy="267890"/>
            <a:chOff x="0" y="0"/>
            <a:chExt cx="4643438" cy="357190"/>
          </a:xfrm>
        </p:grpSpPr>
        <p:grpSp>
          <p:nvGrpSpPr>
            <p:cNvPr id="32904" name="Group 7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185" name="矩形 8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6" name="矩形 8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05" name="圖片 8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03" name="Group 82"/>
          <p:cNvGrpSpPr>
            <a:grpSpLocks/>
          </p:cNvGrpSpPr>
          <p:nvPr/>
        </p:nvGrpSpPr>
        <p:grpSpPr bwMode="auto">
          <a:xfrm>
            <a:off x="4500570" y="2196716"/>
            <a:ext cx="4643437" cy="321469"/>
            <a:chOff x="0" y="0"/>
            <a:chExt cx="4643438" cy="428628"/>
          </a:xfrm>
        </p:grpSpPr>
        <p:grpSp>
          <p:nvGrpSpPr>
            <p:cNvPr id="32900" name="Group 8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81" name="矩形 9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2" name="矩形 9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901" name="圖片 8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08" name="Group 87"/>
          <p:cNvGrpSpPr>
            <a:grpSpLocks/>
          </p:cNvGrpSpPr>
          <p:nvPr/>
        </p:nvGrpSpPr>
        <p:grpSpPr bwMode="auto">
          <a:xfrm flipH="1">
            <a:off x="0" y="2303860"/>
            <a:ext cx="4643438" cy="267890"/>
            <a:chOff x="0" y="0"/>
            <a:chExt cx="4643438" cy="357190"/>
          </a:xfrm>
        </p:grpSpPr>
        <p:grpSp>
          <p:nvGrpSpPr>
            <p:cNvPr id="32896" name="Group 8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177" name="矩形 9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8" name="矩形 9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97" name="圖片 9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13" name="Group 92"/>
          <p:cNvGrpSpPr>
            <a:grpSpLocks/>
          </p:cNvGrpSpPr>
          <p:nvPr/>
        </p:nvGrpSpPr>
        <p:grpSpPr bwMode="auto">
          <a:xfrm>
            <a:off x="4500570" y="2464606"/>
            <a:ext cx="4643437" cy="321469"/>
            <a:chOff x="0" y="0"/>
            <a:chExt cx="4643438" cy="428628"/>
          </a:xfrm>
        </p:grpSpPr>
        <p:grpSp>
          <p:nvGrpSpPr>
            <p:cNvPr id="32892" name="Group 9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73" name="矩形 10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4" name="矩形 10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93" name="圖片 9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18" name="Group 97"/>
          <p:cNvGrpSpPr>
            <a:grpSpLocks/>
          </p:cNvGrpSpPr>
          <p:nvPr/>
        </p:nvGrpSpPr>
        <p:grpSpPr bwMode="auto">
          <a:xfrm flipH="1">
            <a:off x="0" y="2571752"/>
            <a:ext cx="4643438" cy="267891"/>
            <a:chOff x="0" y="0"/>
            <a:chExt cx="4643438" cy="357190"/>
          </a:xfrm>
        </p:grpSpPr>
        <p:grpSp>
          <p:nvGrpSpPr>
            <p:cNvPr id="32888" name="Group 9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169" name="矩形 10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0" name="矩形 10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89" name="圖片 10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23" name="Group 102"/>
          <p:cNvGrpSpPr>
            <a:grpSpLocks/>
          </p:cNvGrpSpPr>
          <p:nvPr/>
        </p:nvGrpSpPr>
        <p:grpSpPr bwMode="auto">
          <a:xfrm>
            <a:off x="4500570" y="2732497"/>
            <a:ext cx="4643437" cy="321469"/>
            <a:chOff x="0" y="0"/>
            <a:chExt cx="4643438" cy="428628"/>
          </a:xfrm>
        </p:grpSpPr>
        <p:grpSp>
          <p:nvGrpSpPr>
            <p:cNvPr id="32884" name="Group 10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65" name="矩形 1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6" name="矩形 1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85" name="圖片 10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28" name="Group 107"/>
          <p:cNvGrpSpPr>
            <a:grpSpLocks/>
          </p:cNvGrpSpPr>
          <p:nvPr/>
        </p:nvGrpSpPr>
        <p:grpSpPr bwMode="auto">
          <a:xfrm flipH="1">
            <a:off x="0" y="2839646"/>
            <a:ext cx="4643438" cy="321469"/>
            <a:chOff x="0" y="0"/>
            <a:chExt cx="4643438" cy="428628"/>
          </a:xfrm>
        </p:grpSpPr>
        <p:grpSp>
          <p:nvGrpSpPr>
            <p:cNvPr id="32880" name="Group 10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61" name="矩形 11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2" name="矩形 1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81" name="圖片 11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33" name="Group 112"/>
          <p:cNvGrpSpPr>
            <a:grpSpLocks/>
          </p:cNvGrpSpPr>
          <p:nvPr/>
        </p:nvGrpSpPr>
        <p:grpSpPr bwMode="auto">
          <a:xfrm>
            <a:off x="4500570" y="3000387"/>
            <a:ext cx="4643437" cy="321469"/>
            <a:chOff x="0" y="0"/>
            <a:chExt cx="4643438" cy="428628"/>
          </a:xfrm>
        </p:grpSpPr>
        <p:grpSp>
          <p:nvGrpSpPr>
            <p:cNvPr id="32876" name="Group 11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57" name="矩形 1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8" name="矩形 1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77" name="圖片 11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38" name="Group 117"/>
          <p:cNvGrpSpPr>
            <a:grpSpLocks/>
          </p:cNvGrpSpPr>
          <p:nvPr/>
        </p:nvGrpSpPr>
        <p:grpSpPr bwMode="auto">
          <a:xfrm flipH="1">
            <a:off x="0" y="3107544"/>
            <a:ext cx="4643438" cy="321469"/>
            <a:chOff x="0" y="0"/>
            <a:chExt cx="4643438" cy="428628"/>
          </a:xfrm>
        </p:grpSpPr>
        <p:grpSp>
          <p:nvGrpSpPr>
            <p:cNvPr id="32872" name="Group 11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53" name="矩形 1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4" name="矩形 12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73" name="圖片 12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43" name="Group 122"/>
          <p:cNvGrpSpPr>
            <a:grpSpLocks/>
          </p:cNvGrpSpPr>
          <p:nvPr/>
        </p:nvGrpSpPr>
        <p:grpSpPr bwMode="auto">
          <a:xfrm>
            <a:off x="4500570" y="3268278"/>
            <a:ext cx="4643437" cy="321469"/>
            <a:chOff x="0" y="0"/>
            <a:chExt cx="4643438" cy="428628"/>
          </a:xfrm>
        </p:grpSpPr>
        <p:grpSp>
          <p:nvGrpSpPr>
            <p:cNvPr id="32868" name="Group 12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49" name="矩形 1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0" name="矩形 1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69" name="圖片 12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48" name="Group 127"/>
          <p:cNvGrpSpPr>
            <a:grpSpLocks/>
          </p:cNvGrpSpPr>
          <p:nvPr/>
        </p:nvGrpSpPr>
        <p:grpSpPr bwMode="auto">
          <a:xfrm flipH="1">
            <a:off x="0" y="3375435"/>
            <a:ext cx="4643438" cy="321469"/>
            <a:chOff x="0" y="0"/>
            <a:chExt cx="4643438" cy="428628"/>
          </a:xfrm>
        </p:grpSpPr>
        <p:grpSp>
          <p:nvGrpSpPr>
            <p:cNvPr id="32864" name="Group 12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45" name="矩形 13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6" name="矩形 13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65" name="圖片 13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53" name="Group 132"/>
          <p:cNvGrpSpPr>
            <a:grpSpLocks/>
          </p:cNvGrpSpPr>
          <p:nvPr/>
        </p:nvGrpSpPr>
        <p:grpSpPr bwMode="auto">
          <a:xfrm>
            <a:off x="4500570" y="3482581"/>
            <a:ext cx="4643437" cy="267890"/>
            <a:chOff x="0" y="0"/>
            <a:chExt cx="4643438" cy="357190"/>
          </a:xfrm>
        </p:grpSpPr>
        <p:grpSp>
          <p:nvGrpSpPr>
            <p:cNvPr id="32860" name="Group 133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141" name="矩形 14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2" name="矩形 14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61" name="圖片 13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58" name="Group 137"/>
          <p:cNvGrpSpPr>
            <a:grpSpLocks/>
          </p:cNvGrpSpPr>
          <p:nvPr/>
        </p:nvGrpSpPr>
        <p:grpSpPr bwMode="auto">
          <a:xfrm flipH="1">
            <a:off x="0" y="3643325"/>
            <a:ext cx="4643438" cy="321469"/>
            <a:chOff x="0" y="0"/>
            <a:chExt cx="4643438" cy="428628"/>
          </a:xfrm>
        </p:grpSpPr>
        <p:grpSp>
          <p:nvGrpSpPr>
            <p:cNvPr id="32856" name="Group 13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37" name="矩形 14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8" name="矩形 1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57" name="圖片 14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63" name="Group 142"/>
          <p:cNvGrpSpPr>
            <a:grpSpLocks/>
          </p:cNvGrpSpPr>
          <p:nvPr/>
        </p:nvGrpSpPr>
        <p:grpSpPr bwMode="auto">
          <a:xfrm>
            <a:off x="4500570" y="3750481"/>
            <a:ext cx="4643437" cy="321469"/>
            <a:chOff x="0" y="0"/>
            <a:chExt cx="4643438" cy="428628"/>
          </a:xfrm>
        </p:grpSpPr>
        <p:grpSp>
          <p:nvGrpSpPr>
            <p:cNvPr id="32852" name="Group 14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33" name="矩形 15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4" name="矩形 15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53" name="圖片 14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68" name="Group 147"/>
          <p:cNvGrpSpPr>
            <a:grpSpLocks/>
          </p:cNvGrpSpPr>
          <p:nvPr/>
        </p:nvGrpSpPr>
        <p:grpSpPr bwMode="auto">
          <a:xfrm flipH="1">
            <a:off x="0" y="3911216"/>
            <a:ext cx="4643438" cy="321469"/>
            <a:chOff x="0" y="0"/>
            <a:chExt cx="4643438" cy="428628"/>
          </a:xfrm>
        </p:grpSpPr>
        <p:grpSp>
          <p:nvGrpSpPr>
            <p:cNvPr id="32848" name="Group 14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29" name="矩形 1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0" name="矩形 15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49" name="圖片 15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73" name="Group 152"/>
          <p:cNvGrpSpPr>
            <a:grpSpLocks/>
          </p:cNvGrpSpPr>
          <p:nvPr/>
        </p:nvGrpSpPr>
        <p:grpSpPr bwMode="auto">
          <a:xfrm>
            <a:off x="4500570" y="4018372"/>
            <a:ext cx="4643437" cy="321469"/>
            <a:chOff x="0" y="0"/>
            <a:chExt cx="4643438" cy="428628"/>
          </a:xfrm>
        </p:grpSpPr>
        <p:grpSp>
          <p:nvGrpSpPr>
            <p:cNvPr id="32844" name="Group 15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25" name="矩形 1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6" name="矩形 16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45" name="圖片 15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78" name="Group 157"/>
          <p:cNvGrpSpPr>
            <a:grpSpLocks/>
          </p:cNvGrpSpPr>
          <p:nvPr/>
        </p:nvGrpSpPr>
        <p:grpSpPr bwMode="auto">
          <a:xfrm flipH="1">
            <a:off x="0" y="4179106"/>
            <a:ext cx="4643438" cy="321469"/>
            <a:chOff x="0" y="0"/>
            <a:chExt cx="4643438" cy="428628"/>
          </a:xfrm>
        </p:grpSpPr>
        <p:grpSp>
          <p:nvGrpSpPr>
            <p:cNvPr id="32840" name="Group 15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21" name="矩形 16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2" name="矩形 16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41" name="圖片 16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83" name="Group 162"/>
          <p:cNvGrpSpPr>
            <a:grpSpLocks/>
          </p:cNvGrpSpPr>
          <p:nvPr/>
        </p:nvGrpSpPr>
        <p:grpSpPr bwMode="auto">
          <a:xfrm>
            <a:off x="4500570" y="4286262"/>
            <a:ext cx="4643437" cy="321469"/>
            <a:chOff x="0" y="0"/>
            <a:chExt cx="4643438" cy="428628"/>
          </a:xfrm>
        </p:grpSpPr>
        <p:grpSp>
          <p:nvGrpSpPr>
            <p:cNvPr id="32836" name="Group 16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17" name="矩形 17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8" name="矩形 17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37" name="圖片 16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88" name="Group 167"/>
          <p:cNvGrpSpPr>
            <a:grpSpLocks/>
          </p:cNvGrpSpPr>
          <p:nvPr/>
        </p:nvGrpSpPr>
        <p:grpSpPr bwMode="auto">
          <a:xfrm flipH="1">
            <a:off x="0" y="4393419"/>
            <a:ext cx="4643438" cy="321469"/>
            <a:chOff x="0" y="0"/>
            <a:chExt cx="4643438" cy="428628"/>
          </a:xfrm>
        </p:grpSpPr>
        <p:grpSp>
          <p:nvGrpSpPr>
            <p:cNvPr id="32832" name="Group 16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13" name="矩形 17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4" name="矩形 17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33" name="圖片 17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93" name="Group 172"/>
          <p:cNvGrpSpPr>
            <a:grpSpLocks/>
          </p:cNvGrpSpPr>
          <p:nvPr/>
        </p:nvGrpSpPr>
        <p:grpSpPr bwMode="auto">
          <a:xfrm>
            <a:off x="4500570" y="4554153"/>
            <a:ext cx="4643437" cy="321469"/>
            <a:chOff x="0" y="0"/>
            <a:chExt cx="4643438" cy="428628"/>
          </a:xfrm>
        </p:grpSpPr>
        <p:grpSp>
          <p:nvGrpSpPr>
            <p:cNvPr id="32828" name="Group 173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09" name="矩形 18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0" name="矩形 18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29" name="圖片 17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98" name="Group 177"/>
          <p:cNvGrpSpPr>
            <a:grpSpLocks/>
          </p:cNvGrpSpPr>
          <p:nvPr/>
        </p:nvGrpSpPr>
        <p:grpSpPr bwMode="auto">
          <a:xfrm flipH="1">
            <a:off x="0" y="4661310"/>
            <a:ext cx="4643438" cy="321469"/>
            <a:chOff x="0" y="0"/>
            <a:chExt cx="4643438" cy="428628"/>
          </a:xfrm>
        </p:grpSpPr>
        <p:grpSp>
          <p:nvGrpSpPr>
            <p:cNvPr id="32824" name="Group 178"/>
            <p:cNvGrpSpPr>
              <a:grpSpLocks/>
            </p:cNvGrpSpPr>
            <p:nvPr/>
          </p:nvGrpSpPr>
          <p:grpSpPr bwMode="auto">
            <a:xfrm>
              <a:off x="206375" y="0"/>
              <a:ext cx="4437063" cy="428628"/>
              <a:chOff x="0" y="0"/>
              <a:chExt cx="4437063" cy="428628"/>
            </a:xfrm>
          </p:grpSpPr>
          <p:sp>
            <p:nvSpPr>
              <p:cNvPr id="2105" name="矩形 18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8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6" name="矩形 18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428628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25" name="圖片 18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03" name="Group 182"/>
          <p:cNvGrpSpPr>
            <a:grpSpLocks/>
          </p:cNvGrpSpPr>
          <p:nvPr/>
        </p:nvGrpSpPr>
        <p:grpSpPr bwMode="auto">
          <a:xfrm>
            <a:off x="4500570" y="4811316"/>
            <a:ext cx="4643437" cy="332184"/>
            <a:chOff x="0" y="0"/>
            <a:chExt cx="4643438" cy="357190"/>
          </a:xfrm>
        </p:grpSpPr>
        <p:grpSp>
          <p:nvGrpSpPr>
            <p:cNvPr id="32820" name="Group 183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101" name="矩形 19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2" name="矩形 19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21" name="圖片 189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08" name="Group 187"/>
          <p:cNvGrpSpPr>
            <a:grpSpLocks/>
          </p:cNvGrpSpPr>
          <p:nvPr/>
        </p:nvGrpSpPr>
        <p:grpSpPr bwMode="auto">
          <a:xfrm flipH="1">
            <a:off x="0" y="4875610"/>
            <a:ext cx="4643438" cy="267890"/>
            <a:chOff x="0" y="0"/>
            <a:chExt cx="4643438" cy="357190"/>
          </a:xfrm>
        </p:grpSpPr>
        <p:grpSp>
          <p:nvGrpSpPr>
            <p:cNvPr id="32816" name="Group 188"/>
            <p:cNvGrpSpPr>
              <a:grpSpLocks/>
            </p:cNvGrpSpPr>
            <p:nvPr/>
          </p:nvGrpSpPr>
          <p:grpSpPr bwMode="auto">
            <a:xfrm>
              <a:off x="206375" y="0"/>
              <a:ext cx="4437063" cy="357190"/>
              <a:chOff x="0" y="0"/>
              <a:chExt cx="4437063" cy="357190"/>
            </a:xfrm>
          </p:grpSpPr>
          <p:sp>
            <p:nvSpPr>
              <p:cNvPr id="2097" name="矩形 19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8" name="矩形 19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7063" cy="357190"/>
              </a:xfrm>
              <a:prstGeom prst="rect">
                <a:avLst/>
              </a:prstGeom>
              <a:solidFill>
                <a:srgbClr val="CC0000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TW" altLang="en-US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817" name="圖片 194" descr="鍊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353" cy="34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16" name="Resim 2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40494"/>
            <a:ext cx="1384300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25" y="5549504"/>
            <a:ext cx="158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50" y="6800850"/>
            <a:ext cx="158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" y="5208985"/>
            <a:ext cx="158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95062E-6 L -0.01649 1.3666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4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83951E-6 L 0.51389 2.83951E-6 " pathEditMode="relative" rAng="0" ptsTypes="AA">
                                      <p:cBhvr>
                                        <p:cTn id="11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69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1.7284E-6 L -0.50816 1.7284E-6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39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-9.87654E-7 L 0.51007 -9.87654E-7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50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.55556E-7 1.23457E-7 L -0.5026 -0.00031 " pathEditMode="relative" rAng="0" ptsTypes="AA">
                                      <p:cBhvr>
                                        <p:cTn id="17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13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05556E-6 3.33333E-6 L 0.50208 3.33333E-6 " pathEditMode="relative" rAng="0" ptsTypes="AA">
                                      <p:cBhvr>
                                        <p:cTn id="19" dur="8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10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4.32099E-6 L -0.49392 -0.00679 " pathEditMode="relative" rAng="0" ptsTypes="AA">
                                      <p:cBhvr>
                                        <p:cTn id="21" dur="8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4705" y="-34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05556E-6 -1.11111E-6 L 0.49427 -1.11111E-6 " pathEditMode="relative" rAng="0" ptsTypes="AA">
                                      <p:cBhvr>
                                        <p:cTn id="23" dur="8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470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.55556E-7 -1.23457E-7 L -0.48802 -0.00494 " pathEditMode="relative" rAng="0" ptsTypes="AA">
                                      <p:cBhvr>
                                        <p:cTn id="25" dur="8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4410" y="-24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556E-6 4.44444E-6 L 0.47847 4.44444E-6 " pathEditMode="relative" rAng="0" ptsTypes="AA">
                                      <p:cBhvr>
                                        <p:cTn id="27" dur="8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392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.55556E-7 -4.5679E-6 L -0.48438 -0.00679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4219" y="-34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0 L 0.47066 0 " pathEditMode="relative" rAng="0" ptsTypes="AA">
                                      <p:cBhvr>
                                        <p:cTn id="31" dur="8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3524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.55556E-7 9.87654E-7 L -0.47083 -0.00803 " pathEditMode="relative" rAng="0" ptsTypes="AA">
                                      <p:cBhvr>
                                        <p:cTn id="33" dur="8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3542" y="-4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4.44444E-6 L 0.45486 4.44444E-6 " pathEditMode="relative" rAng="0" ptsTypes="AA">
                                      <p:cBhvr>
                                        <p:cTn id="35" dur="8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274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5.55556E-7 -3.45679E-6 L -0.45747 -0.00926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2882" y="-46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05556E-6 5.55112E-17 L 0.44705 5.55112E-17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234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5.55556E-7 2.09877E-6 L -0.44774 -0.0108 " pathEditMode="relative" rAng="0" ptsTypes="AA">
                                      <p:cBhvr>
                                        <p:cTn id="41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2396" y="-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-4.44444E-6 L 0.43906 -4.44444E-6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55556E-7 -3.45679E-6 L -0.43924 -0.00463 " pathEditMode="relative" rAng="0" ptsTypes="AA">
                                      <p:cBhvr>
                                        <p:cTn id="45" dur="8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962" y="-2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05556E-6 1.11111E-6 L 0.43125 1.11111E-6 " pathEditMode="relative" rAng="0" ptsTypes="AA">
                                      <p:cBhvr>
                                        <p:cTn id="47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563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5.55556E-7 2.09877E-6 L -0.44167 -0.01667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2083" y="-83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-3.33333E-6 L 0.41545 -3.33333E-6 " pathEditMode="relative" rAng="0" ptsTypes="AA">
                                      <p:cBhvr>
                                        <p:cTn id="51" dur="8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76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5.55556E-7 -1.11111E-6 L -0.43802 -0.02376 " pathEditMode="relative" rAng="0" ptsTypes="AA">
                                      <p:cBhvr>
                                        <p:cTn id="53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910" y="-120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2.22222E-6 L 0.39965 2.22222E-6 " pathEditMode="relative" rAng="0" ptsTypes="AA">
                                      <p:cBhvr>
                                        <p:cTn id="55" dur="8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998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5.55556E-7 4.44444E-6 L -0.42951 -0.00988 " pathEditMode="relative" rAng="0" ptsTypes="AA">
                                      <p:cBhvr>
                                        <p:cTn id="57" dur="8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476" y="-4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3.05556E-6 -2.22222E-6 L 0.39184 -2.22222E-6 " pathEditMode="relative" rAng="0" ptsTypes="AA">
                                      <p:cBhvr>
                                        <p:cTn id="59" dur="8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5.55556E-7 1.11022E-16 L -0.41719 -0.0142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868" y="-71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3.05556E-6 9.87654E-7 L 0.37604 9.87654E-7 " pathEditMode="relative" rAng="0" ptsTypes="AA">
                                      <p:cBhvr>
                                        <p:cTn id="63" dur="8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.55556E-7 -4.44444E-6 L -0.41476 -0.00987 " pathEditMode="relative" rAng="0" ptsTypes="AA">
                                      <p:cBhvr>
                                        <p:cTn id="65" dur="8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747" y="-49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3.05556E-6 -2.22222E-6 L 0.36823 -2.22222E-6 " pathEditMode="relative" rAng="0" ptsTypes="AA">
                                      <p:cBhvr>
                                        <p:cTn id="67" dur="8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4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5.55556E-7 1.11111E-6 L -0.40747 1.11111E-6 " pathEditMode="relative" rAng="0" ptsTypes="AA">
                                      <p:cBhvr>
                                        <p:cTn id="69" dur="8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382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3.05556E-6 3.33333E-6 L 0.36041 3.33333E-6 " pathEditMode="relative" rAng="0" ptsTypes="AA">
                                      <p:cBhvr>
                                        <p:cTn id="71" dur="8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021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5.55556E-7 -3.33333E-6 L -0.3941 -3.33333E-6 " pathEditMode="relative" rAng="0" ptsTypes="AA">
                                      <p:cBhvr>
                                        <p:cTn id="73" dur="8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970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05556E-6 -1.11111E-6 L 0.35243 -1.11111E-6 " pathEditMode="relative" rAng="0" ptsTypes="AA">
                                      <p:cBhvr>
                                        <p:cTn id="75" dur="8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7622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5.55556E-7 1.11111E-6 L -0.37691 1.11111E-6 " pathEditMode="relative" rAng="0" ptsTypes="AA">
                                      <p:cBhvr>
                                        <p:cTn id="77" dur="8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8854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3.05556E-6 4.44444E-6 L 0.34462 4.44444E-6 " pathEditMode="relative" rAng="0" ptsTypes="AA">
                                      <p:cBhvr>
                                        <p:cTn id="79" dur="8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7222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5.55556E-7 -3.33333E-6 L -0.3684 -0.00123 " pathEditMode="relative" rAng="0" ptsTypes="AA">
                                      <p:cBhvr>
                                        <p:cTn id="81" dur="8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8420" y="-6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3.05556E-6 3.20988E-6 L 0.3368 3.20988E-6 " pathEditMode="relative" rAng="0" ptsTypes="AA">
                                      <p:cBhvr>
                                        <p:cTn id="83" dur="8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84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5.55556E-7 -1.23457E-7 L -0.36597 -0.00463 " pathEditMode="relative" rAng="0" ptsTypes="AA">
                                      <p:cBhvr>
                                        <p:cTn id="85" dur="8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8299" y="-24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4.72222E-6 -1.53542 " pathEditMode="relative" rAng="0" ptsTypes="AA">
                                      <p:cBhvr>
                                        <p:cTn id="87" dur="36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16875 L 3.05556E-6 -1.81458 " pathEditMode="relative" rAng="0" ptsTypes="AA">
                                      <p:cBhvr>
                                        <p:cTn id="89" dur="42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29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16875 L 2.77778E-6 -1.81458 " pathEditMode="relative" rAng="0" ptsTypes="AA">
                                      <p:cBhvr>
                                        <p:cTn id="102" dur="4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7" y="114181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738189"/>
            <a:ext cx="588962" cy="41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80" y="1144192"/>
            <a:ext cx="650875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17" y="114308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5" y="2286008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6" y="2171708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7" y="4400558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7" y="4457708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9171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2743200" y="12"/>
            <a:ext cx="426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800" b="1" kern="0" dirty="0" smtClean="0">
                <a:solidFill>
                  <a:srgbClr val="92D050"/>
                </a:solidFill>
                <a:latin typeface="Breathe Pro" panose="02000000000000000000" pitchFamily="50" charset="0"/>
              </a:rPr>
              <a:t>Sentence</a:t>
            </a:r>
            <a:endParaRPr lang="en-US" altLang="en-US" sz="5400" b="1" kern="0" dirty="0">
              <a:solidFill>
                <a:srgbClr val="92D050"/>
              </a:solidFill>
              <a:latin typeface="Breathe Pro" panose="02000000000000000000" pitchFamily="50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301124" y="1733562"/>
            <a:ext cx="6776076" cy="1464231"/>
          </a:xfrm>
          <a:prstGeom prst="round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kern="0" dirty="0" smtClean="0">
                <a:solidFill>
                  <a:srgbClr val="00B0F0"/>
                </a:solidFill>
                <a:latin typeface=".VnCooper" pitchFamily="34" charset="0"/>
              </a:rPr>
              <a:t>What’s your phone number?</a:t>
            </a:r>
          </a:p>
          <a:p>
            <a:pPr algn="ctr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kern="0" dirty="0" smtClean="0">
                <a:solidFill>
                  <a:srgbClr val="00B0F0"/>
                </a:solidFill>
                <a:latin typeface=".VnCooper" pitchFamily="34" charset="0"/>
              </a:rPr>
              <a:t>It’s </a:t>
            </a:r>
            <a:r>
              <a:rPr lang="en-US" altLang="en-US" b="1" kern="0" dirty="0" smtClean="0">
                <a:solidFill>
                  <a:srgbClr val="FF0000"/>
                </a:solidFill>
                <a:latin typeface=".VnCooper" pitchFamily="34" charset="0"/>
              </a:rPr>
              <a:t>0912 158 657</a:t>
            </a:r>
            <a:r>
              <a:rPr lang="en-US" altLang="en-US" b="1" kern="0" dirty="0" smtClean="0">
                <a:solidFill>
                  <a:srgbClr val="00B0F0"/>
                </a:solidFill>
                <a:latin typeface=".VnCooper" pitchFamily="34" charset="0"/>
              </a:rPr>
              <a:t>.</a:t>
            </a:r>
            <a:endParaRPr lang="en-US" altLang="en-US" b="1" kern="0" dirty="0">
              <a:solidFill>
                <a:srgbClr val="00B0F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533400" y="1162049"/>
            <a:ext cx="4572000" cy="685800"/>
          </a:xfrm>
          <a:prstGeom prst="wedgeRoundRectCallout">
            <a:avLst>
              <a:gd name="adj1" fmla="val -1718"/>
              <a:gd name="adj2" fmla="val 10609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What’s your phone number?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791200" y="895362"/>
            <a:ext cx="3124200" cy="609599"/>
          </a:xfrm>
          <a:prstGeom prst="wedgeRoundRectCallout">
            <a:avLst>
              <a:gd name="adj1" fmla="val -39912"/>
              <a:gd name="adj2" fmla="val 1008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It’s </a:t>
            </a:r>
            <a:r>
              <a:rPr lang="en-US" sz="2800" b="1" dirty="0" smtClean="0">
                <a:solidFill>
                  <a:srgbClr val="FF0000"/>
                </a:solidFill>
              </a:rPr>
              <a:t>0905 368 129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.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231" y1="36058" x2="51462" y2="42788"/>
                        <a14:foregroundMark x1="36077" y1="32885" x2="33000" y2="36923"/>
                        <a14:foregroundMark x1="59231" y1="47308" x2="76385" y2="48942"/>
                        <a14:foregroundMark x1="70769" y1="46442" x2="71538" y2="46442"/>
                        <a14:foregroundMark x1="54692" y1="81923" x2="71692" y2="95096"/>
                        <a14:foregroundMark x1="64462" y1="85288" x2="83462" y2="81731"/>
                        <a14:foregroundMark x1="46385" y1="36731" x2="48692" y2="40769"/>
                        <a14:foregroundMark x1="12385" y1="83269" x2="26615" y2="82885"/>
                        <a14:foregroundMark x1="11077" y1="82404" x2="12923" y2="86731"/>
                        <a14:foregroundMark x1="9615" y1="83269" x2="11308" y2="86442"/>
                        <a14:foregroundMark x1="9308" y1="83077" x2="12538" y2="81442"/>
                        <a14:foregroundMark x1="61385" y1="95288" x2="84000" y2="94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96604"/>
            <a:ext cx="3644639" cy="2916024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43200" y="12"/>
            <a:ext cx="426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800" b="1" kern="0" dirty="0" smtClean="0">
                <a:solidFill>
                  <a:srgbClr val="92D050"/>
                </a:solidFill>
                <a:latin typeface="Breathe Pro" panose="02000000000000000000" pitchFamily="50" charset="0"/>
              </a:rPr>
              <a:t>Example</a:t>
            </a:r>
            <a:endParaRPr lang="en-US" altLang="en-US" sz="5400" b="1" kern="0" dirty="0">
              <a:solidFill>
                <a:srgbClr val="92D050"/>
              </a:solidFill>
              <a:latin typeface="Breathe P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123950"/>
            <a:ext cx="6934200" cy="16002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2. Point and say</a:t>
            </a:r>
          </a:p>
        </p:txBody>
      </p:sp>
      <p:sp>
        <p:nvSpPr>
          <p:cNvPr id="2" name="AutoShape 2" descr="Rides The Bus Stock Vectors, Images &amp; Vector Art | Shutterstock"/>
          <p:cNvSpPr>
            <a:spLocks noChangeAspect="1" noChangeArrowheads="1"/>
          </p:cNvSpPr>
          <p:nvPr/>
        </p:nvSpPr>
        <p:spPr bwMode="auto">
          <a:xfrm>
            <a:off x="144463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23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25" y="1762137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09" y="1762137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63" y="3881449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00" y="3881449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447800" y="401241"/>
            <a:ext cx="6335712" cy="864394"/>
          </a:xfrm>
          <a:prstGeom prst="wedgeRoundRectCallout">
            <a:avLst>
              <a:gd name="adj1" fmla="val -43354"/>
              <a:gd name="adj2" fmla="val 97374"/>
              <a:gd name="adj3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err="1" smtClean="0">
                <a:solidFill>
                  <a:sysClr val="windowText" lastClr="000000"/>
                </a:solidFill>
              </a:rPr>
              <a:t>What’s____‘</a:t>
            </a:r>
            <a:r>
              <a:rPr lang="en-US" sz="3600" b="1" kern="0" dirty="0" err="1">
                <a:solidFill>
                  <a:sysClr val="windowText" lastClr="000000"/>
                </a:solidFill>
              </a:rPr>
              <a:t>s</a:t>
            </a:r>
            <a:r>
              <a:rPr lang="en-US" sz="3600" b="1" kern="0" dirty="0">
                <a:solidFill>
                  <a:sysClr val="windowText" lastClr="000000"/>
                </a:solidFill>
              </a:rPr>
              <a:t> phone number?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59880" y="3401109"/>
            <a:ext cx="7386637" cy="1188244"/>
          </a:xfrm>
          <a:prstGeom prst="wedgeRoundRectCallout">
            <a:avLst>
              <a:gd name="adj1" fmla="val 45415"/>
              <a:gd name="adj2" fmla="val -88026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ysClr val="windowText" lastClr="000000"/>
                </a:solidFill>
              </a:rPr>
              <a:t>It’s_________________________________________________________________.</a:t>
            </a:r>
            <a:endParaRPr lang="en-US" sz="3200" b="1" kern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45060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23428" r="3347" b="21999"/>
          <a:stretch/>
        </p:blipFill>
        <p:spPr bwMode="auto">
          <a:xfrm>
            <a:off x="3303597" y="1287267"/>
            <a:ext cx="2655087" cy="17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71806" y="541062"/>
            <a:ext cx="1068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</a:rPr>
              <a:t>Lily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24002" y="3486741"/>
            <a:ext cx="626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</a:rPr>
              <a:t>o</a:t>
            </a:r>
            <a:r>
              <a:rPr lang="en-US" altLang="en-US" sz="3200" b="1" kern="0" dirty="0" smtClean="0">
                <a:solidFill>
                  <a:srgbClr val="FFFF00"/>
                </a:solidFill>
              </a:rPr>
              <a:t>h-nine-eight </a:t>
            </a:r>
            <a:r>
              <a:rPr lang="en-US" altLang="en-US" sz="3200" b="1" kern="0" dirty="0">
                <a:solidFill>
                  <a:srgbClr val="FFFF00"/>
                </a:solidFill>
              </a:rPr>
              <a:t>two-oh-seven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2" y="3968187"/>
            <a:ext cx="626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 smtClean="0">
                <a:solidFill>
                  <a:srgbClr val="FFFF00"/>
                </a:solidFill>
              </a:rPr>
              <a:t>four-five-one-one</a:t>
            </a:r>
            <a:endParaRPr lang="en-US" altLang="en-US" sz="3200" b="1" kern="0" dirty="0">
              <a:solidFill>
                <a:srgbClr val="FFFF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796426" y="2768012"/>
            <a:ext cx="1066800" cy="49370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Lily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447800" y="285750"/>
            <a:ext cx="6335712" cy="864394"/>
          </a:xfrm>
          <a:prstGeom prst="wedgeRoundRectCallout">
            <a:avLst>
              <a:gd name="adj1" fmla="val -40975"/>
              <a:gd name="adj2" fmla="val 102024"/>
              <a:gd name="adj3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err="1" smtClean="0">
                <a:solidFill>
                  <a:sysClr val="windowText" lastClr="000000"/>
                </a:solidFill>
              </a:rPr>
              <a:t>What’s_____‘</a:t>
            </a:r>
            <a:r>
              <a:rPr lang="en-US" sz="3600" b="1" kern="0" dirty="0" err="1">
                <a:solidFill>
                  <a:sysClr val="windowText" lastClr="000000"/>
                </a:solidFill>
              </a:rPr>
              <a:t>s</a:t>
            </a:r>
            <a:r>
              <a:rPr lang="en-US" sz="3600" b="1" kern="0" dirty="0">
                <a:solidFill>
                  <a:sysClr val="windowText" lastClr="000000"/>
                </a:solidFill>
              </a:rPr>
              <a:t> phone number?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001726" y="3489723"/>
            <a:ext cx="7386637" cy="1188244"/>
          </a:xfrm>
          <a:prstGeom prst="wedgeRoundRectCallout">
            <a:avLst>
              <a:gd name="adj1" fmla="val 44055"/>
              <a:gd name="adj2" fmla="val -880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ysClr val="windowText" lastClr="000000"/>
                </a:solidFill>
              </a:rPr>
              <a:t>It’s__________________________________________________________________. </a:t>
            </a:r>
            <a:endParaRPr lang="en-US" sz="3200" b="1" kern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46084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9" r="42099" b="18129"/>
          <a:stretch/>
        </p:blipFill>
        <p:spPr bwMode="auto">
          <a:xfrm>
            <a:off x="2770836" y="1055488"/>
            <a:ext cx="2954630" cy="217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87682" y="425571"/>
            <a:ext cx="1260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</a:rPr>
              <a:t>John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76416" y="3544346"/>
            <a:ext cx="6480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</a:rPr>
              <a:t>o</a:t>
            </a:r>
            <a:r>
              <a:rPr lang="en-US" altLang="en-US" sz="3200" b="1" kern="0" dirty="0" smtClean="0">
                <a:solidFill>
                  <a:srgbClr val="FFFF00"/>
                </a:solidFill>
              </a:rPr>
              <a:t>h-nine-one-five oh-nine-nine</a:t>
            </a:r>
            <a:endParaRPr lang="en-US" altLang="en-US" sz="3200" b="1" kern="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63840" y="4019562"/>
            <a:ext cx="2922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 smtClean="0">
                <a:solidFill>
                  <a:srgbClr val="FFFF00"/>
                </a:solidFill>
              </a:rPr>
              <a:t>nine-nine-five</a:t>
            </a:r>
            <a:endParaRPr lang="en-US" altLang="en-US" sz="3200" b="1" kern="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63226" y="2733888"/>
            <a:ext cx="1066800" cy="49370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John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447800" y="211776"/>
            <a:ext cx="6335712" cy="864394"/>
          </a:xfrm>
          <a:prstGeom prst="wedgeRoundRectCallout">
            <a:avLst>
              <a:gd name="adj1" fmla="val -46685"/>
              <a:gd name="adj2" fmla="val 96212"/>
              <a:gd name="adj3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err="1" smtClean="0">
                <a:solidFill>
                  <a:sysClr val="windowText" lastClr="000000"/>
                </a:solidFill>
              </a:rPr>
              <a:t>What’s_____‘s</a:t>
            </a:r>
            <a:r>
              <a:rPr lang="en-US" sz="3600" b="1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3600" b="1" kern="0" dirty="0">
                <a:solidFill>
                  <a:sysClr val="windowText" lastClr="000000"/>
                </a:solidFill>
              </a:rPr>
              <a:t>phone number?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30275" y="3429180"/>
            <a:ext cx="7561262" cy="1188244"/>
          </a:xfrm>
          <a:prstGeom prst="wedgeRoundRectCallout">
            <a:avLst>
              <a:gd name="adj1" fmla="val 47474"/>
              <a:gd name="adj2" fmla="val -86334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ysClr val="windowText" lastClr="000000"/>
                </a:solidFill>
              </a:rPr>
              <a:t>It’s___________________________________________________________________. </a:t>
            </a:r>
            <a:endParaRPr lang="en-US" sz="3200" b="1" kern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4710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0"/>
          <a:stretch>
            <a:fillRect/>
          </a:stretch>
        </p:blipFill>
        <p:spPr bwMode="auto">
          <a:xfrm>
            <a:off x="3633005" y="1248056"/>
            <a:ext cx="3070225" cy="179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71800" y="351595"/>
            <a:ext cx="1322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</a:rPr>
              <a:t>Sally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00200" y="3510987"/>
            <a:ext cx="68405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</a:rPr>
              <a:t>oh-nine-eight-five three-four-three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49414" y="4005480"/>
            <a:ext cx="330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 smtClean="0">
                <a:solidFill>
                  <a:srgbClr val="FFFF00"/>
                </a:solidFill>
              </a:rPr>
              <a:t>three-nine-nine</a:t>
            </a:r>
            <a:endParaRPr lang="en-US" altLang="en-US" sz="3200" b="1" kern="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94188" y="2793106"/>
            <a:ext cx="1066800" cy="49370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Sally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571068" y="245271"/>
            <a:ext cx="6337300" cy="864394"/>
          </a:xfrm>
          <a:prstGeom prst="wedgeRoundRectCallout">
            <a:avLst>
              <a:gd name="adj1" fmla="val -42714"/>
              <a:gd name="adj2" fmla="val 90399"/>
              <a:gd name="adj3" fmla="val 16667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err="1" smtClean="0">
                <a:solidFill>
                  <a:sysClr val="windowText" lastClr="000000"/>
                </a:solidFill>
              </a:rPr>
              <a:t>What’s____‘</a:t>
            </a:r>
            <a:r>
              <a:rPr lang="en-US" sz="3600" b="1" kern="0" dirty="0" err="1">
                <a:solidFill>
                  <a:sysClr val="windowText" lastClr="000000"/>
                </a:solidFill>
              </a:rPr>
              <a:t>s</a:t>
            </a:r>
            <a:r>
              <a:rPr lang="en-US" sz="3600" b="1" kern="0" dirty="0">
                <a:solidFill>
                  <a:sysClr val="windowText" lastClr="000000"/>
                </a:solidFill>
              </a:rPr>
              <a:t> phone number?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827088" y="3489723"/>
            <a:ext cx="7561262" cy="1188244"/>
          </a:xfrm>
          <a:prstGeom prst="wedgeRoundRectCallout">
            <a:avLst>
              <a:gd name="adj1" fmla="val 44816"/>
              <a:gd name="adj2" fmla="val -81260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ysClr val="windowText" lastClr="000000"/>
                </a:solidFill>
              </a:rPr>
              <a:t>It’s____________________________________________________________________. </a:t>
            </a:r>
            <a:endParaRPr lang="en-US" sz="3200" b="1" kern="0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48132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11961" r="10894" b="20570"/>
          <a:stretch/>
        </p:blipFill>
        <p:spPr bwMode="auto">
          <a:xfrm>
            <a:off x="3725578" y="1200161"/>
            <a:ext cx="2575727" cy="182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24200" y="385090"/>
            <a:ext cx="109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  <a:latin typeface="+mj-lt"/>
              </a:rPr>
              <a:t>Sam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47808" y="3565634"/>
            <a:ext cx="6704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FFFF00"/>
                </a:solidFill>
              </a:rPr>
              <a:t>oh-nine-one-two </a:t>
            </a:r>
            <a:r>
              <a:rPr lang="en-US" altLang="en-US" sz="3200" b="1" kern="0" dirty="0" smtClean="0">
                <a:solidFill>
                  <a:srgbClr val="FFFF00"/>
                </a:solidFill>
              </a:rPr>
              <a:t>one-four-four</a:t>
            </a:r>
            <a:endParaRPr lang="en-US" altLang="en-US" sz="3200" b="1" kern="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57011" y="4044387"/>
            <a:ext cx="33640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 smtClean="0">
                <a:solidFill>
                  <a:srgbClr val="FFFF00"/>
                </a:solidFill>
              </a:rPr>
              <a:t>six-five-five</a:t>
            </a:r>
            <a:endParaRPr lang="en-US" altLang="en-US" sz="3200" b="1" kern="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0028" y="2793106"/>
            <a:ext cx="1234972" cy="49370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Sam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14" y="1809750"/>
            <a:ext cx="6934199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howcard Gothic" pitchFamily="82" charset="0"/>
              </a:rPr>
              <a:t>consolidation</a:t>
            </a:r>
            <a:endParaRPr lang="en-US" sz="66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howcard Gothic" pitchFamily="8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571502"/>
            <a:ext cx="6180834" cy="776019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eathe Pro" pitchFamily="50" charset="0"/>
              </a:rPr>
              <a:t>Listen to the song.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4487" y="6646"/>
            <a:ext cx="3204660" cy="692498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lf in the City Light" pitchFamily="2" charset="0"/>
              </a:rPr>
              <a:t>Warm-up</a:t>
            </a:r>
          </a:p>
        </p:txBody>
      </p:sp>
      <p:pic>
        <p:nvPicPr>
          <p:cNvPr id="2" name="What's Your Phone Number- (Sing-alo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8" y="1428750"/>
            <a:ext cx="9129712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2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311" y="-27981"/>
            <a:ext cx="59747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cap="all" dirty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Ravie" pitchFamily="82" charset="0"/>
              </a:rPr>
              <a:t>GO SHOPPING</a:t>
            </a:r>
          </a:p>
        </p:txBody>
      </p:sp>
      <p:pic>
        <p:nvPicPr>
          <p:cNvPr id="50179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6" y="4248162"/>
            <a:ext cx="1331913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7" y="2000251"/>
            <a:ext cx="10620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25268"/>
            <a:ext cx="16383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7" y="2007394"/>
            <a:ext cx="117316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2158608"/>
            <a:ext cx="704850" cy="105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87353"/>
            <a:ext cx="16208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49" y="3639742"/>
            <a:ext cx="1673225" cy="126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13" y="3680223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3863590"/>
            <a:ext cx="14668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627472"/>
            <a:ext cx="1631950" cy="12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470310"/>
            <a:ext cx="94456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75034"/>
            <a:ext cx="2271712" cy="17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458403"/>
            <a:ext cx="914400" cy="112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19528" r="3361" b="26635"/>
          <a:stretch/>
        </p:blipFill>
        <p:spPr>
          <a:xfrm>
            <a:off x="318041" y="1701688"/>
            <a:ext cx="3551266" cy="186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103709" y="411969"/>
            <a:ext cx="4537075" cy="1079897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Oh-nine-eight two-oh-seven four-five-double three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140200" y="1977641"/>
            <a:ext cx="4319588" cy="1134665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Oh-nine-eight two-oh-seven four-five-double one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284684" y="3701653"/>
            <a:ext cx="4175125" cy="113823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Oh-nine-eight two-oh-seven </a:t>
            </a:r>
            <a:r>
              <a:rPr lang="en-US" sz="2400" b="1" kern="0" dirty="0" smtClean="0">
                <a:solidFill>
                  <a:schemeClr val="bg1"/>
                </a:solidFill>
              </a:rPr>
              <a:t>five-four-double </a:t>
            </a:r>
            <a:r>
              <a:rPr lang="en-US" sz="2400" b="1" kern="0" dirty="0">
                <a:solidFill>
                  <a:schemeClr val="bg1"/>
                </a:solidFill>
              </a:rPr>
              <a:t>one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041" y="1187444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5" r="40085" b="22508"/>
          <a:stretch/>
        </p:blipFill>
        <p:spPr>
          <a:xfrm>
            <a:off x="505478" y="1661870"/>
            <a:ext cx="2766416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191658" y="2381525"/>
            <a:ext cx="4609445" cy="999853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oh-nine-one-five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 double </a:t>
            </a:r>
            <a:r>
              <a:rPr lang="en-US" sz="2400" b="1" kern="0" dirty="0" smtClean="0">
                <a:solidFill>
                  <a:schemeClr val="bg1"/>
                </a:solidFill>
              </a:rPr>
              <a:t>nine-six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191001" y="742951"/>
            <a:ext cx="4687888" cy="1072754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oh-nine-one-five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 double </a:t>
            </a:r>
            <a:r>
              <a:rPr lang="en-US" sz="2400" b="1" kern="0" dirty="0" smtClean="0">
                <a:solidFill>
                  <a:schemeClr val="bg1"/>
                </a:solidFill>
              </a:rPr>
              <a:t>nine-five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229370" y="3881934"/>
            <a:ext cx="4611150" cy="1011547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oh-nine-one-five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 double </a:t>
            </a:r>
            <a:r>
              <a:rPr lang="en-US" sz="2400" b="1" kern="0" dirty="0" smtClean="0">
                <a:solidFill>
                  <a:schemeClr val="bg1"/>
                </a:solidFill>
              </a:rPr>
              <a:t>nine-one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8041" y="1187444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18569"/>
          <a:stretch/>
        </p:blipFill>
        <p:spPr>
          <a:xfrm>
            <a:off x="467545" y="1562607"/>
            <a:ext cx="3281508" cy="245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491037" y="303610"/>
            <a:ext cx="4398962" cy="129659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oh-nine-eight-five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three-four-three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three-double-seven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495799" y="3727849"/>
            <a:ext cx="4413250" cy="112514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oh-nine-eight-five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three-four-three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three-double-nine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495820" y="2031206"/>
            <a:ext cx="4391025" cy="1296591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oh-nine-eight-five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three-four-three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three-double-eight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041" y="1187444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6"/>
          <a:stretch/>
        </p:blipFill>
        <p:spPr>
          <a:xfrm>
            <a:off x="331517" y="1640932"/>
            <a:ext cx="3770846" cy="247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267202" y="175229"/>
            <a:ext cx="4510087" cy="1370409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oh-nine-one-five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one-double four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six-double four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306887" y="1892109"/>
            <a:ext cx="4470400" cy="131445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oh-nine-one-two</a:t>
            </a:r>
            <a:endParaRPr lang="en-US" sz="2400" b="1" kern="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one-double four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six-double five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306898" y="3558985"/>
            <a:ext cx="4606925" cy="1440656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oh-nine-one-five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one-double four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six-double six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8041" y="1187444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0" y="1275606"/>
            <a:ext cx="3540125" cy="251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427538" y="361950"/>
            <a:ext cx="4392612" cy="1406128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nine-eight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five-seven-five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427538" y="2025266"/>
            <a:ext cx="4392612" cy="1464469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nine-eight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five-seven-six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3657600"/>
            <a:ext cx="4303712" cy="134421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nine-eight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oh-nine-three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five-seven-seven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8041" y="1187444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2520"/>
            <a:ext cx="3555596" cy="304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00564" y="2038350"/>
            <a:ext cx="4338637" cy="1397794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eight-double seven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08124" y="438151"/>
            <a:ext cx="4302125" cy="1347788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eight-double six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41838" y="3657613"/>
            <a:ext cx="4254500" cy="1403747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eight-double eight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0456" y="819162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193007"/>
            <a:ext cx="2686050" cy="3150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22" y="2628900"/>
            <a:ext cx="4302125" cy="6858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chemeClr val="bg1"/>
                </a:solidFill>
              </a:rPr>
              <a:t>number phone</a:t>
            </a:r>
            <a:endParaRPr lang="en-US" sz="2800" b="1" kern="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559719"/>
            <a:ext cx="4318000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</a:rPr>
              <a:t>mobile phone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37013" y="3657600"/>
            <a:ext cx="4189412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</a:rPr>
              <a:t>phone number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9855" y="512126"/>
            <a:ext cx="1547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 is it?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93" y="897731"/>
            <a:ext cx="4752975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chemeClr val="bg1"/>
                </a:solidFill>
              </a:rPr>
              <a:t>number phone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6" y="3600450"/>
            <a:ext cx="4752976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chemeClr val="bg1"/>
                </a:solidFill>
              </a:rPr>
              <a:t>phone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2266950"/>
            <a:ext cx="4752976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</a:rPr>
              <a:t>mobile phone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65" y="1477577"/>
            <a:ext cx="3481388" cy="266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50789" y="1015912"/>
            <a:ext cx="1547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 is it?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83706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2883" y="1143012"/>
            <a:ext cx="8238234" cy="2630195"/>
          </a:xfrm>
          <a:prstGeom prst="rect">
            <a:avLst/>
          </a:prstGeom>
          <a:noFill/>
        </p:spPr>
        <p:txBody>
          <a:bodyPr wrap="none">
            <a:prstTxWarp prst="textWave2">
              <a:avLst>
                <a:gd name="adj1" fmla="val 5990"/>
                <a:gd name="adj2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ln w="11430"/>
                <a:solidFill>
                  <a:srgbClr val="D1194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Unit 18 </a:t>
            </a:r>
            <a:endParaRPr lang="en-US" sz="5400" b="1" kern="0" dirty="0" smtClean="0">
              <a:ln w="11430"/>
              <a:solidFill>
                <a:srgbClr val="D1194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VN-Alek" pitchFamily="50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What's </a:t>
            </a:r>
            <a:r>
              <a:rPr lang="en-US" sz="54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your phone number?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Lesson 1(1,2)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2963E-6 C 0.04844 0.01158 0.0993 -0.02661 0.14149 -0.05254 C 0.14705 -0.05601 0.15312 -0.05717 0.1585 -0.0611 C 0.19444 -0.08726 0.16701 -0.07337 0.17986 -0.07962 C 0.19062 -0.09397 0.19462 -0.09652 0.20104 -0.11365 C 0.2066 -0.12846 0.20937 -0.1412 0.21701 -0.15462 C 0.21805 -0.16411 0.21875 -0.1736 0.22031 -0.18309 C 0.22153 -0.19073 0.2243 -0.19814 0.22552 -0.20578 C 0.23142 -0.24536 0.23003 -0.28819 0.24583 -0.3236 C 0.24913 -0.3412 0.25035 -0.36018 0.25746 -0.37592 C 0.2592 -0.38796 0.25989 -0.39397 0.26389 -0.40439 C 0.26771 -0.4324 0.26857 -0.43541 0.26701 -0.47106 C 0.26684 -0.47569 0.26423 -0.47962 0.26285 -0.48379 C 0.25694 -0.50138 0.25729 -0.50323 0.25104 -0.51643 C 0.24618 -0.52661 0.24062 -0.53819 0.23507 -0.54768 C 0.23125 -0.55416 0.22448 -0.55971 0.22031 -0.56596 C 0.21892 -0.56805 0.21857 -0.57129 0.21701 -0.57314 C 0.21562 -0.57476 0.21337 -0.57453 0.21163 -0.57592 C 0.2 -0.58495 0.19305 -0.58958 0.1809 -0.59721 C 0.16701 -0.60578 0.1559 -0.61342 0.14045 -0.61573 C 0.11094 -0.6287 0.15312 -0.60948 0.12031 -0.62708 C 0.11024 -0.63263 0.09896 -0.63356 0.08837 -0.63703 L 0.08837 -0.63703 C 0.06996 -0.64814 0.06389 -0.64884 0.04149 -0.65254 C 0.03489 -0.65485 0.02899 -0.66041 0.02239 -0.66249 C 0.00764 -0.66712 -0.01129 -0.66573 -0.02656 -0.66828 C -0.17813 -0.6655 -0.08195 -0.67152 -0.12865 -0.6611 C -0.14844 -0.64837 -0.1599 -0.62522 -0.16389 -0.59721 C -0.16233 -0.57407 -0.16146 -0.52476 -0.15417 -0.50231 C -0.15521 -0.51064 -0.15608 -0.51249 -0.15851 -0.51921 C -0.15903 -0.52083 -0.16007 -0.52198 -0.16059 -0.5236 C -0.16111 -0.52499 -0.16163 -0.52777 -0.16163 -0.52777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4" y="1716881"/>
            <a:ext cx="3652837" cy="178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45033" y="1959781"/>
            <a:ext cx="4275137" cy="1240631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oh-double 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eight-two-three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eight-double five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516446" y="468475"/>
            <a:ext cx="4294187" cy="1240631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oh-nine-nine-oh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eight-five-five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506914" y="3500042"/>
            <a:ext cx="4303712" cy="1240631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double nine-double 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double five-eight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0160" y="1449594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495035" y="3554017"/>
            <a:ext cx="4371154" cy="1394222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eight-double five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495800" y="141685"/>
            <a:ext cx="4379914" cy="1295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eight-double seven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00920" y="1815716"/>
            <a:ext cx="4438313" cy="1350169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oh-double nine-oh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two-eight-three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eight-double six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49101"/>
            <a:ext cx="2903996" cy="2314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41"/>
            <a:ext cx="1306512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041" y="1187444"/>
            <a:ext cx="383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What’s your phone number?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8518" r="4575" b="17083"/>
          <a:stretch/>
        </p:blipFill>
        <p:spPr bwMode="auto">
          <a:xfrm>
            <a:off x="11076" y="-1"/>
            <a:ext cx="913294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81573"/>
            <a:ext cx="7810500" cy="27366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b="1" baseline="3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000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18:</a:t>
            </a:r>
            <a:r>
              <a:rPr lang="en-US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phone number?</a:t>
            </a:r>
            <a:endParaRPr lang="en-US" sz="2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Tx/>
              <a:buAutoNum type="arabicPeriod"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  <a:p>
            <a:pPr marL="342900" indent="-342900">
              <a:lnSpc>
                <a:spcPts val="2000"/>
              </a:lnSpc>
              <a:buFontTx/>
              <a:buChar char="-"/>
            </a:pP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phone                :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000"/>
              </a:lnSpc>
              <a:buFontTx/>
              <a:buChar char="-"/>
            </a:pP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                         :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and say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phone number              :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pattern: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3902" y="2818220"/>
            <a:ext cx="4648200" cy="817343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2952" y="2884489"/>
            <a:ext cx="4648200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phone number?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0990 283 877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-228600" y="35719"/>
            <a:ext cx="9372600" cy="4914900"/>
            <a:chOff x="-223" y="144"/>
            <a:chExt cx="5839" cy="3744"/>
          </a:xfrm>
        </p:grpSpPr>
        <p:grpSp>
          <p:nvGrpSpPr>
            <p:cNvPr id="62472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62476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28686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solidFill>
                  <a:srgbClr val="00FFFF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solidFill>
                      <a:srgbClr val="009900"/>
                    </a:solidFill>
                    <a:latin typeface=".VnTime"/>
                  </a:endParaRPr>
                </a:p>
              </p:txBody>
            </p:sp>
            <p:sp>
              <p:nvSpPr>
                <p:cNvPr id="28687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3" y="622"/>
                  <a:ext cx="214" cy="3495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.VnTime"/>
                  </a:endParaRPr>
                </a:p>
              </p:txBody>
            </p:sp>
            <p:sp>
              <p:nvSpPr>
                <p:cNvPr id="28688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.VnTime"/>
                  </a:endParaRPr>
                </a:p>
              </p:txBody>
            </p:sp>
            <p:sp>
              <p:nvSpPr>
                <p:cNvPr id="28689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0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1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3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2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62477" name="Picture 12" descr="PH02738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73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62474" name="Picture 14" descr="SO00382_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Oval 15"/>
              <p:cNvSpPr>
                <a:spLocks noChangeArrowheads="1"/>
              </p:cNvSpPr>
              <p:nvPr/>
            </p:nvSpPr>
            <p:spPr bwMode="auto">
              <a:xfrm>
                <a:off x="2041" y="2325"/>
                <a:ext cx="96" cy="9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vi-VN" altLang="en-US" sz="1800" kern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62467" name="WordArt 16"/>
          <p:cNvSpPr>
            <a:spLocks noChangeArrowheads="1" noChangeShapeType="1" noTextEdit="1"/>
          </p:cNvSpPr>
          <p:nvPr/>
        </p:nvSpPr>
        <p:spPr bwMode="auto">
          <a:xfrm>
            <a:off x="1447800" y="342900"/>
            <a:ext cx="3886200" cy="9715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path path="rect">
                    <a:fillToRect l="50000" t="50000" r="50000" b="50000"/>
                  </a:path>
                </a:gradFill>
                <a:latin typeface="+mn-lt"/>
                <a:ea typeface="+mn-lt"/>
                <a:cs typeface="+mn-lt"/>
              </a:rPr>
              <a:t>Homework</a:t>
            </a:r>
          </a:p>
        </p:txBody>
      </p:sp>
      <p:sp>
        <p:nvSpPr>
          <p:cNvPr id="18436" name="Text Box 17"/>
          <p:cNvSpPr txBox="1">
            <a:spLocks noChangeArrowheads="1"/>
          </p:cNvSpPr>
          <p:nvPr/>
        </p:nvSpPr>
        <p:spPr bwMode="auto">
          <a:xfrm>
            <a:off x="893763" y="2040732"/>
            <a:ext cx="6786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kern="0">
                <a:solidFill>
                  <a:srgbClr val="2F18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Learn all the new words.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kern="0">
                <a:solidFill>
                  <a:srgbClr val="2F18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Prepare for new lesson. </a:t>
            </a:r>
          </a:p>
        </p:txBody>
      </p:sp>
      <p:graphicFrame>
        <p:nvGraphicFramePr>
          <p:cNvPr id="62469" name="Object 2"/>
          <p:cNvGraphicFramePr>
            <a:graphicFrameLocks noChangeAspect="1"/>
          </p:cNvGraphicFramePr>
          <p:nvPr/>
        </p:nvGraphicFramePr>
        <p:xfrm>
          <a:off x="6961188" y="4005262"/>
          <a:ext cx="1573212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0" name="Clip" r:id="rId7" imgW="1999793" imgH="1831543" progId="MS_ClipArt_Gallery.2">
                  <p:embed/>
                </p:oleObj>
              </mc:Choice>
              <mc:Fallback>
                <p:oleObj name="Clip" r:id="rId7" imgW="1999793" imgH="183154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1188" y="4005262"/>
                        <a:ext cx="1573212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prstShdw prst="shdw13" dist="53882" dir="13500000">
                          <a:srgbClr val="808080"/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0" name="Picture 21" descr="J009917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4850"/>
            <a:ext cx="6629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22" descr="homework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42950"/>
            <a:ext cx="2133600" cy="128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381000" y="285750"/>
            <a:ext cx="8077200" cy="1771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070"/>
              </a:avLst>
            </a:prstTxWarp>
          </a:bodyPr>
          <a:lstStyle/>
          <a:p>
            <a:pPr algn="ctr"/>
            <a:r>
              <a:rPr lang="en-US" sz="60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VNI-Souvir"/>
              </a:rPr>
              <a:t>THANK  YOU  FOR  ATTENTION!</a:t>
            </a:r>
          </a:p>
        </p:txBody>
      </p:sp>
      <p:pic>
        <p:nvPicPr>
          <p:cNvPr id="38915" name="Picture 3" descr="fam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72">
            <a:off x="2362200" y="1828801"/>
            <a:ext cx="4343400" cy="30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WordArt 4"/>
          <p:cNvSpPr>
            <a:spLocks noChangeArrowheads="1" noChangeShapeType="1" noTextEdit="1"/>
          </p:cNvSpPr>
          <p:nvPr/>
        </p:nvSpPr>
        <p:spPr bwMode="auto">
          <a:xfrm>
            <a:off x="533400" y="685800"/>
            <a:ext cx="7467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GOODBYE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SEE YOU LATER</a:t>
            </a:r>
          </a:p>
        </p:txBody>
      </p:sp>
      <p:pic>
        <p:nvPicPr>
          <p:cNvPr id="63493" name="Picture 5" descr="thanksfortheadd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2"/>
            <a:ext cx="1905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thanksfortheadd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7562"/>
            <a:ext cx="1905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9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11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12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Picture 13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14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86327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2" name="lunch box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123950"/>
            <a:ext cx="6934200" cy="16002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New words</a:t>
            </a:r>
            <a:endParaRPr lang="en-US" sz="6600" b="1" kern="0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Hobo" pitchFamily="2" charset="0"/>
            </a:endParaRPr>
          </a:p>
        </p:txBody>
      </p:sp>
      <p:sp>
        <p:nvSpPr>
          <p:cNvPr id="2" name="AutoShape 2" descr="Rides The Bus Stock Vectors, Images &amp; Vector Art | Shutterstock"/>
          <p:cNvSpPr>
            <a:spLocks noChangeAspect="1" noChangeArrowheads="1"/>
          </p:cNvSpPr>
          <p:nvPr/>
        </p:nvSpPr>
        <p:spPr bwMode="auto">
          <a:xfrm>
            <a:off x="144463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690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orizontal Scroll 24"/>
          <p:cNvSpPr/>
          <p:nvPr/>
        </p:nvSpPr>
        <p:spPr>
          <a:xfrm>
            <a:off x="2590814" y="-19270"/>
            <a:ext cx="3946525" cy="857250"/>
          </a:xfrm>
          <a:prstGeom prst="horizontalScroll">
            <a:avLst>
              <a:gd name="adj" fmla="val 2145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New Vocabulary</a:t>
            </a:r>
          </a:p>
        </p:txBody>
      </p:sp>
      <p:pic>
        <p:nvPicPr>
          <p:cNvPr id="36867" name="Picture 5" descr="butterflies_flowers_md_clr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280299"/>
            <a:ext cx="1700213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butterflies_flowers_md_clr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4302920"/>
            <a:ext cx="1700212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feuerwerk_13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feuerwerk_13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9768"/>
            <a:ext cx="1905000" cy="6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11" y="1039428"/>
            <a:ext cx="3698096" cy="283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0758" y="3474242"/>
            <a:ext cx="316625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ignature-Light" pitchFamily="18" charset="0"/>
                <a:ea typeface="Signature-Light" pitchFamily="18" charset="0"/>
                <a:cs typeface="Signature-Light" pitchFamily="18" charset="0"/>
              </a:rPr>
              <a:t>phone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7" y="3962375"/>
            <a:ext cx="57943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orizontal Scroll 24"/>
          <p:cNvSpPr/>
          <p:nvPr/>
        </p:nvSpPr>
        <p:spPr>
          <a:xfrm>
            <a:off x="2590800" y="0"/>
            <a:ext cx="3946525" cy="857250"/>
          </a:xfrm>
          <a:prstGeom prst="horizontalScroll">
            <a:avLst>
              <a:gd name="adj" fmla="val 2145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New Vocabulary</a:t>
            </a:r>
          </a:p>
        </p:txBody>
      </p:sp>
      <p:pic>
        <p:nvPicPr>
          <p:cNvPr id="35843" name="Picture 5" descr="butterflies_flowers_md_clr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280299"/>
            <a:ext cx="1700213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butterflies_flowers_md_clr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4302920"/>
            <a:ext cx="1700212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feuerwerk_13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feuerwerk_13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9767"/>
            <a:ext cx="1905000" cy="6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1165622"/>
            <a:ext cx="2946400" cy="220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8986" y="3086100"/>
            <a:ext cx="6753772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ignature-Light" pitchFamily="18" charset="0"/>
                <a:ea typeface="Signature-Light" pitchFamily="18" charset="0"/>
                <a:cs typeface="Signature-Light" pitchFamily="18" charset="0"/>
              </a:rPr>
              <a:t>mobile phone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99" y="3735364"/>
            <a:ext cx="57943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368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orizontal Scroll 24"/>
          <p:cNvSpPr/>
          <p:nvPr/>
        </p:nvSpPr>
        <p:spPr>
          <a:xfrm>
            <a:off x="2578229" y="41136"/>
            <a:ext cx="3946525" cy="857250"/>
          </a:xfrm>
          <a:prstGeom prst="horizontalScroll">
            <a:avLst>
              <a:gd name="adj" fmla="val 2145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New Vocabulary</a:t>
            </a:r>
          </a:p>
        </p:txBody>
      </p:sp>
      <p:pic>
        <p:nvPicPr>
          <p:cNvPr id="37891" name="Picture 5" descr="butterflies_flowers_md_clr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280299"/>
            <a:ext cx="1700213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butterflies_flowers_md_clr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4302920"/>
            <a:ext cx="1700212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feuerwerk_13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8" descr="feuerwerk_13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9768"/>
            <a:ext cx="1905000" cy="6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21623" b="33826"/>
          <a:stretch/>
        </p:blipFill>
        <p:spPr bwMode="auto">
          <a:xfrm>
            <a:off x="1981200" y="1137826"/>
            <a:ext cx="4877368" cy="205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1613" y="3367921"/>
            <a:ext cx="5554726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ignature-Light" pitchFamily="18" charset="0"/>
                <a:ea typeface="Signature-Light" pitchFamily="18" charset="0"/>
                <a:cs typeface="Signature-Light" pitchFamily="18" charset="0"/>
              </a:rPr>
              <a:t>phone number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59" y="3767723"/>
            <a:ext cx="57943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ONE NU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orizontal Scroll 24"/>
          <p:cNvSpPr/>
          <p:nvPr/>
        </p:nvSpPr>
        <p:spPr>
          <a:xfrm>
            <a:off x="2362224" y="31088"/>
            <a:ext cx="3946525" cy="857250"/>
          </a:xfrm>
          <a:prstGeom prst="horizontalScroll">
            <a:avLst>
              <a:gd name="adj" fmla="val 2145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New Vocabulary</a:t>
            </a:r>
          </a:p>
        </p:txBody>
      </p:sp>
      <p:pic>
        <p:nvPicPr>
          <p:cNvPr id="35843" name="Picture 5" descr="butterflies_flowers_md_clr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280299"/>
            <a:ext cx="1700213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butterflies_flowers_md_clr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4302920"/>
            <a:ext cx="1700212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9768"/>
            <a:ext cx="1905000" cy="6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2170" y="881949"/>
            <a:ext cx="2909002" cy="290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2801" y="3756720"/>
            <a:ext cx="242245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ignature-Light" pitchFamily="18" charset="0"/>
                <a:ea typeface="Signature-Light" pitchFamily="18" charset="0"/>
                <a:cs typeface="Signature-Light" pitchFamily="18" charset="0"/>
              </a:rPr>
              <a:t>present</a:t>
            </a:r>
            <a:endParaRPr lang="en-US" sz="54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ignature-Light" pitchFamily="18" charset="0"/>
              <a:ea typeface="Signature-Light" pitchFamily="18" charset="0"/>
              <a:cs typeface="Signature-Light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4" y="3983243"/>
            <a:ext cx="57943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493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123950"/>
            <a:ext cx="6934200" cy="16002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1. Look, listen and repeat</a:t>
            </a:r>
            <a:endParaRPr lang="en-US" sz="6600" b="1" kern="0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Hobo" pitchFamily="2" charset="0"/>
            </a:endParaRPr>
          </a:p>
        </p:txBody>
      </p:sp>
      <p:sp>
        <p:nvSpPr>
          <p:cNvPr id="2" name="AutoShape 2" descr="Rides The Bus Stock Vectors, Images &amp; Vector Art | Shutterstock"/>
          <p:cNvSpPr>
            <a:spLocks noChangeAspect="1" noChangeArrowheads="1"/>
          </p:cNvSpPr>
          <p:nvPr/>
        </p:nvSpPr>
        <p:spPr bwMode="auto">
          <a:xfrm>
            <a:off x="144463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6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444</TotalTime>
  <Words>371</Words>
  <Application>Microsoft Office PowerPoint</Application>
  <PresentationFormat>On-screen Show (16:9)</PresentationFormat>
  <Paragraphs>149</Paragraphs>
  <Slides>34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.VnCooper</vt:lpstr>
      <vt:lpstr>.VnTime</vt:lpstr>
      <vt:lpstr>Breathe Pro</vt:lpstr>
      <vt:lpstr>新細明體</vt:lpstr>
      <vt:lpstr>Signature-Light</vt:lpstr>
      <vt:lpstr>SVN-Alek</vt:lpstr>
      <vt:lpstr>VNI-Hobo</vt:lpstr>
      <vt:lpstr>VNI-Souvir</vt:lpstr>
      <vt:lpstr>Wolf in the City Light</vt:lpstr>
      <vt:lpstr>Arial</vt:lpstr>
      <vt:lpstr>Calibri</vt:lpstr>
      <vt:lpstr>Calibri Light</vt:lpstr>
      <vt:lpstr>Ravie</vt:lpstr>
      <vt:lpstr>Showcard Gothic</vt:lpstr>
      <vt:lpstr>Times New Roman</vt:lpstr>
      <vt:lpstr>1_Office Theme</vt:lpstr>
      <vt:lpstr>2_Office Theme</vt:lpstr>
      <vt:lpstr>Default Design</vt:lpstr>
      <vt:lpstr>5_Office Theme</vt:lpstr>
      <vt:lpstr>Office Theme</vt:lpstr>
      <vt:lpstr>Custom Design</vt:lpstr>
      <vt:lpstr>3_Office Theme</vt:lpstr>
      <vt:lpstr>Tema de Office</vt:lpstr>
      <vt:lpstr>4_Office Theme</vt:lpstr>
      <vt:lpstr>6_Office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Facebook: Đỗ Thị Hường</dc:creator>
  <cp:keywords>9Slide</cp:keywords>
  <dc:description>9Slide</dc:description>
  <cp:lastModifiedBy>PC</cp:lastModifiedBy>
  <cp:revision>46</cp:revision>
  <dcterms:created xsi:type="dcterms:W3CDTF">2019-02-17T00:06:40Z</dcterms:created>
  <dcterms:modified xsi:type="dcterms:W3CDTF">2021-04-10T07:40:29Z</dcterms:modified>
  <cp:category>9Slide</cp:category>
  <cp:contentStatus>9Slide</cp:contentStatus>
</cp:coreProperties>
</file>