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1" r:id="rId3"/>
    <p:sldId id="282" r:id="rId4"/>
    <p:sldId id="267" r:id="rId5"/>
    <p:sldId id="292" r:id="rId6"/>
    <p:sldId id="291" r:id="rId7"/>
    <p:sldId id="290" r:id="rId8"/>
    <p:sldId id="288" r:id="rId9"/>
    <p:sldId id="25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B1C5-EBC3-44F8-8BD2-5D4F08CC132F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68B4-0EC9-4F2F-9F0F-F88C6DF3B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D592-6202-4005-A08E-DC209DAFD1E8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BDE28-C11B-4732-BCAF-9F51ABFAE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B4CC-ADFE-44A5-B97E-5DF7E18184B4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A60C-3AB6-46AE-9FD4-7C7007D63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2F69-582D-4AEA-A440-25E59E43E504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D592-4B65-4DE8-9EBE-8473E9D18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BB66F-9E0A-4BF9-98F1-F104121123DE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6C84-4F43-4451-BF83-8E537B3C9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B91A-0B6A-4A0F-8702-B64E3C4984EF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8A1E-7059-4895-A593-57D5DB03C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58C9-AFD1-4A6F-AC2F-6D99DE35B04D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950F-E8C5-4503-9D8A-907E25AF3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0D23-396E-4B74-BAC5-E5803447E43F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B365-E8CD-4C12-9995-C5E72E572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4174-0491-43FF-8419-66836A724F6F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5D612-441C-4DFA-8B8A-F2B42B877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9468-592A-492B-83BC-46D00EE27CBC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BAD5-1DD0-48A6-A849-F8D67A305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3DF8-1FFE-4B8E-A05E-70C9B21B7016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D133-1D86-4335-AFCA-E573977DC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B04D4E-758D-40EE-975C-14E83E1D5360}" type="datetimeFigureOut">
              <a:rPr lang="en-US"/>
              <a:pPr>
                <a:defRPr/>
              </a:pPr>
              <a:t>17/4/2021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E1603-8A0C-4C20-991F-F6638975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NL\Desktop\Tieng%20Anh%204%20%20Tap%202\Unit%2019\LISTEN%20LS2\e1%20d1.mp3" TargetMode="External"/><Relationship Id="rId13" Type="http://schemas.openxmlformats.org/officeDocument/2006/relationships/image" Target="../media/image8.png"/><Relationship Id="rId3" Type="http://schemas.openxmlformats.org/officeDocument/2006/relationships/audio" Target="file:///C:\Users\NL\Desktop\Tieng%20Anh%204%20%20Tap%202\Unit%2019\LISTEN%20LS2\e1%20a2.mp3" TargetMode="External"/><Relationship Id="rId7" Type="http://schemas.openxmlformats.org/officeDocument/2006/relationships/audio" Target="file:///C:\Users\NL\Desktop\Tieng%20Anh%204%20%20Tap%202\Unit%2019\LISTEN%20LS2\e1%20c2.mp3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file:///C:\Users\NL\Desktop\Tieng%20Anh%204%20%20Tap%202\Unit%2019\LISTEN%20LS2\e1%20a1.mp3" TargetMode="External"/><Relationship Id="rId16" Type="http://schemas.openxmlformats.org/officeDocument/2006/relationships/image" Target="../media/image11.png"/><Relationship Id="rId1" Type="http://schemas.openxmlformats.org/officeDocument/2006/relationships/audio" Target="file:///C:\Users\NL\Desktop\Tieng%20Anh%204%20%20Tap%202\Unit%2019\LISTEN%20LS2\e1.wma" TargetMode="External"/><Relationship Id="rId6" Type="http://schemas.openxmlformats.org/officeDocument/2006/relationships/audio" Target="file:///C:\Users\NL\Desktop\Tieng%20Anh%204%20%20Tap%202\Unit%2019\LISTEN%20LS2\e1%20c1.mp3" TargetMode="External"/><Relationship Id="rId11" Type="http://schemas.openxmlformats.org/officeDocument/2006/relationships/image" Target="../media/image6.png"/><Relationship Id="rId5" Type="http://schemas.openxmlformats.org/officeDocument/2006/relationships/audio" Target="file:///C:\Users\NL\Desktop\Tieng%20Anh%204%20%20Tap%202\Unit%2019\LISTEN%20LS2\e1%20b2.mp3" TargetMode="Externa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audio" Target="file:///C:\Users\NL\Desktop\Tieng%20Anh%204%20%20Tap%202\Unit%2019\LISTEN%20LS2\e1%20b1.mp3" TargetMode="External"/><Relationship Id="rId9" Type="http://schemas.openxmlformats.org/officeDocument/2006/relationships/audio" Target="file:///C:\Users\NL\Desktop\Tieng%20Anh%204%20%20Tap%202\Unit%2019\LISTEN%20LS2\e1%20d2.mp3" TargetMode="Externa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NL\Desktop\Tieng%20Anh%204%20%20Tap%202\Unit%2019\LISTEN%20LS2\e1%20d1.mp3" TargetMode="External"/><Relationship Id="rId13" Type="http://schemas.openxmlformats.org/officeDocument/2006/relationships/image" Target="../media/image8.png"/><Relationship Id="rId3" Type="http://schemas.openxmlformats.org/officeDocument/2006/relationships/audio" Target="file:///C:\Users\NL\Desktop\Tieng%20Anh%204%20%20Tap%202\Unit%2019\LISTEN%20LS2\e1%20a2.mp3" TargetMode="External"/><Relationship Id="rId7" Type="http://schemas.openxmlformats.org/officeDocument/2006/relationships/audio" Target="file:///C:\Users\NL\Desktop\Tieng%20Anh%204%20%20Tap%202\Unit%2019\LISTEN%20LS2\e1%20c2.mp3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file:///C:\Users\NL\Desktop\Tieng%20Anh%204%20%20Tap%202\Unit%2019\LISTEN%20LS2\e1%20a1.mp3" TargetMode="External"/><Relationship Id="rId16" Type="http://schemas.openxmlformats.org/officeDocument/2006/relationships/image" Target="../media/image11.png"/><Relationship Id="rId1" Type="http://schemas.openxmlformats.org/officeDocument/2006/relationships/audio" Target="file:///C:\Users\NL\Desktop\Tieng%20Anh%204%20%20Tap%202\Unit%2019\LISTEN%20LS2\e1.wma" TargetMode="External"/><Relationship Id="rId6" Type="http://schemas.openxmlformats.org/officeDocument/2006/relationships/audio" Target="file:///C:\Users\NL\Desktop\Tieng%20Anh%204%20%20Tap%202\Unit%2019\LISTEN%20LS2\e1%20c1.mp3" TargetMode="External"/><Relationship Id="rId11" Type="http://schemas.openxmlformats.org/officeDocument/2006/relationships/image" Target="../media/image6.png"/><Relationship Id="rId5" Type="http://schemas.openxmlformats.org/officeDocument/2006/relationships/audio" Target="file:///C:\Users\NL\Desktop\Tieng%20Anh%204%20%20Tap%202\Unit%2019\LISTEN%20LS2\e1%20b2.mp3" TargetMode="Externa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4" Type="http://schemas.openxmlformats.org/officeDocument/2006/relationships/audio" Target="file:///C:\Users\NL\Desktop\Tieng%20Anh%204%20%20Tap%202\Unit%2019\LISTEN%20LS2\e1%20b1.mp3" TargetMode="External"/><Relationship Id="rId9" Type="http://schemas.openxmlformats.org/officeDocument/2006/relationships/audio" Target="file:///C:\Users\NL\Desktop\Tieng%20Anh%204%20%20Tap%202\Unit%2019\LISTEN%20LS2\e1%20d2.mp3" TargetMode="Externa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3315" name="Picture 2" descr="D:\BAI GIANG Lay hinh nen\BAI LAY SLIDE dep\hinh nen\Hocduong.net (2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85788" y="228600"/>
            <a:ext cx="7972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TEACHERS TO OUR CLASS</a:t>
            </a: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2057400" y="1828800"/>
            <a:ext cx="6019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/>
              </a:rPr>
              <a:t>English 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56174" y="307852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Unit 19: What animal do you want to see?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Lesson 2: 1,2,3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93688" y="1768475"/>
            <a:ext cx="4506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1. New words.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3688" y="2251075"/>
            <a:ext cx="45069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>
                <a:cs typeface="Arial" charset="0"/>
              </a:rPr>
              <a:t>funny</a:t>
            </a:r>
          </a:p>
          <a:p>
            <a:pPr marL="342900" indent="-342900">
              <a:buFontTx/>
              <a:buChar char="-"/>
            </a:pPr>
            <a:r>
              <a:rPr lang="en-US" sz="2400" b="1">
                <a:cs typeface="Arial" charset="0"/>
              </a:rPr>
              <a:t>scary</a:t>
            </a:r>
          </a:p>
          <a:p>
            <a:pPr marL="342900" indent="-342900">
              <a:buFontTx/>
              <a:buChar char="-"/>
            </a:pPr>
            <a:r>
              <a:rPr lang="en-US" sz="2400" b="1">
                <a:cs typeface="Arial" charset="0"/>
              </a:rPr>
              <a:t>fast</a:t>
            </a:r>
          </a:p>
          <a:p>
            <a:pPr marL="342900" indent="-342900">
              <a:buFontTx/>
              <a:buChar char="-"/>
            </a:pPr>
            <a:r>
              <a:rPr lang="en-US" sz="2400" b="1">
                <a:cs typeface="Arial" charset="0"/>
              </a:rPr>
              <a:t>zebra</a:t>
            </a:r>
          </a:p>
          <a:p>
            <a:pPr marL="342900" indent="-342900">
              <a:buFontTx/>
              <a:buChar char="-"/>
            </a:pPr>
            <a:endParaRPr lang="en-US" sz="2400" b="1">
              <a:cs typeface="Arial" charset="0"/>
            </a:endParaRPr>
          </a:p>
          <a:p>
            <a:pPr marL="342900" indent="-342900">
              <a:buFontTx/>
              <a:buChar char="-"/>
            </a:pPr>
            <a:endParaRPr lang="en-US" sz="2400" b="1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5988" y="2270125"/>
            <a:ext cx="2919412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270125"/>
            <a:ext cx="28479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5988" y="2466975"/>
            <a:ext cx="30384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3563" y="2590800"/>
            <a:ext cx="2744787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27685" y="327122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Unit 19: What animal do you want to see?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Lesson 2: 1,2,3</a:t>
            </a:r>
          </a:p>
        </p:txBody>
      </p:sp>
      <p:sp>
        <p:nvSpPr>
          <p:cNvPr id="2" name="Oval 1"/>
          <p:cNvSpPr/>
          <p:nvPr/>
        </p:nvSpPr>
        <p:spPr>
          <a:xfrm>
            <a:off x="2057400" y="4267200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2517775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81600" y="4038600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2517775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70063" y="2512756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scary</a:t>
            </a:r>
          </a:p>
        </p:txBody>
      </p:sp>
      <p:sp>
        <p:nvSpPr>
          <p:cNvPr id="13" name="Oval 12"/>
          <p:cNvSpPr/>
          <p:nvPr/>
        </p:nvSpPr>
        <p:spPr>
          <a:xfrm>
            <a:off x="2066925" y="4278313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funny</a:t>
            </a:r>
          </a:p>
        </p:txBody>
      </p:sp>
      <p:sp>
        <p:nvSpPr>
          <p:cNvPr id="15" name="Oval 14"/>
          <p:cNvSpPr/>
          <p:nvPr/>
        </p:nvSpPr>
        <p:spPr>
          <a:xfrm>
            <a:off x="5046663" y="2517775"/>
            <a:ext cx="2525712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zebra</a:t>
            </a:r>
          </a:p>
        </p:txBody>
      </p:sp>
      <p:sp>
        <p:nvSpPr>
          <p:cNvPr id="16" name="Oval 15"/>
          <p:cNvSpPr/>
          <p:nvPr/>
        </p:nvSpPr>
        <p:spPr>
          <a:xfrm>
            <a:off x="5181600" y="4038600"/>
            <a:ext cx="252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 descr="LS2 e1 2.PNG">
            <a:extLst>
              <a:ext uri="{FF2B5EF4-FFF2-40B4-BE49-F238E27FC236}">
                <a16:creationId xmlns:a16="http://schemas.microsoft.com/office/drawing/2014/main" id="{E6CD665A-311D-43BA-80F9-E3CF1D7D82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2" descr="LS2 E1 1.PNG">
            <a:extLst>
              <a:ext uri="{FF2B5EF4-FFF2-40B4-BE49-F238E27FC236}">
                <a16:creationId xmlns:a16="http://schemas.microsoft.com/office/drawing/2014/main" id="{309A3B3B-7C3D-491C-8D17-F4825E3416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e1.wma">
            <a:hlinkClick r:id="" action="ppaction://media"/>
            <a:extLst>
              <a:ext uri="{FF2B5EF4-FFF2-40B4-BE49-F238E27FC236}">
                <a16:creationId xmlns:a16="http://schemas.microsoft.com/office/drawing/2014/main" id="{F5385B54-AE6E-4709-BE56-2B9A760E659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e1 a1.mp3">
            <a:hlinkClick r:id="" action="ppaction://media"/>
            <a:extLst>
              <a:ext uri="{FF2B5EF4-FFF2-40B4-BE49-F238E27FC236}">
                <a16:creationId xmlns:a16="http://schemas.microsoft.com/office/drawing/2014/main" id="{734AC84A-D3FA-4FB6-A4FB-9F51BF2AB44F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e1 a2.mp3">
            <a:hlinkClick r:id="" action="ppaction://media"/>
            <a:extLst>
              <a:ext uri="{FF2B5EF4-FFF2-40B4-BE49-F238E27FC236}">
                <a16:creationId xmlns:a16="http://schemas.microsoft.com/office/drawing/2014/main" id="{92B5AC7A-8EB7-4EA2-ACD1-FF449B45C2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e1 b1.mp3">
            <a:hlinkClick r:id="" action="ppaction://media"/>
            <a:extLst>
              <a:ext uri="{FF2B5EF4-FFF2-40B4-BE49-F238E27FC236}">
                <a16:creationId xmlns:a16="http://schemas.microsoft.com/office/drawing/2014/main" id="{993FB487-DFB2-4552-ABF5-F1A07D7F6653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e1 b2.mp3">
            <a:hlinkClick r:id="" action="ppaction://media"/>
            <a:extLst>
              <a:ext uri="{FF2B5EF4-FFF2-40B4-BE49-F238E27FC236}">
                <a16:creationId xmlns:a16="http://schemas.microsoft.com/office/drawing/2014/main" id="{EC4F46AF-ABF9-4BE5-8116-1AEB5B850E19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e1 c1.mp3">
            <a:hlinkClick r:id="" action="ppaction://media"/>
            <a:extLst>
              <a:ext uri="{FF2B5EF4-FFF2-40B4-BE49-F238E27FC236}">
                <a16:creationId xmlns:a16="http://schemas.microsoft.com/office/drawing/2014/main" id="{8DAAFAFF-A67B-4A64-BE98-64475ECD1B57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e1 c2.mp3">
            <a:hlinkClick r:id="" action="ppaction://media"/>
            <a:extLst>
              <a:ext uri="{FF2B5EF4-FFF2-40B4-BE49-F238E27FC236}">
                <a16:creationId xmlns:a16="http://schemas.microsoft.com/office/drawing/2014/main" id="{A6242D0D-1544-4CD4-941E-31BCA69DEC5D}"/>
              </a:ext>
            </a:extLst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e1 d1.mp3">
            <a:hlinkClick r:id="" action="ppaction://media"/>
            <a:extLst>
              <a:ext uri="{FF2B5EF4-FFF2-40B4-BE49-F238E27FC236}">
                <a16:creationId xmlns:a16="http://schemas.microsoft.com/office/drawing/2014/main" id="{749F52C0-E832-4187-AD0E-EFAF607D57A6}"/>
              </a:ext>
            </a:extLst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e1 d2.mp3">
            <a:hlinkClick r:id="" action="ppaction://media"/>
            <a:extLst>
              <a:ext uri="{FF2B5EF4-FFF2-40B4-BE49-F238E27FC236}">
                <a16:creationId xmlns:a16="http://schemas.microsoft.com/office/drawing/2014/main" id="{91650845-435E-42E8-BD3F-1BF82FA62CAC}"/>
              </a:ext>
            </a:extLst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5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4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04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2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4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 descr="LS2 e1 2.PNG">
            <a:extLst>
              <a:ext uri="{FF2B5EF4-FFF2-40B4-BE49-F238E27FC236}">
                <a16:creationId xmlns:a16="http://schemas.microsoft.com/office/drawing/2014/main" id="{E6CD665A-311D-43BA-80F9-E3CF1D7D82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2" descr="LS2 E1 1.PNG">
            <a:extLst>
              <a:ext uri="{FF2B5EF4-FFF2-40B4-BE49-F238E27FC236}">
                <a16:creationId xmlns:a16="http://schemas.microsoft.com/office/drawing/2014/main" id="{309A3B3B-7C3D-491C-8D17-F4825E3416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e1.wma">
            <a:hlinkClick r:id="" action="ppaction://media"/>
            <a:extLst>
              <a:ext uri="{FF2B5EF4-FFF2-40B4-BE49-F238E27FC236}">
                <a16:creationId xmlns:a16="http://schemas.microsoft.com/office/drawing/2014/main" id="{F5385B54-AE6E-4709-BE56-2B9A760E659E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e1 a1.mp3">
            <a:hlinkClick r:id="" action="ppaction://media"/>
            <a:extLst>
              <a:ext uri="{FF2B5EF4-FFF2-40B4-BE49-F238E27FC236}">
                <a16:creationId xmlns:a16="http://schemas.microsoft.com/office/drawing/2014/main" id="{734AC84A-D3FA-4FB6-A4FB-9F51BF2AB44F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e1 a2.mp3">
            <a:hlinkClick r:id="" action="ppaction://media"/>
            <a:extLst>
              <a:ext uri="{FF2B5EF4-FFF2-40B4-BE49-F238E27FC236}">
                <a16:creationId xmlns:a16="http://schemas.microsoft.com/office/drawing/2014/main" id="{92B5AC7A-8EB7-4EA2-ACD1-FF449B45C2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e1 b1.mp3">
            <a:hlinkClick r:id="" action="ppaction://media"/>
            <a:extLst>
              <a:ext uri="{FF2B5EF4-FFF2-40B4-BE49-F238E27FC236}">
                <a16:creationId xmlns:a16="http://schemas.microsoft.com/office/drawing/2014/main" id="{993FB487-DFB2-4552-ABF5-F1A07D7F6653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e1 b2.mp3">
            <a:hlinkClick r:id="" action="ppaction://media"/>
            <a:extLst>
              <a:ext uri="{FF2B5EF4-FFF2-40B4-BE49-F238E27FC236}">
                <a16:creationId xmlns:a16="http://schemas.microsoft.com/office/drawing/2014/main" id="{EC4F46AF-ABF9-4BE5-8116-1AEB5B850E19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e1 c1.mp3">
            <a:hlinkClick r:id="" action="ppaction://media"/>
            <a:extLst>
              <a:ext uri="{FF2B5EF4-FFF2-40B4-BE49-F238E27FC236}">
                <a16:creationId xmlns:a16="http://schemas.microsoft.com/office/drawing/2014/main" id="{8DAAFAFF-A67B-4A64-BE98-64475ECD1B57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e1 c2.mp3">
            <a:hlinkClick r:id="" action="ppaction://media"/>
            <a:extLst>
              <a:ext uri="{FF2B5EF4-FFF2-40B4-BE49-F238E27FC236}">
                <a16:creationId xmlns:a16="http://schemas.microsoft.com/office/drawing/2014/main" id="{A6242D0D-1544-4CD4-941E-31BCA69DEC5D}"/>
              </a:ext>
            </a:extLst>
          </p:cNvPr>
          <p:cNvPicPr>
            <a:picLocks noRot="1" noChangeAspect="1"/>
          </p:cNvPicPr>
          <p:nvPr>
            <a:audioFile r:link="rId7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e1 d1.mp3">
            <a:hlinkClick r:id="" action="ppaction://media"/>
            <a:extLst>
              <a:ext uri="{FF2B5EF4-FFF2-40B4-BE49-F238E27FC236}">
                <a16:creationId xmlns:a16="http://schemas.microsoft.com/office/drawing/2014/main" id="{749F52C0-E832-4187-AD0E-EFAF607D57A6}"/>
              </a:ext>
            </a:extLst>
          </p:cNvPr>
          <p:cNvPicPr>
            <a:picLocks noRot="1" noChangeAspect="1"/>
          </p:cNvPicPr>
          <p:nvPr>
            <a:audioFile r:link="rId8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e1 d2.mp3">
            <a:hlinkClick r:id="" action="ppaction://media"/>
            <a:extLst>
              <a:ext uri="{FF2B5EF4-FFF2-40B4-BE49-F238E27FC236}">
                <a16:creationId xmlns:a16="http://schemas.microsoft.com/office/drawing/2014/main" id="{91650845-435E-42E8-BD3F-1BF82FA62CAC}"/>
              </a:ext>
            </a:extLst>
          </p:cNvPr>
          <p:cNvPicPr>
            <a:picLocks noRot="1" noChangeAspect="1"/>
          </p:cNvPicPr>
          <p:nvPr>
            <a:audioFile r:link="rId9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AC5DA2-1DDB-4A32-B690-6D88485E920C}"/>
              </a:ext>
            </a:extLst>
          </p:cNvPr>
          <p:cNvCxnSpPr/>
          <p:nvPr/>
        </p:nvCxnSpPr>
        <p:spPr>
          <a:xfrm>
            <a:off x="1905000" y="16764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5EBF94-AF16-4DAB-B7FF-4A627C8DC475}"/>
              </a:ext>
            </a:extLst>
          </p:cNvPr>
          <p:cNvCxnSpPr>
            <a:cxnSpLocks/>
          </p:cNvCxnSpPr>
          <p:nvPr/>
        </p:nvCxnSpPr>
        <p:spPr>
          <a:xfrm>
            <a:off x="6172200" y="34290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A56A14-B289-418B-A23B-F23B7E27F2C2}"/>
              </a:ext>
            </a:extLst>
          </p:cNvPr>
          <p:cNvCxnSpPr>
            <a:cxnSpLocks/>
          </p:cNvCxnSpPr>
          <p:nvPr/>
        </p:nvCxnSpPr>
        <p:spPr>
          <a:xfrm>
            <a:off x="6172200" y="65532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88935C-A7B0-4ADE-8C57-03B9159AA164}"/>
              </a:ext>
            </a:extLst>
          </p:cNvPr>
          <p:cNvCxnSpPr>
            <a:cxnSpLocks/>
          </p:cNvCxnSpPr>
          <p:nvPr/>
        </p:nvCxnSpPr>
        <p:spPr>
          <a:xfrm>
            <a:off x="1331742" y="4495800"/>
            <a:ext cx="2021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19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65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4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04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26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4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93688" y="43131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Unit 19: What animal do you want to see?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Lesson 2: 1,2,3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93688" y="982796"/>
            <a:ext cx="4506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1. New words.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93688" y="1414461"/>
            <a:ext cx="450691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cs typeface="Arial" charset="0"/>
              </a:rPr>
              <a:t>funny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cs typeface="Arial" charset="0"/>
              </a:rPr>
              <a:t>scary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cs typeface="Arial" charset="0"/>
              </a:rPr>
              <a:t>fast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cs typeface="Arial" charset="0"/>
              </a:rPr>
              <a:t>zebra</a:t>
            </a:r>
          </a:p>
          <a:p>
            <a:pPr marL="342900" indent="-342900">
              <a:buFontTx/>
              <a:buChar char="-"/>
            </a:pPr>
            <a:endParaRPr lang="en-US" sz="2400" b="1" dirty="0">
              <a:cs typeface="Arial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93688" y="2993232"/>
            <a:ext cx="450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2. Model sentences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88" y="3644286"/>
            <a:ext cx="83058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+ like/likes……because they are + adjective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 like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monkeys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because they are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funny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He likes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kangaroos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because they are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+ don’t/doesn’t like……because they are + adjective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 don’t like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tigers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because They are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scary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She doesn’t like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elephants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because they are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04800" y="141287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Unit 19: What animal do you want to see?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Lesson 2: 1,2,3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05038"/>
            <a:ext cx="28479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8438" y="4459288"/>
            <a:ext cx="303847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24375"/>
            <a:ext cx="2743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984250" y="3962400"/>
            <a:ext cx="27844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 kangaroos/fast.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820738" y="6248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zebras/beautiful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5413375" y="6248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tigers/scary</a:t>
            </a: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8438" y="2257425"/>
            <a:ext cx="30384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5319713" y="3938588"/>
            <a:ext cx="359568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Arial" charset="0"/>
              </a:rPr>
              <a:t> bears/elephants/big.</a:t>
            </a:r>
          </a:p>
        </p:txBody>
      </p: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304800" y="1352026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cs typeface="Arial" charset="0"/>
              </a:rPr>
              <a:t>2. Point and say.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04800" y="84931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Unit 19: What animal do you want to see?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Lesson 2: 1,2,3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07145" y="1459444"/>
            <a:ext cx="450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cs typeface="Arial" charset="0"/>
              </a:rPr>
              <a:t>3. Let’s talk.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04800" y="2142978"/>
            <a:ext cx="8012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cs typeface="Arial" charset="0"/>
              </a:rPr>
              <a:t>- What animal do you want to see?</a:t>
            </a:r>
          </a:p>
          <a:p>
            <a:r>
              <a:rPr lang="en-US" sz="2400" b="1" dirty="0">
                <a:cs typeface="Arial" charset="0"/>
              </a:rPr>
              <a:t>- I like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kangaroos</a:t>
            </a:r>
            <a:r>
              <a:rPr lang="en-US" sz="2400" b="1" dirty="0">
                <a:cs typeface="Arial" charset="0"/>
              </a:rPr>
              <a:t> because they are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fast</a:t>
            </a:r>
          </a:p>
          <a:p>
            <a:r>
              <a:rPr lang="en-US" sz="2400" b="1" dirty="0">
                <a:cs typeface="Arial" charset="0"/>
              </a:rPr>
              <a:t>- I don’t like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tigers</a:t>
            </a:r>
            <a:r>
              <a:rPr lang="en-US" sz="2400" b="1" dirty="0">
                <a:cs typeface="Arial" charset="0"/>
              </a:rPr>
              <a:t> because they are </a:t>
            </a:r>
            <a:r>
              <a:rPr lang="en-US" sz="2400" b="1" dirty="0">
                <a:solidFill>
                  <a:srgbClr val="FF0000"/>
                </a:solidFill>
                <a:cs typeface="Arial" charset="0"/>
              </a:rPr>
              <a:t>scary</a:t>
            </a:r>
            <a:r>
              <a:rPr lang="en-US" sz="2400" b="1" dirty="0"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447800" y="0"/>
            <a:ext cx="5638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Goodbye </a:t>
            </a:r>
          </a:p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See you later</a:t>
            </a:r>
          </a:p>
        </p:txBody>
      </p:sp>
      <p:pic>
        <p:nvPicPr>
          <p:cNvPr id="25602" name="Picture 3" descr="Blue_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0175" y="5257800"/>
            <a:ext cx="139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05400"/>
            <a:ext cx="1649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362200"/>
            <a:ext cx="2590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05400"/>
            <a:ext cx="1649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Blue_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257800"/>
            <a:ext cx="139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4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105400"/>
            <a:ext cx="16494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 descr="Blue_ros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257800"/>
            <a:ext cx="139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5" descr="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362200"/>
            <a:ext cx="2590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5" descr="0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362200"/>
            <a:ext cx="2590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223</Words>
  <Application>Microsoft Office PowerPoint</Application>
  <PresentationFormat>On-screen Show (4:3)</PresentationFormat>
  <Paragraphs>45</Paragraphs>
  <Slides>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.VnTimeH</vt:lpstr>
      <vt:lpstr>Arial</vt:lpstr>
      <vt:lpstr>Arial Black</vt:lpstr>
      <vt:lpstr>Calibri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Windows7</dc:creator>
  <cp:lastModifiedBy>Admin</cp:lastModifiedBy>
  <cp:revision>110</cp:revision>
  <dcterms:created xsi:type="dcterms:W3CDTF">2006-08-16T00:00:00Z</dcterms:created>
  <dcterms:modified xsi:type="dcterms:W3CDTF">2021-04-17T10:16:41Z</dcterms:modified>
</cp:coreProperties>
</file>