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Lst>
  <p:notesMasterIdLst>
    <p:notesMasterId r:id="rId14"/>
  </p:notesMasterIdLst>
  <p:sldIdLst>
    <p:sldId id="286" r:id="rId2"/>
    <p:sldId id="307" r:id="rId3"/>
    <p:sldId id="290" r:id="rId4"/>
    <p:sldId id="272" r:id="rId5"/>
    <p:sldId id="273" r:id="rId6"/>
    <p:sldId id="274" r:id="rId7"/>
    <p:sldId id="308" r:id="rId8"/>
    <p:sldId id="309" r:id="rId9"/>
    <p:sldId id="293" r:id="rId10"/>
    <p:sldId id="301" r:id="rId11"/>
    <p:sldId id="292" r:id="rId12"/>
    <p:sldId id="270" r:id="rId13"/>
  </p:sldIdLst>
  <p:sldSz cx="9144000" cy="6858000" type="screen4x3"/>
  <p:notesSz cx="6858000" cy="9144000"/>
  <p:defaultTextStyle>
    <a:defPPr>
      <a:defRPr lang="en-US"/>
    </a:defPPr>
    <a:lvl1pPr algn="ctr" rtl="0" fontAlgn="base">
      <a:spcBef>
        <a:spcPct val="0"/>
      </a:spcBef>
      <a:spcAft>
        <a:spcPct val="0"/>
      </a:spcAft>
      <a:defRPr kern="1200">
        <a:solidFill>
          <a:schemeClr val="tx1"/>
        </a:solidFill>
        <a:latin typeface="Arial" charset="0"/>
        <a:ea typeface="+mn-ea"/>
        <a:cs typeface="Arial" charset="0"/>
      </a:defRPr>
    </a:lvl1pPr>
    <a:lvl2pPr marL="457200" algn="ctr" rtl="0" fontAlgn="base">
      <a:spcBef>
        <a:spcPct val="0"/>
      </a:spcBef>
      <a:spcAft>
        <a:spcPct val="0"/>
      </a:spcAft>
      <a:defRPr kern="1200">
        <a:solidFill>
          <a:schemeClr val="tx1"/>
        </a:solidFill>
        <a:latin typeface="Arial" charset="0"/>
        <a:ea typeface="+mn-ea"/>
        <a:cs typeface="Arial" charset="0"/>
      </a:defRPr>
    </a:lvl2pPr>
    <a:lvl3pPr marL="914400" algn="ctr" rtl="0" fontAlgn="base">
      <a:spcBef>
        <a:spcPct val="0"/>
      </a:spcBef>
      <a:spcAft>
        <a:spcPct val="0"/>
      </a:spcAft>
      <a:defRPr kern="1200">
        <a:solidFill>
          <a:schemeClr val="tx1"/>
        </a:solidFill>
        <a:latin typeface="Arial" charset="0"/>
        <a:ea typeface="+mn-ea"/>
        <a:cs typeface="Arial" charset="0"/>
      </a:defRPr>
    </a:lvl3pPr>
    <a:lvl4pPr marL="1371600" algn="ctr" rtl="0" fontAlgn="base">
      <a:spcBef>
        <a:spcPct val="0"/>
      </a:spcBef>
      <a:spcAft>
        <a:spcPct val="0"/>
      </a:spcAft>
      <a:defRPr kern="1200">
        <a:solidFill>
          <a:schemeClr val="tx1"/>
        </a:solidFill>
        <a:latin typeface="Arial" charset="0"/>
        <a:ea typeface="+mn-ea"/>
        <a:cs typeface="Arial" charset="0"/>
      </a:defRPr>
    </a:lvl4pPr>
    <a:lvl5pPr marL="1828800" algn="ctr"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CCFFFF"/>
    <a:srgbClr val="6600CC"/>
    <a:srgbClr val="FFFF99"/>
    <a:srgbClr val="99CCFF"/>
    <a:srgbClr val="9999FF"/>
    <a:srgbClr val="FF66FF"/>
    <a:srgbClr val="0099FF"/>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32" autoAdjust="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vl1pPr>
          </a:lstStyle>
          <a:p>
            <a:pPr>
              <a:defRPr/>
            </a:pPr>
            <a:endParaRPr lang="en-US"/>
          </a:p>
        </p:txBody>
      </p:sp>
      <p:sp>
        <p:nvSpPr>
          <p:cNvPr id="348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1536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48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vl1pPr>
          </a:lstStyle>
          <a:p>
            <a:pPr>
              <a:defRPr/>
            </a:pPr>
            <a:endParaRPr lang="en-US"/>
          </a:p>
        </p:txBody>
      </p:sp>
      <p:sp>
        <p:nvSpPr>
          <p:cNvPr id="348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4E8D11B9-DDAA-4E1B-A84D-7F8C86A08A7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C334A05E-449F-4F00-8420-405155929A94}" type="slidenum">
              <a:rPr lang="en-US" smtClean="0"/>
              <a:pPr/>
              <a:t>2</a:t>
            </a:fld>
            <a:endParaRPr lang="en-US" smtClean="0"/>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r>
              <a:rPr lang="en-US" b="1" u="sng" smtClean="0"/>
              <a:t>Slide 1: giới thiệu</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903E1048-2E9E-45D6-AAA2-BB37B42929BF}" type="slidenum">
              <a:rPr lang="en-US" smtClean="0"/>
              <a:pPr/>
              <a:t>12</a:t>
            </a:fld>
            <a:endParaRPr lang="en-US" smtClean="0"/>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046BAA88-CDE9-4F6D-9843-CD72AB3CA104}" type="slidenum">
              <a:rPr lang="en-US" smtClean="0"/>
              <a:pPr/>
              <a:t>4</a:t>
            </a:fld>
            <a:endParaRPr lang="en-US" smtClean="0"/>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94EF4682-C2AA-4714-952D-493F7A12D412}" type="slidenum">
              <a:rPr lang="en-US" smtClean="0"/>
              <a:pPr/>
              <a:t>5</a:t>
            </a:fld>
            <a:endParaRPr lang="en-US" smtClean="0"/>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C62A03B0-400A-4453-9042-1DFF8FE5260D}" type="slidenum">
              <a:rPr lang="en-US" smtClean="0"/>
              <a:pPr/>
              <a:t>6</a:t>
            </a:fld>
            <a:endParaRPr lang="en-US" smtClean="0"/>
          </a:p>
        </p:txBody>
      </p:sp>
      <p:sp>
        <p:nvSpPr>
          <p:cNvPr id="19459" name="Rectangle 2"/>
          <p:cNvSpPr>
            <a:spLocks noRo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C26F9AFE-BFD4-49E2-9C2C-B073CD64102A}" type="slidenum">
              <a:rPr lang="en-US" smtClean="0"/>
              <a:pPr/>
              <a:t>7</a:t>
            </a:fld>
            <a:endParaRPr lang="en-US" smtClean="0"/>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B3E0B548-3DB5-4775-B0D3-6438509AB5FE}" type="slidenum">
              <a:rPr lang="en-US" smtClean="0"/>
              <a:pPr/>
              <a:t>8</a:t>
            </a:fld>
            <a:endParaRPr lang="en-US" smtClean="0"/>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3191C633-50E4-456E-9A51-924DA701BBD0}" type="slidenum">
              <a:rPr lang="en-US" smtClean="0"/>
              <a:pPr/>
              <a:t>9</a:t>
            </a:fld>
            <a:endParaRPr lang="en-US" smtClean="0"/>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6D5985B1-F7BA-4170-815C-CA843F4EEFD8}" type="slidenum">
              <a:rPr lang="en-US" smtClean="0"/>
              <a:pPr/>
              <a:t>10</a:t>
            </a:fld>
            <a:endParaRPr lang="en-US" smtClean="0"/>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B22A10DE-1BA4-43B0-B188-D1C71E40238A}" type="slidenum">
              <a:rPr lang="en-US" smtClean="0"/>
              <a:pPr/>
              <a:t>11</a:t>
            </a:fld>
            <a:endParaRPr lang="en-US" smtClean="0"/>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6350" y="20638"/>
            <a:ext cx="9144000" cy="6858000"/>
            <a:chOff x="0" y="0"/>
            <a:chExt cx="5760" cy="4320"/>
          </a:xfrm>
        </p:grpSpPr>
        <p:sp>
          <p:nvSpPr>
            <p:cNvPr id="5" name="Freeform 3"/>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a:p>
          </p:txBody>
        </p:sp>
        <p:sp>
          <p:nvSpPr>
            <p:cNvPr id="6"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en-US"/>
            </a:p>
          </p:txBody>
        </p:sp>
      </p:grpSp>
      <p:sp>
        <p:nvSpPr>
          <p:cNvPr id="7" name="Freeform 5"/>
          <p:cNvSpPr>
            <a:spLocks/>
          </p:cNvSpPr>
          <p:nvPr/>
        </p:nvSpPr>
        <p:spPr bwMode="hidden">
          <a:xfrm>
            <a:off x="6242050" y="626903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en-US"/>
          </a:p>
        </p:txBody>
      </p:sp>
      <p:grpSp>
        <p:nvGrpSpPr>
          <p:cNvPr id="8" name="Group 6"/>
          <p:cNvGrpSpPr>
            <a:grpSpLocks/>
          </p:cNvGrpSpPr>
          <p:nvPr/>
        </p:nvGrpSpPr>
        <p:grpSpPr bwMode="auto">
          <a:xfrm>
            <a:off x="-1588" y="6034088"/>
            <a:ext cx="7845426" cy="850900"/>
            <a:chOff x="0" y="3792"/>
            <a:chExt cx="4942" cy="536"/>
          </a:xfrm>
        </p:grpSpPr>
        <p:sp>
          <p:nvSpPr>
            <p:cNvPr id="9"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10" name="Group 8"/>
            <p:cNvGrpSpPr>
              <a:grpSpLocks/>
            </p:cNvGrpSpPr>
            <p:nvPr userDrawn="1"/>
          </p:nvGrpSpPr>
          <p:grpSpPr bwMode="auto">
            <a:xfrm>
              <a:off x="2486" y="3792"/>
              <a:ext cx="2456" cy="536"/>
              <a:chOff x="2486" y="3792"/>
              <a:chExt cx="2456" cy="536"/>
            </a:xfrm>
          </p:grpSpPr>
          <p:sp>
            <p:nvSpPr>
              <p:cNvPr id="12" name="Freeform 9"/>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pPr>
                  <a:defRPr/>
                </a:pPr>
                <a:endParaRPr lang="en-US"/>
              </a:p>
            </p:txBody>
          </p:sp>
          <p:sp>
            <p:nvSpPr>
              <p:cNvPr id="13" name="Freeform 10"/>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pPr>
                  <a:defRPr/>
                </a:pPr>
                <a:endParaRPr lang="en-US"/>
              </a:p>
            </p:txBody>
          </p:sp>
          <p:sp>
            <p:nvSpPr>
              <p:cNvPr id="14"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pPr>
                  <a:defRPr/>
                </a:pPr>
                <a:endParaRPr lang="en-US"/>
              </a:p>
            </p:txBody>
          </p:sp>
          <p:sp>
            <p:nvSpPr>
              <p:cNvPr id="15"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pPr>
                  <a:defRPr/>
                </a:pPr>
                <a:endParaRPr lang="en-US"/>
              </a:p>
            </p:txBody>
          </p:sp>
          <p:sp>
            <p:nvSpPr>
              <p:cNvPr id="16" name="Freeform 13"/>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pPr>
                  <a:defRPr/>
                </a:pPr>
                <a:endParaRPr lang="en-US"/>
              </a:p>
            </p:txBody>
          </p:sp>
        </p:grpSp>
        <p:sp>
          <p:nvSpPr>
            <p:cNvPr id="11"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17" name="Group 15"/>
          <p:cNvGrpSpPr>
            <a:grpSpLocks/>
          </p:cNvGrpSpPr>
          <p:nvPr/>
        </p:nvGrpSpPr>
        <p:grpSpPr bwMode="auto">
          <a:xfrm>
            <a:off x="627063" y="6021388"/>
            <a:ext cx="5684837" cy="849312"/>
            <a:chOff x="395" y="3793"/>
            <a:chExt cx="3581" cy="535"/>
          </a:xfrm>
        </p:grpSpPr>
        <p:sp>
          <p:nvSpPr>
            <p:cNvPr id="18" name="Freeform 16"/>
            <p:cNvSpPr>
              <a:spLocks/>
            </p:cNvSpPr>
            <p:nvPr userDrawn="1"/>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pPr>
                <a:defRPr/>
              </a:pPr>
              <a:endParaRPr lang="en-US"/>
            </a:p>
          </p:txBody>
        </p:sp>
        <p:sp>
          <p:nvSpPr>
            <p:cNvPr id="19" name="Freeform 17"/>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pPr>
                <a:defRPr/>
              </a:pPr>
              <a:endParaRPr lang="en-US"/>
            </a:p>
          </p:txBody>
        </p:sp>
        <p:sp>
          <p:nvSpPr>
            <p:cNvPr id="20" name="Freeform 18"/>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pPr>
                <a:defRPr/>
              </a:pPr>
              <a:endParaRPr lang="en-US"/>
            </a:p>
          </p:txBody>
        </p:sp>
        <p:sp>
          <p:nvSpPr>
            <p:cNvPr id="21" name="Freeform 19"/>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pPr>
                <a:defRPr/>
              </a:pPr>
              <a:endParaRPr lang="en-US"/>
            </a:p>
          </p:txBody>
        </p:sp>
        <p:sp>
          <p:nvSpPr>
            <p:cNvPr id="22" name="Freeform 20"/>
            <p:cNvSpPr>
              <a:spLocks/>
            </p:cNvSpPr>
            <p:nvPr userDrawn="1"/>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pPr>
                <a:defRPr/>
              </a:pPr>
              <a:endParaRPr lang="en-US"/>
            </a:p>
          </p:txBody>
        </p:sp>
        <p:sp>
          <p:nvSpPr>
            <p:cNvPr id="23" name="Freeform 21"/>
            <p:cNvSpPr>
              <a:spLocks/>
            </p:cNvSpPr>
            <p:nvPr userDrawn="1"/>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pPr>
                <a:defRPr/>
              </a:pPr>
              <a:endParaRPr lang="en-US"/>
            </a:p>
          </p:txBody>
        </p:sp>
      </p:grpSp>
      <p:sp>
        <p:nvSpPr>
          <p:cNvPr id="96278" name="Rectangle 22"/>
          <p:cNvSpPr>
            <a:spLocks noGrp="1" noChangeArrowheads="1"/>
          </p:cNvSpPr>
          <p:nvPr>
            <p:ph type="ctrTitle" sz="quarter"/>
          </p:nvPr>
        </p:nvSpPr>
        <p:spPr>
          <a:xfrm>
            <a:off x="457200" y="1447800"/>
            <a:ext cx="8229600" cy="1736725"/>
          </a:xfrm>
        </p:spPr>
        <p:txBody>
          <a:bodyPr/>
          <a:lstStyle>
            <a:lvl1pPr>
              <a:defRPr sz="5400"/>
            </a:lvl1pPr>
          </a:lstStyle>
          <a:p>
            <a:r>
              <a:rPr lang="vi-VN"/>
              <a:t>Click to edit Master title style</a:t>
            </a:r>
          </a:p>
        </p:txBody>
      </p:sp>
      <p:sp>
        <p:nvSpPr>
          <p:cNvPr id="96279"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vi-VN"/>
              <a:t>Click to edit Master subtitle style</a:t>
            </a:r>
          </a:p>
        </p:txBody>
      </p:sp>
      <p:sp>
        <p:nvSpPr>
          <p:cNvPr id="24" name="Rectangle 24"/>
          <p:cNvSpPr>
            <a:spLocks noGrp="1" noChangeArrowheads="1"/>
          </p:cNvSpPr>
          <p:nvPr>
            <p:ph type="dt" sz="quarter" idx="10"/>
          </p:nvPr>
        </p:nvSpPr>
        <p:spPr/>
        <p:txBody>
          <a:bodyPr/>
          <a:lstStyle>
            <a:lvl1pPr>
              <a:defRPr/>
            </a:lvl1pPr>
          </a:lstStyle>
          <a:p>
            <a:pPr>
              <a:defRPr/>
            </a:pPr>
            <a:endParaRPr lang="vi-VN"/>
          </a:p>
        </p:txBody>
      </p:sp>
      <p:sp>
        <p:nvSpPr>
          <p:cNvPr id="25" name="Rectangle 25"/>
          <p:cNvSpPr>
            <a:spLocks noGrp="1" noChangeArrowheads="1"/>
          </p:cNvSpPr>
          <p:nvPr>
            <p:ph type="sldNum" sz="quarter" idx="11"/>
          </p:nvPr>
        </p:nvSpPr>
        <p:spPr/>
        <p:txBody>
          <a:bodyPr/>
          <a:lstStyle>
            <a:lvl1pPr>
              <a:defRPr/>
            </a:lvl1pPr>
          </a:lstStyle>
          <a:p>
            <a:pPr>
              <a:defRPr/>
            </a:pPr>
            <a:fld id="{04C49D2A-B61C-4D1A-9787-0AD83A79ABFD}" type="slidenum">
              <a:rPr lang="vi-VN"/>
              <a:pPr>
                <a:defRPr/>
              </a:pPr>
              <a:t>‹#›</a:t>
            </a:fld>
            <a:endParaRPr lang="vi-VN"/>
          </a:p>
        </p:txBody>
      </p:sp>
      <p:sp>
        <p:nvSpPr>
          <p:cNvPr id="26" name="Rectangle 26"/>
          <p:cNvSpPr>
            <a:spLocks noGrp="1" noChangeArrowheads="1"/>
          </p:cNvSpPr>
          <p:nvPr>
            <p:ph type="ftr" sz="quarter" idx="12"/>
          </p:nvPr>
        </p:nvSpPr>
        <p:spPr/>
        <p:txBody>
          <a:bodyPr/>
          <a:lstStyle>
            <a:lvl1pPr>
              <a:defRPr/>
            </a:lvl1pPr>
          </a:lstStyle>
          <a:p>
            <a:pPr>
              <a:defRPr/>
            </a:pPr>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vi-VN"/>
          </a:p>
        </p:txBody>
      </p:sp>
      <p:sp>
        <p:nvSpPr>
          <p:cNvPr id="5" name="Rectangle 25"/>
          <p:cNvSpPr>
            <a:spLocks noGrp="1" noChangeArrowheads="1"/>
          </p:cNvSpPr>
          <p:nvPr>
            <p:ph type="ftr" sz="quarter" idx="11"/>
          </p:nvPr>
        </p:nvSpPr>
        <p:spPr>
          <a:ln/>
        </p:spPr>
        <p:txBody>
          <a:bodyPr/>
          <a:lstStyle>
            <a:lvl1pPr>
              <a:defRPr/>
            </a:lvl1pPr>
          </a:lstStyle>
          <a:p>
            <a:pPr>
              <a:defRPr/>
            </a:pPr>
            <a:endParaRPr lang="vi-VN"/>
          </a:p>
        </p:txBody>
      </p:sp>
      <p:sp>
        <p:nvSpPr>
          <p:cNvPr id="6" name="Rectangle 26"/>
          <p:cNvSpPr>
            <a:spLocks noGrp="1" noChangeArrowheads="1"/>
          </p:cNvSpPr>
          <p:nvPr>
            <p:ph type="sldNum" sz="quarter" idx="12"/>
          </p:nvPr>
        </p:nvSpPr>
        <p:spPr>
          <a:ln/>
        </p:spPr>
        <p:txBody>
          <a:bodyPr/>
          <a:lstStyle>
            <a:lvl1pPr>
              <a:defRPr/>
            </a:lvl1pPr>
          </a:lstStyle>
          <a:p>
            <a:pPr>
              <a:defRPr/>
            </a:pPr>
            <a:fld id="{CD30EF6A-0494-43D7-880A-3029EC37AEC3}" type="slidenum">
              <a:rPr lang="vi-VN"/>
              <a:pPr>
                <a:defRPr/>
              </a:pPr>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vi-VN"/>
          </a:p>
        </p:txBody>
      </p:sp>
      <p:sp>
        <p:nvSpPr>
          <p:cNvPr id="5" name="Rectangle 25"/>
          <p:cNvSpPr>
            <a:spLocks noGrp="1" noChangeArrowheads="1"/>
          </p:cNvSpPr>
          <p:nvPr>
            <p:ph type="ftr" sz="quarter" idx="11"/>
          </p:nvPr>
        </p:nvSpPr>
        <p:spPr>
          <a:ln/>
        </p:spPr>
        <p:txBody>
          <a:bodyPr/>
          <a:lstStyle>
            <a:lvl1pPr>
              <a:defRPr/>
            </a:lvl1pPr>
          </a:lstStyle>
          <a:p>
            <a:pPr>
              <a:defRPr/>
            </a:pPr>
            <a:endParaRPr lang="vi-VN"/>
          </a:p>
        </p:txBody>
      </p:sp>
      <p:sp>
        <p:nvSpPr>
          <p:cNvPr id="6" name="Rectangle 26"/>
          <p:cNvSpPr>
            <a:spLocks noGrp="1" noChangeArrowheads="1"/>
          </p:cNvSpPr>
          <p:nvPr>
            <p:ph type="sldNum" sz="quarter" idx="12"/>
          </p:nvPr>
        </p:nvSpPr>
        <p:spPr>
          <a:ln/>
        </p:spPr>
        <p:txBody>
          <a:bodyPr/>
          <a:lstStyle>
            <a:lvl1pPr>
              <a:defRPr/>
            </a:lvl1pPr>
          </a:lstStyle>
          <a:p>
            <a:pPr>
              <a:defRPr/>
            </a:pPr>
            <a:fld id="{A8EEA0DB-4DC9-41CB-8EC8-CB2076D0712D}" type="slidenum">
              <a:rPr lang="vi-VN"/>
              <a:pPr>
                <a:defRPr/>
              </a:pPr>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vi-VN"/>
          </a:p>
        </p:txBody>
      </p:sp>
      <p:sp>
        <p:nvSpPr>
          <p:cNvPr id="5" name="Rectangle 25"/>
          <p:cNvSpPr>
            <a:spLocks noGrp="1" noChangeArrowheads="1"/>
          </p:cNvSpPr>
          <p:nvPr>
            <p:ph type="ftr" sz="quarter" idx="11"/>
          </p:nvPr>
        </p:nvSpPr>
        <p:spPr>
          <a:ln/>
        </p:spPr>
        <p:txBody>
          <a:bodyPr/>
          <a:lstStyle>
            <a:lvl1pPr>
              <a:defRPr/>
            </a:lvl1pPr>
          </a:lstStyle>
          <a:p>
            <a:pPr>
              <a:defRPr/>
            </a:pPr>
            <a:endParaRPr lang="vi-VN"/>
          </a:p>
        </p:txBody>
      </p:sp>
      <p:sp>
        <p:nvSpPr>
          <p:cNvPr id="6" name="Rectangle 26"/>
          <p:cNvSpPr>
            <a:spLocks noGrp="1" noChangeArrowheads="1"/>
          </p:cNvSpPr>
          <p:nvPr>
            <p:ph type="sldNum" sz="quarter" idx="12"/>
          </p:nvPr>
        </p:nvSpPr>
        <p:spPr>
          <a:ln/>
        </p:spPr>
        <p:txBody>
          <a:bodyPr/>
          <a:lstStyle>
            <a:lvl1pPr>
              <a:defRPr/>
            </a:lvl1pPr>
          </a:lstStyle>
          <a:p>
            <a:pPr>
              <a:defRPr/>
            </a:pPr>
            <a:fld id="{C31FC2F3-0848-4ABD-835B-625677944536}" type="slidenum">
              <a:rPr lang="vi-VN"/>
              <a:pPr>
                <a:defRPr/>
              </a:pPr>
              <a:t>‹#›</a:t>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4"/>
          <p:cNvSpPr>
            <a:spLocks noGrp="1" noChangeArrowheads="1"/>
          </p:cNvSpPr>
          <p:nvPr>
            <p:ph type="dt" sz="half" idx="10"/>
          </p:nvPr>
        </p:nvSpPr>
        <p:spPr>
          <a:ln/>
        </p:spPr>
        <p:txBody>
          <a:bodyPr/>
          <a:lstStyle>
            <a:lvl1pPr>
              <a:defRPr/>
            </a:lvl1pPr>
          </a:lstStyle>
          <a:p>
            <a:pPr>
              <a:defRPr/>
            </a:pPr>
            <a:endParaRPr lang="vi-VN"/>
          </a:p>
        </p:txBody>
      </p:sp>
      <p:sp>
        <p:nvSpPr>
          <p:cNvPr id="5" name="Rectangle 25"/>
          <p:cNvSpPr>
            <a:spLocks noGrp="1" noChangeArrowheads="1"/>
          </p:cNvSpPr>
          <p:nvPr>
            <p:ph type="ftr" sz="quarter" idx="11"/>
          </p:nvPr>
        </p:nvSpPr>
        <p:spPr>
          <a:ln/>
        </p:spPr>
        <p:txBody>
          <a:bodyPr/>
          <a:lstStyle>
            <a:lvl1pPr>
              <a:defRPr/>
            </a:lvl1pPr>
          </a:lstStyle>
          <a:p>
            <a:pPr>
              <a:defRPr/>
            </a:pPr>
            <a:endParaRPr lang="vi-VN"/>
          </a:p>
        </p:txBody>
      </p:sp>
      <p:sp>
        <p:nvSpPr>
          <p:cNvPr id="6" name="Rectangle 26"/>
          <p:cNvSpPr>
            <a:spLocks noGrp="1" noChangeArrowheads="1"/>
          </p:cNvSpPr>
          <p:nvPr>
            <p:ph type="sldNum" sz="quarter" idx="12"/>
          </p:nvPr>
        </p:nvSpPr>
        <p:spPr>
          <a:ln/>
        </p:spPr>
        <p:txBody>
          <a:bodyPr/>
          <a:lstStyle>
            <a:lvl1pPr>
              <a:defRPr/>
            </a:lvl1pPr>
          </a:lstStyle>
          <a:p>
            <a:pPr>
              <a:defRPr/>
            </a:pPr>
            <a:fld id="{0824A24E-B62F-498B-BF8E-BB1592D69169}" type="slidenum">
              <a:rPr lang="vi-VN"/>
              <a:pPr>
                <a:defRPr/>
              </a:pPr>
              <a:t>‹#›</a:t>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4"/>
          <p:cNvSpPr>
            <a:spLocks noGrp="1" noChangeArrowheads="1"/>
          </p:cNvSpPr>
          <p:nvPr>
            <p:ph type="dt" sz="half" idx="10"/>
          </p:nvPr>
        </p:nvSpPr>
        <p:spPr>
          <a:ln/>
        </p:spPr>
        <p:txBody>
          <a:bodyPr/>
          <a:lstStyle>
            <a:lvl1pPr>
              <a:defRPr/>
            </a:lvl1pPr>
          </a:lstStyle>
          <a:p>
            <a:pPr>
              <a:defRPr/>
            </a:pPr>
            <a:endParaRPr lang="vi-VN"/>
          </a:p>
        </p:txBody>
      </p:sp>
      <p:sp>
        <p:nvSpPr>
          <p:cNvPr id="6" name="Rectangle 25"/>
          <p:cNvSpPr>
            <a:spLocks noGrp="1" noChangeArrowheads="1"/>
          </p:cNvSpPr>
          <p:nvPr>
            <p:ph type="ftr" sz="quarter" idx="11"/>
          </p:nvPr>
        </p:nvSpPr>
        <p:spPr>
          <a:ln/>
        </p:spPr>
        <p:txBody>
          <a:bodyPr/>
          <a:lstStyle>
            <a:lvl1pPr>
              <a:defRPr/>
            </a:lvl1pPr>
          </a:lstStyle>
          <a:p>
            <a:pPr>
              <a:defRPr/>
            </a:pPr>
            <a:endParaRPr lang="vi-VN"/>
          </a:p>
        </p:txBody>
      </p:sp>
      <p:sp>
        <p:nvSpPr>
          <p:cNvPr id="7" name="Rectangle 26"/>
          <p:cNvSpPr>
            <a:spLocks noGrp="1" noChangeArrowheads="1"/>
          </p:cNvSpPr>
          <p:nvPr>
            <p:ph type="sldNum" sz="quarter" idx="12"/>
          </p:nvPr>
        </p:nvSpPr>
        <p:spPr>
          <a:ln/>
        </p:spPr>
        <p:txBody>
          <a:bodyPr/>
          <a:lstStyle>
            <a:lvl1pPr>
              <a:defRPr/>
            </a:lvl1pPr>
          </a:lstStyle>
          <a:p>
            <a:pPr>
              <a:defRPr/>
            </a:pPr>
            <a:fld id="{A635A3BC-445B-412C-B12A-C71129D6B6D9}" type="slidenum">
              <a:rPr lang="vi-VN"/>
              <a:pPr>
                <a:defRPr/>
              </a:pPr>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4"/>
          <p:cNvSpPr>
            <a:spLocks noGrp="1" noChangeArrowheads="1"/>
          </p:cNvSpPr>
          <p:nvPr>
            <p:ph type="dt" sz="half" idx="10"/>
          </p:nvPr>
        </p:nvSpPr>
        <p:spPr>
          <a:ln/>
        </p:spPr>
        <p:txBody>
          <a:bodyPr/>
          <a:lstStyle>
            <a:lvl1pPr>
              <a:defRPr/>
            </a:lvl1pPr>
          </a:lstStyle>
          <a:p>
            <a:pPr>
              <a:defRPr/>
            </a:pPr>
            <a:endParaRPr lang="vi-VN"/>
          </a:p>
        </p:txBody>
      </p:sp>
      <p:sp>
        <p:nvSpPr>
          <p:cNvPr id="8" name="Rectangle 25"/>
          <p:cNvSpPr>
            <a:spLocks noGrp="1" noChangeArrowheads="1"/>
          </p:cNvSpPr>
          <p:nvPr>
            <p:ph type="ftr" sz="quarter" idx="11"/>
          </p:nvPr>
        </p:nvSpPr>
        <p:spPr>
          <a:ln/>
        </p:spPr>
        <p:txBody>
          <a:bodyPr/>
          <a:lstStyle>
            <a:lvl1pPr>
              <a:defRPr/>
            </a:lvl1pPr>
          </a:lstStyle>
          <a:p>
            <a:pPr>
              <a:defRPr/>
            </a:pPr>
            <a:endParaRPr lang="vi-VN"/>
          </a:p>
        </p:txBody>
      </p:sp>
      <p:sp>
        <p:nvSpPr>
          <p:cNvPr id="9" name="Rectangle 26"/>
          <p:cNvSpPr>
            <a:spLocks noGrp="1" noChangeArrowheads="1"/>
          </p:cNvSpPr>
          <p:nvPr>
            <p:ph type="sldNum" sz="quarter" idx="12"/>
          </p:nvPr>
        </p:nvSpPr>
        <p:spPr>
          <a:ln/>
        </p:spPr>
        <p:txBody>
          <a:bodyPr/>
          <a:lstStyle>
            <a:lvl1pPr>
              <a:defRPr/>
            </a:lvl1pPr>
          </a:lstStyle>
          <a:p>
            <a:pPr>
              <a:defRPr/>
            </a:pPr>
            <a:fld id="{A26D1DF4-5A4B-43E1-BFB0-6E3D0C31506D}" type="slidenum">
              <a:rPr lang="vi-VN"/>
              <a:pPr>
                <a:defRPr/>
              </a:pPr>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4"/>
          <p:cNvSpPr>
            <a:spLocks noGrp="1" noChangeArrowheads="1"/>
          </p:cNvSpPr>
          <p:nvPr>
            <p:ph type="dt" sz="half" idx="10"/>
          </p:nvPr>
        </p:nvSpPr>
        <p:spPr>
          <a:ln/>
        </p:spPr>
        <p:txBody>
          <a:bodyPr/>
          <a:lstStyle>
            <a:lvl1pPr>
              <a:defRPr/>
            </a:lvl1pPr>
          </a:lstStyle>
          <a:p>
            <a:pPr>
              <a:defRPr/>
            </a:pPr>
            <a:endParaRPr lang="vi-VN"/>
          </a:p>
        </p:txBody>
      </p:sp>
      <p:sp>
        <p:nvSpPr>
          <p:cNvPr id="4" name="Rectangle 25"/>
          <p:cNvSpPr>
            <a:spLocks noGrp="1" noChangeArrowheads="1"/>
          </p:cNvSpPr>
          <p:nvPr>
            <p:ph type="ftr" sz="quarter" idx="11"/>
          </p:nvPr>
        </p:nvSpPr>
        <p:spPr>
          <a:ln/>
        </p:spPr>
        <p:txBody>
          <a:bodyPr/>
          <a:lstStyle>
            <a:lvl1pPr>
              <a:defRPr/>
            </a:lvl1pPr>
          </a:lstStyle>
          <a:p>
            <a:pPr>
              <a:defRPr/>
            </a:pPr>
            <a:endParaRPr lang="vi-VN"/>
          </a:p>
        </p:txBody>
      </p:sp>
      <p:sp>
        <p:nvSpPr>
          <p:cNvPr id="5" name="Rectangle 26"/>
          <p:cNvSpPr>
            <a:spLocks noGrp="1" noChangeArrowheads="1"/>
          </p:cNvSpPr>
          <p:nvPr>
            <p:ph type="sldNum" sz="quarter" idx="12"/>
          </p:nvPr>
        </p:nvSpPr>
        <p:spPr>
          <a:ln/>
        </p:spPr>
        <p:txBody>
          <a:bodyPr/>
          <a:lstStyle>
            <a:lvl1pPr>
              <a:defRPr/>
            </a:lvl1pPr>
          </a:lstStyle>
          <a:p>
            <a:pPr>
              <a:defRPr/>
            </a:pPr>
            <a:fld id="{43EC4D5D-2E1F-45CB-8AAE-0D5B62FBAF47}" type="slidenum">
              <a:rPr lang="vi-VN"/>
              <a:pPr>
                <a:defRPr/>
              </a:pPr>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4"/>
          <p:cNvSpPr>
            <a:spLocks noGrp="1" noChangeArrowheads="1"/>
          </p:cNvSpPr>
          <p:nvPr>
            <p:ph type="dt" sz="half" idx="10"/>
          </p:nvPr>
        </p:nvSpPr>
        <p:spPr>
          <a:ln/>
        </p:spPr>
        <p:txBody>
          <a:bodyPr/>
          <a:lstStyle>
            <a:lvl1pPr>
              <a:defRPr/>
            </a:lvl1pPr>
          </a:lstStyle>
          <a:p>
            <a:pPr>
              <a:defRPr/>
            </a:pPr>
            <a:endParaRPr lang="vi-VN"/>
          </a:p>
        </p:txBody>
      </p:sp>
      <p:sp>
        <p:nvSpPr>
          <p:cNvPr id="3" name="Rectangle 25"/>
          <p:cNvSpPr>
            <a:spLocks noGrp="1" noChangeArrowheads="1"/>
          </p:cNvSpPr>
          <p:nvPr>
            <p:ph type="ftr" sz="quarter" idx="11"/>
          </p:nvPr>
        </p:nvSpPr>
        <p:spPr>
          <a:ln/>
        </p:spPr>
        <p:txBody>
          <a:bodyPr/>
          <a:lstStyle>
            <a:lvl1pPr>
              <a:defRPr/>
            </a:lvl1pPr>
          </a:lstStyle>
          <a:p>
            <a:pPr>
              <a:defRPr/>
            </a:pPr>
            <a:endParaRPr lang="vi-VN"/>
          </a:p>
        </p:txBody>
      </p:sp>
      <p:sp>
        <p:nvSpPr>
          <p:cNvPr id="4" name="Rectangle 26"/>
          <p:cNvSpPr>
            <a:spLocks noGrp="1" noChangeArrowheads="1"/>
          </p:cNvSpPr>
          <p:nvPr>
            <p:ph type="sldNum" sz="quarter" idx="12"/>
          </p:nvPr>
        </p:nvSpPr>
        <p:spPr>
          <a:ln/>
        </p:spPr>
        <p:txBody>
          <a:bodyPr/>
          <a:lstStyle>
            <a:lvl1pPr>
              <a:defRPr/>
            </a:lvl1pPr>
          </a:lstStyle>
          <a:p>
            <a:pPr>
              <a:defRPr/>
            </a:pPr>
            <a:fld id="{43B70BB7-CB5A-48F1-93D5-C75418BABA17}" type="slidenum">
              <a:rPr lang="vi-VN"/>
              <a:pPr>
                <a:defRPr/>
              </a:pPr>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4"/>
          <p:cNvSpPr>
            <a:spLocks noGrp="1" noChangeArrowheads="1"/>
          </p:cNvSpPr>
          <p:nvPr>
            <p:ph type="dt" sz="half" idx="10"/>
          </p:nvPr>
        </p:nvSpPr>
        <p:spPr>
          <a:ln/>
        </p:spPr>
        <p:txBody>
          <a:bodyPr/>
          <a:lstStyle>
            <a:lvl1pPr>
              <a:defRPr/>
            </a:lvl1pPr>
          </a:lstStyle>
          <a:p>
            <a:pPr>
              <a:defRPr/>
            </a:pPr>
            <a:endParaRPr lang="vi-VN"/>
          </a:p>
        </p:txBody>
      </p:sp>
      <p:sp>
        <p:nvSpPr>
          <p:cNvPr id="6" name="Rectangle 25"/>
          <p:cNvSpPr>
            <a:spLocks noGrp="1" noChangeArrowheads="1"/>
          </p:cNvSpPr>
          <p:nvPr>
            <p:ph type="ftr" sz="quarter" idx="11"/>
          </p:nvPr>
        </p:nvSpPr>
        <p:spPr>
          <a:ln/>
        </p:spPr>
        <p:txBody>
          <a:bodyPr/>
          <a:lstStyle>
            <a:lvl1pPr>
              <a:defRPr/>
            </a:lvl1pPr>
          </a:lstStyle>
          <a:p>
            <a:pPr>
              <a:defRPr/>
            </a:pPr>
            <a:endParaRPr lang="vi-VN"/>
          </a:p>
        </p:txBody>
      </p:sp>
      <p:sp>
        <p:nvSpPr>
          <p:cNvPr id="7" name="Rectangle 26"/>
          <p:cNvSpPr>
            <a:spLocks noGrp="1" noChangeArrowheads="1"/>
          </p:cNvSpPr>
          <p:nvPr>
            <p:ph type="sldNum" sz="quarter" idx="12"/>
          </p:nvPr>
        </p:nvSpPr>
        <p:spPr>
          <a:ln/>
        </p:spPr>
        <p:txBody>
          <a:bodyPr/>
          <a:lstStyle>
            <a:lvl1pPr>
              <a:defRPr/>
            </a:lvl1pPr>
          </a:lstStyle>
          <a:p>
            <a:pPr>
              <a:defRPr/>
            </a:pPr>
            <a:fld id="{AC03EB16-A54D-42D7-B1F5-EB10B0F38294}" type="slidenum">
              <a:rPr lang="vi-VN"/>
              <a:pPr>
                <a:defRPr/>
              </a:pPr>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4"/>
          <p:cNvSpPr>
            <a:spLocks noGrp="1" noChangeArrowheads="1"/>
          </p:cNvSpPr>
          <p:nvPr>
            <p:ph type="dt" sz="half" idx="10"/>
          </p:nvPr>
        </p:nvSpPr>
        <p:spPr>
          <a:ln/>
        </p:spPr>
        <p:txBody>
          <a:bodyPr/>
          <a:lstStyle>
            <a:lvl1pPr>
              <a:defRPr/>
            </a:lvl1pPr>
          </a:lstStyle>
          <a:p>
            <a:pPr>
              <a:defRPr/>
            </a:pPr>
            <a:endParaRPr lang="vi-VN"/>
          </a:p>
        </p:txBody>
      </p:sp>
      <p:sp>
        <p:nvSpPr>
          <p:cNvPr id="6" name="Rectangle 25"/>
          <p:cNvSpPr>
            <a:spLocks noGrp="1" noChangeArrowheads="1"/>
          </p:cNvSpPr>
          <p:nvPr>
            <p:ph type="ftr" sz="quarter" idx="11"/>
          </p:nvPr>
        </p:nvSpPr>
        <p:spPr>
          <a:ln/>
        </p:spPr>
        <p:txBody>
          <a:bodyPr/>
          <a:lstStyle>
            <a:lvl1pPr>
              <a:defRPr/>
            </a:lvl1pPr>
          </a:lstStyle>
          <a:p>
            <a:pPr>
              <a:defRPr/>
            </a:pPr>
            <a:endParaRPr lang="vi-VN"/>
          </a:p>
        </p:txBody>
      </p:sp>
      <p:sp>
        <p:nvSpPr>
          <p:cNvPr id="7" name="Rectangle 26"/>
          <p:cNvSpPr>
            <a:spLocks noGrp="1" noChangeArrowheads="1"/>
          </p:cNvSpPr>
          <p:nvPr>
            <p:ph type="sldNum" sz="quarter" idx="12"/>
          </p:nvPr>
        </p:nvSpPr>
        <p:spPr>
          <a:ln/>
        </p:spPr>
        <p:txBody>
          <a:bodyPr/>
          <a:lstStyle>
            <a:lvl1pPr>
              <a:defRPr/>
            </a:lvl1pPr>
          </a:lstStyle>
          <a:p>
            <a:pPr>
              <a:defRPr/>
            </a:pPr>
            <a:fld id="{D0BF7AD9-28C2-4E2A-A4BB-51C15664C7E7}" type="slidenum">
              <a:rPr lang="vi-VN"/>
              <a:pPr>
                <a:defRPr/>
              </a:pPr>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sp>
          <p:nvSpPr>
            <p:cNvPr id="1049" name="Freeform 3"/>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a:p>
          </p:txBody>
        </p:sp>
        <p:sp>
          <p:nvSpPr>
            <p:cNvPr id="95236"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en-US"/>
            </a:p>
          </p:txBody>
        </p:sp>
      </p:grpSp>
      <p:sp>
        <p:nvSpPr>
          <p:cNvPr id="1027" name="Freeform 5"/>
          <p:cNvSpPr>
            <a:spLocks/>
          </p:cNvSpPr>
          <p:nvPr/>
        </p:nvSpPr>
        <p:spPr bwMode="hidden">
          <a:xfrm>
            <a:off x="6248400" y="626268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en-US"/>
          </a:p>
        </p:txBody>
      </p:sp>
      <p:grpSp>
        <p:nvGrpSpPr>
          <p:cNvPr id="1028" name="Group 6"/>
          <p:cNvGrpSpPr>
            <a:grpSpLocks/>
          </p:cNvGrpSpPr>
          <p:nvPr/>
        </p:nvGrpSpPr>
        <p:grpSpPr bwMode="auto">
          <a:xfrm>
            <a:off x="0" y="6019800"/>
            <a:ext cx="7848600" cy="857250"/>
            <a:chOff x="0" y="3792"/>
            <a:chExt cx="4944" cy="540"/>
          </a:xfrm>
        </p:grpSpPr>
        <p:sp>
          <p:nvSpPr>
            <p:cNvPr id="95239"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1042" name="Group 8"/>
            <p:cNvGrpSpPr>
              <a:grpSpLocks/>
            </p:cNvGrpSpPr>
            <p:nvPr userDrawn="1"/>
          </p:nvGrpSpPr>
          <p:grpSpPr bwMode="auto">
            <a:xfrm>
              <a:off x="2486" y="3792"/>
              <a:ext cx="2458" cy="540"/>
              <a:chOff x="2486" y="3792"/>
              <a:chExt cx="2458" cy="540"/>
            </a:xfrm>
          </p:grpSpPr>
          <p:sp>
            <p:nvSpPr>
              <p:cNvPr id="1044" name="Freeform 9"/>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pPr>
                  <a:defRPr/>
                </a:pPr>
                <a:endParaRPr lang="en-US"/>
              </a:p>
            </p:txBody>
          </p:sp>
          <p:sp>
            <p:nvSpPr>
              <p:cNvPr id="1045" name="Freeform 10"/>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pPr>
                  <a:defRPr/>
                </a:pPr>
                <a:endParaRPr lang="en-US"/>
              </a:p>
            </p:txBody>
          </p:sp>
          <p:sp>
            <p:nvSpPr>
              <p:cNvPr id="1046"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pPr>
                  <a:defRPr/>
                </a:pPr>
                <a:endParaRPr lang="en-US"/>
              </a:p>
            </p:txBody>
          </p:sp>
          <p:sp>
            <p:nvSpPr>
              <p:cNvPr id="1047"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pPr>
                  <a:defRPr/>
                </a:pPr>
                <a:endParaRPr lang="en-US"/>
              </a:p>
            </p:txBody>
          </p:sp>
          <p:sp>
            <p:nvSpPr>
              <p:cNvPr id="1048" name="Freeform 13"/>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pPr>
                  <a:defRPr/>
                </a:pPr>
                <a:endParaRPr lang="en-US"/>
              </a:p>
            </p:txBody>
          </p:sp>
        </p:grpSp>
        <p:sp>
          <p:nvSpPr>
            <p:cNvPr id="95246"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1029" name="Group 15"/>
          <p:cNvGrpSpPr>
            <a:grpSpLocks/>
          </p:cNvGrpSpPr>
          <p:nvPr/>
        </p:nvGrpSpPr>
        <p:grpSpPr bwMode="auto">
          <a:xfrm>
            <a:off x="627063" y="6021388"/>
            <a:ext cx="5684837" cy="849312"/>
            <a:chOff x="395" y="3793"/>
            <a:chExt cx="3581" cy="535"/>
          </a:xfrm>
        </p:grpSpPr>
        <p:sp>
          <p:nvSpPr>
            <p:cNvPr id="1035" name="Freeform 16"/>
            <p:cNvSpPr>
              <a:spLocks/>
            </p:cNvSpPr>
            <p:nvPr/>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pPr>
                <a:defRPr/>
              </a:pPr>
              <a:endParaRPr lang="en-US"/>
            </a:p>
          </p:txBody>
        </p:sp>
        <p:sp>
          <p:nvSpPr>
            <p:cNvPr id="1036" name="Freeform 17"/>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pPr>
                <a:defRPr/>
              </a:pPr>
              <a:endParaRPr lang="en-US"/>
            </a:p>
          </p:txBody>
        </p:sp>
        <p:sp>
          <p:nvSpPr>
            <p:cNvPr id="1037" name="Freeform 18"/>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pPr>
                <a:defRPr/>
              </a:pPr>
              <a:endParaRPr lang="en-US"/>
            </a:p>
          </p:txBody>
        </p:sp>
        <p:sp>
          <p:nvSpPr>
            <p:cNvPr id="1038" name="Freeform 19"/>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pPr>
                <a:defRPr/>
              </a:pPr>
              <a:endParaRPr lang="en-US"/>
            </a:p>
          </p:txBody>
        </p:sp>
        <p:sp>
          <p:nvSpPr>
            <p:cNvPr id="1039" name="Freeform 20"/>
            <p:cNvSpPr>
              <a:spLocks/>
            </p:cNvSpPr>
            <p:nvPr/>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pPr>
                <a:defRPr/>
              </a:pPr>
              <a:endParaRPr lang="en-US"/>
            </a:p>
          </p:txBody>
        </p:sp>
        <p:sp>
          <p:nvSpPr>
            <p:cNvPr id="1040" name="Freeform 21"/>
            <p:cNvSpPr>
              <a:spLocks/>
            </p:cNvSpPr>
            <p:nvPr/>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pPr>
                <a:defRPr/>
              </a:pPr>
              <a:endParaRPr lang="en-US"/>
            </a:p>
          </p:txBody>
        </p:sp>
      </p:grpSp>
      <p:sp>
        <p:nvSpPr>
          <p:cNvPr id="95254" name="Rectangle 22"/>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vi-VN" smtClean="0"/>
              <a:t>Click to edit Master title style</a:t>
            </a:r>
          </a:p>
        </p:txBody>
      </p:sp>
      <p:sp>
        <p:nvSpPr>
          <p:cNvPr id="1031" name="Rectangle 23"/>
          <p:cNvSpPr>
            <a:spLocks noGrp="1" noChangeArrowheads="1"/>
          </p:cNvSpPr>
          <p:nvPr>
            <p:ph type="body" idx="1"/>
          </p:nvPr>
        </p:nvSpPr>
        <p:spPr bwMode="auto">
          <a:xfrm>
            <a:off x="457200" y="1600200"/>
            <a:ext cx="82296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vi-VN" smtClean="0"/>
              <a:t>Click to edit Master text styles</a:t>
            </a:r>
          </a:p>
          <a:p>
            <a:pPr lvl="1"/>
            <a:r>
              <a:rPr lang="vi-VN" smtClean="0"/>
              <a:t>Second level</a:t>
            </a:r>
          </a:p>
          <a:p>
            <a:pPr lvl="2"/>
            <a:r>
              <a:rPr lang="vi-VN" smtClean="0"/>
              <a:t>Third level</a:t>
            </a:r>
          </a:p>
          <a:p>
            <a:pPr lvl="3"/>
            <a:r>
              <a:rPr lang="vi-VN" smtClean="0"/>
              <a:t>Fourth level</a:t>
            </a:r>
          </a:p>
          <a:p>
            <a:pPr lvl="4"/>
            <a:r>
              <a:rPr lang="vi-VN" smtClean="0"/>
              <a:t>Fifth level</a:t>
            </a:r>
          </a:p>
        </p:txBody>
      </p:sp>
      <p:sp>
        <p:nvSpPr>
          <p:cNvPr id="95256" name="Rectangle 2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effectLst>
                  <a:outerShdw blurRad="38100" dist="38100" dir="2700000" algn="tl">
                    <a:srgbClr val="000000"/>
                  </a:outerShdw>
                </a:effectLst>
              </a:defRPr>
            </a:lvl1pPr>
          </a:lstStyle>
          <a:p>
            <a:pPr>
              <a:defRPr/>
            </a:pPr>
            <a:endParaRPr lang="vi-VN"/>
          </a:p>
        </p:txBody>
      </p:sp>
      <p:sp>
        <p:nvSpPr>
          <p:cNvPr id="95257" name="Rectangle 2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pPr>
              <a:defRPr/>
            </a:pPr>
            <a:endParaRPr lang="vi-VN"/>
          </a:p>
        </p:txBody>
      </p:sp>
      <p:sp>
        <p:nvSpPr>
          <p:cNvPr id="95258" name="Rectangle 2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pPr>
              <a:defRPr/>
            </a:pPr>
            <a:fld id="{2651CEDB-B144-4843-85D7-B52678294EAA}" type="slidenum">
              <a:rPr lang="vi-VN"/>
              <a:pPr>
                <a:defRPr/>
              </a:pPr>
              <a:t>‹#›</a:t>
            </a:fld>
            <a:endParaRPr lang="vi-VN"/>
          </a:p>
        </p:txBody>
      </p:sp>
    </p:spTree>
  </p:cSld>
  <p:clrMap bg1="dk2" tx1="lt1" bg2="dk1" tx2="lt2" accent1="accent1" accent2="accent2" accent3="accent3" accent4="accent4" accent5="accent5" accent6="accent6" hlink="hlink" folHlink="folHlink"/>
  <p:sldLayoutIdLst>
    <p:sldLayoutId id="2147483718"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cs typeface="+mn-cs"/>
        </a:defRPr>
      </a:lvl5pPr>
      <a:lvl6pPr marL="2514600" indent="-228600" algn="l" rtl="0" fontAlgn="base">
        <a:spcBef>
          <a:spcPct val="20000"/>
        </a:spcBef>
        <a:spcAft>
          <a:spcPct val="0"/>
        </a:spcAft>
        <a:buClr>
          <a:schemeClr val="tx2"/>
        </a:buClr>
        <a:buChar char="•"/>
        <a:defRPr sz="2000">
          <a:solidFill>
            <a:schemeClr val="tx1"/>
          </a:solidFill>
          <a:latin typeface="+mn-lt"/>
          <a:cs typeface="+mn-cs"/>
        </a:defRPr>
      </a:lvl6pPr>
      <a:lvl7pPr marL="2971800" indent="-228600" algn="l" rtl="0" fontAlgn="base">
        <a:spcBef>
          <a:spcPct val="20000"/>
        </a:spcBef>
        <a:spcAft>
          <a:spcPct val="0"/>
        </a:spcAft>
        <a:buClr>
          <a:schemeClr val="tx2"/>
        </a:buClr>
        <a:buChar char="•"/>
        <a:defRPr sz="2000">
          <a:solidFill>
            <a:schemeClr val="tx1"/>
          </a:solidFill>
          <a:latin typeface="+mn-lt"/>
          <a:cs typeface="+mn-cs"/>
        </a:defRPr>
      </a:lvl7pPr>
      <a:lvl8pPr marL="3429000" indent="-228600" algn="l" rtl="0" fontAlgn="base">
        <a:spcBef>
          <a:spcPct val="20000"/>
        </a:spcBef>
        <a:spcAft>
          <a:spcPct val="0"/>
        </a:spcAft>
        <a:buClr>
          <a:schemeClr val="tx2"/>
        </a:buClr>
        <a:buChar char="•"/>
        <a:defRPr sz="2000">
          <a:solidFill>
            <a:schemeClr val="tx1"/>
          </a:solidFill>
          <a:latin typeface="+mn-lt"/>
          <a:cs typeface="+mn-cs"/>
        </a:defRPr>
      </a:lvl8pPr>
      <a:lvl9pPr marL="3886200" indent="-228600" algn="l" rtl="0" fontAlgn="base">
        <a:spcBef>
          <a:spcPct val="20000"/>
        </a:spcBef>
        <a:spcAft>
          <a:spcPct val="0"/>
        </a:spcAft>
        <a:buClr>
          <a:schemeClr val="tx2"/>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1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wmf"/><Relationship Id="rId4" Type="http://schemas.openxmlformats.org/officeDocument/2006/relationships/image" Target="../media/image7.gif"/></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AutoShape 2"/>
          <p:cNvSpPr>
            <a:spLocks noChangeArrowheads="1"/>
          </p:cNvSpPr>
          <p:nvPr/>
        </p:nvSpPr>
        <p:spPr bwMode="auto">
          <a:xfrm>
            <a:off x="685800" y="2667000"/>
            <a:ext cx="7848600" cy="2514600"/>
          </a:xfrm>
          <a:prstGeom prst="wedgeEllipseCallout">
            <a:avLst>
              <a:gd name="adj1" fmla="val -34852"/>
              <a:gd name="adj2" fmla="val 81630"/>
            </a:avLst>
          </a:prstGeom>
          <a:gradFill rotWithShape="1">
            <a:gsLst>
              <a:gs pos="0">
                <a:srgbClr val="66FFFF"/>
              </a:gs>
              <a:gs pos="50000">
                <a:srgbClr val="CCFF66"/>
              </a:gs>
              <a:gs pos="100000">
                <a:srgbClr val="66FFFF"/>
              </a:gs>
            </a:gsLst>
            <a:lin ang="5400000" scaled="1"/>
          </a:gradFill>
          <a:ln w="9525" algn="ctr">
            <a:solidFill>
              <a:schemeClr val="tx1"/>
            </a:solidFill>
            <a:miter lim="800000"/>
            <a:headEnd/>
            <a:tailEnd/>
          </a:ln>
        </p:spPr>
        <p:txBody>
          <a:bodyPr/>
          <a:lstStyle/>
          <a:p>
            <a:pPr eaLnBrk="0" hangingPunct="0"/>
            <a:r>
              <a:rPr lang="en-US" sz="2800" b="1">
                <a:solidFill>
                  <a:srgbClr val="800000"/>
                </a:solidFill>
              </a:rPr>
              <a:t>HS1: Đọc thuộc </a:t>
            </a:r>
            <a:r>
              <a:rPr lang="en-US" sz="2800" b="1">
                <a:solidFill>
                  <a:srgbClr val="800000"/>
                </a:solidFill>
                <a:latin typeface="Times New Roman" pitchFamily="18" charset="0"/>
              </a:rPr>
              <a:t>l</a:t>
            </a:r>
            <a:r>
              <a:rPr lang="en-US" sz="2800" b="1">
                <a:solidFill>
                  <a:srgbClr val="800000"/>
                </a:solidFill>
              </a:rPr>
              <a:t>ịng hai khổ thơ đầu và trả lời câu hỏi:Vì sao </a:t>
            </a:r>
            <a:r>
              <a:rPr lang="en-US" sz="2800" b="1">
                <a:solidFill>
                  <a:srgbClr val="800000"/>
                </a:solidFill>
                <a:latin typeface="Times New Roman" pitchFamily="18" charset="0"/>
              </a:rPr>
              <a:t>t</a:t>
            </a:r>
            <a:r>
              <a:rPr lang="en-US" sz="2800" b="1">
                <a:solidFill>
                  <a:srgbClr val="800000"/>
                </a:solidFill>
              </a:rPr>
              <a:t>ác giả nghĩ trăng đến từ </a:t>
            </a:r>
            <a:r>
              <a:rPr lang="en-US" sz="2800" b="1">
                <a:solidFill>
                  <a:srgbClr val="800000"/>
                </a:solidFill>
                <a:latin typeface="Times New Roman" pitchFamily="18" charset="0"/>
              </a:rPr>
              <a:t> </a:t>
            </a:r>
            <a:r>
              <a:rPr lang="en-US" sz="2800" b="1">
                <a:solidFill>
                  <a:srgbClr val="800000"/>
                </a:solidFill>
              </a:rPr>
              <a:t>cánh rừng xa, từ biển xanh?</a:t>
            </a:r>
          </a:p>
        </p:txBody>
      </p:sp>
      <p:pic>
        <p:nvPicPr>
          <p:cNvPr id="76803" name="Picture 3" descr="Cau hoi"/>
          <p:cNvPicPr>
            <a:picLocks noChangeAspect="1" noChangeArrowheads="1" noCrop="1"/>
          </p:cNvPicPr>
          <p:nvPr/>
        </p:nvPicPr>
        <p:blipFill>
          <a:blip r:embed="rId2"/>
          <a:srcRect/>
          <a:stretch>
            <a:fillRect/>
          </a:stretch>
        </p:blipFill>
        <p:spPr bwMode="auto">
          <a:xfrm>
            <a:off x="811213" y="2851150"/>
            <a:ext cx="685800" cy="762000"/>
          </a:xfrm>
          <a:prstGeom prst="rect">
            <a:avLst/>
          </a:prstGeom>
          <a:noFill/>
          <a:ln w="9525">
            <a:noFill/>
            <a:miter lim="800000"/>
            <a:headEnd/>
            <a:tailEnd/>
          </a:ln>
        </p:spPr>
      </p:pic>
      <p:sp>
        <p:nvSpPr>
          <p:cNvPr id="3076" name="AutoShape 4"/>
          <p:cNvSpPr>
            <a:spLocks noChangeArrowheads="1"/>
          </p:cNvSpPr>
          <p:nvPr/>
        </p:nvSpPr>
        <p:spPr bwMode="auto">
          <a:xfrm>
            <a:off x="630238" y="442913"/>
            <a:ext cx="8058150" cy="933450"/>
          </a:xfrm>
          <a:prstGeom prst="ribbon2">
            <a:avLst>
              <a:gd name="adj1" fmla="val 18991"/>
              <a:gd name="adj2" fmla="val 52657"/>
            </a:avLst>
          </a:prstGeom>
          <a:gradFill rotWithShape="1">
            <a:gsLst>
              <a:gs pos="0">
                <a:srgbClr val="3399FF"/>
              </a:gs>
              <a:gs pos="100000">
                <a:srgbClr val="CCECFF"/>
              </a:gs>
            </a:gsLst>
            <a:lin ang="5400000" scaled="1"/>
          </a:gradFill>
          <a:ln w="9525">
            <a:solidFill>
              <a:srgbClr val="FFFF99"/>
            </a:solidFill>
            <a:round/>
            <a:headEnd/>
            <a:tailEnd/>
          </a:ln>
        </p:spPr>
        <p:txBody>
          <a:bodyPr wrap="none" anchor="ctr"/>
          <a:lstStyle/>
          <a:p>
            <a:pPr eaLnBrk="0" hangingPunct="0"/>
            <a:endParaRPr lang="vi-VN" sz="3600"/>
          </a:p>
        </p:txBody>
      </p:sp>
      <p:sp>
        <p:nvSpPr>
          <p:cNvPr id="76805" name="Rectangle 5"/>
          <p:cNvSpPr>
            <a:spLocks noGrp="1" noChangeArrowheads="1"/>
          </p:cNvSpPr>
          <p:nvPr>
            <p:ph type="title"/>
          </p:nvPr>
        </p:nvSpPr>
        <p:spPr>
          <a:xfrm>
            <a:off x="2246313" y="441325"/>
            <a:ext cx="4822825" cy="700088"/>
          </a:xfrm>
        </p:spPr>
        <p:txBody>
          <a:bodyPr/>
          <a:lstStyle/>
          <a:p>
            <a:pPr eaLnBrk="1" hangingPunct="1">
              <a:defRPr/>
            </a:pPr>
            <a:r>
              <a:rPr lang="en-US" sz="3600" b="1" u="sng" smtClean="0">
                <a:solidFill>
                  <a:srgbClr val="FF3300"/>
                </a:solidFill>
              </a:rPr>
              <a:t>Kiểm tra bài cũ:</a:t>
            </a:r>
          </a:p>
        </p:txBody>
      </p:sp>
      <p:sp>
        <p:nvSpPr>
          <p:cNvPr id="76806" name="AutoShape 6"/>
          <p:cNvSpPr>
            <a:spLocks noChangeArrowheads="1"/>
          </p:cNvSpPr>
          <p:nvPr/>
        </p:nvSpPr>
        <p:spPr bwMode="auto">
          <a:xfrm>
            <a:off x="533400" y="2590800"/>
            <a:ext cx="8610600" cy="2667000"/>
          </a:xfrm>
          <a:prstGeom prst="wedgeEllipseCallout">
            <a:avLst>
              <a:gd name="adj1" fmla="val -25333"/>
              <a:gd name="adj2" fmla="val -16370"/>
            </a:avLst>
          </a:prstGeom>
          <a:gradFill rotWithShape="1">
            <a:gsLst>
              <a:gs pos="0">
                <a:srgbClr val="66FFFF"/>
              </a:gs>
              <a:gs pos="50000">
                <a:srgbClr val="CCFF66"/>
              </a:gs>
              <a:gs pos="100000">
                <a:srgbClr val="66FFFF"/>
              </a:gs>
            </a:gsLst>
            <a:lin ang="5400000" scaled="1"/>
          </a:gradFill>
          <a:ln w="9525" algn="ctr">
            <a:solidFill>
              <a:schemeClr val="tx1"/>
            </a:solidFill>
            <a:miter lim="800000"/>
            <a:headEnd/>
            <a:tailEnd/>
          </a:ln>
        </p:spPr>
        <p:txBody>
          <a:bodyPr/>
          <a:lstStyle/>
          <a:p>
            <a:pPr algn="l" eaLnBrk="0" hangingPunct="0"/>
            <a:r>
              <a:rPr lang="en-US" sz="2800" b="1">
                <a:solidFill>
                  <a:srgbClr val="800000"/>
                </a:solidFill>
              </a:rPr>
              <a:t>HS2: Đọc </a:t>
            </a:r>
            <a:r>
              <a:rPr lang="en-US" sz="2800" b="1">
                <a:solidFill>
                  <a:srgbClr val="800000"/>
                </a:solidFill>
                <a:latin typeface="Times New Roman" pitchFamily="18" charset="0"/>
              </a:rPr>
              <a:t>t</a:t>
            </a:r>
            <a:r>
              <a:rPr lang="en-US" sz="2800" b="1">
                <a:solidFill>
                  <a:srgbClr val="800000"/>
                </a:solidFill>
              </a:rPr>
              <a:t>huộc lịng 4 khổ thơ cịn lại  và trả lời </a:t>
            </a:r>
            <a:r>
              <a:rPr lang="en-US" sz="2800" b="1">
                <a:solidFill>
                  <a:srgbClr val="800000"/>
                </a:solidFill>
                <a:latin typeface="Times New Roman" pitchFamily="18" charset="0"/>
              </a:rPr>
              <a:t>c</a:t>
            </a:r>
            <a:r>
              <a:rPr lang="en-US" sz="2800" b="1">
                <a:solidFill>
                  <a:srgbClr val="800000"/>
                </a:solidFill>
              </a:rPr>
              <a:t>âu hỏi : </a:t>
            </a:r>
            <a:r>
              <a:rPr lang="en-US" sz="2800" b="1">
                <a:solidFill>
                  <a:srgbClr val="800000"/>
                </a:solidFill>
                <a:latin typeface="Times New Roman" pitchFamily="18" charset="0"/>
              </a:rPr>
              <a:t>B</a:t>
            </a:r>
            <a:r>
              <a:rPr lang="en-US" sz="2800" b="1">
                <a:solidFill>
                  <a:srgbClr val="800000"/>
                </a:solidFill>
              </a:rPr>
              <a:t>ài thơ  thể hiện tình cảm của </a:t>
            </a:r>
            <a:r>
              <a:rPr lang="en-US" sz="2800" b="1">
                <a:solidFill>
                  <a:srgbClr val="800000"/>
                </a:solidFill>
                <a:latin typeface="Times New Roman" pitchFamily="18" charset="0"/>
              </a:rPr>
              <a:t>t</a:t>
            </a:r>
            <a:r>
              <a:rPr lang="en-US" sz="2800" b="1">
                <a:solidFill>
                  <a:srgbClr val="800000"/>
                </a:solidFill>
              </a:rPr>
              <a:t>ác giả đối với quê h</a:t>
            </a:r>
            <a:r>
              <a:rPr lang="vi-VN" sz="2800" b="1">
                <a:solidFill>
                  <a:srgbClr val="800000"/>
                </a:solidFill>
              </a:rPr>
              <a:t>ươ</a:t>
            </a:r>
            <a:r>
              <a:rPr lang="en-US" sz="2800" b="1">
                <a:solidFill>
                  <a:srgbClr val="800000"/>
                </a:solidFill>
              </a:rPr>
              <a:t>ng </a:t>
            </a:r>
            <a:r>
              <a:rPr lang="vi-VN" sz="2800" b="1">
                <a:solidFill>
                  <a:srgbClr val="800000"/>
                </a:solidFill>
              </a:rPr>
              <a:t>đ</a:t>
            </a:r>
            <a:r>
              <a:rPr lang="en-US" sz="2800" b="1">
                <a:solidFill>
                  <a:srgbClr val="800000"/>
                </a:solidFill>
              </a:rPr>
              <a:t>ất n</a:t>
            </a:r>
            <a:r>
              <a:rPr lang="vi-VN" sz="2800" b="1">
                <a:solidFill>
                  <a:srgbClr val="800000"/>
                </a:solidFill>
              </a:rPr>
              <a:t>ư</a:t>
            </a:r>
            <a:r>
              <a:rPr lang="en-US" sz="2800" b="1">
                <a:solidFill>
                  <a:srgbClr val="800000"/>
                </a:solidFill>
              </a:rPr>
              <a:t>ớc như thế </a:t>
            </a:r>
            <a:r>
              <a:rPr lang="en-US" sz="2800" b="1">
                <a:solidFill>
                  <a:srgbClr val="800000"/>
                </a:solidFill>
                <a:latin typeface="Times New Roman" pitchFamily="18" charset="0"/>
              </a:rPr>
              <a:t>n</a:t>
            </a:r>
            <a:r>
              <a:rPr lang="en-US" sz="2800" b="1">
                <a:solidFill>
                  <a:srgbClr val="800000"/>
                </a:solidFill>
              </a:rPr>
              <a:t>ào?</a:t>
            </a:r>
          </a:p>
        </p:txBody>
      </p:sp>
      <p:sp>
        <p:nvSpPr>
          <p:cNvPr id="76807" name="Rectangle 7"/>
          <p:cNvSpPr>
            <a:spLocks noChangeArrowheads="1"/>
          </p:cNvSpPr>
          <p:nvPr/>
        </p:nvSpPr>
        <p:spPr bwMode="auto">
          <a:xfrm>
            <a:off x="525463" y="1738313"/>
            <a:ext cx="8161337" cy="395287"/>
          </a:xfrm>
          <a:prstGeom prst="rect">
            <a:avLst/>
          </a:prstGeom>
          <a:noFill/>
          <a:ln w="9525">
            <a:noFill/>
            <a:miter lim="800000"/>
            <a:headEnd/>
            <a:tailEnd/>
          </a:ln>
        </p:spPr>
        <p:txBody>
          <a:bodyPr/>
          <a:lstStyle/>
          <a:p>
            <a:pPr marL="342900" indent="-342900">
              <a:spcBef>
                <a:spcPct val="20000"/>
              </a:spcBef>
              <a:buClr>
                <a:schemeClr val="tx2"/>
              </a:buClr>
            </a:pPr>
            <a:r>
              <a:rPr lang="en-US" sz="3600" b="1" i="1" u="sng">
                <a:solidFill>
                  <a:schemeClr val="hlink"/>
                </a:solidFill>
              </a:rPr>
              <a:t>Bài</a:t>
            </a:r>
            <a:r>
              <a:rPr lang="en-US" sz="3600" b="1" i="1">
                <a:solidFill>
                  <a:schemeClr val="hlink"/>
                </a:solidFill>
              </a:rPr>
              <a:t>: Trăng ơi… từ đâu đến?</a:t>
            </a:r>
            <a:endParaRPr lang="en-US" sz="4400" b="1" i="1">
              <a:solidFill>
                <a:srgbClr val="66FF33"/>
              </a:solidFill>
            </a:endParaRPr>
          </a:p>
          <a:p>
            <a:pPr marL="342900" indent="-342900">
              <a:spcBef>
                <a:spcPct val="20000"/>
              </a:spcBef>
              <a:buClr>
                <a:schemeClr val="tx2"/>
              </a:buClr>
              <a:buFontTx/>
              <a:buChar char="-"/>
            </a:pPr>
            <a:endParaRPr lang="en-US" sz="3600" i="1">
              <a:solidFill>
                <a:srgbClr val="FFFF00"/>
              </a:solidFill>
            </a:endParaRPr>
          </a:p>
          <a:p>
            <a:pPr marL="342900" indent="-342900">
              <a:spcBef>
                <a:spcPct val="20000"/>
              </a:spcBef>
              <a:buClr>
                <a:schemeClr val="tx2"/>
              </a:buClr>
              <a:buFontTx/>
              <a:buChar char="-"/>
            </a:pPr>
            <a:endParaRPr lang="en-US" sz="2800" i="1">
              <a:solidFill>
                <a:srgbClr val="FFFF00"/>
              </a:solidFill>
            </a:endParaRPr>
          </a:p>
        </p:txBody>
      </p:sp>
      <p:pic>
        <p:nvPicPr>
          <p:cNvPr id="3080" name="Picture 8" descr="CS000738"/>
          <p:cNvPicPr>
            <a:picLocks noChangeAspect="1" noChangeArrowheads="1"/>
          </p:cNvPicPr>
          <p:nvPr/>
        </p:nvPicPr>
        <p:blipFill>
          <a:blip r:embed="rId3"/>
          <a:srcRect/>
          <a:stretch>
            <a:fillRect/>
          </a:stretch>
        </p:blipFill>
        <p:spPr bwMode="auto">
          <a:xfrm rot="5400000">
            <a:off x="-3175" y="3175"/>
            <a:ext cx="1606550" cy="1600200"/>
          </a:xfrm>
          <a:prstGeom prst="rect">
            <a:avLst/>
          </a:prstGeom>
          <a:noFill/>
          <a:ln w="9525">
            <a:noFill/>
            <a:miter lim="800000"/>
            <a:headEnd/>
            <a:tailEnd/>
          </a:ln>
        </p:spPr>
      </p:pic>
      <p:pic>
        <p:nvPicPr>
          <p:cNvPr id="3081" name="Picture 9" descr="CS000738"/>
          <p:cNvPicPr>
            <a:picLocks noChangeAspect="1" noChangeArrowheads="1"/>
          </p:cNvPicPr>
          <p:nvPr/>
        </p:nvPicPr>
        <p:blipFill>
          <a:blip r:embed="rId3"/>
          <a:srcRect/>
          <a:stretch>
            <a:fillRect/>
          </a:stretch>
        </p:blipFill>
        <p:spPr bwMode="auto">
          <a:xfrm rot="10800000">
            <a:off x="7696200" y="0"/>
            <a:ext cx="1447800" cy="2049463"/>
          </a:xfrm>
          <a:prstGeom prst="rect">
            <a:avLst/>
          </a:prstGeom>
          <a:noFill/>
          <a:ln w="9525">
            <a:noFill/>
            <a:miter lim="800000"/>
            <a:headEnd/>
            <a:tailEnd/>
          </a:ln>
        </p:spPr>
      </p:pic>
      <p:pic>
        <p:nvPicPr>
          <p:cNvPr id="3082" name="Picture 10" descr="Flower28"/>
          <p:cNvPicPr>
            <a:picLocks noChangeAspect="1" noChangeArrowheads="1"/>
          </p:cNvPicPr>
          <p:nvPr/>
        </p:nvPicPr>
        <p:blipFill>
          <a:blip r:embed="rId4"/>
          <a:srcRect/>
          <a:stretch>
            <a:fillRect/>
          </a:stretch>
        </p:blipFill>
        <p:spPr bwMode="auto">
          <a:xfrm rot="2596061" flipH="1">
            <a:off x="-152400" y="0"/>
            <a:ext cx="914400" cy="676275"/>
          </a:xfrm>
          <a:prstGeom prst="rect">
            <a:avLst/>
          </a:prstGeom>
          <a:noFill/>
          <a:ln w="9525">
            <a:noFill/>
            <a:miter lim="800000"/>
            <a:headEnd/>
            <a:tailEnd/>
          </a:ln>
        </p:spPr>
      </p:pic>
      <p:pic>
        <p:nvPicPr>
          <p:cNvPr id="3083" name="Picture 11" descr="Flower28"/>
          <p:cNvPicPr>
            <a:picLocks noChangeAspect="1" noChangeArrowheads="1"/>
          </p:cNvPicPr>
          <p:nvPr/>
        </p:nvPicPr>
        <p:blipFill>
          <a:blip r:embed="rId4"/>
          <a:srcRect/>
          <a:stretch>
            <a:fillRect/>
          </a:stretch>
        </p:blipFill>
        <p:spPr bwMode="auto">
          <a:xfrm rot="2596061" flipH="1">
            <a:off x="-228600" y="6105525"/>
            <a:ext cx="914400" cy="676275"/>
          </a:xfrm>
          <a:prstGeom prst="rect">
            <a:avLst/>
          </a:prstGeom>
          <a:noFill/>
          <a:ln w="9525">
            <a:noFill/>
            <a:miter lim="800000"/>
            <a:headEnd/>
            <a:tailEnd/>
          </a:ln>
        </p:spPr>
      </p:pic>
      <p:pic>
        <p:nvPicPr>
          <p:cNvPr id="3084" name="Picture 12" descr="Flower28"/>
          <p:cNvPicPr>
            <a:picLocks noChangeAspect="1" noChangeArrowheads="1"/>
          </p:cNvPicPr>
          <p:nvPr/>
        </p:nvPicPr>
        <p:blipFill>
          <a:blip r:embed="rId4"/>
          <a:srcRect/>
          <a:stretch>
            <a:fillRect/>
          </a:stretch>
        </p:blipFill>
        <p:spPr bwMode="auto">
          <a:xfrm rot="18326856" flipH="1">
            <a:off x="8186738" y="271462"/>
            <a:ext cx="914400" cy="676275"/>
          </a:xfrm>
          <a:prstGeom prst="rect">
            <a:avLst/>
          </a:prstGeom>
          <a:noFill/>
          <a:ln w="9525">
            <a:noFill/>
            <a:miter lim="800000"/>
            <a:headEnd/>
            <a:tailEnd/>
          </a:ln>
        </p:spPr>
      </p:pic>
      <p:pic>
        <p:nvPicPr>
          <p:cNvPr id="3085" name="Picture 13" descr="Flower28"/>
          <p:cNvPicPr>
            <a:picLocks noChangeAspect="1" noChangeArrowheads="1"/>
          </p:cNvPicPr>
          <p:nvPr/>
        </p:nvPicPr>
        <p:blipFill>
          <a:blip r:embed="rId4"/>
          <a:srcRect/>
          <a:stretch>
            <a:fillRect/>
          </a:stretch>
        </p:blipFill>
        <p:spPr bwMode="auto">
          <a:xfrm rot="18326856" flipH="1">
            <a:off x="8186738" y="6062662"/>
            <a:ext cx="914400" cy="676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76805"/>
                                        </p:tgtEl>
                                        <p:attrNameLst>
                                          <p:attrName>style.visibility</p:attrName>
                                        </p:attrNameLst>
                                      </p:cBhvr>
                                      <p:to>
                                        <p:strVal val="visible"/>
                                      </p:to>
                                    </p:set>
                                    <p:anim calcmode="lin" valueType="num">
                                      <p:cBhvr>
                                        <p:cTn id="7" dur="500" fill="hold"/>
                                        <p:tgtEl>
                                          <p:spTgt spid="76805"/>
                                        </p:tgtEl>
                                        <p:attrNameLst>
                                          <p:attrName>ppt_w</p:attrName>
                                        </p:attrNameLst>
                                      </p:cBhvr>
                                      <p:tavLst>
                                        <p:tav tm="0">
                                          <p:val>
                                            <p:fltVal val="0"/>
                                          </p:val>
                                        </p:tav>
                                        <p:tav tm="100000">
                                          <p:val>
                                            <p:strVal val="#ppt_w"/>
                                          </p:val>
                                        </p:tav>
                                      </p:tavLst>
                                    </p:anim>
                                    <p:anim calcmode="lin" valueType="num">
                                      <p:cBhvr>
                                        <p:cTn id="8" dur="500" fill="hold"/>
                                        <p:tgtEl>
                                          <p:spTgt spid="76805"/>
                                        </p:tgtEl>
                                        <p:attrNameLst>
                                          <p:attrName>ppt_h</p:attrName>
                                        </p:attrNameLst>
                                      </p:cBhvr>
                                      <p:tavLst>
                                        <p:tav tm="0">
                                          <p:val>
                                            <p:fltVal val="0"/>
                                          </p:val>
                                        </p:tav>
                                        <p:tav tm="100000">
                                          <p:val>
                                            <p:strVal val="#ppt_h"/>
                                          </p:val>
                                        </p:tav>
                                      </p:tavLst>
                                    </p:anim>
                                    <p:animEffect transition="in" filter="fade">
                                      <p:cBhvr>
                                        <p:cTn id="9" dur="500"/>
                                        <p:tgtEl>
                                          <p:spTgt spid="7680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76807">
                                            <p:txEl>
                                              <p:pRg st="0" end="0"/>
                                            </p:txEl>
                                          </p:spTgt>
                                        </p:tgtEl>
                                        <p:attrNameLst>
                                          <p:attrName>style.visibility</p:attrName>
                                        </p:attrNameLst>
                                      </p:cBhvr>
                                      <p:to>
                                        <p:strVal val="visible"/>
                                      </p:to>
                                    </p:set>
                                    <p:animEffect transition="in" filter="fade">
                                      <p:cBhvr>
                                        <p:cTn id="14" dur="1000">
                                          <p:stCondLst>
                                            <p:cond delay="0"/>
                                          </p:stCondLst>
                                        </p:cTn>
                                        <p:tgtEl>
                                          <p:spTgt spid="76807">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76802"/>
                                        </p:tgtEl>
                                        <p:attrNameLst>
                                          <p:attrName>style.visibility</p:attrName>
                                        </p:attrNameLst>
                                      </p:cBhvr>
                                      <p:to>
                                        <p:strVal val="visible"/>
                                      </p:to>
                                    </p:set>
                                    <p:anim calcmode="lin" valueType="num">
                                      <p:cBhvr>
                                        <p:cTn id="19" dur="2000" fill="hold"/>
                                        <p:tgtEl>
                                          <p:spTgt spid="76802"/>
                                        </p:tgtEl>
                                        <p:attrNameLst>
                                          <p:attrName>ppt_w</p:attrName>
                                        </p:attrNameLst>
                                      </p:cBhvr>
                                      <p:tavLst>
                                        <p:tav tm="0">
                                          <p:val>
                                            <p:fltVal val="0"/>
                                          </p:val>
                                        </p:tav>
                                        <p:tav tm="100000">
                                          <p:val>
                                            <p:strVal val="#ppt_w"/>
                                          </p:val>
                                        </p:tav>
                                      </p:tavLst>
                                    </p:anim>
                                    <p:anim calcmode="lin" valueType="num">
                                      <p:cBhvr>
                                        <p:cTn id="20" dur="2000" fill="hold"/>
                                        <p:tgtEl>
                                          <p:spTgt spid="76802"/>
                                        </p:tgtEl>
                                        <p:attrNameLst>
                                          <p:attrName>ppt_h</p:attrName>
                                        </p:attrNameLst>
                                      </p:cBhvr>
                                      <p:tavLst>
                                        <p:tav tm="0">
                                          <p:val>
                                            <p:strVal val="#ppt_h"/>
                                          </p:val>
                                        </p:tav>
                                        <p:tav tm="100000">
                                          <p:val>
                                            <p:strVal val="#ppt_h"/>
                                          </p:val>
                                        </p:tav>
                                      </p:tavLst>
                                    </p:anim>
                                  </p:childTnLst>
                                </p:cTn>
                              </p:par>
                              <p:par>
                                <p:cTn id="21" presetID="20" presetClass="entr" presetSubtype="0" fill="hold" nodeType="withEffect">
                                  <p:stCondLst>
                                    <p:cond delay="0"/>
                                  </p:stCondLst>
                                  <p:childTnLst>
                                    <p:set>
                                      <p:cBhvr>
                                        <p:cTn id="22" dur="1" fill="hold">
                                          <p:stCondLst>
                                            <p:cond delay="0"/>
                                          </p:stCondLst>
                                        </p:cTn>
                                        <p:tgtEl>
                                          <p:spTgt spid="76803"/>
                                        </p:tgtEl>
                                        <p:attrNameLst>
                                          <p:attrName>style.visibility</p:attrName>
                                        </p:attrNameLst>
                                      </p:cBhvr>
                                      <p:to>
                                        <p:strVal val="visible"/>
                                      </p:to>
                                    </p:set>
                                    <p:animEffect transition="in" filter="wedge">
                                      <p:cBhvr>
                                        <p:cTn id="23" dur="3000"/>
                                        <p:tgtEl>
                                          <p:spTgt spid="7680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xit" presetSubtype="2" fill="hold" grpId="1" nodeType="clickEffect">
                                  <p:stCondLst>
                                    <p:cond delay="0"/>
                                  </p:stCondLst>
                                  <p:childTnLst>
                                    <p:anim calcmode="lin" valueType="num">
                                      <p:cBhvr additive="base">
                                        <p:cTn id="27" dur="2000"/>
                                        <p:tgtEl>
                                          <p:spTgt spid="76802"/>
                                        </p:tgtEl>
                                        <p:attrNameLst>
                                          <p:attrName>ppt_x</p:attrName>
                                        </p:attrNameLst>
                                      </p:cBhvr>
                                      <p:tavLst>
                                        <p:tav tm="0">
                                          <p:val>
                                            <p:strVal val="ppt_x"/>
                                          </p:val>
                                        </p:tav>
                                        <p:tav tm="100000">
                                          <p:val>
                                            <p:strVal val="1+ppt_w/2"/>
                                          </p:val>
                                        </p:tav>
                                      </p:tavLst>
                                    </p:anim>
                                    <p:anim calcmode="lin" valueType="num">
                                      <p:cBhvr additive="base">
                                        <p:cTn id="28" dur="2000"/>
                                        <p:tgtEl>
                                          <p:spTgt spid="76802"/>
                                        </p:tgtEl>
                                        <p:attrNameLst>
                                          <p:attrName>ppt_y</p:attrName>
                                        </p:attrNameLst>
                                      </p:cBhvr>
                                      <p:tavLst>
                                        <p:tav tm="0">
                                          <p:val>
                                            <p:strVal val="ppt_y"/>
                                          </p:val>
                                        </p:tav>
                                        <p:tav tm="100000">
                                          <p:val>
                                            <p:strVal val="ppt_y"/>
                                          </p:val>
                                        </p:tav>
                                      </p:tavLst>
                                    </p:anim>
                                    <p:set>
                                      <p:cBhvr>
                                        <p:cTn id="29" dur="1" fill="hold">
                                          <p:stCondLst>
                                            <p:cond delay="1999"/>
                                          </p:stCondLst>
                                        </p:cTn>
                                        <p:tgtEl>
                                          <p:spTgt spid="76802"/>
                                        </p:tgtEl>
                                        <p:attrNameLst>
                                          <p:attrName>style.visibility</p:attrName>
                                        </p:attrNameLst>
                                      </p:cBhvr>
                                      <p:to>
                                        <p:strVal val="hidden"/>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76806"/>
                                        </p:tgtEl>
                                        <p:attrNameLst>
                                          <p:attrName>style.visibility</p:attrName>
                                        </p:attrNameLst>
                                      </p:cBhvr>
                                      <p:to>
                                        <p:strVal val="visible"/>
                                      </p:to>
                                    </p:set>
                                    <p:anim calcmode="lin" valueType="num">
                                      <p:cBhvr additive="base">
                                        <p:cTn id="34" dur="2000" fill="hold"/>
                                        <p:tgtEl>
                                          <p:spTgt spid="76806"/>
                                        </p:tgtEl>
                                        <p:attrNameLst>
                                          <p:attrName>ppt_x</p:attrName>
                                        </p:attrNameLst>
                                      </p:cBhvr>
                                      <p:tavLst>
                                        <p:tav tm="0">
                                          <p:val>
                                            <p:strVal val="#ppt_x"/>
                                          </p:val>
                                        </p:tav>
                                        <p:tav tm="100000">
                                          <p:val>
                                            <p:strVal val="#ppt_x"/>
                                          </p:val>
                                        </p:tav>
                                      </p:tavLst>
                                    </p:anim>
                                    <p:anim calcmode="lin" valueType="num">
                                      <p:cBhvr additive="base">
                                        <p:cTn id="35" dur="2000" fill="hold"/>
                                        <p:tgtEl>
                                          <p:spTgt spid="7680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animBg="1"/>
      <p:bldP spid="76802" grpId="1" animBg="1"/>
      <p:bldP spid="76805" grpId="0"/>
      <p:bldP spid="76806" grpId="0" animBg="1"/>
      <p:bldP spid="76807"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AutoShape 2"/>
          <p:cNvSpPr>
            <a:spLocks noChangeArrowheads="1"/>
          </p:cNvSpPr>
          <p:nvPr/>
        </p:nvSpPr>
        <p:spPr bwMode="auto">
          <a:xfrm>
            <a:off x="609600" y="304800"/>
            <a:ext cx="7620000" cy="1981200"/>
          </a:xfrm>
          <a:prstGeom prst="cloudCallout">
            <a:avLst>
              <a:gd name="adj1" fmla="val -52708"/>
              <a:gd name="adj2" fmla="val 63139"/>
            </a:avLst>
          </a:prstGeom>
          <a:solidFill>
            <a:schemeClr val="accent1"/>
          </a:solidFill>
          <a:ln w="9525">
            <a:solidFill>
              <a:schemeClr val="tx1"/>
            </a:solidFill>
            <a:round/>
            <a:headEnd/>
            <a:tailEnd/>
          </a:ln>
        </p:spPr>
        <p:txBody>
          <a:bodyPr/>
          <a:lstStyle/>
          <a:p>
            <a:r>
              <a:rPr lang="en-US" sz="2400"/>
              <a:t>Câu chuyện giúp em hiểu những gì về các nhà thám hiểm?</a:t>
            </a:r>
          </a:p>
        </p:txBody>
      </p:sp>
      <p:sp>
        <p:nvSpPr>
          <p:cNvPr id="139267" name="AutoShape 3"/>
          <p:cNvSpPr>
            <a:spLocks noChangeArrowheads="1"/>
          </p:cNvSpPr>
          <p:nvPr/>
        </p:nvSpPr>
        <p:spPr bwMode="auto">
          <a:xfrm>
            <a:off x="609600" y="3352800"/>
            <a:ext cx="7772400" cy="1447800"/>
          </a:xfrm>
          <a:prstGeom prst="flowChartTerminator">
            <a:avLst/>
          </a:prstGeom>
          <a:solidFill>
            <a:srgbClr val="FFFF99"/>
          </a:solidFill>
          <a:ln w="9525">
            <a:solidFill>
              <a:schemeClr val="accent2"/>
            </a:solidFill>
            <a:miter lim="800000"/>
            <a:headEnd/>
            <a:tailEnd/>
          </a:ln>
        </p:spPr>
        <p:txBody>
          <a:bodyPr wrap="none" anchor="ctr"/>
          <a:lstStyle/>
          <a:p>
            <a:r>
              <a:rPr lang="en-US" sz="2400">
                <a:solidFill>
                  <a:srgbClr val="0099FF"/>
                </a:solidFill>
              </a:rPr>
              <a:t>Các nhà thám hiểm rất dũng cảm, dám vượt qua </a:t>
            </a:r>
          </a:p>
          <a:p>
            <a:r>
              <a:rPr lang="en-US" sz="2400">
                <a:solidFill>
                  <a:srgbClr val="0099FF"/>
                </a:solidFill>
              </a:rPr>
              <a:t>mọi khó khăn, nguy hiểm để đạt được mục đích…</a:t>
            </a:r>
          </a:p>
        </p:txBody>
      </p:sp>
      <p:pic>
        <p:nvPicPr>
          <p:cNvPr id="12292" name="Picture 4" descr="CS000738"/>
          <p:cNvPicPr>
            <a:picLocks noChangeAspect="1" noChangeArrowheads="1"/>
          </p:cNvPicPr>
          <p:nvPr/>
        </p:nvPicPr>
        <p:blipFill>
          <a:blip r:embed="rId3"/>
          <a:srcRect/>
          <a:stretch>
            <a:fillRect/>
          </a:stretch>
        </p:blipFill>
        <p:spPr bwMode="auto">
          <a:xfrm rot="5400000">
            <a:off x="34925" y="-34925"/>
            <a:ext cx="1606550" cy="1676400"/>
          </a:xfrm>
          <a:prstGeom prst="rect">
            <a:avLst/>
          </a:prstGeom>
          <a:noFill/>
          <a:ln w="9525">
            <a:noFill/>
            <a:miter lim="800000"/>
            <a:headEnd/>
            <a:tailEnd/>
          </a:ln>
        </p:spPr>
      </p:pic>
      <p:pic>
        <p:nvPicPr>
          <p:cNvPr id="12293" name="Picture 5" descr="CS000738"/>
          <p:cNvPicPr>
            <a:picLocks noChangeAspect="1" noChangeArrowheads="1"/>
          </p:cNvPicPr>
          <p:nvPr/>
        </p:nvPicPr>
        <p:blipFill>
          <a:blip r:embed="rId3"/>
          <a:srcRect/>
          <a:stretch>
            <a:fillRect/>
          </a:stretch>
        </p:blipFill>
        <p:spPr bwMode="auto">
          <a:xfrm rot="10800000">
            <a:off x="7696200" y="0"/>
            <a:ext cx="1447800" cy="2049463"/>
          </a:xfrm>
          <a:prstGeom prst="rect">
            <a:avLst/>
          </a:prstGeom>
          <a:noFill/>
          <a:ln w="9525">
            <a:noFill/>
            <a:miter lim="800000"/>
            <a:headEnd/>
            <a:tailEnd/>
          </a:ln>
        </p:spPr>
      </p:pic>
      <p:pic>
        <p:nvPicPr>
          <p:cNvPr id="12294" name="Picture 6" descr="Flower28"/>
          <p:cNvPicPr>
            <a:picLocks noChangeAspect="1" noChangeArrowheads="1"/>
          </p:cNvPicPr>
          <p:nvPr/>
        </p:nvPicPr>
        <p:blipFill>
          <a:blip r:embed="rId4"/>
          <a:srcRect/>
          <a:stretch>
            <a:fillRect/>
          </a:stretch>
        </p:blipFill>
        <p:spPr bwMode="auto">
          <a:xfrm rot="2596061" flipH="1">
            <a:off x="-228600" y="6105525"/>
            <a:ext cx="914400" cy="676275"/>
          </a:xfrm>
          <a:prstGeom prst="rect">
            <a:avLst/>
          </a:prstGeom>
          <a:noFill/>
          <a:ln w="9525">
            <a:noFill/>
            <a:miter lim="800000"/>
            <a:headEnd/>
            <a:tailEnd/>
          </a:ln>
        </p:spPr>
      </p:pic>
      <p:pic>
        <p:nvPicPr>
          <p:cNvPr id="12295" name="Picture 7" descr="Flower28"/>
          <p:cNvPicPr>
            <a:picLocks noChangeAspect="1" noChangeArrowheads="1"/>
          </p:cNvPicPr>
          <p:nvPr/>
        </p:nvPicPr>
        <p:blipFill>
          <a:blip r:embed="rId4"/>
          <a:srcRect/>
          <a:stretch>
            <a:fillRect/>
          </a:stretch>
        </p:blipFill>
        <p:spPr bwMode="auto">
          <a:xfrm rot="2596061" flipH="1">
            <a:off x="0" y="0"/>
            <a:ext cx="914400" cy="676275"/>
          </a:xfrm>
          <a:prstGeom prst="rect">
            <a:avLst/>
          </a:prstGeom>
          <a:noFill/>
          <a:ln w="9525">
            <a:noFill/>
            <a:miter lim="800000"/>
            <a:headEnd/>
            <a:tailEnd/>
          </a:ln>
        </p:spPr>
      </p:pic>
      <p:pic>
        <p:nvPicPr>
          <p:cNvPr id="12296" name="Picture 8" descr="Flower28"/>
          <p:cNvPicPr>
            <a:picLocks noChangeAspect="1" noChangeArrowheads="1"/>
          </p:cNvPicPr>
          <p:nvPr/>
        </p:nvPicPr>
        <p:blipFill>
          <a:blip r:embed="rId4"/>
          <a:srcRect/>
          <a:stretch>
            <a:fillRect/>
          </a:stretch>
        </p:blipFill>
        <p:spPr bwMode="auto">
          <a:xfrm rot="18326856" flipH="1">
            <a:off x="8348663" y="6291262"/>
            <a:ext cx="914400" cy="676275"/>
          </a:xfrm>
          <a:prstGeom prst="rect">
            <a:avLst/>
          </a:prstGeom>
          <a:noFill/>
          <a:ln w="9525">
            <a:noFill/>
            <a:miter lim="800000"/>
            <a:headEnd/>
            <a:tailEnd/>
          </a:ln>
        </p:spPr>
      </p:pic>
      <p:pic>
        <p:nvPicPr>
          <p:cNvPr id="12297" name="Picture 9" descr="Flower28"/>
          <p:cNvPicPr>
            <a:picLocks noChangeAspect="1" noChangeArrowheads="1"/>
          </p:cNvPicPr>
          <p:nvPr/>
        </p:nvPicPr>
        <p:blipFill>
          <a:blip r:embed="rId4"/>
          <a:srcRect/>
          <a:stretch>
            <a:fillRect/>
          </a:stretch>
        </p:blipFill>
        <p:spPr bwMode="auto">
          <a:xfrm rot="18326856" flipH="1">
            <a:off x="8110538" y="423862"/>
            <a:ext cx="914400" cy="676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39266"/>
                                        </p:tgtEl>
                                        <p:attrNameLst>
                                          <p:attrName>style.visibility</p:attrName>
                                        </p:attrNameLst>
                                      </p:cBhvr>
                                      <p:to>
                                        <p:strVal val="visible"/>
                                      </p:to>
                                    </p:set>
                                    <p:animEffect transition="in" filter="strips(downLeft)">
                                      <p:cBhvr>
                                        <p:cTn id="7" dur="2000"/>
                                        <p:tgtEl>
                                          <p:spTgt spid="1392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139267"/>
                                        </p:tgtEl>
                                        <p:attrNameLst>
                                          <p:attrName>style.visibility</p:attrName>
                                        </p:attrNameLst>
                                      </p:cBhvr>
                                      <p:to>
                                        <p:strVal val="visible"/>
                                      </p:to>
                                    </p:set>
                                    <p:animEffect transition="in" filter="plus(in)">
                                      <p:cBhvr>
                                        <p:cTn id="12" dur="2000"/>
                                        <p:tgtEl>
                                          <p:spTgt spid="139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6" grpId="0" animBg="1"/>
      <p:bldP spid="13926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AutoShape 2"/>
          <p:cNvSpPr>
            <a:spLocks noChangeArrowheads="1"/>
          </p:cNvSpPr>
          <p:nvPr/>
        </p:nvSpPr>
        <p:spPr bwMode="auto">
          <a:xfrm>
            <a:off x="1981200" y="457200"/>
            <a:ext cx="5410200" cy="1295400"/>
          </a:xfrm>
          <a:prstGeom prst="flowChartConnector">
            <a:avLst/>
          </a:prstGeom>
          <a:solidFill>
            <a:srgbClr val="CCFFFF"/>
          </a:solidFill>
          <a:ln w="9525">
            <a:solidFill>
              <a:schemeClr val="tx1"/>
            </a:solidFill>
            <a:round/>
            <a:headEnd/>
            <a:tailEnd/>
          </a:ln>
        </p:spPr>
        <p:txBody>
          <a:bodyPr wrap="none" anchor="ctr"/>
          <a:lstStyle/>
          <a:p>
            <a:r>
              <a:rPr lang="en-US" sz="3200">
                <a:solidFill>
                  <a:srgbClr val="6600CC"/>
                </a:solidFill>
              </a:rPr>
              <a:t>NỘI DUNG</a:t>
            </a:r>
          </a:p>
        </p:txBody>
      </p:sp>
      <p:sp>
        <p:nvSpPr>
          <p:cNvPr id="106499" name="AutoShape 3"/>
          <p:cNvSpPr>
            <a:spLocks noChangeArrowheads="1"/>
          </p:cNvSpPr>
          <p:nvPr/>
        </p:nvSpPr>
        <p:spPr bwMode="auto">
          <a:xfrm>
            <a:off x="0" y="1600200"/>
            <a:ext cx="9144000" cy="4876800"/>
          </a:xfrm>
          <a:prstGeom prst="wave">
            <a:avLst>
              <a:gd name="adj1" fmla="val 13005"/>
              <a:gd name="adj2" fmla="val 0"/>
            </a:avLst>
          </a:prstGeom>
          <a:solidFill>
            <a:srgbClr val="FF66FF"/>
          </a:solidFill>
          <a:ln w="9525">
            <a:solidFill>
              <a:srgbClr val="FF66FF"/>
            </a:solidFill>
            <a:round/>
            <a:headEnd/>
            <a:tailEnd/>
          </a:ln>
        </p:spPr>
        <p:txBody>
          <a:bodyPr wrap="none" anchor="ctr"/>
          <a:lstStyle/>
          <a:p>
            <a:r>
              <a:rPr lang="en-US" sz="2800">
                <a:solidFill>
                  <a:schemeClr val="bg1"/>
                </a:solidFill>
              </a:rPr>
              <a:t>     Câu chuyện ca ngợi Ma-gien-lăng và đoàn thám </a:t>
            </a:r>
          </a:p>
          <a:p>
            <a:r>
              <a:rPr lang="en-US" sz="2800">
                <a:solidFill>
                  <a:schemeClr val="bg1"/>
                </a:solidFill>
              </a:rPr>
              <a:t>hiểm đã dũng cảm vượt bao khó khăn, hi sinh, mất mát </a:t>
            </a:r>
          </a:p>
          <a:p>
            <a:r>
              <a:rPr lang="en-US" sz="2800">
                <a:solidFill>
                  <a:schemeClr val="bg1"/>
                </a:solidFill>
              </a:rPr>
              <a:t>để hoàn thành sứ mạng lịch sử: khẳng định trái đất </a:t>
            </a:r>
          </a:p>
          <a:p>
            <a:r>
              <a:rPr lang="en-US" sz="2800">
                <a:solidFill>
                  <a:schemeClr val="bg1"/>
                </a:solidFill>
              </a:rPr>
              <a:t>hình cầu, phát hiện Thái Bình Dương và những vùng </a:t>
            </a:r>
          </a:p>
          <a:p>
            <a:r>
              <a:rPr lang="en-US" sz="2800">
                <a:solidFill>
                  <a:schemeClr val="bg1"/>
                </a:solidFill>
              </a:rPr>
              <a:t>đất mới.</a:t>
            </a:r>
          </a:p>
        </p:txBody>
      </p:sp>
      <p:pic>
        <p:nvPicPr>
          <p:cNvPr id="13316" name="Picture 4" descr="Flower28"/>
          <p:cNvPicPr>
            <a:picLocks noChangeAspect="1" noChangeArrowheads="1"/>
          </p:cNvPicPr>
          <p:nvPr/>
        </p:nvPicPr>
        <p:blipFill>
          <a:blip r:embed="rId3"/>
          <a:srcRect/>
          <a:stretch>
            <a:fillRect/>
          </a:stretch>
        </p:blipFill>
        <p:spPr bwMode="auto">
          <a:xfrm rot="2596061" flipH="1">
            <a:off x="0" y="152400"/>
            <a:ext cx="914400" cy="676275"/>
          </a:xfrm>
          <a:prstGeom prst="rect">
            <a:avLst/>
          </a:prstGeom>
          <a:noFill/>
          <a:ln w="9525">
            <a:noFill/>
            <a:miter lim="800000"/>
            <a:headEnd/>
            <a:tailEnd/>
          </a:ln>
        </p:spPr>
      </p:pic>
      <p:pic>
        <p:nvPicPr>
          <p:cNvPr id="13317" name="Picture 6" descr="CS000738"/>
          <p:cNvPicPr>
            <a:picLocks noChangeAspect="1" noChangeArrowheads="1"/>
          </p:cNvPicPr>
          <p:nvPr/>
        </p:nvPicPr>
        <p:blipFill>
          <a:blip r:embed="rId4"/>
          <a:srcRect/>
          <a:stretch>
            <a:fillRect/>
          </a:stretch>
        </p:blipFill>
        <p:spPr bwMode="auto">
          <a:xfrm rot="5400000">
            <a:off x="-41275" y="41275"/>
            <a:ext cx="1606550" cy="1524000"/>
          </a:xfrm>
          <a:prstGeom prst="rect">
            <a:avLst/>
          </a:prstGeom>
          <a:noFill/>
          <a:ln w="9525">
            <a:noFill/>
            <a:miter lim="800000"/>
            <a:headEnd/>
            <a:tailEnd/>
          </a:ln>
        </p:spPr>
      </p:pic>
      <p:pic>
        <p:nvPicPr>
          <p:cNvPr id="13318" name="Picture 7" descr="Flower28"/>
          <p:cNvPicPr>
            <a:picLocks noChangeAspect="1" noChangeArrowheads="1"/>
          </p:cNvPicPr>
          <p:nvPr/>
        </p:nvPicPr>
        <p:blipFill>
          <a:blip r:embed="rId3"/>
          <a:srcRect/>
          <a:stretch>
            <a:fillRect/>
          </a:stretch>
        </p:blipFill>
        <p:spPr bwMode="auto">
          <a:xfrm rot="18326856" flipH="1">
            <a:off x="8186738" y="347662"/>
            <a:ext cx="914400" cy="676275"/>
          </a:xfrm>
          <a:prstGeom prst="rect">
            <a:avLst/>
          </a:prstGeom>
          <a:noFill/>
          <a:ln w="9525">
            <a:noFill/>
            <a:miter lim="800000"/>
            <a:headEnd/>
            <a:tailEnd/>
          </a:ln>
        </p:spPr>
      </p:pic>
      <p:pic>
        <p:nvPicPr>
          <p:cNvPr id="13319" name="Picture 8" descr="CS000738"/>
          <p:cNvPicPr>
            <a:picLocks noChangeAspect="1" noChangeArrowheads="1"/>
          </p:cNvPicPr>
          <p:nvPr/>
        </p:nvPicPr>
        <p:blipFill>
          <a:blip r:embed="rId4"/>
          <a:srcRect/>
          <a:stretch>
            <a:fillRect/>
          </a:stretch>
        </p:blipFill>
        <p:spPr bwMode="auto">
          <a:xfrm rot="10800000">
            <a:off x="7620000" y="0"/>
            <a:ext cx="1524000" cy="1828800"/>
          </a:xfrm>
          <a:prstGeom prst="rect">
            <a:avLst/>
          </a:prstGeom>
          <a:noFill/>
          <a:ln w="9525">
            <a:noFill/>
            <a:miter lim="800000"/>
            <a:headEnd/>
            <a:tailEnd/>
          </a:ln>
        </p:spPr>
      </p:pic>
      <p:pic>
        <p:nvPicPr>
          <p:cNvPr id="13320" name="Picture 9" descr="Flower28"/>
          <p:cNvPicPr>
            <a:picLocks noChangeAspect="1" noChangeArrowheads="1"/>
          </p:cNvPicPr>
          <p:nvPr/>
        </p:nvPicPr>
        <p:blipFill>
          <a:blip r:embed="rId3"/>
          <a:srcRect/>
          <a:stretch>
            <a:fillRect/>
          </a:stretch>
        </p:blipFill>
        <p:spPr bwMode="auto">
          <a:xfrm rot="2596061" flipH="1">
            <a:off x="-228600" y="6105525"/>
            <a:ext cx="914400" cy="676275"/>
          </a:xfrm>
          <a:prstGeom prst="rect">
            <a:avLst/>
          </a:prstGeom>
          <a:noFill/>
          <a:ln w="9525">
            <a:noFill/>
            <a:miter lim="800000"/>
            <a:headEnd/>
            <a:tailEnd/>
          </a:ln>
        </p:spPr>
      </p:pic>
      <p:pic>
        <p:nvPicPr>
          <p:cNvPr id="13321" name="Picture 10" descr="Flower28"/>
          <p:cNvPicPr>
            <a:picLocks noChangeAspect="1" noChangeArrowheads="1"/>
          </p:cNvPicPr>
          <p:nvPr/>
        </p:nvPicPr>
        <p:blipFill>
          <a:blip r:embed="rId3"/>
          <a:srcRect/>
          <a:stretch>
            <a:fillRect/>
          </a:stretch>
        </p:blipFill>
        <p:spPr bwMode="auto">
          <a:xfrm rot="18326856" flipH="1">
            <a:off x="8186738" y="6291262"/>
            <a:ext cx="914400" cy="6762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06498"/>
                                        </p:tgtEl>
                                        <p:attrNameLst>
                                          <p:attrName>style.visibility</p:attrName>
                                        </p:attrNameLst>
                                      </p:cBhvr>
                                      <p:to>
                                        <p:strVal val="visible"/>
                                      </p:to>
                                    </p:set>
                                    <p:anim calcmode="discrete" valueType="clr">
                                      <p:cBhvr override="childStyle">
                                        <p:cTn id="7" dur="80"/>
                                        <p:tgtEl>
                                          <p:spTgt spid="10649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06498"/>
                                        </p:tgtEl>
                                        <p:attrNameLst>
                                          <p:attrName>fillcolor</p:attrName>
                                        </p:attrNameLst>
                                      </p:cBhvr>
                                      <p:tavLst>
                                        <p:tav tm="0">
                                          <p:val>
                                            <p:clrVal>
                                              <a:schemeClr val="accent2"/>
                                            </p:clrVal>
                                          </p:val>
                                        </p:tav>
                                        <p:tav tm="50000">
                                          <p:val>
                                            <p:clrVal>
                                              <a:schemeClr val="hlink"/>
                                            </p:clrVal>
                                          </p:val>
                                        </p:tav>
                                      </p:tavLst>
                                    </p:anim>
                                    <p:set>
                                      <p:cBhvr>
                                        <p:cTn id="9" dur="80"/>
                                        <p:tgtEl>
                                          <p:spTgt spid="106498"/>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106499"/>
                                        </p:tgtEl>
                                        <p:attrNameLst>
                                          <p:attrName>style.visibility</p:attrName>
                                        </p:attrNameLst>
                                      </p:cBhvr>
                                      <p:to>
                                        <p:strVal val="visible"/>
                                      </p:to>
                                    </p:set>
                                    <p:animEffect transition="in" filter="randombar(horizontal)">
                                      <p:cBhvr>
                                        <p:cTn id="14" dur="500"/>
                                        <p:tgtEl>
                                          <p:spTgt spid="1064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animBg="1"/>
      <p:bldP spid="10649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gift 1"/>
          <p:cNvPicPr>
            <a:picLocks noChangeAspect="1" noChangeArrowheads="1" noCrop="1"/>
          </p:cNvPicPr>
          <p:nvPr/>
        </p:nvPicPr>
        <p:blipFill>
          <a:blip r:embed="rId3"/>
          <a:srcRect/>
          <a:stretch>
            <a:fillRect/>
          </a:stretch>
        </p:blipFill>
        <p:spPr bwMode="auto">
          <a:xfrm>
            <a:off x="0" y="0"/>
            <a:ext cx="9144000" cy="6910388"/>
          </a:xfrm>
          <a:prstGeom prst="rect">
            <a:avLst/>
          </a:prstGeom>
          <a:noFill/>
          <a:ln w="9525">
            <a:noFill/>
            <a:miter lim="800000"/>
            <a:headEnd/>
            <a:tailEnd/>
          </a:ln>
        </p:spPr>
      </p:pic>
      <p:pic>
        <p:nvPicPr>
          <p:cNvPr id="14339" name="Picture 4" descr="blumen-pflanzen129"/>
          <p:cNvPicPr>
            <a:picLocks noChangeAspect="1" noChangeArrowheads="1" noCrop="1"/>
          </p:cNvPicPr>
          <p:nvPr/>
        </p:nvPicPr>
        <p:blipFill>
          <a:blip r:embed="rId4"/>
          <a:srcRect/>
          <a:stretch>
            <a:fillRect/>
          </a:stretch>
        </p:blipFill>
        <p:spPr bwMode="auto">
          <a:xfrm>
            <a:off x="1600200" y="381000"/>
            <a:ext cx="2133600" cy="1600200"/>
          </a:xfrm>
          <a:prstGeom prst="rect">
            <a:avLst/>
          </a:prstGeom>
          <a:noFill/>
          <a:ln w="9525">
            <a:noFill/>
            <a:miter lim="800000"/>
            <a:headEnd/>
            <a:tailEnd/>
          </a:ln>
        </p:spPr>
      </p:pic>
      <p:pic>
        <p:nvPicPr>
          <p:cNvPr id="14340" name="Picture 5" descr="blumen-pflanzen129"/>
          <p:cNvPicPr>
            <a:picLocks noChangeAspect="1" noChangeArrowheads="1" noCrop="1"/>
          </p:cNvPicPr>
          <p:nvPr/>
        </p:nvPicPr>
        <p:blipFill>
          <a:blip r:embed="rId4"/>
          <a:srcRect/>
          <a:stretch>
            <a:fillRect/>
          </a:stretch>
        </p:blipFill>
        <p:spPr bwMode="auto">
          <a:xfrm>
            <a:off x="5181600" y="381000"/>
            <a:ext cx="2514600" cy="1600200"/>
          </a:xfrm>
          <a:prstGeom prst="rect">
            <a:avLst/>
          </a:prstGeom>
          <a:noFill/>
          <a:ln w="9525">
            <a:noFill/>
            <a:miter lim="800000"/>
            <a:headEnd/>
            <a:tailEnd/>
          </a:ln>
        </p:spPr>
      </p:pic>
      <p:pic>
        <p:nvPicPr>
          <p:cNvPr id="14341" name="Picture 7" descr="CS000738"/>
          <p:cNvPicPr>
            <a:picLocks noChangeAspect="1" noChangeArrowheads="1"/>
          </p:cNvPicPr>
          <p:nvPr/>
        </p:nvPicPr>
        <p:blipFill>
          <a:blip r:embed="rId5"/>
          <a:srcRect/>
          <a:stretch>
            <a:fillRect/>
          </a:stretch>
        </p:blipFill>
        <p:spPr bwMode="auto">
          <a:xfrm rot="5400000">
            <a:off x="149225" y="-149225"/>
            <a:ext cx="1606550" cy="1905000"/>
          </a:xfrm>
          <a:prstGeom prst="rect">
            <a:avLst/>
          </a:prstGeom>
          <a:noFill/>
          <a:ln w="9525">
            <a:noFill/>
            <a:miter lim="800000"/>
            <a:headEnd/>
            <a:tailEnd/>
          </a:ln>
        </p:spPr>
      </p:pic>
      <p:pic>
        <p:nvPicPr>
          <p:cNvPr id="14342" name="Picture 9" descr="CS000738"/>
          <p:cNvPicPr>
            <a:picLocks noChangeAspect="1" noChangeArrowheads="1"/>
          </p:cNvPicPr>
          <p:nvPr/>
        </p:nvPicPr>
        <p:blipFill>
          <a:blip r:embed="rId5"/>
          <a:srcRect/>
          <a:stretch>
            <a:fillRect/>
          </a:stretch>
        </p:blipFill>
        <p:spPr bwMode="auto">
          <a:xfrm rot="10800000">
            <a:off x="7467600" y="0"/>
            <a:ext cx="1676400" cy="2049463"/>
          </a:xfrm>
          <a:prstGeom prst="rect">
            <a:avLst/>
          </a:prstGeom>
          <a:noFill/>
          <a:ln w="9525">
            <a:noFill/>
            <a:miter lim="800000"/>
            <a:headEnd/>
            <a:tailEnd/>
          </a:ln>
        </p:spPr>
      </p:pic>
      <p:pic>
        <p:nvPicPr>
          <p:cNvPr id="14343" name="Picture 11" descr="Flower28"/>
          <p:cNvPicPr>
            <a:picLocks noChangeAspect="1" noChangeArrowheads="1"/>
          </p:cNvPicPr>
          <p:nvPr/>
        </p:nvPicPr>
        <p:blipFill>
          <a:blip r:embed="rId6"/>
          <a:srcRect/>
          <a:stretch>
            <a:fillRect/>
          </a:stretch>
        </p:blipFill>
        <p:spPr bwMode="auto">
          <a:xfrm rot="2596061" flipH="1">
            <a:off x="-152400" y="0"/>
            <a:ext cx="914400" cy="676275"/>
          </a:xfrm>
          <a:prstGeom prst="rect">
            <a:avLst/>
          </a:prstGeom>
          <a:noFill/>
          <a:ln w="9525">
            <a:noFill/>
            <a:miter lim="800000"/>
            <a:headEnd/>
            <a:tailEnd/>
          </a:ln>
        </p:spPr>
      </p:pic>
      <p:pic>
        <p:nvPicPr>
          <p:cNvPr id="14344" name="Picture 12" descr="Flower28"/>
          <p:cNvPicPr>
            <a:picLocks noChangeAspect="1" noChangeArrowheads="1"/>
          </p:cNvPicPr>
          <p:nvPr/>
        </p:nvPicPr>
        <p:blipFill>
          <a:blip r:embed="rId6"/>
          <a:srcRect/>
          <a:stretch>
            <a:fillRect/>
          </a:stretch>
        </p:blipFill>
        <p:spPr bwMode="auto">
          <a:xfrm rot="2596061" flipH="1">
            <a:off x="-228600" y="6105525"/>
            <a:ext cx="914400" cy="676275"/>
          </a:xfrm>
          <a:prstGeom prst="rect">
            <a:avLst/>
          </a:prstGeom>
          <a:noFill/>
          <a:ln w="9525">
            <a:noFill/>
            <a:miter lim="800000"/>
            <a:headEnd/>
            <a:tailEnd/>
          </a:ln>
        </p:spPr>
      </p:pic>
      <p:pic>
        <p:nvPicPr>
          <p:cNvPr id="14345" name="Picture 13" descr="Flower28"/>
          <p:cNvPicPr>
            <a:picLocks noChangeAspect="1" noChangeArrowheads="1"/>
          </p:cNvPicPr>
          <p:nvPr/>
        </p:nvPicPr>
        <p:blipFill>
          <a:blip r:embed="rId6"/>
          <a:srcRect/>
          <a:stretch>
            <a:fillRect/>
          </a:stretch>
        </p:blipFill>
        <p:spPr bwMode="auto">
          <a:xfrm rot="18326856" flipH="1">
            <a:off x="8348663" y="271462"/>
            <a:ext cx="914400" cy="676275"/>
          </a:xfrm>
          <a:prstGeom prst="rect">
            <a:avLst/>
          </a:prstGeom>
          <a:noFill/>
          <a:ln w="9525">
            <a:noFill/>
            <a:miter lim="800000"/>
            <a:headEnd/>
            <a:tailEnd/>
          </a:ln>
        </p:spPr>
      </p:pic>
      <p:pic>
        <p:nvPicPr>
          <p:cNvPr id="14346" name="Picture 14" descr="Flower28"/>
          <p:cNvPicPr>
            <a:picLocks noChangeAspect="1" noChangeArrowheads="1"/>
          </p:cNvPicPr>
          <p:nvPr/>
        </p:nvPicPr>
        <p:blipFill>
          <a:blip r:embed="rId6"/>
          <a:srcRect/>
          <a:stretch>
            <a:fillRect/>
          </a:stretch>
        </p:blipFill>
        <p:spPr bwMode="auto">
          <a:xfrm rot="18326856" flipH="1">
            <a:off x="8186738" y="6291262"/>
            <a:ext cx="914400" cy="676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AutoShape 2" descr="Stationery"/>
          <p:cNvSpPr>
            <a:spLocks noChangeArrowheads="1"/>
          </p:cNvSpPr>
          <p:nvPr/>
        </p:nvSpPr>
        <p:spPr bwMode="auto">
          <a:xfrm>
            <a:off x="152400" y="5486400"/>
            <a:ext cx="8763000" cy="1371600"/>
          </a:xfrm>
          <a:prstGeom prst="roundRect">
            <a:avLst>
              <a:gd name="adj" fmla="val 16667"/>
            </a:avLst>
          </a:prstGeom>
          <a:blipFill dpi="0" rotWithShape="1">
            <a:blip r:embed="rId3"/>
            <a:srcRect/>
            <a:tile tx="0" ty="0" sx="100000" sy="100000" flip="none" algn="tl"/>
          </a:blipFill>
          <a:ln w="57150" cmpd="thickThin">
            <a:solidFill>
              <a:srgbClr val="00FF00"/>
            </a:solidFill>
            <a:round/>
            <a:headEnd/>
            <a:tailEnd/>
          </a:ln>
        </p:spPr>
        <p:txBody>
          <a:bodyPr wrap="none" anchor="ctr"/>
          <a:lstStyle/>
          <a:p>
            <a:pPr eaLnBrk="0" hangingPunct="0"/>
            <a:endParaRPr lang="en-US"/>
          </a:p>
        </p:txBody>
      </p:sp>
      <p:sp>
        <p:nvSpPr>
          <p:cNvPr id="158723" name="WordArt 3"/>
          <p:cNvSpPr>
            <a:spLocks noChangeArrowheads="1" noChangeShapeType="1" noTextEdit="1"/>
          </p:cNvSpPr>
          <p:nvPr/>
        </p:nvSpPr>
        <p:spPr bwMode="auto">
          <a:xfrm>
            <a:off x="2743200" y="5486400"/>
            <a:ext cx="3251200" cy="533400"/>
          </a:xfrm>
          <a:prstGeom prst="rect">
            <a:avLst/>
          </a:prstGeom>
        </p:spPr>
        <p:txBody>
          <a:bodyPr wrap="none" fromWordArt="1">
            <a:prstTxWarp prst="textPlain">
              <a:avLst>
                <a:gd name="adj" fmla="val 50000"/>
              </a:avLst>
            </a:prstTxWarp>
          </a:bodyPr>
          <a:lstStyle/>
          <a:p>
            <a:r>
              <a:rPr lang="vi-VN" sz="3200" kern="10">
                <a:ln w="19050">
                  <a:solidFill>
                    <a:srgbClr val="00FF00"/>
                  </a:solidFill>
                  <a:round/>
                  <a:headEnd/>
                  <a:tailEnd/>
                </a:ln>
                <a:solidFill>
                  <a:schemeClr val="bg1"/>
                </a:solidFill>
                <a:effectLst>
                  <a:outerShdw dist="35921" dir="2700000" algn="ctr" rotWithShape="0">
                    <a:srgbClr val="990000"/>
                  </a:outerShdw>
                </a:effectLst>
                <a:latin typeface="Arial"/>
                <a:cs typeface="Arial"/>
              </a:rPr>
              <a:t>Ma-gien-lăng</a:t>
            </a:r>
            <a:endParaRPr lang="en-US" sz="3200" kern="10">
              <a:ln w="19050">
                <a:solidFill>
                  <a:srgbClr val="00FF00"/>
                </a:solidFill>
                <a:round/>
                <a:headEnd/>
                <a:tailEnd/>
              </a:ln>
              <a:solidFill>
                <a:schemeClr val="bg1"/>
              </a:solidFill>
              <a:effectLst>
                <a:outerShdw dist="35921" dir="2700000" algn="ctr" rotWithShape="0">
                  <a:srgbClr val="990000"/>
                </a:outerShdw>
              </a:effectLst>
              <a:latin typeface="Arial"/>
              <a:cs typeface="Arial"/>
            </a:endParaRPr>
          </a:p>
        </p:txBody>
      </p:sp>
      <p:sp>
        <p:nvSpPr>
          <p:cNvPr id="158725" name="WordArt 5"/>
          <p:cNvSpPr>
            <a:spLocks noChangeArrowheads="1" noChangeShapeType="1" noTextEdit="1"/>
          </p:cNvSpPr>
          <p:nvPr/>
        </p:nvSpPr>
        <p:spPr bwMode="auto">
          <a:xfrm>
            <a:off x="2590800" y="6324600"/>
            <a:ext cx="3657600" cy="390525"/>
          </a:xfrm>
          <a:prstGeom prst="rect">
            <a:avLst/>
          </a:prstGeom>
        </p:spPr>
        <p:txBody>
          <a:bodyPr wrap="none" fromWordArt="1">
            <a:prstTxWarp prst="textPlain">
              <a:avLst>
                <a:gd name="adj" fmla="val 50000"/>
              </a:avLst>
            </a:prstTxWarp>
          </a:bodyPr>
          <a:lstStyle/>
          <a:p>
            <a:r>
              <a:rPr lang="en-US" sz="2400" kern="10">
                <a:ln w="19050">
                  <a:solidFill>
                    <a:srgbClr val="00FF00"/>
                  </a:solidFill>
                  <a:round/>
                  <a:headEnd/>
                  <a:tailEnd/>
                </a:ln>
                <a:gradFill rotWithShape="1">
                  <a:gsLst>
                    <a:gs pos="0">
                      <a:srgbClr val="000000"/>
                    </a:gs>
                    <a:gs pos="20000">
                      <a:srgbClr val="0A128C"/>
                    </a:gs>
                    <a:gs pos="35001">
                      <a:srgbClr val="181CC7"/>
                    </a:gs>
                    <a:gs pos="44000">
                      <a:srgbClr val="7005D4"/>
                    </a:gs>
                    <a:gs pos="50000">
                      <a:srgbClr val="8C3D91"/>
                    </a:gs>
                    <a:gs pos="56000">
                      <a:srgbClr val="7005D4"/>
                    </a:gs>
                    <a:gs pos="64999">
                      <a:srgbClr val="181CC7"/>
                    </a:gs>
                    <a:gs pos="80000">
                      <a:srgbClr val="0A128C"/>
                    </a:gs>
                    <a:gs pos="100000">
                      <a:srgbClr val="000000"/>
                    </a:gs>
                  </a:gsLst>
                  <a:lin ang="2700000" scaled="1"/>
                </a:gradFill>
                <a:effectLst>
                  <a:outerShdw dist="35921" dir="2700000" algn="ctr" rotWithShape="0">
                    <a:srgbClr val="990000"/>
                  </a:outerShdw>
                </a:effectLst>
                <a:latin typeface="Arial"/>
                <a:cs typeface="Arial"/>
              </a:rPr>
              <a:t>(1480-1521)</a:t>
            </a:r>
          </a:p>
        </p:txBody>
      </p:sp>
      <p:pic>
        <p:nvPicPr>
          <p:cNvPr id="4101" name="Picture 6"/>
          <p:cNvPicPr>
            <a:picLocks noGrp="1" noChangeAspect="1" noChangeArrowheads="1"/>
          </p:cNvPicPr>
          <p:nvPr>
            <p:ph idx="1"/>
          </p:nvPr>
        </p:nvPicPr>
        <p:blipFill>
          <a:blip r:embed="rId4">
            <a:lum contrast="24000"/>
          </a:blip>
          <a:srcRect l="7317" r="7317" b="17503"/>
          <a:stretch>
            <a:fillRect/>
          </a:stretch>
        </p:blipFill>
        <p:spPr>
          <a:xfrm>
            <a:off x="533400" y="228600"/>
            <a:ext cx="8077200" cy="5257800"/>
          </a:xfrm>
          <a:noFill/>
          <a:ln w="57150" cap="flat">
            <a:solidFill>
              <a:srgbClr val="9900CC"/>
            </a:solidFill>
            <a:prstDash val="lgDash"/>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fade">
                                      <p:cBhvr>
                                        <p:cTn id="7" dur="1000"/>
                                        <p:tgtEl>
                                          <p:spTgt spid="158722"/>
                                        </p:tgtEl>
                                      </p:cBhvr>
                                    </p:animEffect>
                                    <p:anim calcmode="lin" valueType="num">
                                      <p:cBhvr>
                                        <p:cTn id="8" dur="1000" fill="hold"/>
                                        <p:tgtEl>
                                          <p:spTgt spid="158722"/>
                                        </p:tgtEl>
                                        <p:attrNameLst>
                                          <p:attrName>ppt_x</p:attrName>
                                        </p:attrNameLst>
                                      </p:cBhvr>
                                      <p:tavLst>
                                        <p:tav tm="0">
                                          <p:val>
                                            <p:strVal val="#ppt_x"/>
                                          </p:val>
                                        </p:tav>
                                        <p:tav tm="100000">
                                          <p:val>
                                            <p:strVal val="#ppt_x"/>
                                          </p:val>
                                        </p:tav>
                                      </p:tavLst>
                                    </p:anim>
                                    <p:anim calcmode="lin" valueType="num">
                                      <p:cBhvr>
                                        <p:cTn id="9" dur="1000" fill="hold"/>
                                        <p:tgtEl>
                                          <p:spTgt spid="158722"/>
                                        </p:tgtEl>
                                        <p:attrNameLst>
                                          <p:attrName>ppt_y</p:attrName>
                                        </p:attrNameLst>
                                      </p:cBhvr>
                                      <p:tavLst>
                                        <p:tav tm="0">
                                          <p:val>
                                            <p:strVal val="#ppt_y+.1"/>
                                          </p:val>
                                        </p:tav>
                                        <p:tav tm="100000">
                                          <p:val>
                                            <p:strVal val="#ppt_y"/>
                                          </p:val>
                                        </p:tav>
                                      </p:tavLst>
                                    </p:anim>
                                  </p:childTnLst>
                                </p:cTn>
                              </p:par>
                              <p:par>
                                <p:cTn id="10" presetID="53" presetClass="entr" presetSubtype="0" fill="hold" grpId="0" nodeType="withEffect">
                                  <p:stCondLst>
                                    <p:cond delay="0"/>
                                  </p:stCondLst>
                                  <p:childTnLst>
                                    <p:set>
                                      <p:cBhvr>
                                        <p:cTn id="11" dur="1" fill="hold">
                                          <p:stCondLst>
                                            <p:cond delay="0"/>
                                          </p:stCondLst>
                                        </p:cTn>
                                        <p:tgtEl>
                                          <p:spTgt spid="158723"/>
                                        </p:tgtEl>
                                        <p:attrNameLst>
                                          <p:attrName>style.visibility</p:attrName>
                                        </p:attrNameLst>
                                      </p:cBhvr>
                                      <p:to>
                                        <p:strVal val="visible"/>
                                      </p:to>
                                    </p:set>
                                    <p:anim calcmode="lin" valueType="num">
                                      <p:cBhvr>
                                        <p:cTn id="12" dur="2000" fill="hold"/>
                                        <p:tgtEl>
                                          <p:spTgt spid="158723"/>
                                        </p:tgtEl>
                                        <p:attrNameLst>
                                          <p:attrName>ppt_w</p:attrName>
                                        </p:attrNameLst>
                                      </p:cBhvr>
                                      <p:tavLst>
                                        <p:tav tm="0">
                                          <p:val>
                                            <p:fltVal val="0"/>
                                          </p:val>
                                        </p:tav>
                                        <p:tav tm="100000">
                                          <p:val>
                                            <p:strVal val="#ppt_w"/>
                                          </p:val>
                                        </p:tav>
                                      </p:tavLst>
                                    </p:anim>
                                    <p:anim calcmode="lin" valueType="num">
                                      <p:cBhvr>
                                        <p:cTn id="13" dur="2000" fill="hold"/>
                                        <p:tgtEl>
                                          <p:spTgt spid="158723"/>
                                        </p:tgtEl>
                                        <p:attrNameLst>
                                          <p:attrName>ppt_h</p:attrName>
                                        </p:attrNameLst>
                                      </p:cBhvr>
                                      <p:tavLst>
                                        <p:tav tm="0">
                                          <p:val>
                                            <p:fltVal val="0"/>
                                          </p:val>
                                        </p:tav>
                                        <p:tav tm="100000">
                                          <p:val>
                                            <p:strVal val="#ppt_h"/>
                                          </p:val>
                                        </p:tav>
                                      </p:tavLst>
                                    </p:anim>
                                    <p:animEffect transition="in" filter="fade">
                                      <p:cBhvr>
                                        <p:cTn id="14" dur="2000"/>
                                        <p:tgtEl>
                                          <p:spTgt spid="158723"/>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158725"/>
                                        </p:tgtEl>
                                        <p:attrNameLst>
                                          <p:attrName>style.visibility</p:attrName>
                                        </p:attrNameLst>
                                      </p:cBhvr>
                                      <p:to>
                                        <p:strVal val="visible"/>
                                      </p:to>
                                    </p:set>
                                    <p:anim calcmode="lin" valueType="num">
                                      <p:cBhvr>
                                        <p:cTn id="17" dur="2000" fill="hold"/>
                                        <p:tgtEl>
                                          <p:spTgt spid="158725"/>
                                        </p:tgtEl>
                                        <p:attrNameLst>
                                          <p:attrName>ppt_w</p:attrName>
                                        </p:attrNameLst>
                                      </p:cBhvr>
                                      <p:tavLst>
                                        <p:tav tm="0">
                                          <p:val>
                                            <p:fltVal val="0"/>
                                          </p:val>
                                        </p:tav>
                                        <p:tav tm="100000">
                                          <p:val>
                                            <p:strVal val="#ppt_w"/>
                                          </p:val>
                                        </p:tav>
                                      </p:tavLst>
                                    </p:anim>
                                    <p:anim calcmode="lin" valueType="num">
                                      <p:cBhvr>
                                        <p:cTn id="18" dur="2000" fill="hold"/>
                                        <p:tgtEl>
                                          <p:spTgt spid="158725"/>
                                        </p:tgtEl>
                                        <p:attrNameLst>
                                          <p:attrName>ppt_h</p:attrName>
                                        </p:attrNameLst>
                                      </p:cBhvr>
                                      <p:tavLst>
                                        <p:tav tm="0">
                                          <p:val>
                                            <p:fltVal val="0"/>
                                          </p:val>
                                        </p:tav>
                                        <p:tav tm="100000">
                                          <p:val>
                                            <p:strVal val="#ppt_h"/>
                                          </p:val>
                                        </p:tav>
                                      </p:tavLst>
                                    </p:anim>
                                    <p:animEffect transition="in" filter="fade">
                                      <p:cBhvr>
                                        <p:cTn id="19" dur="2000"/>
                                        <p:tgtEl>
                                          <p:spTgt spid="1587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nimBg="1"/>
      <p:bldP spid="158723" grpId="0" animBg="1"/>
      <p:bldP spid="15872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ext Box 2"/>
          <p:cNvSpPr txBox="1">
            <a:spLocks noChangeArrowheads="1"/>
          </p:cNvSpPr>
          <p:nvPr/>
        </p:nvSpPr>
        <p:spPr bwMode="auto">
          <a:xfrm>
            <a:off x="1981200" y="1219200"/>
            <a:ext cx="6019800" cy="1066800"/>
          </a:xfrm>
          <a:prstGeom prst="rect">
            <a:avLst/>
          </a:prstGeom>
          <a:noFill/>
          <a:ln w="9525">
            <a:noFill/>
            <a:miter lim="800000"/>
            <a:headEnd/>
            <a:tailEnd/>
          </a:ln>
        </p:spPr>
        <p:txBody>
          <a:bodyPr>
            <a:spAutoFit/>
          </a:bodyPr>
          <a:lstStyle/>
          <a:p>
            <a:r>
              <a:rPr lang="en-US" sz="3200" b="1">
                <a:solidFill>
                  <a:srgbClr val="FFFF00"/>
                </a:solidFill>
              </a:rPr>
              <a:t>Hơn một nghìn ngày vòng quanh trái đất</a:t>
            </a:r>
          </a:p>
        </p:txBody>
      </p:sp>
      <p:sp>
        <p:nvSpPr>
          <p:cNvPr id="104451" name="Line 3"/>
          <p:cNvSpPr>
            <a:spLocks noChangeShapeType="1"/>
          </p:cNvSpPr>
          <p:nvPr/>
        </p:nvSpPr>
        <p:spPr bwMode="auto">
          <a:xfrm>
            <a:off x="4648200" y="2362200"/>
            <a:ext cx="0" cy="4267200"/>
          </a:xfrm>
          <a:prstGeom prst="line">
            <a:avLst/>
          </a:prstGeom>
          <a:noFill/>
          <a:ln w="9525">
            <a:solidFill>
              <a:schemeClr val="tx1"/>
            </a:solidFill>
            <a:round/>
            <a:headEnd/>
            <a:tailEnd/>
          </a:ln>
        </p:spPr>
        <p:txBody>
          <a:bodyPr/>
          <a:lstStyle/>
          <a:p>
            <a:endParaRPr lang="en-US"/>
          </a:p>
        </p:txBody>
      </p:sp>
      <p:sp>
        <p:nvSpPr>
          <p:cNvPr id="104452" name="Text Box 4"/>
          <p:cNvSpPr txBox="1">
            <a:spLocks noChangeArrowheads="1"/>
          </p:cNvSpPr>
          <p:nvPr/>
        </p:nvSpPr>
        <p:spPr bwMode="auto">
          <a:xfrm>
            <a:off x="609600" y="1843088"/>
            <a:ext cx="2133600" cy="1016000"/>
          </a:xfrm>
          <a:prstGeom prst="rect">
            <a:avLst/>
          </a:prstGeom>
          <a:noFill/>
          <a:ln w="9525">
            <a:noFill/>
            <a:miter lim="800000"/>
            <a:headEnd/>
            <a:tailEnd/>
          </a:ln>
        </p:spPr>
        <p:txBody>
          <a:bodyPr>
            <a:spAutoFit/>
          </a:bodyPr>
          <a:lstStyle/>
          <a:p>
            <a:pPr eaLnBrk="0" hangingPunct="0">
              <a:spcBef>
                <a:spcPct val="50000"/>
              </a:spcBef>
            </a:pPr>
            <a:endParaRPr lang="en-US" sz="2400" u="sng"/>
          </a:p>
          <a:p>
            <a:pPr algn="l" eaLnBrk="0" hangingPunct="0">
              <a:spcBef>
                <a:spcPct val="50000"/>
              </a:spcBef>
            </a:pPr>
            <a:r>
              <a:rPr lang="en-US" sz="2400" u="sng"/>
              <a:t>Luyện đọc</a:t>
            </a:r>
          </a:p>
        </p:txBody>
      </p:sp>
      <p:sp>
        <p:nvSpPr>
          <p:cNvPr id="104453" name="Text Box 5"/>
          <p:cNvSpPr txBox="1">
            <a:spLocks noChangeArrowheads="1"/>
          </p:cNvSpPr>
          <p:nvPr/>
        </p:nvSpPr>
        <p:spPr bwMode="auto">
          <a:xfrm>
            <a:off x="4953000" y="1828800"/>
            <a:ext cx="1981200" cy="1016000"/>
          </a:xfrm>
          <a:prstGeom prst="rect">
            <a:avLst/>
          </a:prstGeom>
          <a:noFill/>
          <a:ln w="9525">
            <a:noFill/>
            <a:miter lim="800000"/>
            <a:headEnd/>
            <a:tailEnd/>
          </a:ln>
        </p:spPr>
        <p:txBody>
          <a:bodyPr>
            <a:spAutoFit/>
          </a:bodyPr>
          <a:lstStyle/>
          <a:p>
            <a:pPr algn="l" eaLnBrk="0" hangingPunct="0">
              <a:spcBef>
                <a:spcPct val="50000"/>
              </a:spcBef>
            </a:pPr>
            <a:endParaRPr lang="en-US" sz="2400" u="sng"/>
          </a:p>
          <a:p>
            <a:pPr algn="l" eaLnBrk="0" hangingPunct="0">
              <a:spcBef>
                <a:spcPct val="50000"/>
              </a:spcBef>
            </a:pPr>
            <a:r>
              <a:rPr lang="en-US" sz="2400" u="sng"/>
              <a:t>Tìm hiểu bài</a:t>
            </a:r>
          </a:p>
        </p:txBody>
      </p:sp>
      <p:sp>
        <p:nvSpPr>
          <p:cNvPr id="104458" name="Text Box 10"/>
          <p:cNvSpPr txBox="1">
            <a:spLocks noChangeArrowheads="1"/>
          </p:cNvSpPr>
          <p:nvPr/>
        </p:nvSpPr>
        <p:spPr bwMode="auto">
          <a:xfrm>
            <a:off x="0" y="2879725"/>
            <a:ext cx="1371600" cy="396875"/>
          </a:xfrm>
          <a:prstGeom prst="rect">
            <a:avLst/>
          </a:prstGeom>
          <a:noFill/>
          <a:ln w="9525">
            <a:noFill/>
            <a:miter lim="800000"/>
            <a:headEnd/>
            <a:tailEnd/>
          </a:ln>
        </p:spPr>
        <p:txBody>
          <a:bodyPr>
            <a:spAutoFit/>
          </a:bodyPr>
          <a:lstStyle/>
          <a:p>
            <a:pPr algn="l" eaLnBrk="0" hangingPunct="0">
              <a:spcBef>
                <a:spcPct val="50000"/>
              </a:spcBef>
            </a:pPr>
            <a:r>
              <a:rPr lang="en-US" sz="2000"/>
              <a:t>-Xê-vi-la, </a:t>
            </a:r>
          </a:p>
        </p:txBody>
      </p:sp>
      <p:sp>
        <p:nvSpPr>
          <p:cNvPr id="104459" name="Text Box 11"/>
          <p:cNvSpPr txBox="1">
            <a:spLocks noChangeArrowheads="1"/>
          </p:cNvSpPr>
          <p:nvPr/>
        </p:nvSpPr>
        <p:spPr bwMode="auto">
          <a:xfrm>
            <a:off x="990600" y="2895600"/>
            <a:ext cx="1752600" cy="396875"/>
          </a:xfrm>
          <a:prstGeom prst="rect">
            <a:avLst/>
          </a:prstGeom>
          <a:noFill/>
          <a:ln w="9525">
            <a:noFill/>
            <a:miter lim="800000"/>
            <a:headEnd/>
            <a:tailEnd/>
          </a:ln>
        </p:spPr>
        <p:txBody>
          <a:bodyPr>
            <a:spAutoFit/>
          </a:bodyPr>
          <a:lstStyle/>
          <a:p>
            <a:pPr algn="l" eaLnBrk="0" hangingPunct="0">
              <a:spcBef>
                <a:spcPct val="50000"/>
              </a:spcBef>
            </a:pPr>
            <a:r>
              <a:rPr lang="en-US" sz="2000"/>
              <a:t>Ma-gien-lăng,</a:t>
            </a:r>
          </a:p>
        </p:txBody>
      </p:sp>
      <p:sp>
        <p:nvSpPr>
          <p:cNvPr id="5128" name="Text Box 12"/>
          <p:cNvSpPr txBox="1">
            <a:spLocks noChangeArrowheads="1"/>
          </p:cNvSpPr>
          <p:nvPr/>
        </p:nvSpPr>
        <p:spPr bwMode="auto">
          <a:xfrm>
            <a:off x="685800" y="3505200"/>
            <a:ext cx="3581400" cy="396875"/>
          </a:xfrm>
          <a:prstGeom prst="rect">
            <a:avLst/>
          </a:prstGeom>
          <a:noFill/>
          <a:ln w="9525">
            <a:noFill/>
            <a:miter lim="800000"/>
            <a:headEnd/>
            <a:tailEnd/>
          </a:ln>
        </p:spPr>
        <p:txBody>
          <a:bodyPr>
            <a:spAutoFit/>
          </a:bodyPr>
          <a:lstStyle/>
          <a:p>
            <a:pPr algn="l" eaLnBrk="0" hangingPunct="0">
              <a:spcBef>
                <a:spcPct val="50000"/>
              </a:spcBef>
            </a:pPr>
            <a:endParaRPr lang="en-US" sz="2000" b="1" i="1">
              <a:solidFill>
                <a:srgbClr val="FFFF00"/>
              </a:solidFill>
            </a:endParaRPr>
          </a:p>
        </p:txBody>
      </p:sp>
      <p:pic>
        <p:nvPicPr>
          <p:cNvPr id="5129" name="Picture 17" descr="Flower28"/>
          <p:cNvPicPr>
            <a:picLocks noChangeAspect="1" noChangeArrowheads="1"/>
          </p:cNvPicPr>
          <p:nvPr/>
        </p:nvPicPr>
        <p:blipFill>
          <a:blip r:embed="rId2"/>
          <a:srcRect/>
          <a:stretch>
            <a:fillRect/>
          </a:stretch>
        </p:blipFill>
        <p:spPr bwMode="auto">
          <a:xfrm rot="8028340" flipH="1">
            <a:off x="-42862" y="-185738"/>
            <a:ext cx="914400" cy="676275"/>
          </a:xfrm>
          <a:prstGeom prst="rect">
            <a:avLst/>
          </a:prstGeom>
          <a:noFill/>
          <a:ln w="9525">
            <a:noFill/>
            <a:miter lim="800000"/>
            <a:headEnd/>
            <a:tailEnd/>
          </a:ln>
        </p:spPr>
      </p:pic>
      <p:pic>
        <p:nvPicPr>
          <p:cNvPr id="5130" name="Picture 18" descr="CS000738"/>
          <p:cNvPicPr>
            <a:picLocks noChangeAspect="1" noChangeArrowheads="1"/>
          </p:cNvPicPr>
          <p:nvPr/>
        </p:nvPicPr>
        <p:blipFill>
          <a:blip r:embed="rId3"/>
          <a:srcRect/>
          <a:stretch>
            <a:fillRect/>
          </a:stretch>
        </p:blipFill>
        <p:spPr bwMode="auto">
          <a:xfrm rot="5400000">
            <a:off x="-3175" y="3175"/>
            <a:ext cx="1606550" cy="1600200"/>
          </a:xfrm>
          <a:prstGeom prst="rect">
            <a:avLst/>
          </a:prstGeom>
          <a:noFill/>
          <a:ln w="9525">
            <a:noFill/>
            <a:miter lim="800000"/>
            <a:headEnd/>
            <a:tailEnd/>
          </a:ln>
        </p:spPr>
      </p:pic>
      <p:pic>
        <p:nvPicPr>
          <p:cNvPr id="5131" name="Picture 19" descr="Flower28"/>
          <p:cNvPicPr>
            <a:picLocks noChangeAspect="1" noChangeArrowheads="1"/>
          </p:cNvPicPr>
          <p:nvPr/>
        </p:nvPicPr>
        <p:blipFill>
          <a:blip r:embed="rId2"/>
          <a:srcRect/>
          <a:stretch>
            <a:fillRect/>
          </a:stretch>
        </p:blipFill>
        <p:spPr bwMode="auto">
          <a:xfrm rot="13428340" flipH="1">
            <a:off x="8359775" y="52388"/>
            <a:ext cx="1066800" cy="676275"/>
          </a:xfrm>
          <a:prstGeom prst="rect">
            <a:avLst/>
          </a:prstGeom>
          <a:noFill/>
          <a:ln w="9525">
            <a:noFill/>
            <a:miter lim="800000"/>
            <a:headEnd/>
            <a:tailEnd/>
          </a:ln>
        </p:spPr>
      </p:pic>
      <p:pic>
        <p:nvPicPr>
          <p:cNvPr id="5132" name="Picture 20" descr="CS000738"/>
          <p:cNvPicPr>
            <a:picLocks noChangeAspect="1" noChangeArrowheads="1"/>
          </p:cNvPicPr>
          <p:nvPr/>
        </p:nvPicPr>
        <p:blipFill>
          <a:blip r:embed="rId3"/>
          <a:srcRect/>
          <a:stretch>
            <a:fillRect/>
          </a:stretch>
        </p:blipFill>
        <p:spPr bwMode="auto">
          <a:xfrm rot="10800000">
            <a:off x="7620000" y="0"/>
            <a:ext cx="1524000" cy="2049463"/>
          </a:xfrm>
          <a:prstGeom prst="rect">
            <a:avLst/>
          </a:prstGeom>
          <a:noFill/>
          <a:ln w="9525">
            <a:noFill/>
            <a:miter lim="800000"/>
            <a:headEnd/>
            <a:tailEnd/>
          </a:ln>
        </p:spPr>
      </p:pic>
      <p:pic>
        <p:nvPicPr>
          <p:cNvPr id="5133" name="Picture 21" descr="Flower28"/>
          <p:cNvPicPr>
            <a:picLocks noChangeAspect="1" noChangeArrowheads="1"/>
          </p:cNvPicPr>
          <p:nvPr/>
        </p:nvPicPr>
        <p:blipFill>
          <a:blip r:embed="rId2"/>
          <a:srcRect/>
          <a:stretch>
            <a:fillRect/>
          </a:stretch>
        </p:blipFill>
        <p:spPr bwMode="auto">
          <a:xfrm rot="18326856" flipH="1">
            <a:off x="8186738" y="6062662"/>
            <a:ext cx="914400" cy="676275"/>
          </a:xfrm>
          <a:prstGeom prst="rect">
            <a:avLst/>
          </a:prstGeom>
          <a:noFill/>
          <a:ln w="9525">
            <a:noFill/>
            <a:miter lim="800000"/>
            <a:headEnd/>
            <a:tailEnd/>
          </a:ln>
        </p:spPr>
      </p:pic>
      <p:pic>
        <p:nvPicPr>
          <p:cNvPr id="5134" name="Picture 23" descr="Flower28"/>
          <p:cNvPicPr>
            <a:picLocks noChangeAspect="1" noChangeArrowheads="1"/>
          </p:cNvPicPr>
          <p:nvPr/>
        </p:nvPicPr>
        <p:blipFill>
          <a:blip r:embed="rId2"/>
          <a:srcRect/>
          <a:stretch>
            <a:fillRect/>
          </a:stretch>
        </p:blipFill>
        <p:spPr bwMode="auto">
          <a:xfrm rot="2596061" flipH="1">
            <a:off x="0" y="6019800"/>
            <a:ext cx="914400" cy="676275"/>
          </a:xfrm>
          <a:prstGeom prst="rect">
            <a:avLst/>
          </a:prstGeom>
          <a:noFill/>
          <a:ln w="9525">
            <a:noFill/>
            <a:miter lim="800000"/>
            <a:headEnd/>
            <a:tailEnd/>
          </a:ln>
        </p:spPr>
      </p:pic>
      <p:pic>
        <p:nvPicPr>
          <p:cNvPr id="5135" name="Picture 24" descr="Flower28"/>
          <p:cNvPicPr>
            <a:picLocks noChangeAspect="1" noChangeArrowheads="1"/>
          </p:cNvPicPr>
          <p:nvPr/>
        </p:nvPicPr>
        <p:blipFill>
          <a:blip r:embed="rId2"/>
          <a:srcRect/>
          <a:stretch>
            <a:fillRect/>
          </a:stretch>
        </p:blipFill>
        <p:spPr bwMode="auto">
          <a:xfrm rot="2596061" flipH="1">
            <a:off x="-228600" y="6105525"/>
            <a:ext cx="914400" cy="676275"/>
          </a:xfrm>
          <a:prstGeom prst="rect">
            <a:avLst/>
          </a:prstGeom>
          <a:noFill/>
          <a:ln w="9525">
            <a:noFill/>
            <a:miter lim="800000"/>
            <a:headEnd/>
            <a:tailEnd/>
          </a:ln>
        </p:spPr>
      </p:pic>
      <p:sp>
        <p:nvSpPr>
          <p:cNvPr id="104474" name="Rectangle 26"/>
          <p:cNvSpPr>
            <a:spLocks noChangeArrowheads="1"/>
          </p:cNvSpPr>
          <p:nvPr/>
        </p:nvSpPr>
        <p:spPr bwMode="auto">
          <a:xfrm>
            <a:off x="1447800" y="304800"/>
            <a:ext cx="6096000" cy="830263"/>
          </a:xfrm>
          <a:prstGeom prst="rect">
            <a:avLst/>
          </a:prstGeom>
          <a:noFill/>
          <a:ln w="9525">
            <a:noFill/>
            <a:miter lim="800000"/>
            <a:headEnd/>
            <a:tailEnd/>
          </a:ln>
          <a:effectLst/>
        </p:spPr>
        <p:txBody>
          <a:bodyPr>
            <a:spAutoFit/>
          </a:bodyPr>
          <a:lstStyle/>
          <a:p>
            <a:pPr>
              <a:defRPr/>
            </a:pPr>
            <a:r>
              <a:rPr lang="vi-VN" sz="2400" b="1" dirty="0">
                <a:solidFill>
                  <a:schemeClr val="tx2"/>
                </a:solidFill>
                <a:effectLst>
                  <a:outerShdw blurRad="38100" dist="38100" dir="2700000" algn="tl">
                    <a:srgbClr val="000000"/>
                  </a:outerShdw>
                </a:effectLst>
                <a:latin typeface="Arial"/>
              </a:rPr>
              <a:t/>
            </a:r>
            <a:br>
              <a:rPr lang="vi-VN" sz="2400" b="1" dirty="0">
                <a:solidFill>
                  <a:schemeClr val="tx2"/>
                </a:solidFill>
                <a:effectLst>
                  <a:outerShdw blurRad="38100" dist="38100" dir="2700000" algn="tl">
                    <a:srgbClr val="000000"/>
                  </a:outerShdw>
                </a:effectLst>
                <a:latin typeface="Arial"/>
              </a:rPr>
            </a:br>
            <a:r>
              <a:rPr lang="en-US" sz="2400" b="1" u="sng" dirty="0" err="1">
                <a:solidFill>
                  <a:srgbClr val="FFFF00"/>
                </a:solidFill>
                <a:latin typeface="Arial"/>
              </a:rPr>
              <a:t>Tập</a:t>
            </a:r>
            <a:r>
              <a:rPr lang="en-US" sz="2400" b="1" u="sng" dirty="0">
                <a:solidFill>
                  <a:srgbClr val="FFFF00"/>
                </a:solidFill>
                <a:latin typeface="Arial"/>
              </a:rPr>
              <a:t> </a:t>
            </a:r>
            <a:r>
              <a:rPr lang="en-US" sz="2400" b="1" u="sng" dirty="0" err="1">
                <a:solidFill>
                  <a:srgbClr val="FFFF00"/>
                </a:solidFill>
                <a:latin typeface="Arial"/>
              </a:rPr>
              <a:t>đọc</a:t>
            </a:r>
            <a:r>
              <a:rPr lang="en-US" sz="2400" b="1" u="sng" dirty="0">
                <a:solidFill>
                  <a:srgbClr val="FFFF00"/>
                </a:solidFill>
                <a:latin typeface="Arial"/>
              </a:rPr>
              <a:t>:</a:t>
            </a:r>
            <a:endParaRPr lang="en-US" sz="2400" b="1" dirty="0">
              <a:solidFill>
                <a:srgbClr val="FFFF00"/>
              </a:solidFill>
              <a:latin typeface="Arial"/>
            </a:endParaRPr>
          </a:p>
        </p:txBody>
      </p:sp>
      <p:sp>
        <p:nvSpPr>
          <p:cNvPr id="5137" name="Text Box 29"/>
          <p:cNvSpPr txBox="1">
            <a:spLocks noChangeArrowheads="1"/>
          </p:cNvSpPr>
          <p:nvPr/>
        </p:nvSpPr>
        <p:spPr bwMode="auto">
          <a:xfrm>
            <a:off x="5029200" y="2506663"/>
            <a:ext cx="2971800" cy="366712"/>
          </a:xfrm>
          <a:prstGeom prst="rect">
            <a:avLst/>
          </a:prstGeom>
          <a:noFill/>
          <a:ln w="9525">
            <a:noFill/>
            <a:miter lim="800000"/>
            <a:headEnd/>
            <a:tailEnd/>
          </a:ln>
        </p:spPr>
        <p:txBody>
          <a:bodyPr>
            <a:spAutoFit/>
          </a:bodyPr>
          <a:lstStyle/>
          <a:p>
            <a:pPr algn="l">
              <a:spcBef>
                <a:spcPct val="50000"/>
              </a:spcBef>
            </a:pPr>
            <a:endParaRPr lang="vi-VN"/>
          </a:p>
        </p:txBody>
      </p:sp>
      <p:sp>
        <p:nvSpPr>
          <p:cNvPr id="5138" name="Text Box 41"/>
          <p:cNvSpPr txBox="1">
            <a:spLocks noChangeArrowheads="1"/>
          </p:cNvSpPr>
          <p:nvPr/>
        </p:nvSpPr>
        <p:spPr bwMode="auto">
          <a:xfrm>
            <a:off x="7543800" y="2286000"/>
            <a:ext cx="762000" cy="366713"/>
          </a:xfrm>
          <a:prstGeom prst="rect">
            <a:avLst/>
          </a:prstGeom>
          <a:noFill/>
          <a:ln w="9525">
            <a:noFill/>
            <a:miter lim="800000"/>
            <a:headEnd/>
            <a:tailEnd/>
          </a:ln>
        </p:spPr>
        <p:txBody>
          <a:bodyPr>
            <a:spAutoFit/>
          </a:bodyPr>
          <a:lstStyle/>
          <a:p>
            <a:pPr>
              <a:spcBef>
                <a:spcPct val="50000"/>
              </a:spcBef>
            </a:pPr>
            <a:endParaRPr lang="en-US"/>
          </a:p>
        </p:txBody>
      </p:sp>
      <p:sp>
        <p:nvSpPr>
          <p:cNvPr id="5139" name="Text Box 42"/>
          <p:cNvSpPr txBox="1">
            <a:spLocks noChangeArrowheads="1"/>
          </p:cNvSpPr>
          <p:nvPr/>
        </p:nvSpPr>
        <p:spPr bwMode="auto">
          <a:xfrm>
            <a:off x="7772400" y="2133600"/>
            <a:ext cx="533400" cy="366713"/>
          </a:xfrm>
          <a:prstGeom prst="rect">
            <a:avLst/>
          </a:prstGeom>
          <a:noFill/>
          <a:ln w="9525">
            <a:noFill/>
            <a:miter lim="800000"/>
            <a:headEnd/>
            <a:tailEnd/>
          </a:ln>
        </p:spPr>
        <p:txBody>
          <a:bodyPr>
            <a:spAutoFit/>
          </a:bodyPr>
          <a:lstStyle/>
          <a:p>
            <a:pPr>
              <a:spcBef>
                <a:spcPct val="50000"/>
              </a:spcBef>
            </a:pPr>
            <a:endParaRPr lang="en-US"/>
          </a:p>
        </p:txBody>
      </p:sp>
      <p:sp>
        <p:nvSpPr>
          <p:cNvPr id="5140" name="Text Box 53"/>
          <p:cNvSpPr txBox="1">
            <a:spLocks noChangeArrowheads="1"/>
          </p:cNvSpPr>
          <p:nvPr/>
        </p:nvSpPr>
        <p:spPr bwMode="auto">
          <a:xfrm>
            <a:off x="7467600" y="1295400"/>
            <a:ext cx="990600" cy="366713"/>
          </a:xfrm>
          <a:prstGeom prst="rect">
            <a:avLst/>
          </a:prstGeom>
          <a:noFill/>
          <a:ln w="9525">
            <a:noFill/>
            <a:miter lim="800000"/>
            <a:headEnd/>
            <a:tailEnd/>
          </a:ln>
        </p:spPr>
        <p:txBody>
          <a:bodyPr>
            <a:spAutoFit/>
          </a:bodyPr>
          <a:lstStyle/>
          <a:p>
            <a:pPr>
              <a:spcBef>
                <a:spcPct val="50000"/>
              </a:spcBef>
            </a:pPr>
            <a:endParaRPr lang="en-US"/>
          </a:p>
        </p:txBody>
      </p:sp>
      <p:sp>
        <p:nvSpPr>
          <p:cNvPr id="5141" name="Text Box 57"/>
          <p:cNvSpPr txBox="1">
            <a:spLocks noChangeArrowheads="1"/>
          </p:cNvSpPr>
          <p:nvPr/>
        </p:nvSpPr>
        <p:spPr bwMode="auto">
          <a:xfrm>
            <a:off x="2743200" y="2819400"/>
            <a:ext cx="1371600" cy="366713"/>
          </a:xfrm>
          <a:prstGeom prst="rect">
            <a:avLst/>
          </a:prstGeom>
          <a:noFill/>
          <a:ln w="9525">
            <a:noFill/>
            <a:miter lim="800000"/>
            <a:headEnd/>
            <a:tailEnd/>
          </a:ln>
        </p:spPr>
        <p:txBody>
          <a:bodyPr>
            <a:spAutoFit/>
          </a:bodyPr>
          <a:lstStyle/>
          <a:p>
            <a:pPr>
              <a:spcBef>
                <a:spcPct val="50000"/>
              </a:spcBef>
            </a:pPr>
            <a:endParaRPr lang="en-US"/>
          </a:p>
        </p:txBody>
      </p:sp>
      <p:sp>
        <p:nvSpPr>
          <p:cNvPr id="104506" name="Text Box 58"/>
          <p:cNvSpPr txBox="1">
            <a:spLocks noChangeArrowheads="1"/>
          </p:cNvSpPr>
          <p:nvPr/>
        </p:nvSpPr>
        <p:spPr bwMode="auto">
          <a:xfrm>
            <a:off x="2362200" y="2895600"/>
            <a:ext cx="2209800" cy="396875"/>
          </a:xfrm>
          <a:prstGeom prst="rect">
            <a:avLst/>
          </a:prstGeom>
          <a:noFill/>
          <a:ln w="9525">
            <a:noFill/>
            <a:miter lim="800000"/>
            <a:headEnd/>
            <a:tailEnd/>
          </a:ln>
        </p:spPr>
        <p:txBody>
          <a:bodyPr>
            <a:spAutoFit/>
          </a:bodyPr>
          <a:lstStyle/>
          <a:p>
            <a:pPr algn="l">
              <a:spcBef>
                <a:spcPct val="50000"/>
              </a:spcBef>
            </a:pPr>
            <a:r>
              <a:rPr lang="en-US" sz="2000"/>
              <a:t>    mỏm cực nam,</a:t>
            </a:r>
          </a:p>
        </p:txBody>
      </p:sp>
      <p:sp>
        <p:nvSpPr>
          <p:cNvPr id="104507" name="Text Box 59"/>
          <p:cNvSpPr txBox="1">
            <a:spLocks noChangeArrowheads="1"/>
          </p:cNvSpPr>
          <p:nvPr/>
        </p:nvSpPr>
        <p:spPr bwMode="auto">
          <a:xfrm>
            <a:off x="0" y="3429000"/>
            <a:ext cx="1219200" cy="396875"/>
          </a:xfrm>
          <a:prstGeom prst="rect">
            <a:avLst/>
          </a:prstGeom>
          <a:noFill/>
          <a:ln w="9525">
            <a:noFill/>
            <a:miter lim="800000"/>
            <a:headEnd/>
            <a:tailEnd/>
          </a:ln>
        </p:spPr>
        <p:txBody>
          <a:bodyPr>
            <a:spAutoFit/>
          </a:bodyPr>
          <a:lstStyle/>
          <a:p>
            <a:pPr algn="l">
              <a:spcBef>
                <a:spcPct val="50000"/>
              </a:spcBef>
            </a:pPr>
            <a:r>
              <a:rPr lang="en-US" sz="2000"/>
              <a:t>bát ngát,</a:t>
            </a:r>
          </a:p>
        </p:txBody>
      </p:sp>
      <p:sp>
        <p:nvSpPr>
          <p:cNvPr id="104508" name="Text Box 60"/>
          <p:cNvSpPr txBox="1">
            <a:spLocks noChangeArrowheads="1"/>
          </p:cNvSpPr>
          <p:nvPr/>
        </p:nvSpPr>
        <p:spPr bwMode="auto">
          <a:xfrm>
            <a:off x="1066800" y="3429000"/>
            <a:ext cx="1295400" cy="396875"/>
          </a:xfrm>
          <a:prstGeom prst="rect">
            <a:avLst/>
          </a:prstGeom>
          <a:noFill/>
          <a:ln w="9525">
            <a:noFill/>
            <a:miter lim="800000"/>
            <a:headEnd/>
            <a:tailEnd/>
          </a:ln>
        </p:spPr>
        <p:txBody>
          <a:bodyPr>
            <a:spAutoFit/>
          </a:bodyPr>
          <a:lstStyle/>
          <a:p>
            <a:pPr algn="l">
              <a:spcBef>
                <a:spcPct val="50000"/>
              </a:spcBef>
            </a:pPr>
            <a:r>
              <a:rPr lang="en-US" sz="2000"/>
              <a:t>Ma-tan, </a:t>
            </a:r>
          </a:p>
        </p:txBody>
      </p:sp>
      <p:sp>
        <p:nvSpPr>
          <p:cNvPr id="104510" name="Text Box 62"/>
          <p:cNvSpPr txBox="1">
            <a:spLocks noChangeArrowheads="1"/>
          </p:cNvSpPr>
          <p:nvPr/>
        </p:nvSpPr>
        <p:spPr bwMode="auto">
          <a:xfrm>
            <a:off x="2057400" y="3429000"/>
            <a:ext cx="1212850" cy="396875"/>
          </a:xfrm>
          <a:prstGeom prst="rect">
            <a:avLst/>
          </a:prstGeom>
          <a:noFill/>
          <a:ln w="9525">
            <a:noFill/>
            <a:miter lim="800000"/>
            <a:headEnd/>
            <a:tailEnd/>
          </a:ln>
        </p:spPr>
        <p:txBody>
          <a:bodyPr wrap="none">
            <a:spAutoFit/>
          </a:bodyPr>
          <a:lstStyle/>
          <a:p>
            <a:r>
              <a:rPr lang="en-US" sz="2000"/>
              <a:t>sống sót,</a:t>
            </a:r>
          </a:p>
        </p:txBody>
      </p:sp>
      <p:sp>
        <p:nvSpPr>
          <p:cNvPr id="104511" name="Text Box 63"/>
          <p:cNvSpPr txBox="1">
            <a:spLocks noChangeArrowheads="1"/>
          </p:cNvSpPr>
          <p:nvPr/>
        </p:nvSpPr>
        <p:spPr bwMode="auto">
          <a:xfrm>
            <a:off x="3124200" y="3429000"/>
            <a:ext cx="1295400" cy="396875"/>
          </a:xfrm>
          <a:prstGeom prst="rect">
            <a:avLst/>
          </a:prstGeom>
          <a:noFill/>
          <a:ln w="9525">
            <a:noFill/>
            <a:miter lim="800000"/>
            <a:headEnd/>
            <a:tailEnd/>
          </a:ln>
        </p:spPr>
        <p:txBody>
          <a:bodyPr>
            <a:spAutoFit/>
          </a:bodyPr>
          <a:lstStyle/>
          <a:p>
            <a:pPr>
              <a:spcBef>
                <a:spcPct val="50000"/>
              </a:spcBef>
            </a:pPr>
            <a:r>
              <a:rPr lang="en-US" sz="2000"/>
              <a:t>sứ mạng</a:t>
            </a:r>
          </a:p>
        </p:txBody>
      </p:sp>
      <p:sp>
        <p:nvSpPr>
          <p:cNvPr id="104512" name="Text Box 64"/>
          <p:cNvSpPr txBox="1">
            <a:spLocks noChangeArrowheads="1"/>
          </p:cNvSpPr>
          <p:nvPr/>
        </p:nvSpPr>
        <p:spPr bwMode="auto">
          <a:xfrm>
            <a:off x="4800600" y="2895600"/>
            <a:ext cx="1447800" cy="396875"/>
          </a:xfrm>
          <a:prstGeom prst="rect">
            <a:avLst/>
          </a:prstGeom>
          <a:noFill/>
          <a:ln w="9525">
            <a:noFill/>
            <a:miter lim="800000"/>
            <a:headEnd/>
            <a:tailEnd/>
          </a:ln>
        </p:spPr>
        <p:txBody>
          <a:bodyPr>
            <a:spAutoFit/>
          </a:bodyPr>
          <a:lstStyle/>
          <a:p>
            <a:pPr algn="l">
              <a:spcBef>
                <a:spcPct val="50000"/>
              </a:spcBef>
            </a:pPr>
            <a:r>
              <a:rPr lang="en-US" sz="2000"/>
              <a:t>-Ma-tan</a:t>
            </a:r>
          </a:p>
        </p:txBody>
      </p:sp>
      <p:sp>
        <p:nvSpPr>
          <p:cNvPr id="104514" name="Text Box 66"/>
          <p:cNvSpPr txBox="1">
            <a:spLocks noChangeArrowheads="1"/>
          </p:cNvSpPr>
          <p:nvPr/>
        </p:nvSpPr>
        <p:spPr bwMode="auto">
          <a:xfrm>
            <a:off x="4800600" y="3352800"/>
            <a:ext cx="1524000" cy="396875"/>
          </a:xfrm>
          <a:prstGeom prst="rect">
            <a:avLst/>
          </a:prstGeom>
          <a:noFill/>
          <a:ln w="9525">
            <a:noFill/>
            <a:miter lim="800000"/>
            <a:headEnd/>
            <a:tailEnd/>
          </a:ln>
        </p:spPr>
        <p:txBody>
          <a:bodyPr>
            <a:spAutoFit/>
          </a:bodyPr>
          <a:lstStyle/>
          <a:p>
            <a:pPr algn="l">
              <a:spcBef>
                <a:spcPct val="50000"/>
              </a:spcBef>
            </a:pPr>
            <a:r>
              <a:rPr lang="en-US" sz="2000"/>
              <a:t>-Sứ mạng</a:t>
            </a:r>
          </a:p>
        </p:txBody>
      </p:sp>
      <p:sp>
        <p:nvSpPr>
          <p:cNvPr id="104515" name="Text Box 67"/>
          <p:cNvSpPr txBox="1">
            <a:spLocks noChangeArrowheads="1"/>
          </p:cNvSpPr>
          <p:nvPr/>
        </p:nvSpPr>
        <p:spPr bwMode="auto">
          <a:xfrm>
            <a:off x="0" y="3886200"/>
            <a:ext cx="4343400" cy="2682875"/>
          </a:xfrm>
          <a:prstGeom prst="rect">
            <a:avLst/>
          </a:prstGeom>
          <a:noFill/>
          <a:ln w="9525">
            <a:noFill/>
            <a:miter lim="800000"/>
            <a:headEnd/>
            <a:tailEnd/>
          </a:ln>
        </p:spPr>
        <p:txBody>
          <a:bodyPr>
            <a:spAutoFit/>
          </a:bodyPr>
          <a:lstStyle/>
          <a:p>
            <a:pPr algn="l">
              <a:spcBef>
                <a:spcPct val="50000"/>
              </a:spcBef>
            </a:pPr>
            <a:r>
              <a:rPr lang="en-US" sz="2000"/>
              <a:t>   </a:t>
            </a:r>
            <a:r>
              <a:rPr lang="en-US" sz="2000">
                <a:solidFill>
                  <a:srgbClr val="FFFF99"/>
                </a:solidFill>
              </a:rPr>
              <a:t>Vượt Đại Tây Dương, Ma-gien-lăng cho đoàn thuyền đi dọc theo bờ biển Nam Mĩ. Tới gần mỏm cực nam  thì phát hiện một eo biển dẫn tới một đại dương mênh mông. Thấy sóng yên biển lặng, Ma-gien-lăng đặt tên cho đại dương mới tìm được là </a:t>
            </a:r>
          </a:p>
          <a:p>
            <a:pPr algn="l">
              <a:spcBef>
                <a:spcPct val="50000"/>
              </a:spcBef>
            </a:pPr>
            <a:r>
              <a:rPr lang="en-US" sz="2000">
                <a:solidFill>
                  <a:srgbClr val="FFFF99"/>
                </a:solidFill>
              </a:rPr>
              <a:t>Thái Bình Dương.</a:t>
            </a:r>
          </a:p>
        </p:txBody>
      </p:sp>
      <p:sp>
        <p:nvSpPr>
          <p:cNvPr id="104516" name="Line 68"/>
          <p:cNvSpPr>
            <a:spLocks noChangeShapeType="1"/>
          </p:cNvSpPr>
          <p:nvPr/>
        </p:nvSpPr>
        <p:spPr bwMode="auto">
          <a:xfrm flipH="1">
            <a:off x="4267200" y="4495800"/>
            <a:ext cx="76200" cy="457200"/>
          </a:xfrm>
          <a:prstGeom prst="line">
            <a:avLst/>
          </a:prstGeom>
          <a:noFill/>
          <a:ln w="12700">
            <a:solidFill>
              <a:schemeClr val="tx1"/>
            </a:solidFill>
            <a:round/>
            <a:headEnd/>
            <a:tailEnd/>
          </a:ln>
        </p:spPr>
        <p:txBody>
          <a:bodyPr/>
          <a:lstStyle/>
          <a:p>
            <a:endParaRPr lang="en-US"/>
          </a:p>
        </p:txBody>
      </p:sp>
      <p:sp>
        <p:nvSpPr>
          <p:cNvPr id="104517" name="Line 69"/>
          <p:cNvSpPr>
            <a:spLocks noChangeShapeType="1"/>
          </p:cNvSpPr>
          <p:nvPr/>
        </p:nvSpPr>
        <p:spPr bwMode="auto">
          <a:xfrm>
            <a:off x="1371600" y="5410200"/>
            <a:ext cx="1219200" cy="0"/>
          </a:xfrm>
          <a:prstGeom prst="line">
            <a:avLst/>
          </a:prstGeom>
          <a:noFill/>
          <a:ln w="28575">
            <a:solidFill>
              <a:srgbClr val="FF6600"/>
            </a:solidFill>
            <a:round/>
            <a:headEnd/>
            <a:tailEnd/>
          </a:ln>
        </p:spPr>
        <p:txBody>
          <a:bodyPr/>
          <a:lstStyle/>
          <a:p>
            <a:endParaRPr lang="en-US"/>
          </a:p>
        </p:txBody>
      </p:sp>
      <p:sp>
        <p:nvSpPr>
          <p:cNvPr id="104519" name="Line 71"/>
          <p:cNvSpPr>
            <a:spLocks noChangeShapeType="1"/>
          </p:cNvSpPr>
          <p:nvPr/>
        </p:nvSpPr>
        <p:spPr bwMode="auto">
          <a:xfrm>
            <a:off x="228600" y="6553200"/>
            <a:ext cx="1752600" cy="0"/>
          </a:xfrm>
          <a:prstGeom prst="line">
            <a:avLst/>
          </a:prstGeom>
          <a:noFill/>
          <a:ln w="28575">
            <a:solidFill>
              <a:srgbClr val="FF6600"/>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04474">
                                            <p:txEl>
                                              <p:pRg st="0" end="0"/>
                                            </p:txEl>
                                          </p:spTgt>
                                        </p:tgtEl>
                                        <p:attrNameLst>
                                          <p:attrName>style.visibility</p:attrName>
                                        </p:attrNameLst>
                                      </p:cBhvr>
                                      <p:to>
                                        <p:strVal val="visible"/>
                                      </p:to>
                                    </p:set>
                                    <p:animEffect transition="in" filter="blinds(horizontal)">
                                      <p:cBhvr>
                                        <p:cTn id="7" dur="500"/>
                                        <p:tgtEl>
                                          <p:spTgt spid="10447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104450"/>
                                        </p:tgtEl>
                                        <p:attrNameLst>
                                          <p:attrName>style.visibility</p:attrName>
                                        </p:attrNameLst>
                                      </p:cBhvr>
                                      <p:to>
                                        <p:strVal val="visible"/>
                                      </p:to>
                                    </p:set>
                                    <p:anim calcmode="lin" valueType="num">
                                      <p:cBhvr>
                                        <p:cTn id="12" dur="1000" fill="hold"/>
                                        <p:tgtEl>
                                          <p:spTgt spid="104450"/>
                                        </p:tgtEl>
                                        <p:attrNameLst>
                                          <p:attrName>ppt_w</p:attrName>
                                        </p:attrNameLst>
                                      </p:cBhvr>
                                      <p:tavLst>
                                        <p:tav tm="0">
                                          <p:val>
                                            <p:strVal val="#ppt_w+.3"/>
                                          </p:val>
                                        </p:tav>
                                        <p:tav tm="100000">
                                          <p:val>
                                            <p:strVal val="#ppt_w"/>
                                          </p:val>
                                        </p:tav>
                                      </p:tavLst>
                                    </p:anim>
                                    <p:anim calcmode="lin" valueType="num">
                                      <p:cBhvr>
                                        <p:cTn id="13" dur="1000" fill="hold"/>
                                        <p:tgtEl>
                                          <p:spTgt spid="104450"/>
                                        </p:tgtEl>
                                        <p:attrNameLst>
                                          <p:attrName>ppt_h</p:attrName>
                                        </p:attrNameLst>
                                      </p:cBhvr>
                                      <p:tavLst>
                                        <p:tav tm="0">
                                          <p:val>
                                            <p:strVal val="#ppt_h"/>
                                          </p:val>
                                        </p:tav>
                                        <p:tav tm="100000">
                                          <p:val>
                                            <p:strVal val="#ppt_h"/>
                                          </p:val>
                                        </p:tav>
                                      </p:tavLst>
                                    </p:anim>
                                    <p:animEffect transition="in" filter="fade">
                                      <p:cBhvr>
                                        <p:cTn id="14" dur="1000"/>
                                        <p:tgtEl>
                                          <p:spTgt spid="10445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104452"/>
                                        </p:tgtEl>
                                        <p:attrNameLst>
                                          <p:attrName>style.visibility</p:attrName>
                                        </p:attrNameLst>
                                      </p:cBhvr>
                                      <p:to>
                                        <p:strVal val="visible"/>
                                      </p:to>
                                    </p:set>
                                    <p:animEffect transition="in" filter="blinds(horizontal)">
                                      <p:cBhvr>
                                        <p:cTn id="19" dur="500"/>
                                        <p:tgtEl>
                                          <p:spTgt spid="10445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104453"/>
                                        </p:tgtEl>
                                        <p:attrNameLst>
                                          <p:attrName>style.visibility</p:attrName>
                                        </p:attrNameLst>
                                      </p:cBhvr>
                                      <p:to>
                                        <p:strVal val="visible"/>
                                      </p:to>
                                    </p:set>
                                    <p:animEffect transition="in" filter="blinds(horizontal)">
                                      <p:cBhvr>
                                        <p:cTn id="24" dur="500"/>
                                        <p:tgtEl>
                                          <p:spTgt spid="10445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104451"/>
                                        </p:tgtEl>
                                        <p:attrNameLst>
                                          <p:attrName>style.visibility</p:attrName>
                                        </p:attrNameLst>
                                      </p:cBhvr>
                                      <p:to>
                                        <p:strVal val="visible"/>
                                      </p:to>
                                    </p:set>
                                    <p:animEffect transition="in" filter="blinds(horizontal)">
                                      <p:cBhvr>
                                        <p:cTn id="29" dur="500"/>
                                        <p:tgtEl>
                                          <p:spTgt spid="104451"/>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04458"/>
                                        </p:tgtEl>
                                        <p:attrNameLst>
                                          <p:attrName>style.visibility</p:attrName>
                                        </p:attrNameLst>
                                      </p:cBhvr>
                                      <p:to>
                                        <p:strVal val="visible"/>
                                      </p:to>
                                    </p:set>
                                    <p:animEffect transition="in" filter="blinds(horizontal)">
                                      <p:cBhvr>
                                        <p:cTn id="34" dur="500"/>
                                        <p:tgtEl>
                                          <p:spTgt spid="10445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04459"/>
                                        </p:tgtEl>
                                        <p:attrNameLst>
                                          <p:attrName>style.visibility</p:attrName>
                                        </p:attrNameLst>
                                      </p:cBhvr>
                                      <p:to>
                                        <p:strVal val="visible"/>
                                      </p:to>
                                    </p:set>
                                    <p:animEffect transition="in" filter="blinds(horizontal)">
                                      <p:cBhvr>
                                        <p:cTn id="39" dur="500"/>
                                        <p:tgtEl>
                                          <p:spTgt spid="104459"/>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104506"/>
                                        </p:tgtEl>
                                        <p:attrNameLst>
                                          <p:attrName>style.visibility</p:attrName>
                                        </p:attrNameLst>
                                      </p:cBhvr>
                                      <p:to>
                                        <p:strVal val="visible"/>
                                      </p:to>
                                    </p:set>
                                    <p:animEffect transition="in" filter="blinds(horizontal)">
                                      <p:cBhvr>
                                        <p:cTn id="44" dur="500"/>
                                        <p:tgtEl>
                                          <p:spTgt spid="104506"/>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104507"/>
                                        </p:tgtEl>
                                        <p:attrNameLst>
                                          <p:attrName>style.visibility</p:attrName>
                                        </p:attrNameLst>
                                      </p:cBhvr>
                                      <p:to>
                                        <p:strVal val="visible"/>
                                      </p:to>
                                    </p:set>
                                    <p:animEffect transition="in" filter="blinds(horizontal)">
                                      <p:cBhvr>
                                        <p:cTn id="49" dur="500"/>
                                        <p:tgtEl>
                                          <p:spTgt spid="104507"/>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104508"/>
                                        </p:tgtEl>
                                        <p:attrNameLst>
                                          <p:attrName>style.visibility</p:attrName>
                                        </p:attrNameLst>
                                      </p:cBhvr>
                                      <p:to>
                                        <p:strVal val="visible"/>
                                      </p:to>
                                    </p:set>
                                    <p:animEffect transition="in" filter="blinds(horizontal)">
                                      <p:cBhvr>
                                        <p:cTn id="54" dur="500"/>
                                        <p:tgtEl>
                                          <p:spTgt spid="104508"/>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104510"/>
                                        </p:tgtEl>
                                        <p:attrNameLst>
                                          <p:attrName>style.visibility</p:attrName>
                                        </p:attrNameLst>
                                      </p:cBhvr>
                                      <p:to>
                                        <p:strVal val="visible"/>
                                      </p:to>
                                    </p:set>
                                    <p:animEffect transition="in" filter="blinds(horizontal)">
                                      <p:cBhvr>
                                        <p:cTn id="59" dur="500"/>
                                        <p:tgtEl>
                                          <p:spTgt spid="104510"/>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104511"/>
                                        </p:tgtEl>
                                        <p:attrNameLst>
                                          <p:attrName>style.visibility</p:attrName>
                                        </p:attrNameLst>
                                      </p:cBhvr>
                                      <p:to>
                                        <p:strVal val="visible"/>
                                      </p:to>
                                    </p:set>
                                    <p:animEffect transition="in" filter="blinds(horizontal)">
                                      <p:cBhvr>
                                        <p:cTn id="64" dur="500"/>
                                        <p:tgtEl>
                                          <p:spTgt spid="104511"/>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50" presetClass="entr" presetSubtype="0" decel="100000" fill="hold" grpId="0" nodeType="clickEffect">
                                  <p:stCondLst>
                                    <p:cond delay="0"/>
                                  </p:stCondLst>
                                  <p:childTnLst>
                                    <p:set>
                                      <p:cBhvr>
                                        <p:cTn id="68" dur="1" fill="hold">
                                          <p:stCondLst>
                                            <p:cond delay="0"/>
                                          </p:stCondLst>
                                        </p:cTn>
                                        <p:tgtEl>
                                          <p:spTgt spid="104512"/>
                                        </p:tgtEl>
                                        <p:attrNameLst>
                                          <p:attrName>style.visibility</p:attrName>
                                        </p:attrNameLst>
                                      </p:cBhvr>
                                      <p:to>
                                        <p:strVal val="visible"/>
                                      </p:to>
                                    </p:set>
                                    <p:anim calcmode="lin" valueType="num">
                                      <p:cBhvr>
                                        <p:cTn id="69" dur="1000" fill="hold"/>
                                        <p:tgtEl>
                                          <p:spTgt spid="104512"/>
                                        </p:tgtEl>
                                        <p:attrNameLst>
                                          <p:attrName>ppt_w</p:attrName>
                                        </p:attrNameLst>
                                      </p:cBhvr>
                                      <p:tavLst>
                                        <p:tav tm="0">
                                          <p:val>
                                            <p:strVal val="#ppt_w+.3"/>
                                          </p:val>
                                        </p:tav>
                                        <p:tav tm="100000">
                                          <p:val>
                                            <p:strVal val="#ppt_w"/>
                                          </p:val>
                                        </p:tav>
                                      </p:tavLst>
                                    </p:anim>
                                    <p:anim calcmode="lin" valueType="num">
                                      <p:cBhvr>
                                        <p:cTn id="70" dur="1000" fill="hold"/>
                                        <p:tgtEl>
                                          <p:spTgt spid="104512"/>
                                        </p:tgtEl>
                                        <p:attrNameLst>
                                          <p:attrName>ppt_h</p:attrName>
                                        </p:attrNameLst>
                                      </p:cBhvr>
                                      <p:tavLst>
                                        <p:tav tm="0">
                                          <p:val>
                                            <p:strVal val="#ppt_h"/>
                                          </p:val>
                                        </p:tav>
                                        <p:tav tm="100000">
                                          <p:val>
                                            <p:strVal val="#ppt_h"/>
                                          </p:val>
                                        </p:tav>
                                      </p:tavLst>
                                    </p:anim>
                                    <p:animEffect transition="in" filter="fade">
                                      <p:cBhvr>
                                        <p:cTn id="71" dur="1000"/>
                                        <p:tgtEl>
                                          <p:spTgt spid="104512"/>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50" presetClass="entr" presetSubtype="0" decel="100000" fill="hold" grpId="0" nodeType="clickEffect">
                                  <p:stCondLst>
                                    <p:cond delay="0"/>
                                  </p:stCondLst>
                                  <p:childTnLst>
                                    <p:set>
                                      <p:cBhvr>
                                        <p:cTn id="75" dur="1" fill="hold">
                                          <p:stCondLst>
                                            <p:cond delay="0"/>
                                          </p:stCondLst>
                                        </p:cTn>
                                        <p:tgtEl>
                                          <p:spTgt spid="104514"/>
                                        </p:tgtEl>
                                        <p:attrNameLst>
                                          <p:attrName>style.visibility</p:attrName>
                                        </p:attrNameLst>
                                      </p:cBhvr>
                                      <p:to>
                                        <p:strVal val="visible"/>
                                      </p:to>
                                    </p:set>
                                    <p:anim calcmode="lin" valueType="num">
                                      <p:cBhvr>
                                        <p:cTn id="76" dur="1000" fill="hold"/>
                                        <p:tgtEl>
                                          <p:spTgt spid="104514"/>
                                        </p:tgtEl>
                                        <p:attrNameLst>
                                          <p:attrName>ppt_w</p:attrName>
                                        </p:attrNameLst>
                                      </p:cBhvr>
                                      <p:tavLst>
                                        <p:tav tm="0">
                                          <p:val>
                                            <p:strVal val="#ppt_w+.3"/>
                                          </p:val>
                                        </p:tav>
                                        <p:tav tm="100000">
                                          <p:val>
                                            <p:strVal val="#ppt_w"/>
                                          </p:val>
                                        </p:tav>
                                      </p:tavLst>
                                    </p:anim>
                                    <p:anim calcmode="lin" valueType="num">
                                      <p:cBhvr>
                                        <p:cTn id="77" dur="1000" fill="hold"/>
                                        <p:tgtEl>
                                          <p:spTgt spid="104514"/>
                                        </p:tgtEl>
                                        <p:attrNameLst>
                                          <p:attrName>ppt_h</p:attrName>
                                        </p:attrNameLst>
                                      </p:cBhvr>
                                      <p:tavLst>
                                        <p:tav tm="0">
                                          <p:val>
                                            <p:strVal val="#ppt_h"/>
                                          </p:val>
                                        </p:tav>
                                        <p:tav tm="100000">
                                          <p:val>
                                            <p:strVal val="#ppt_h"/>
                                          </p:val>
                                        </p:tav>
                                      </p:tavLst>
                                    </p:anim>
                                    <p:animEffect transition="in" filter="fade">
                                      <p:cBhvr>
                                        <p:cTn id="78" dur="1000"/>
                                        <p:tgtEl>
                                          <p:spTgt spid="104514"/>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104515"/>
                                        </p:tgtEl>
                                        <p:attrNameLst>
                                          <p:attrName>style.visibility</p:attrName>
                                        </p:attrNameLst>
                                      </p:cBhvr>
                                      <p:to>
                                        <p:strVal val="visible"/>
                                      </p:to>
                                    </p:set>
                                    <p:animEffect transition="in" filter="blinds(horizontal)">
                                      <p:cBhvr>
                                        <p:cTn id="83" dur="500"/>
                                        <p:tgtEl>
                                          <p:spTgt spid="104515"/>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104516"/>
                                        </p:tgtEl>
                                        <p:attrNameLst>
                                          <p:attrName>style.visibility</p:attrName>
                                        </p:attrNameLst>
                                      </p:cBhvr>
                                      <p:to>
                                        <p:strVal val="visible"/>
                                      </p:to>
                                    </p:set>
                                    <p:animEffect transition="in" filter="blinds(horizontal)">
                                      <p:cBhvr>
                                        <p:cTn id="88" dur="500"/>
                                        <p:tgtEl>
                                          <p:spTgt spid="104516"/>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104517"/>
                                        </p:tgtEl>
                                        <p:attrNameLst>
                                          <p:attrName>style.visibility</p:attrName>
                                        </p:attrNameLst>
                                      </p:cBhvr>
                                      <p:to>
                                        <p:strVal val="visible"/>
                                      </p:to>
                                    </p:set>
                                    <p:animEffect transition="in" filter="blinds(horizontal)">
                                      <p:cBhvr>
                                        <p:cTn id="93" dur="500"/>
                                        <p:tgtEl>
                                          <p:spTgt spid="104517"/>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104519"/>
                                        </p:tgtEl>
                                        <p:attrNameLst>
                                          <p:attrName>style.visibility</p:attrName>
                                        </p:attrNameLst>
                                      </p:cBhvr>
                                      <p:to>
                                        <p:strVal val="visible"/>
                                      </p:to>
                                    </p:set>
                                    <p:animEffect transition="in" filter="blinds(horizontal)">
                                      <p:cBhvr>
                                        <p:cTn id="98" dur="500"/>
                                        <p:tgtEl>
                                          <p:spTgt spid="1045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0" grpId="0"/>
      <p:bldP spid="104451" grpId="0" animBg="1"/>
      <p:bldP spid="104452" grpId="0"/>
      <p:bldP spid="104453" grpId="0"/>
      <p:bldP spid="104458" grpId="0"/>
      <p:bldP spid="104459" grpId="0"/>
      <p:bldP spid="104506" grpId="0"/>
      <p:bldP spid="104507" grpId="0"/>
      <p:bldP spid="104508" grpId="0"/>
      <p:bldP spid="104510" grpId="0"/>
      <p:bldP spid="104511" grpId="0"/>
      <p:bldP spid="104512" grpId="0"/>
      <p:bldP spid="104514" grpId="0"/>
      <p:bldP spid="104515" grpId="0"/>
      <p:bldP spid="104516" grpId="0" animBg="1"/>
      <p:bldP spid="104517" grpId="0" animBg="1"/>
      <p:bldP spid="1045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7" name="AutoShape 9"/>
          <p:cNvSpPr>
            <a:spLocks noChangeArrowheads="1"/>
          </p:cNvSpPr>
          <p:nvPr/>
        </p:nvSpPr>
        <p:spPr bwMode="auto">
          <a:xfrm>
            <a:off x="914400" y="0"/>
            <a:ext cx="3733800" cy="1600200"/>
          </a:xfrm>
          <a:prstGeom prst="rightArrow">
            <a:avLst>
              <a:gd name="adj1" fmla="val 50000"/>
              <a:gd name="adj2" fmla="val 58333"/>
            </a:avLst>
          </a:prstGeom>
          <a:solidFill>
            <a:schemeClr val="accent1"/>
          </a:solidFill>
          <a:ln w="9525">
            <a:solidFill>
              <a:schemeClr val="tx1"/>
            </a:solidFill>
            <a:miter lim="800000"/>
            <a:headEnd/>
            <a:tailEnd/>
          </a:ln>
        </p:spPr>
        <p:txBody>
          <a:bodyPr wrap="none" anchor="ctr"/>
          <a:lstStyle/>
          <a:p>
            <a:r>
              <a:rPr lang="en-US" sz="2800" b="1">
                <a:solidFill>
                  <a:srgbClr val="FF0066"/>
                </a:solidFill>
              </a:rPr>
              <a:t>TÌM HIỂU BÀI</a:t>
            </a:r>
          </a:p>
        </p:txBody>
      </p:sp>
      <p:sp>
        <p:nvSpPr>
          <p:cNvPr id="12298" name="AutoShape 10"/>
          <p:cNvSpPr>
            <a:spLocks noChangeArrowheads="1"/>
          </p:cNvSpPr>
          <p:nvPr/>
        </p:nvSpPr>
        <p:spPr bwMode="auto">
          <a:xfrm>
            <a:off x="3657600" y="838200"/>
            <a:ext cx="5105400" cy="2133600"/>
          </a:xfrm>
          <a:prstGeom prst="cloudCallout">
            <a:avLst>
              <a:gd name="adj1" fmla="val -62097"/>
              <a:gd name="adj2" fmla="val 48287"/>
            </a:avLst>
          </a:prstGeom>
          <a:solidFill>
            <a:srgbClr val="FF66FF"/>
          </a:solidFill>
          <a:ln w="9525">
            <a:solidFill>
              <a:srgbClr val="3366CC"/>
            </a:solidFill>
            <a:round/>
            <a:headEnd/>
            <a:tailEnd/>
          </a:ln>
        </p:spPr>
        <p:txBody>
          <a:bodyPr/>
          <a:lstStyle/>
          <a:p>
            <a:r>
              <a:rPr lang="en-US" sz="2400"/>
              <a:t>Ma-gien-lăng thực hiện cuộc thám hiểm với mục đích gì ?</a:t>
            </a:r>
          </a:p>
        </p:txBody>
      </p:sp>
      <p:sp>
        <p:nvSpPr>
          <p:cNvPr id="12299" name="AutoShape 11"/>
          <p:cNvSpPr>
            <a:spLocks noChangeArrowheads="1"/>
          </p:cNvSpPr>
          <p:nvPr/>
        </p:nvSpPr>
        <p:spPr bwMode="auto">
          <a:xfrm>
            <a:off x="762000" y="3429000"/>
            <a:ext cx="8153400" cy="2057400"/>
          </a:xfrm>
          <a:prstGeom prst="flowChartProcess">
            <a:avLst/>
          </a:prstGeom>
          <a:solidFill>
            <a:srgbClr val="CCFF66"/>
          </a:solidFill>
          <a:ln w="9525">
            <a:solidFill>
              <a:schemeClr val="tx1"/>
            </a:solidFill>
            <a:miter lim="800000"/>
            <a:headEnd/>
            <a:tailEnd/>
          </a:ln>
        </p:spPr>
        <p:txBody>
          <a:bodyPr wrap="none" anchor="ctr"/>
          <a:lstStyle/>
          <a:p>
            <a:pPr algn="l"/>
            <a:r>
              <a:rPr lang="en-US" sz="2400" i="1">
                <a:solidFill>
                  <a:schemeClr val="bg1"/>
                </a:solidFill>
              </a:rPr>
              <a:t>Cuộc thám hiểm của Ma-gien-lăng có nhiệm vụ khám </a:t>
            </a:r>
          </a:p>
          <a:p>
            <a:pPr algn="l"/>
            <a:r>
              <a:rPr lang="en-US" sz="2400" i="1">
                <a:solidFill>
                  <a:schemeClr val="bg1"/>
                </a:solidFill>
              </a:rPr>
              <a:t>phá những con đường trên biển dẫn đến những vùng</a:t>
            </a:r>
          </a:p>
          <a:p>
            <a:pPr algn="l"/>
            <a:r>
              <a:rPr lang="en-US" sz="2400" i="1">
                <a:solidFill>
                  <a:schemeClr val="bg1"/>
                </a:solidFill>
              </a:rPr>
              <a:t>đất mới.</a:t>
            </a:r>
          </a:p>
        </p:txBody>
      </p:sp>
      <p:pic>
        <p:nvPicPr>
          <p:cNvPr id="6149" name="Picture 13" descr="CS000738"/>
          <p:cNvPicPr>
            <a:picLocks noChangeAspect="1" noChangeArrowheads="1"/>
          </p:cNvPicPr>
          <p:nvPr/>
        </p:nvPicPr>
        <p:blipFill>
          <a:blip r:embed="rId3"/>
          <a:srcRect/>
          <a:stretch>
            <a:fillRect/>
          </a:stretch>
        </p:blipFill>
        <p:spPr bwMode="auto">
          <a:xfrm rot="10800000">
            <a:off x="7467600" y="0"/>
            <a:ext cx="1676400" cy="2049463"/>
          </a:xfrm>
          <a:prstGeom prst="rect">
            <a:avLst/>
          </a:prstGeom>
          <a:noFill/>
          <a:ln w="9525">
            <a:noFill/>
            <a:miter lim="800000"/>
            <a:headEnd/>
            <a:tailEnd/>
          </a:ln>
        </p:spPr>
      </p:pic>
      <p:pic>
        <p:nvPicPr>
          <p:cNvPr id="6150" name="Picture 15" descr="CS000738"/>
          <p:cNvPicPr>
            <a:picLocks noChangeAspect="1" noChangeArrowheads="1"/>
          </p:cNvPicPr>
          <p:nvPr>
            <p:ph type="title"/>
          </p:nvPr>
        </p:nvPicPr>
        <p:blipFill>
          <a:blip r:embed="rId3"/>
          <a:srcRect/>
          <a:stretch>
            <a:fillRect/>
          </a:stretch>
        </p:blipFill>
        <p:spPr>
          <a:xfrm rot="5400000">
            <a:off x="0" y="0"/>
            <a:ext cx="1676400" cy="1676400"/>
          </a:xfrm>
          <a:noFill/>
        </p:spPr>
      </p:pic>
      <p:pic>
        <p:nvPicPr>
          <p:cNvPr id="6151" name="Picture 16" descr="Flower28"/>
          <p:cNvPicPr>
            <a:picLocks noChangeAspect="1" noChangeArrowheads="1"/>
          </p:cNvPicPr>
          <p:nvPr/>
        </p:nvPicPr>
        <p:blipFill>
          <a:blip r:embed="rId4"/>
          <a:srcRect/>
          <a:stretch>
            <a:fillRect/>
          </a:stretch>
        </p:blipFill>
        <p:spPr bwMode="auto">
          <a:xfrm rot="2596061" flipH="1">
            <a:off x="-228600" y="6105525"/>
            <a:ext cx="914400" cy="676275"/>
          </a:xfrm>
          <a:prstGeom prst="rect">
            <a:avLst/>
          </a:prstGeom>
          <a:noFill/>
          <a:ln w="9525">
            <a:noFill/>
            <a:miter lim="800000"/>
            <a:headEnd/>
            <a:tailEnd/>
          </a:ln>
        </p:spPr>
      </p:pic>
      <p:pic>
        <p:nvPicPr>
          <p:cNvPr id="6152" name="Picture 17" descr="Flower28"/>
          <p:cNvPicPr>
            <a:picLocks noChangeAspect="1" noChangeArrowheads="1"/>
          </p:cNvPicPr>
          <p:nvPr/>
        </p:nvPicPr>
        <p:blipFill>
          <a:blip r:embed="rId4"/>
          <a:srcRect/>
          <a:stretch>
            <a:fillRect/>
          </a:stretch>
        </p:blipFill>
        <p:spPr bwMode="auto">
          <a:xfrm rot="18326856" flipH="1">
            <a:off x="8186738" y="6291262"/>
            <a:ext cx="914400" cy="676275"/>
          </a:xfrm>
          <a:prstGeom prst="rect">
            <a:avLst/>
          </a:prstGeom>
          <a:noFill/>
          <a:ln w="9525">
            <a:noFill/>
            <a:miter lim="800000"/>
            <a:headEnd/>
            <a:tailEnd/>
          </a:ln>
        </p:spPr>
      </p:pic>
      <p:pic>
        <p:nvPicPr>
          <p:cNvPr id="6153" name="Picture 18" descr="Flower28"/>
          <p:cNvPicPr>
            <a:picLocks noChangeAspect="1" noChangeArrowheads="1"/>
          </p:cNvPicPr>
          <p:nvPr/>
        </p:nvPicPr>
        <p:blipFill>
          <a:blip r:embed="rId4"/>
          <a:srcRect/>
          <a:stretch>
            <a:fillRect/>
          </a:stretch>
        </p:blipFill>
        <p:spPr bwMode="auto">
          <a:xfrm rot="2596061" flipH="1">
            <a:off x="-152400" y="0"/>
            <a:ext cx="914400" cy="676275"/>
          </a:xfrm>
          <a:prstGeom prst="rect">
            <a:avLst/>
          </a:prstGeom>
          <a:noFill/>
          <a:ln w="9525">
            <a:noFill/>
            <a:miter lim="800000"/>
            <a:headEnd/>
            <a:tailEnd/>
          </a:ln>
        </p:spPr>
      </p:pic>
      <p:pic>
        <p:nvPicPr>
          <p:cNvPr id="6154" name="Picture 19" descr="Flower28"/>
          <p:cNvPicPr>
            <a:picLocks noChangeAspect="1" noChangeArrowheads="1"/>
          </p:cNvPicPr>
          <p:nvPr/>
        </p:nvPicPr>
        <p:blipFill>
          <a:blip r:embed="rId4"/>
          <a:srcRect/>
          <a:stretch>
            <a:fillRect/>
          </a:stretch>
        </p:blipFill>
        <p:spPr bwMode="auto">
          <a:xfrm rot="18326856" flipH="1">
            <a:off x="8186738" y="271462"/>
            <a:ext cx="914400" cy="676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2297"/>
                                        </p:tgtEl>
                                        <p:attrNameLst>
                                          <p:attrName>style.visibility</p:attrName>
                                        </p:attrNameLst>
                                      </p:cBhvr>
                                      <p:to>
                                        <p:strVal val="visible"/>
                                      </p:to>
                                    </p:set>
                                    <p:anim calcmode="discrete" valueType="clr">
                                      <p:cBhvr override="childStyle">
                                        <p:cTn id="7" dur="80"/>
                                        <p:tgtEl>
                                          <p:spTgt spid="1229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2297"/>
                                        </p:tgtEl>
                                        <p:attrNameLst>
                                          <p:attrName>fillcolor</p:attrName>
                                        </p:attrNameLst>
                                      </p:cBhvr>
                                      <p:tavLst>
                                        <p:tav tm="0">
                                          <p:val>
                                            <p:clrVal>
                                              <a:schemeClr val="accent2"/>
                                            </p:clrVal>
                                          </p:val>
                                        </p:tav>
                                        <p:tav tm="50000">
                                          <p:val>
                                            <p:clrVal>
                                              <a:schemeClr val="hlink"/>
                                            </p:clrVal>
                                          </p:val>
                                        </p:tav>
                                      </p:tavLst>
                                    </p:anim>
                                    <p:set>
                                      <p:cBhvr>
                                        <p:cTn id="9" dur="80"/>
                                        <p:tgtEl>
                                          <p:spTgt spid="12297"/>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12298"/>
                                        </p:tgtEl>
                                        <p:attrNameLst>
                                          <p:attrName>style.visibility</p:attrName>
                                        </p:attrNameLst>
                                      </p:cBhvr>
                                      <p:to>
                                        <p:strVal val="visible"/>
                                      </p:to>
                                    </p:set>
                                    <p:animEffect transition="in" filter="strips(downLeft)">
                                      <p:cBhvr>
                                        <p:cTn id="14" dur="2000"/>
                                        <p:tgtEl>
                                          <p:spTgt spid="1229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3" presetClass="entr" presetSubtype="16" fill="hold" grpId="0" nodeType="clickEffect">
                                  <p:stCondLst>
                                    <p:cond delay="0"/>
                                  </p:stCondLst>
                                  <p:childTnLst>
                                    <p:set>
                                      <p:cBhvr>
                                        <p:cTn id="18" dur="1" fill="hold">
                                          <p:stCondLst>
                                            <p:cond delay="0"/>
                                          </p:stCondLst>
                                        </p:cTn>
                                        <p:tgtEl>
                                          <p:spTgt spid="12299"/>
                                        </p:tgtEl>
                                        <p:attrNameLst>
                                          <p:attrName>style.visibility</p:attrName>
                                        </p:attrNameLst>
                                      </p:cBhvr>
                                      <p:to>
                                        <p:strVal val="visible"/>
                                      </p:to>
                                    </p:set>
                                    <p:animEffect transition="in" filter="plus(in)">
                                      <p:cBhvr>
                                        <p:cTn id="19" dur="2000"/>
                                        <p:tgtEl>
                                          <p:spTgt spid="12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7" grpId="0" animBg="1"/>
      <p:bldP spid="12298" grpId="0" animBg="1"/>
      <p:bldP spid="1229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20" name="AutoShape 8"/>
          <p:cNvSpPr>
            <a:spLocks noChangeArrowheads="1"/>
          </p:cNvSpPr>
          <p:nvPr/>
        </p:nvSpPr>
        <p:spPr bwMode="auto">
          <a:xfrm>
            <a:off x="1524000" y="381000"/>
            <a:ext cx="6477000" cy="1752600"/>
          </a:xfrm>
          <a:prstGeom prst="cloudCallout">
            <a:avLst>
              <a:gd name="adj1" fmla="val -55171"/>
              <a:gd name="adj2" fmla="val 68296"/>
            </a:avLst>
          </a:prstGeom>
          <a:solidFill>
            <a:schemeClr val="accent1"/>
          </a:solidFill>
          <a:ln w="9525">
            <a:solidFill>
              <a:schemeClr val="tx1"/>
            </a:solidFill>
            <a:round/>
            <a:headEnd/>
            <a:tailEnd/>
          </a:ln>
        </p:spPr>
        <p:txBody>
          <a:bodyPr/>
          <a:lstStyle/>
          <a:p>
            <a:r>
              <a:rPr lang="en-US" sz="2400"/>
              <a:t>Đoàn thám hiểm đã gặp những khó khăn gì dọc đường?</a:t>
            </a:r>
          </a:p>
        </p:txBody>
      </p:sp>
      <p:sp>
        <p:nvSpPr>
          <p:cNvPr id="13321" name="AutoShape 9"/>
          <p:cNvSpPr>
            <a:spLocks noChangeArrowheads="1"/>
          </p:cNvSpPr>
          <p:nvPr/>
        </p:nvSpPr>
        <p:spPr bwMode="auto">
          <a:xfrm>
            <a:off x="228600" y="2971800"/>
            <a:ext cx="8763000" cy="1828800"/>
          </a:xfrm>
          <a:prstGeom prst="flowChartAlternateProcess">
            <a:avLst/>
          </a:prstGeom>
          <a:solidFill>
            <a:srgbClr val="99CCFF"/>
          </a:solidFill>
          <a:ln w="9525">
            <a:solidFill>
              <a:schemeClr val="hlink"/>
            </a:solidFill>
            <a:miter lim="800000"/>
            <a:headEnd/>
            <a:tailEnd/>
          </a:ln>
        </p:spPr>
        <p:txBody>
          <a:bodyPr wrap="none" anchor="ctr"/>
          <a:lstStyle/>
          <a:p>
            <a:pPr algn="l"/>
            <a:r>
              <a:rPr lang="en-US" sz="2400" i="1">
                <a:solidFill>
                  <a:schemeClr val="bg1"/>
                </a:solidFill>
              </a:rPr>
              <a:t>Cạn thức ăn, hết nước ngọt, thủy thủ phải uống nước tiểu, </a:t>
            </a:r>
          </a:p>
          <a:p>
            <a:pPr algn="l"/>
            <a:r>
              <a:rPr lang="en-US" sz="2400" i="1">
                <a:solidFill>
                  <a:schemeClr val="bg1"/>
                </a:solidFill>
              </a:rPr>
              <a:t>ninh nhừ giày và thắt lưng da để ăn. Mỗi ngày có vài ba </a:t>
            </a:r>
          </a:p>
          <a:p>
            <a:pPr algn="l"/>
            <a:r>
              <a:rPr lang="en-US" sz="2400" i="1">
                <a:solidFill>
                  <a:schemeClr val="bg1"/>
                </a:solidFill>
              </a:rPr>
              <a:t>người chết phải ném xác xuống biển. Phải giao tranh với </a:t>
            </a:r>
          </a:p>
          <a:p>
            <a:pPr algn="l"/>
            <a:r>
              <a:rPr lang="en-US" sz="2400" i="1">
                <a:solidFill>
                  <a:schemeClr val="bg1"/>
                </a:solidFill>
              </a:rPr>
              <a:t>thổ dân.</a:t>
            </a:r>
          </a:p>
        </p:txBody>
      </p:sp>
      <p:pic>
        <p:nvPicPr>
          <p:cNvPr id="7172" name="Picture 10" descr="Flower28"/>
          <p:cNvPicPr>
            <a:picLocks noChangeAspect="1" noChangeArrowheads="1"/>
          </p:cNvPicPr>
          <p:nvPr/>
        </p:nvPicPr>
        <p:blipFill>
          <a:blip r:embed="rId3"/>
          <a:srcRect/>
          <a:stretch>
            <a:fillRect/>
          </a:stretch>
        </p:blipFill>
        <p:spPr bwMode="auto">
          <a:xfrm rot="18326856" flipH="1">
            <a:off x="8348663" y="6215062"/>
            <a:ext cx="914400" cy="676275"/>
          </a:xfrm>
          <a:prstGeom prst="rect">
            <a:avLst/>
          </a:prstGeom>
          <a:noFill/>
          <a:ln w="9525">
            <a:noFill/>
            <a:miter lim="800000"/>
            <a:headEnd/>
            <a:tailEnd/>
          </a:ln>
        </p:spPr>
      </p:pic>
      <p:pic>
        <p:nvPicPr>
          <p:cNvPr id="7173" name="Picture 11" descr="CS000738"/>
          <p:cNvPicPr>
            <a:picLocks noChangeAspect="1" noChangeArrowheads="1"/>
          </p:cNvPicPr>
          <p:nvPr/>
        </p:nvPicPr>
        <p:blipFill>
          <a:blip r:embed="rId4"/>
          <a:srcRect/>
          <a:stretch>
            <a:fillRect/>
          </a:stretch>
        </p:blipFill>
        <p:spPr bwMode="auto">
          <a:xfrm rot="10800000">
            <a:off x="7620000" y="0"/>
            <a:ext cx="1524000" cy="2049463"/>
          </a:xfrm>
          <a:prstGeom prst="rect">
            <a:avLst/>
          </a:prstGeom>
          <a:noFill/>
          <a:ln w="9525">
            <a:noFill/>
            <a:miter lim="800000"/>
            <a:headEnd/>
            <a:tailEnd/>
          </a:ln>
        </p:spPr>
      </p:pic>
      <p:pic>
        <p:nvPicPr>
          <p:cNvPr id="7174" name="Picture 12" descr="CS000738"/>
          <p:cNvPicPr>
            <a:picLocks noChangeAspect="1" noChangeArrowheads="1"/>
          </p:cNvPicPr>
          <p:nvPr/>
        </p:nvPicPr>
        <p:blipFill>
          <a:blip r:embed="rId4"/>
          <a:srcRect/>
          <a:stretch>
            <a:fillRect/>
          </a:stretch>
        </p:blipFill>
        <p:spPr bwMode="auto">
          <a:xfrm rot="5400000">
            <a:off x="-3175" y="3175"/>
            <a:ext cx="1606550" cy="1600200"/>
          </a:xfrm>
          <a:prstGeom prst="rect">
            <a:avLst/>
          </a:prstGeom>
          <a:noFill/>
          <a:ln w="9525">
            <a:noFill/>
            <a:miter lim="800000"/>
            <a:headEnd/>
            <a:tailEnd/>
          </a:ln>
        </p:spPr>
      </p:pic>
      <p:pic>
        <p:nvPicPr>
          <p:cNvPr id="7175" name="Picture 13" descr="Flower28"/>
          <p:cNvPicPr>
            <a:picLocks noChangeAspect="1" noChangeArrowheads="1"/>
          </p:cNvPicPr>
          <p:nvPr/>
        </p:nvPicPr>
        <p:blipFill>
          <a:blip r:embed="rId3"/>
          <a:srcRect/>
          <a:stretch>
            <a:fillRect/>
          </a:stretch>
        </p:blipFill>
        <p:spPr bwMode="auto">
          <a:xfrm rot="2596061" flipH="1">
            <a:off x="-228600" y="6105525"/>
            <a:ext cx="914400" cy="676275"/>
          </a:xfrm>
          <a:prstGeom prst="rect">
            <a:avLst/>
          </a:prstGeom>
          <a:noFill/>
          <a:ln w="9525">
            <a:noFill/>
            <a:miter lim="800000"/>
            <a:headEnd/>
            <a:tailEnd/>
          </a:ln>
        </p:spPr>
      </p:pic>
      <p:pic>
        <p:nvPicPr>
          <p:cNvPr id="7176" name="Picture 14" descr="Flower28"/>
          <p:cNvPicPr>
            <a:picLocks noChangeAspect="1" noChangeArrowheads="1"/>
          </p:cNvPicPr>
          <p:nvPr/>
        </p:nvPicPr>
        <p:blipFill>
          <a:blip r:embed="rId3"/>
          <a:srcRect/>
          <a:stretch>
            <a:fillRect/>
          </a:stretch>
        </p:blipFill>
        <p:spPr bwMode="auto">
          <a:xfrm rot="2596061" flipH="1">
            <a:off x="-228600" y="0"/>
            <a:ext cx="914400" cy="676275"/>
          </a:xfrm>
          <a:prstGeom prst="rect">
            <a:avLst/>
          </a:prstGeom>
          <a:noFill/>
          <a:ln w="9525">
            <a:noFill/>
            <a:miter lim="800000"/>
            <a:headEnd/>
            <a:tailEnd/>
          </a:ln>
        </p:spPr>
      </p:pic>
      <p:pic>
        <p:nvPicPr>
          <p:cNvPr id="7177" name="Picture 16" descr="Flower28"/>
          <p:cNvPicPr>
            <a:picLocks noChangeAspect="1" noChangeArrowheads="1"/>
          </p:cNvPicPr>
          <p:nvPr/>
        </p:nvPicPr>
        <p:blipFill>
          <a:blip r:embed="rId3"/>
          <a:srcRect/>
          <a:stretch>
            <a:fillRect/>
          </a:stretch>
        </p:blipFill>
        <p:spPr bwMode="auto">
          <a:xfrm rot="18326856" flipH="1">
            <a:off x="8186738" y="271462"/>
            <a:ext cx="914400" cy="676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3320"/>
                                        </p:tgtEl>
                                        <p:attrNameLst>
                                          <p:attrName>style.visibility</p:attrName>
                                        </p:attrNameLst>
                                      </p:cBhvr>
                                      <p:to>
                                        <p:strVal val="visible"/>
                                      </p:to>
                                    </p:set>
                                    <p:animEffect transition="in" filter="strips(downLeft)">
                                      <p:cBhvr>
                                        <p:cTn id="7" dur="2000"/>
                                        <p:tgtEl>
                                          <p:spTgt spid="133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13321"/>
                                        </p:tgtEl>
                                        <p:attrNameLst>
                                          <p:attrName>style.visibility</p:attrName>
                                        </p:attrNameLst>
                                      </p:cBhvr>
                                      <p:to>
                                        <p:strVal val="visible"/>
                                      </p:to>
                                    </p:set>
                                    <p:animEffect transition="in" filter="plus(in)">
                                      <p:cBhvr>
                                        <p:cTn id="12" dur="2000"/>
                                        <p:tgtEl>
                                          <p:spTgt spid="13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0" grpId="0" animBg="1"/>
      <p:bldP spid="133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4" name="AutoShape 8"/>
          <p:cNvSpPr>
            <a:spLocks noChangeArrowheads="1"/>
          </p:cNvSpPr>
          <p:nvPr/>
        </p:nvSpPr>
        <p:spPr bwMode="auto">
          <a:xfrm>
            <a:off x="1676400" y="533400"/>
            <a:ext cx="6096000" cy="1676400"/>
          </a:xfrm>
          <a:prstGeom prst="cloudCallout">
            <a:avLst>
              <a:gd name="adj1" fmla="val -66431"/>
              <a:gd name="adj2" fmla="val 74528"/>
            </a:avLst>
          </a:prstGeom>
          <a:solidFill>
            <a:schemeClr val="accent1"/>
          </a:solidFill>
          <a:ln w="9525">
            <a:solidFill>
              <a:schemeClr val="tx1"/>
            </a:solidFill>
            <a:round/>
            <a:headEnd/>
            <a:tailEnd/>
          </a:ln>
        </p:spPr>
        <p:txBody>
          <a:bodyPr/>
          <a:lstStyle/>
          <a:p>
            <a:r>
              <a:rPr lang="en-US" sz="2400"/>
              <a:t>Đoàn thám hiểm đã thiệt hại như thế nào?</a:t>
            </a:r>
          </a:p>
        </p:txBody>
      </p:sp>
      <p:sp>
        <p:nvSpPr>
          <p:cNvPr id="14346" name="AutoShape 10"/>
          <p:cNvSpPr>
            <a:spLocks noChangeArrowheads="1"/>
          </p:cNvSpPr>
          <p:nvPr/>
        </p:nvSpPr>
        <p:spPr bwMode="auto">
          <a:xfrm>
            <a:off x="457200" y="2971800"/>
            <a:ext cx="8305800" cy="2819400"/>
          </a:xfrm>
          <a:prstGeom prst="horizontalScroll">
            <a:avLst>
              <a:gd name="adj" fmla="val 12500"/>
            </a:avLst>
          </a:prstGeom>
          <a:solidFill>
            <a:srgbClr val="CCFF66"/>
          </a:solidFill>
          <a:ln w="9525">
            <a:solidFill>
              <a:schemeClr val="tx1"/>
            </a:solidFill>
            <a:round/>
            <a:headEnd/>
            <a:tailEnd/>
          </a:ln>
        </p:spPr>
        <p:txBody>
          <a:bodyPr wrap="none" anchor="ctr"/>
          <a:lstStyle/>
          <a:p>
            <a:pPr algn="l"/>
            <a:r>
              <a:rPr lang="en-US" sz="2400">
                <a:solidFill>
                  <a:schemeClr val="bg2"/>
                </a:solidFill>
              </a:rPr>
              <a:t>Mất 4 chiếc thuyền lớn, gần hai trăm người bỏ mạng </a:t>
            </a:r>
          </a:p>
          <a:p>
            <a:pPr algn="l"/>
            <a:r>
              <a:rPr lang="en-US" sz="2400">
                <a:solidFill>
                  <a:schemeClr val="bg2"/>
                </a:solidFill>
              </a:rPr>
              <a:t>dọc đường, trong đó Ma-gien-lăng đã bỏ mình trong </a:t>
            </a:r>
          </a:p>
          <a:p>
            <a:pPr algn="l"/>
            <a:r>
              <a:rPr lang="en-US" sz="2400">
                <a:solidFill>
                  <a:schemeClr val="bg2"/>
                </a:solidFill>
              </a:rPr>
              <a:t>trận giao tranh với dân đảo Ma-tan.</a:t>
            </a:r>
          </a:p>
        </p:txBody>
      </p:sp>
      <p:pic>
        <p:nvPicPr>
          <p:cNvPr id="8196" name="Picture 11" descr="CS000738"/>
          <p:cNvPicPr>
            <a:picLocks noChangeAspect="1" noChangeArrowheads="1"/>
          </p:cNvPicPr>
          <p:nvPr/>
        </p:nvPicPr>
        <p:blipFill>
          <a:blip r:embed="rId3"/>
          <a:srcRect/>
          <a:stretch>
            <a:fillRect/>
          </a:stretch>
        </p:blipFill>
        <p:spPr bwMode="auto">
          <a:xfrm rot="5400000">
            <a:off x="149225" y="-149225"/>
            <a:ext cx="1606550" cy="1905000"/>
          </a:xfrm>
          <a:prstGeom prst="rect">
            <a:avLst/>
          </a:prstGeom>
          <a:noFill/>
          <a:ln w="9525">
            <a:noFill/>
            <a:miter lim="800000"/>
            <a:headEnd/>
            <a:tailEnd/>
          </a:ln>
        </p:spPr>
      </p:pic>
      <p:pic>
        <p:nvPicPr>
          <p:cNvPr id="8197" name="Picture 12" descr="CS000738"/>
          <p:cNvPicPr>
            <a:picLocks noChangeAspect="1" noChangeArrowheads="1"/>
          </p:cNvPicPr>
          <p:nvPr/>
        </p:nvPicPr>
        <p:blipFill>
          <a:blip r:embed="rId3"/>
          <a:srcRect/>
          <a:stretch>
            <a:fillRect/>
          </a:stretch>
        </p:blipFill>
        <p:spPr bwMode="auto">
          <a:xfrm rot="10800000">
            <a:off x="7467600" y="0"/>
            <a:ext cx="1676400" cy="2049463"/>
          </a:xfrm>
          <a:prstGeom prst="rect">
            <a:avLst/>
          </a:prstGeom>
          <a:noFill/>
          <a:ln w="9525">
            <a:noFill/>
            <a:miter lim="800000"/>
            <a:headEnd/>
            <a:tailEnd/>
          </a:ln>
        </p:spPr>
      </p:pic>
      <p:pic>
        <p:nvPicPr>
          <p:cNvPr id="8198" name="Picture 13" descr="Flower28"/>
          <p:cNvPicPr>
            <a:picLocks noChangeAspect="1" noChangeArrowheads="1"/>
          </p:cNvPicPr>
          <p:nvPr/>
        </p:nvPicPr>
        <p:blipFill>
          <a:blip r:embed="rId4"/>
          <a:srcRect/>
          <a:stretch>
            <a:fillRect/>
          </a:stretch>
        </p:blipFill>
        <p:spPr bwMode="auto">
          <a:xfrm rot="2596061" flipH="1">
            <a:off x="0" y="0"/>
            <a:ext cx="914400" cy="676275"/>
          </a:xfrm>
          <a:prstGeom prst="rect">
            <a:avLst/>
          </a:prstGeom>
          <a:noFill/>
          <a:ln w="9525">
            <a:noFill/>
            <a:miter lim="800000"/>
            <a:headEnd/>
            <a:tailEnd/>
          </a:ln>
        </p:spPr>
      </p:pic>
      <p:pic>
        <p:nvPicPr>
          <p:cNvPr id="8199" name="Picture 14" descr="Flower28"/>
          <p:cNvPicPr>
            <a:picLocks noChangeAspect="1" noChangeArrowheads="1"/>
          </p:cNvPicPr>
          <p:nvPr/>
        </p:nvPicPr>
        <p:blipFill>
          <a:blip r:embed="rId4"/>
          <a:srcRect/>
          <a:stretch>
            <a:fillRect/>
          </a:stretch>
        </p:blipFill>
        <p:spPr bwMode="auto">
          <a:xfrm rot="2596061" flipH="1">
            <a:off x="-228600" y="6105525"/>
            <a:ext cx="914400" cy="676275"/>
          </a:xfrm>
          <a:prstGeom prst="rect">
            <a:avLst/>
          </a:prstGeom>
          <a:noFill/>
          <a:ln w="9525">
            <a:noFill/>
            <a:miter lim="800000"/>
            <a:headEnd/>
            <a:tailEnd/>
          </a:ln>
        </p:spPr>
      </p:pic>
      <p:pic>
        <p:nvPicPr>
          <p:cNvPr id="8200" name="Picture 15" descr="Flower28"/>
          <p:cNvPicPr>
            <a:picLocks noChangeAspect="1" noChangeArrowheads="1"/>
          </p:cNvPicPr>
          <p:nvPr/>
        </p:nvPicPr>
        <p:blipFill>
          <a:blip r:embed="rId4"/>
          <a:srcRect/>
          <a:stretch>
            <a:fillRect/>
          </a:stretch>
        </p:blipFill>
        <p:spPr bwMode="auto">
          <a:xfrm rot="18326856" flipH="1">
            <a:off x="8348663" y="6291262"/>
            <a:ext cx="914400" cy="676275"/>
          </a:xfrm>
          <a:prstGeom prst="rect">
            <a:avLst/>
          </a:prstGeom>
          <a:noFill/>
          <a:ln w="9525">
            <a:noFill/>
            <a:miter lim="800000"/>
            <a:headEnd/>
            <a:tailEnd/>
          </a:ln>
        </p:spPr>
      </p:pic>
      <p:pic>
        <p:nvPicPr>
          <p:cNvPr id="8201" name="Picture 16" descr="Flower28"/>
          <p:cNvPicPr>
            <a:picLocks noChangeAspect="1" noChangeArrowheads="1"/>
          </p:cNvPicPr>
          <p:nvPr/>
        </p:nvPicPr>
        <p:blipFill>
          <a:blip r:embed="rId4"/>
          <a:srcRect/>
          <a:stretch>
            <a:fillRect/>
          </a:stretch>
        </p:blipFill>
        <p:spPr bwMode="auto">
          <a:xfrm rot="18326856" flipH="1">
            <a:off x="8186738" y="347662"/>
            <a:ext cx="914400" cy="676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344"/>
                                        </p:tgtEl>
                                        <p:attrNameLst>
                                          <p:attrName>style.visibility</p:attrName>
                                        </p:attrNameLst>
                                      </p:cBhvr>
                                      <p:to>
                                        <p:strVal val="visible"/>
                                      </p:to>
                                    </p:set>
                                    <p:animEffect transition="in" filter="strips(downLeft)">
                                      <p:cBhvr>
                                        <p:cTn id="7" dur="2000"/>
                                        <p:tgtEl>
                                          <p:spTgt spid="143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14346"/>
                                        </p:tgtEl>
                                        <p:attrNameLst>
                                          <p:attrName>style.visibility</p:attrName>
                                        </p:attrNameLst>
                                      </p:cBhvr>
                                      <p:to>
                                        <p:strVal val="visible"/>
                                      </p:to>
                                    </p:set>
                                    <p:animEffect transition="in" filter="plus(in)">
                                      <p:cBhvr>
                                        <p:cTn id="12" dur="2000"/>
                                        <p:tgtEl>
                                          <p:spTgt spid="143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4" grpId="0" animBg="1"/>
      <p:bldP spid="1434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AutoShape 2"/>
          <p:cNvSpPr>
            <a:spLocks noChangeArrowheads="1"/>
          </p:cNvSpPr>
          <p:nvPr/>
        </p:nvSpPr>
        <p:spPr bwMode="auto">
          <a:xfrm>
            <a:off x="1524000" y="381000"/>
            <a:ext cx="6477000" cy="1752600"/>
          </a:xfrm>
          <a:prstGeom prst="cloudCallout">
            <a:avLst>
              <a:gd name="adj1" fmla="val -55171"/>
              <a:gd name="adj2" fmla="val 68296"/>
            </a:avLst>
          </a:prstGeom>
          <a:solidFill>
            <a:schemeClr val="accent1"/>
          </a:solidFill>
          <a:ln w="9525">
            <a:solidFill>
              <a:schemeClr val="tx1"/>
            </a:solidFill>
            <a:round/>
            <a:headEnd/>
            <a:tailEnd/>
          </a:ln>
        </p:spPr>
        <p:txBody>
          <a:bodyPr/>
          <a:lstStyle/>
          <a:p>
            <a:r>
              <a:rPr lang="en-US" sz="2400"/>
              <a:t>Hạm đội của Ma-gien –lăng đã đi theo hành trình nào?</a:t>
            </a:r>
          </a:p>
        </p:txBody>
      </p:sp>
      <p:sp>
        <p:nvSpPr>
          <p:cNvPr id="160771" name="AutoShape 3"/>
          <p:cNvSpPr>
            <a:spLocks noChangeArrowheads="1"/>
          </p:cNvSpPr>
          <p:nvPr/>
        </p:nvSpPr>
        <p:spPr bwMode="auto">
          <a:xfrm>
            <a:off x="228600" y="2971800"/>
            <a:ext cx="8763000" cy="1828800"/>
          </a:xfrm>
          <a:prstGeom prst="flowChartAlternateProcess">
            <a:avLst/>
          </a:prstGeom>
          <a:solidFill>
            <a:srgbClr val="99CCFF"/>
          </a:solidFill>
          <a:ln w="9525">
            <a:solidFill>
              <a:schemeClr val="hlink"/>
            </a:solidFill>
            <a:miter lim="800000"/>
            <a:headEnd/>
            <a:tailEnd/>
          </a:ln>
        </p:spPr>
        <p:txBody>
          <a:bodyPr wrap="none" anchor="ctr"/>
          <a:lstStyle/>
          <a:p>
            <a:pPr algn="l"/>
            <a:r>
              <a:rPr lang="en-US" sz="2400" i="1">
                <a:solidFill>
                  <a:schemeClr val="bg1"/>
                </a:solidFill>
              </a:rPr>
              <a:t>Châu Âu – Đại Tây Dương – châu Mĩ – Thái Bình Dương –</a:t>
            </a:r>
          </a:p>
          <a:p>
            <a:pPr algn="l"/>
            <a:r>
              <a:rPr lang="en-US" sz="2400" i="1">
                <a:solidFill>
                  <a:schemeClr val="bg1"/>
                </a:solidFill>
              </a:rPr>
              <a:t>châu Á - Ấn Độ Dương – châu Âu.</a:t>
            </a:r>
          </a:p>
        </p:txBody>
      </p:sp>
      <p:pic>
        <p:nvPicPr>
          <p:cNvPr id="9220" name="Picture 4" descr="Flower28"/>
          <p:cNvPicPr>
            <a:picLocks noChangeAspect="1" noChangeArrowheads="1"/>
          </p:cNvPicPr>
          <p:nvPr/>
        </p:nvPicPr>
        <p:blipFill>
          <a:blip r:embed="rId3"/>
          <a:srcRect/>
          <a:stretch>
            <a:fillRect/>
          </a:stretch>
        </p:blipFill>
        <p:spPr bwMode="auto">
          <a:xfrm rot="18326856" flipH="1">
            <a:off x="8348663" y="6215062"/>
            <a:ext cx="914400" cy="676275"/>
          </a:xfrm>
          <a:prstGeom prst="rect">
            <a:avLst/>
          </a:prstGeom>
          <a:noFill/>
          <a:ln w="9525">
            <a:noFill/>
            <a:miter lim="800000"/>
            <a:headEnd/>
            <a:tailEnd/>
          </a:ln>
        </p:spPr>
      </p:pic>
      <p:pic>
        <p:nvPicPr>
          <p:cNvPr id="9221" name="Picture 5" descr="CS000738"/>
          <p:cNvPicPr>
            <a:picLocks noChangeAspect="1" noChangeArrowheads="1"/>
          </p:cNvPicPr>
          <p:nvPr/>
        </p:nvPicPr>
        <p:blipFill>
          <a:blip r:embed="rId4"/>
          <a:srcRect/>
          <a:stretch>
            <a:fillRect/>
          </a:stretch>
        </p:blipFill>
        <p:spPr bwMode="auto">
          <a:xfrm rot="10800000">
            <a:off x="7620000" y="0"/>
            <a:ext cx="1524000" cy="2049463"/>
          </a:xfrm>
          <a:prstGeom prst="rect">
            <a:avLst/>
          </a:prstGeom>
          <a:noFill/>
          <a:ln w="9525">
            <a:noFill/>
            <a:miter lim="800000"/>
            <a:headEnd/>
            <a:tailEnd/>
          </a:ln>
        </p:spPr>
      </p:pic>
      <p:pic>
        <p:nvPicPr>
          <p:cNvPr id="9222" name="Picture 6" descr="CS000738"/>
          <p:cNvPicPr>
            <a:picLocks noChangeAspect="1" noChangeArrowheads="1"/>
          </p:cNvPicPr>
          <p:nvPr/>
        </p:nvPicPr>
        <p:blipFill>
          <a:blip r:embed="rId4"/>
          <a:srcRect/>
          <a:stretch>
            <a:fillRect/>
          </a:stretch>
        </p:blipFill>
        <p:spPr bwMode="auto">
          <a:xfrm rot="5400000">
            <a:off x="-3175" y="3175"/>
            <a:ext cx="1606550" cy="1600200"/>
          </a:xfrm>
          <a:prstGeom prst="rect">
            <a:avLst/>
          </a:prstGeom>
          <a:noFill/>
          <a:ln w="9525">
            <a:noFill/>
            <a:miter lim="800000"/>
            <a:headEnd/>
            <a:tailEnd/>
          </a:ln>
        </p:spPr>
      </p:pic>
      <p:pic>
        <p:nvPicPr>
          <p:cNvPr id="9223" name="Picture 7" descr="Flower28"/>
          <p:cNvPicPr>
            <a:picLocks noChangeAspect="1" noChangeArrowheads="1"/>
          </p:cNvPicPr>
          <p:nvPr/>
        </p:nvPicPr>
        <p:blipFill>
          <a:blip r:embed="rId3"/>
          <a:srcRect/>
          <a:stretch>
            <a:fillRect/>
          </a:stretch>
        </p:blipFill>
        <p:spPr bwMode="auto">
          <a:xfrm rot="2596061" flipH="1">
            <a:off x="-228600" y="6105525"/>
            <a:ext cx="914400" cy="676275"/>
          </a:xfrm>
          <a:prstGeom prst="rect">
            <a:avLst/>
          </a:prstGeom>
          <a:noFill/>
          <a:ln w="9525">
            <a:noFill/>
            <a:miter lim="800000"/>
            <a:headEnd/>
            <a:tailEnd/>
          </a:ln>
        </p:spPr>
      </p:pic>
      <p:pic>
        <p:nvPicPr>
          <p:cNvPr id="9224" name="Picture 8" descr="Flower28"/>
          <p:cNvPicPr>
            <a:picLocks noChangeAspect="1" noChangeArrowheads="1"/>
          </p:cNvPicPr>
          <p:nvPr/>
        </p:nvPicPr>
        <p:blipFill>
          <a:blip r:embed="rId3"/>
          <a:srcRect/>
          <a:stretch>
            <a:fillRect/>
          </a:stretch>
        </p:blipFill>
        <p:spPr bwMode="auto">
          <a:xfrm rot="2596061" flipH="1">
            <a:off x="-228600" y="0"/>
            <a:ext cx="914400" cy="676275"/>
          </a:xfrm>
          <a:prstGeom prst="rect">
            <a:avLst/>
          </a:prstGeom>
          <a:noFill/>
          <a:ln w="9525">
            <a:noFill/>
            <a:miter lim="800000"/>
            <a:headEnd/>
            <a:tailEnd/>
          </a:ln>
        </p:spPr>
      </p:pic>
      <p:pic>
        <p:nvPicPr>
          <p:cNvPr id="9225" name="Picture 9" descr="Flower28"/>
          <p:cNvPicPr>
            <a:picLocks noChangeAspect="1" noChangeArrowheads="1"/>
          </p:cNvPicPr>
          <p:nvPr/>
        </p:nvPicPr>
        <p:blipFill>
          <a:blip r:embed="rId3"/>
          <a:srcRect/>
          <a:stretch>
            <a:fillRect/>
          </a:stretch>
        </p:blipFill>
        <p:spPr bwMode="auto">
          <a:xfrm rot="18326856" flipH="1">
            <a:off x="8186738" y="271462"/>
            <a:ext cx="914400" cy="676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60770"/>
                                        </p:tgtEl>
                                        <p:attrNameLst>
                                          <p:attrName>style.visibility</p:attrName>
                                        </p:attrNameLst>
                                      </p:cBhvr>
                                      <p:to>
                                        <p:strVal val="visible"/>
                                      </p:to>
                                    </p:set>
                                    <p:animEffect transition="in" filter="strips(downLeft)">
                                      <p:cBhvr>
                                        <p:cTn id="7" dur="2000"/>
                                        <p:tgtEl>
                                          <p:spTgt spid="1607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160771"/>
                                        </p:tgtEl>
                                        <p:attrNameLst>
                                          <p:attrName>style.visibility</p:attrName>
                                        </p:attrNameLst>
                                      </p:cBhvr>
                                      <p:to>
                                        <p:strVal val="visible"/>
                                      </p:to>
                                    </p:set>
                                    <p:animEffect transition="in" filter="plus(in)">
                                      <p:cBhvr>
                                        <p:cTn id="12" dur="2000"/>
                                        <p:tgtEl>
                                          <p:spTgt spid="1607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0" grpId="0" animBg="1"/>
      <p:bldP spid="16077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AutoShape 2"/>
          <p:cNvSpPr>
            <a:spLocks noChangeArrowheads="1"/>
          </p:cNvSpPr>
          <p:nvPr/>
        </p:nvSpPr>
        <p:spPr bwMode="auto">
          <a:xfrm>
            <a:off x="1524000" y="381000"/>
            <a:ext cx="6477000" cy="1600200"/>
          </a:xfrm>
          <a:prstGeom prst="cloudCallout">
            <a:avLst>
              <a:gd name="adj1" fmla="val -55171"/>
              <a:gd name="adj2" fmla="val 79565"/>
            </a:avLst>
          </a:prstGeom>
          <a:solidFill>
            <a:schemeClr val="accent1"/>
          </a:solidFill>
          <a:ln w="9525">
            <a:solidFill>
              <a:schemeClr val="tx1"/>
            </a:solidFill>
            <a:round/>
            <a:headEnd/>
            <a:tailEnd/>
          </a:ln>
        </p:spPr>
        <p:txBody>
          <a:bodyPr/>
          <a:lstStyle/>
          <a:p>
            <a:r>
              <a:rPr lang="en-US" sz="2800"/>
              <a:t>Đoàn thám hiểm đã đạt những kết quả gì?</a:t>
            </a:r>
          </a:p>
        </p:txBody>
      </p:sp>
      <p:sp>
        <p:nvSpPr>
          <p:cNvPr id="162819" name="AutoShape 3"/>
          <p:cNvSpPr>
            <a:spLocks noChangeArrowheads="1"/>
          </p:cNvSpPr>
          <p:nvPr/>
        </p:nvSpPr>
        <p:spPr bwMode="auto">
          <a:xfrm>
            <a:off x="228600" y="2971800"/>
            <a:ext cx="8763000" cy="1828800"/>
          </a:xfrm>
          <a:prstGeom prst="flowChartAlternateProcess">
            <a:avLst/>
          </a:prstGeom>
          <a:solidFill>
            <a:srgbClr val="99CCFF"/>
          </a:solidFill>
          <a:ln w="9525">
            <a:solidFill>
              <a:schemeClr val="hlink"/>
            </a:solidFill>
            <a:miter lim="800000"/>
            <a:headEnd/>
            <a:tailEnd/>
          </a:ln>
        </p:spPr>
        <p:txBody>
          <a:bodyPr wrap="none" anchor="ctr"/>
          <a:lstStyle/>
          <a:p>
            <a:r>
              <a:rPr lang="en-US" sz="2800" i="1">
                <a:solidFill>
                  <a:schemeClr val="bg1"/>
                </a:solidFill>
              </a:rPr>
              <a:t>Chuyến thám hiểm kéo dài 1083 ngày đã khẳng định </a:t>
            </a:r>
          </a:p>
          <a:p>
            <a:r>
              <a:rPr lang="en-US" sz="2800" i="1">
                <a:solidFill>
                  <a:schemeClr val="bg1"/>
                </a:solidFill>
              </a:rPr>
              <a:t>trái đất hình cầu, phát hiện Thái Bình Dương và nhiều </a:t>
            </a:r>
          </a:p>
          <a:p>
            <a:r>
              <a:rPr lang="en-US" sz="2800" i="1">
                <a:solidFill>
                  <a:schemeClr val="bg1"/>
                </a:solidFill>
              </a:rPr>
              <a:t>vùng đất mới.</a:t>
            </a:r>
          </a:p>
        </p:txBody>
      </p:sp>
      <p:pic>
        <p:nvPicPr>
          <p:cNvPr id="10244" name="Picture 4" descr="Flower28"/>
          <p:cNvPicPr>
            <a:picLocks noChangeAspect="1" noChangeArrowheads="1"/>
          </p:cNvPicPr>
          <p:nvPr/>
        </p:nvPicPr>
        <p:blipFill>
          <a:blip r:embed="rId3"/>
          <a:srcRect/>
          <a:stretch>
            <a:fillRect/>
          </a:stretch>
        </p:blipFill>
        <p:spPr bwMode="auto">
          <a:xfrm rot="18326856" flipH="1">
            <a:off x="8348663" y="6215062"/>
            <a:ext cx="914400" cy="676275"/>
          </a:xfrm>
          <a:prstGeom prst="rect">
            <a:avLst/>
          </a:prstGeom>
          <a:noFill/>
          <a:ln w="9525">
            <a:noFill/>
            <a:miter lim="800000"/>
            <a:headEnd/>
            <a:tailEnd/>
          </a:ln>
        </p:spPr>
      </p:pic>
      <p:pic>
        <p:nvPicPr>
          <p:cNvPr id="10245" name="Picture 5" descr="CS000738"/>
          <p:cNvPicPr>
            <a:picLocks noChangeAspect="1" noChangeArrowheads="1"/>
          </p:cNvPicPr>
          <p:nvPr/>
        </p:nvPicPr>
        <p:blipFill>
          <a:blip r:embed="rId4"/>
          <a:srcRect/>
          <a:stretch>
            <a:fillRect/>
          </a:stretch>
        </p:blipFill>
        <p:spPr bwMode="auto">
          <a:xfrm rot="10800000">
            <a:off x="7620000" y="0"/>
            <a:ext cx="1524000" cy="2049463"/>
          </a:xfrm>
          <a:prstGeom prst="rect">
            <a:avLst/>
          </a:prstGeom>
          <a:noFill/>
          <a:ln w="9525">
            <a:noFill/>
            <a:miter lim="800000"/>
            <a:headEnd/>
            <a:tailEnd/>
          </a:ln>
        </p:spPr>
      </p:pic>
      <p:pic>
        <p:nvPicPr>
          <p:cNvPr id="10246" name="Picture 6" descr="CS000738"/>
          <p:cNvPicPr>
            <a:picLocks noChangeAspect="1" noChangeArrowheads="1"/>
          </p:cNvPicPr>
          <p:nvPr/>
        </p:nvPicPr>
        <p:blipFill>
          <a:blip r:embed="rId4"/>
          <a:srcRect/>
          <a:stretch>
            <a:fillRect/>
          </a:stretch>
        </p:blipFill>
        <p:spPr bwMode="auto">
          <a:xfrm rot="5400000">
            <a:off x="-3175" y="3175"/>
            <a:ext cx="1606550" cy="1600200"/>
          </a:xfrm>
          <a:prstGeom prst="rect">
            <a:avLst/>
          </a:prstGeom>
          <a:noFill/>
          <a:ln w="9525">
            <a:noFill/>
            <a:miter lim="800000"/>
            <a:headEnd/>
            <a:tailEnd/>
          </a:ln>
        </p:spPr>
      </p:pic>
      <p:pic>
        <p:nvPicPr>
          <p:cNvPr id="10247" name="Picture 7" descr="Flower28"/>
          <p:cNvPicPr>
            <a:picLocks noChangeAspect="1" noChangeArrowheads="1"/>
          </p:cNvPicPr>
          <p:nvPr/>
        </p:nvPicPr>
        <p:blipFill>
          <a:blip r:embed="rId3"/>
          <a:srcRect/>
          <a:stretch>
            <a:fillRect/>
          </a:stretch>
        </p:blipFill>
        <p:spPr bwMode="auto">
          <a:xfrm rot="2596061" flipH="1">
            <a:off x="-228600" y="6105525"/>
            <a:ext cx="914400" cy="676275"/>
          </a:xfrm>
          <a:prstGeom prst="rect">
            <a:avLst/>
          </a:prstGeom>
          <a:noFill/>
          <a:ln w="9525">
            <a:noFill/>
            <a:miter lim="800000"/>
            <a:headEnd/>
            <a:tailEnd/>
          </a:ln>
        </p:spPr>
      </p:pic>
      <p:pic>
        <p:nvPicPr>
          <p:cNvPr id="10248" name="Picture 8" descr="Flower28"/>
          <p:cNvPicPr>
            <a:picLocks noChangeAspect="1" noChangeArrowheads="1"/>
          </p:cNvPicPr>
          <p:nvPr/>
        </p:nvPicPr>
        <p:blipFill>
          <a:blip r:embed="rId3"/>
          <a:srcRect/>
          <a:stretch>
            <a:fillRect/>
          </a:stretch>
        </p:blipFill>
        <p:spPr bwMode="auto">
          <a:xfrm rot="2596061" flipH="1">
            <a:off x="-228600" y="0"/>
            <a:ext cx="914400" cy="676275"/>
          </a:xfrm>
          <a:prstGeom prst="rect">
            <a:avLst/>
          </a:prstGeom>
          <a:noFill/>
          <a:ln w="9525">
            <a:noFill/>
            <a:miter lim="800000"/>
            <a:headEnd/>
            <a:tailEnd/>
          </a:ln>
        </p:spPr>
      </p:pic>
      <p:pic>
        <p:nvPicPr>
          <p:cNvPr id="10249" name="Picture 9" descr="Flower28"/>
          <p:cNvPicPr>
            <a:picLocks noChangeAspect="1" noChangeArrowheads="1"/>
          </p:cNvPicPr>
          <p:nvPr/>
        </p:nvPicPr>
        <p:blipFill>
          <a:blip r:embed="rId3"/>
          <a:srcRect/>
          <a:stretch>
            <a:fillRect/>
          </a:stretch>
        </p:blipFill>
        <p:spPr bwMode="auto">
          <a:xfrm rot="18326856" flipH="1">
            <a:off x="8186738" y="271462"/>
            <a:ext cx="914400" cy="676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62818"/>
                                        </p:tgtEl>
                                        <p:attrNameLst>
                                          <p:attrName>style.visibility</p:attrName>
                                        </p:attrNameLst>
                                      </p:cBhvr>
                                      <p:to>
                                        <p:strVal val="visible"/>
                                      </p:to>
                                    </p:set>
                                    <p:animEffect transition="in" filter="strips(downLeft)">
                                      <p:cBhvr>
                                        <p:cTn id="7" dur="2000"/>
                                        <p:tgtEl>
                                          <p:spTgt spid="1628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162819"/>
                                        </p:tgtEl>
                                        <p:attrNameLst>
                                          <p:attrName>style.visibility</p:attrName>
                                        </p:attrNameLst>
                                      </p:cBhvr>
                                      <p:to>
                                        <p:strVal val="visible"/>
                                      </p:to>
                                    </p:set>
                                    <p:animEffect transition="in" filter="plus(in)">
                                      <p:cBhvr>
                                        <p:cTn id="12" dur="2000"/>
                                        <p:tgtEl>
                                          <p:spTgt spid="1628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8" grpId="0" animBg="1"/>
      <p:bldP spid="1628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AutoShape 2"/>
          <p:cNvSpPr>
            <a:spLocks noChangeArrowheads="1"/>
          </p:cNvSpPr>
          <p:nvPr/>
        </p:nvSpPr>
        <p:spPr bwMode="auto">
          <a:xfrm>
            <a:off x="1371600" y="0"/>
            <a:ext cx="6477000" cy="914400"/>
          </a:xfrm>
          <a:prstGeom prst="horizontalScroll">
            <a:avLst>
              <a:gd name="adj" fmla="val 12500"/>
            </a:avLst>
          </a:prstGeom>
          <a:solidFill>
            <a:srgbClr val="CC99FF"/>
          </a:solidFill>
          <a:ln w="9525">
            <a:solidFill>
              <a:schemeClr val="tx1"/>
            </a:solidFill>
            <a:round/>
            <a:headEnd/>
            <a:tailEnd/>
          </a:ln>
        </p:spPr>
        <p:txBody>
          <a:bodyPr wrap="none" anchor="ctr"/>
          <a:lstStyle/>
          <a:p>
            <a:r>
              <a:rPr lang="en-US" sz="3600" b="1">
                <a:solidFill>
                  <a:schemeClr val="bg1"/>
                </a:solidFill>
              </a:rPr>
              <a:t>Luyện đọc diễn cảm</a:t>
            </a:r>
            <a:r>
              <a:rPr lang="en-US" sz="2800" b="1">
                <a:solidFill>
                  <a:schemeClr val="bg1"/>
                </a:solidFill>
              </a:rPr>
              <a:t> </a:t>
            </a:r>
          </a:p>
        </p:txBody>
      </p:sp>
      <p:pic>
        <p:nvPicPr>
          <p:cNvPr id="11267" name="Picture 16" descr="CS000738"/>
          <p:cNvPicPr>
            <a:picLocks noChangeAspect="1" noChangeArrowheads="1"/>
          </p:cNvPicPr>
          <p:nvPr/>
        </p:nvPicPr>
        <p:blipFill>
          <a:blip r:embed="rId3"/>
          <a:srcRect/>
          <a:stretch>
            <a:fillRect/>
          </a:stretch>
        </p:blipFill>
        <p:spPr bwMode="auto">
          <a:xfrm rot="5400000">
            <a:off x="-41275" y="41275"/>
            <a:ext cx="1606550" cy="1524000"/>
          </a:xfrm>
          <a:prstGeom prst="rect">
            <a:avLst/>
          </a:prstGeom>
          <a:noFill/>
          <a:ln w="9525">
            <a:noFill/>
            <a:miter lim="800000"/>
            <a:headEnd/>
            <a:tailEnd/>
          </a:ln>
        </p:spPr>
      </p:pic>
      <p:pic>
        <p:nvPicPr>
          <p:cNvPr id="11268" name="Picture 17" descr="CS000738"/>
          <p:cNvPicPr>
            <a:picLocks noChangeAspect="1" noChangeArrowheads="1"/>
          </p:cNvPicPr>
          <p:nvPr/>
        </p:nvPicPr>
        <p:blipFill>
          <a:blip r:embed="rId3"/>
          <a:srcRect/>
          <a:stretch>
            <a:fillRect/>
          </a:stretch>
        </p:blipFill>
        <p:spPr bwMode="auto">
          <a:xfrm rot="10800000">
            <a:off x="7620000" y="0"/>
            <a:ext cx="1524000" cy="2049463"/>
          </a:xfrm>
          <a:prstGeom prst="rect">
            <a:avLst/>
          </a:prstGeom>
          <a:noFill/>
          <a:ln w="9525">
            <a:noFill/>
            <a:miter lim="800000"/>
            <a:headEnd/>
            <a:tailEnd/>
          </a:ln>
        </p:spPr>
      </p:pic>
      <p:pic>
        <p:nvPicPr>
          <p:cNvPr id="11269" name="Picture 18" descr="Flower28"/>
          <p:cNvPicPr>
            <a:picLocks noChangeAspect="1" noChangeArrowheads="1"/>
          </p:cNvPicPr>
          <p:nvPr/>
        </p:nvPicPr>
        <p:blipFill>
          <a:blip r:embed="rId4"/>
          <a:srcRect/>
          <a:stretch>
            <a:fillRect/>
          </a:stretch>
        </p:blipFill>
        <p:spPr bwMode="auto">
          <a:xfrm rot="2596061" flipH="1">
            <a:off x="0" y="152400"/>
            <a:ext cx="914400" cy="676275"/>
          </a:xfrm>
          <a:prstGeom prst="rect">
            <a:avLst/>
          </a:prstGeom>
          <a:noFill/>
          <a:ln w="9525">
            <a:noFill/>
            <a:miter lim="800000"/>
            <a:headEnd/>
            <a:tailEnd/>
          </a:ln>
        </p:spPr>
      </p:pic>
      <p:pic>
        <p:nvPicPr>
          <p:cNvPr id="11270" name="Picture 19" descr="Flower28"/>
          <p:cNvPicPr>
            <a:picLocks noChangeAspect="1" noChangeArrowheads="1"/>
          </p:cNvPicPr>
          <p:nvPr/>
        </p:nvPicPr>
        <p:blipFill>
          <a:blip r:embed="rId4"/>
          <a:srcRect/>
          <a:stretch>
            <a:fillRect/>
          </a:stretch>
        </p:blipFill>
        <p:spPr bwMode="auto">
          <a:xfrm rot="2596061" flipH="1">
            <a:off x="-228600" y="6105525"/>
            <a:ext cx="914400" cy="676275"/>
          </a:xfrm>
          <a:prstGeom prst="rect">
            <a:avLst/>
          </a:prstGeom>
          <a:noFill/>
          <a:ln w="9525">
            <a:noFill/>
            <a:miter lim="800000"/>
            <a:headEnd/>
            <a:tailEnd/>
          </a:ln>
        </p:spPr>
      </p:pic>
      <p:pic>
        <p:nvPicPr>
          <p:cNvPr id="11271" name="Picture 20" descr="Flower28"/>
          <p:cNvPicPr>
            <a:picLocks noChangeAspect="1" noChangeArrowheads="1"/>
          </p:cNvPicPr>
          <p:nvPr/>
        </p:nvPicPr>
        <p:blipFill>
          <a:blip r:embed="rId4"/>
          <a:srcRect/>
          <a:stretch>
            <a:fillRect/>
          </a:stretch>
        </p:blipFill>
        <p:spPr bwMode="auto">
          <a:xfrm rot="18326856" flipH="1">
            <a:off x="8186738" y="6291262"/>
            <a:ext cx="914400" cy="676275"/>
          </a:xfrm>
          <a:prstGeom prst="rect">
            <a:avLst/>
          </a:prstGeom>
          <a:noFill/>
          <a:ln w="9525">
            <a:noFill/>
            <a:miter lim="800000"/>
            <a:headEnd/>
            <a:tailEnd/>
          </a:ln>
        </p:spPr>
      </p:pic>
      <p:pic>
        <p:nvPicPr>
          <p:cNvPr id="11272" name="Picture 21" descr="Flower28"/>
          <p:cNvPicPr>
            <a:picLocks noChangeAspect="1" noChangeArrowheads="1"/>
          </p:cNvPicPr>
          <p:nvPr/>
        </p:nvPicPr>
        <p:blipFill>
          <a:blip r:embed="rId4"/>
          <a:srcRect/>
          <a:stretch>
            <a:fillRect/>
          </a:stretch>
        </p:blipFill>
        <p:spPr bwMode="auto">
          <a:xfrm rot="18326856" flipH="1">
            <a:off x="8186738" y="347662"/>
            <a:ext cx="914400" cy="676275"/>
          </a:xfrm>
          <a:prstGeom prst="rect">
            <a:avLst/>
          </a:prstGeom>
          <a:noFill/>
          <a:ln w="9525">
            <a:noFill/>
            <a:miter lim="800000"/>
            <a:headEnd/>
            <a:tailEnd/>
          </a:ln>
        </p:spPr>
      </p:pic>
      <p:sp>
        <p:nvSpPr>
          <p:cNvPr id="108566" name="Rectangle 22"/>
          <p:cNvSpPr>
            <a:spLocks noChangeArrowheads="1"/>
          </p:cNvSpPr>
          <p:nvPr/>
        </p:nvSpPr>
        <p:spPr bwMode="auto">
          <a:xfrm>
            <a:off x="381000" y="1219200"/>
            <a:ext cx="8763000" cy="3141663"/>
          </a:xfrm>
          <a:prstGeom prst="rect">
            <a:avLst/>
          </a:prstGeom>
          <a:solidFill>
            <a:schemeClr val="bg1"/>
          </a:solidFill>
          <a:ln w="9525">
            <a:noFill/>
            <a:miter lim="800000"/>
            <a:headEnd/>
            <a:tailEnd/>
          </a:ln>
        </p:spPr>
        <p:txBody>
          <a:bodyPr>
            <a:spAutoFit/>
          </a:bodyPr>
          <a:lstStyle/>
          <a:p>
            <a:pPr marL="342900" indent="-342900" algn="l"/>
            <a:r>
              <a:rPr lang="en-US" sz="3200" b="1"/>
              <a:t>        </a:t>
            </a:r>
            <a:r>
              <a:rPr lang="en-US" sz="2800" b="1"/>
              <a:t>Thái Bình Dương bát ngát, đi mãi chẳng thấy bờ. Thức ăn cạn, nước ngọt hết sạch.  Thủy thủ phải uống nước tiểu, ninh nhừ giày và thắt lưng da để ăn. Mỗi ngày có vài ba người chết  phải ném xác xuống biển. May sao gặp một hòn đảo nhỏ, được tiếp tế thức ăn và nước ngọt, đoàn thám hiểm ổn định được tinh thần.</a:t>
            </a:r>
          </a:p>
        </p:txBody>
      </p:sp>
      <p:sp>
        <p:nvSpPr>
          <p:cNvPr id="108567" name="Line 23"/>
          <p:cNvSpPr>
            <a:spLocks noChangeShapeType="1"/>
          </p:cNvSpPr>
          <p:nvPr/>
        </p:nvSpPr>
        <p:spPr bwMode="auto">
          <a:xfrm flipH="1">
            <a:off x="7620000" y="2590800"/>
            <a:ext cx="152400" cy="533400"/>
          </a:xfrm>
          <a:prstGeom prst="line">
            <a:avLst/>
          </a:prstGeom>
          <a:noFill/>
          <a:ln w="28575">
            <a:solidFill>
              <a:srgbClr val="FF6600"/>
            </a:solidFill>
            <a:round/>
            <a:headEnd/>
            <a:tailEnd/>
          </a:ln>
        </p:spPr>
        <p:txBody>
          <a:bodyPr/>
          <a:lstStyle/>
          <a:p>
            <a:endParaRPr lang="en-US"/>
          </a:p>
        </p:txBody>
      </p:sp>
      <p:sp>
        <p:nvSpPr>
          <p:cNvPr id="108568" name="Line 24"/>
          <p:cNvSpPr>
            <a:spLocks noChangeShapeType="1"/>
          </p:cNvSpPr>
          <p:nvPr/>
        </p:nvSpPr>
        <p:spPr bwMode="auto">
          <a:xfrm>
            <a:off x="4343400" y="1676400"/>
            <a:ext cx="1371600" cy="0"/>
          </a:xfrm>
          <a:prstGeom prst="line">
            <a:avLst/>
          </a:prstGeom>
          <a:noFill/>
          <a:ln w="28575">
            <a:solidFill>
              <a:srgbClr val="FF6600"/>
            </a:solidFill>
            <a:round/>
            <a:headEnd/>
            <a:tailEnd/>
          </a:ln>
        </p:spPr>
        <p:txBody>
          <a:bodyPr/>
          <a:lstStyle/>
          <a:p>
            <a:endParaRPr lang="en-US"/>
          </a:p>
        </p:txBody>
      </p:sp>
      <p:sp>
        <p:nvSpPr>
          <p:cNvPr id="108569" name="Line 25"/>
          <p:cNvSpPr>
            <a:spLocks noChangeShapeType="1"/>
          </p:cNvSpPr>
          <p:nvPr/>
        </p:nvSpPr>
        <p:spPr bwMode="auto">
          <a:xfrm>
            <a:off x="6400800" y="1676400"/>
            <a:ext cx="2438400" cy="0"/>
          </a:xfrm>
          <a:prstGeom prst="line">
            <a:avLst/>
          </a:prstGeom>
          <a:noFill/>
          <a:ln w="28575">
            <a:solidFill>
              <a:srgbClr val="FF6600"/>
            </a:solidFill>
            <a:round/>
            <a:headEnd/>
            <a:tailEnd/>
          </a:ln>
        </p:spPr>
        <p:txBody>
          <a:bodyPr/>
          <a:lstStyle/>
          <a:p>
            <a:endParaRPr lang="en-US"/>
          </a:p>
        </p:txBody>
      </p:sp>
      <p:sp>
        <p:nvSpPr>
          <p:cNvPr id="108570" name="Line 26"/>
          <p:cNvSpPr>
            <a:spLocks noChangeShapeType="1"/>
          </p:cNvSpPr>
          <p:nvPr/>
        </p:nvSpPr>
        <p:spPr bwMode="auto">
          <a:xfrm>
            <a:off x="3048000" y="2133600"/>
            <a:ext cx="533400" cy="0"/>
          </a:xfrm>
          <a:prstGeom prst="line">
            <a:avLst/>
          </a:prstGeom>
          <a:noFill/>
          <a:ln w="28575">
            <a:solidFill>
              <a:srgbClr val="FF6600"/>
            </a:solidFill>
            <a:round/>
            <a:headEnd/>
            <a:tailEnd/>
          </a:ln>
        </p:spPr>
        <p:txBody>
          <a:bodyPr/>
          <a:lstStyle/>
          <a:p>
            <a:endParaRPr lang="en-US"/>
          </a:p>
        </p:txBody>
      </p:sp>
      <p:sp>
        <p:nvSpPr>
          <p:cNvPr id="108571" name="Line 27"/>
          <p:cNvSpPr>
            <a:spLocks noChangeShapeType="1"/>
          </p:cNvSpPr>
          <p:nvPr/>
        </p:nvSpPr>
        <p:spPr bwMode="auto">
          <a:xfrm>
            <a:off x="5791200" y="2133600"/>
            <a:ext cx="1295400" cy="0"/>
          </a:xfrm>
          <a:prstGeom prst="line">
            <a:avLst/>
          </a:prstGeom>
          <a:noFill/>
          <a:ln w="28575">
            <a:solidFill>
              <a:srgbClr val="FF6600"/>
            </a:solidFill>
            <a:round/>
            <a:headEnd/>
            <a:tailEnd/>
          </a:ln>
        </p:spPr>
        <p:txBody>
          <a:bodyPr/>
          <a:lstStyle/>
          <a:p>
            <a:endParaRPr lang="en-US"/>
          </a:p>
        </p:txBody>
      </p:sp>
      <p:sp>
        <p:nvSpPr>
          <p:cNvPr id="108572" name="Line 28"/>
          <p:cNvSpPr>
            <a:spLocks noChangeShapeType="1"/>
          </p:cNvSpPr>
          <p:nvPr/>
        </p:nvSpPr>
        <p:spPr bwMode="auto">
          <a:xfrm>
            <a:off x="1752600" y="2590800"/>
            <a:ext cx="2514600" cy="0"/>
          </a:xfrm>
          <a:prstGeom prst="line">
            <a:avLst/>
          </a:prstGeom>
          <a:noFill/>
          <a:ln w="28575">
            <a:solidFill>
              <a:srgbClr val="FF6600"/>
            </a:solidFill>
            <a:round/>
            <a:headEnd/>
            <a:tailEnd/>
          </a:ln>
        </p:spPr>
        <p:txBody>
          <a:bodyPr/>
          <a:lstStyle/>
          <a:p>
            <a:endParaRPr lang="en-US"/>
          </a:p>
        </p:txBody>
      </p:sp>
      <p:sp>
        <p:nvSpPr>
          <p:cNvPr id="108573" name="Line 29"/>
          <p:cNvSpPr>
            <a:spLocks noChangeShapeType="1"/>
          </p:cNvSpPr>
          <p:nvPr/>
        </p:nvSpPr>
        <p:spPr bwMode="auto">
          <a:xfrm>
            <a:off x="4648200" y="2590800"/>
            <a:ext cx="2133600" cy="0"/>
          </a:xfrm>
          <a:prstGeom prst="line">
            <a:avLst/>
          </a:prstGeom>
          <a:noFill/>
          <a:ln w="28575">
            <a:solidFill>
              <a:srgbClr val="FF6600"/>
            </a:solidFill>
            <a:round/>
            <a:headEnd/>
            <a:tailEnd/>
          </a:ln>
        </p:spPr>
        <p:txBody>
          <a:bodyPr/>
          <a:lstStyle/>
          <a:p>
            <a:endParaRPr lang="en-US"/>
          </a:p>
        </p:txBody>
      </p:sp>
      <p:sp>
        <p:nvSpPr>
          <p:cNvPr id="108574" name="Line 30"/>
          <p:cNvSpPr>
            <a:spLocks noChangeShapeType="1"/>
          </p:cNvSpPr>
          <p:nvPr/>
        </p:nvSpPr>
        <p:spPr bwMode="auto">
          <a:xfrm>
            <a:off x="7620000" y="2590800"/>
            <a:ext cx="1295400" cy="0"/>
          </a:xfrm>
          <a:prstGeom prst="line">
            <a:avLst/>
          </a:prstGeom>
          <a:noFill/>
          <a:ln w="28575">
            <a:solidFill>
              <a:srgbClr val="FF6600"/>
            </a:solidFill>
            <a:round/>
            <a:headEnd/>
            <a:tailEnd/>
          </a:ln>
        </p:spPr>
        <p:txBody>
          <a:bodyPr/>
          <a:lstStyle/>
          <a:p>
            <a:endParaRPr lang="en-US"/>
          </a:p>
        </p:txBody>
      </p:sp>
      <p:sp>
        <p:nvSpPr>
          <p:cNvPr id="108575" name="Line 31"/>
          <p:cNvSpPr>
            <a:spLocks noChangeShapeType="1"/>
          </p:cNvSpPr>
          <p:nvPr/>
        </p:nvSpPr>
        <p:spPr bwMode="auto">
          <a:xfrm>
            <a:off x="4800600" y="2971800"/>
            <a:ext cx="2819400" cy="0"/>
          </a:xfrm>
          <a:prstGeom prst="line">
            <a:avLst/>
          </a:prstGeom>
          <a:noFill/>
          <a:ln w="28575">
            <a:solidFill>
              <a:srgbClr val="FF6600"/>
            </a:solidFill>
            <a:round/>
            <a:headEnd/>
            <a:tailEnd/>
          </a:ln>
        </p:spPr>
        <p:txBody>
          <a:bodyPr/>
          <a:lstStyle/>
          <a:p>
            <a:endParaRPr lang="en-US"/>
          </a:p>
        </p:txBody>
      </p:sp>
      <p:sp>
        <p:nvSpPr>
          <p:cNvPr id="108576" name="Line 32"/>
          <p:cNvSpPr>
            <a:spLocks noChangeShapeType="1"/>
          </p:cNvSpPr>
          <p:nvPr/>
        </p:nvSpPr>
        <p:spPr bwMode="auto">
          <a:xfrm>
            <a:off x="914400" y="3429000"/>
            <a:ext cx="1295400" cy="0"/>
          </a:xfrm>
          <a:prstGeom prst="line">
            <a:avLst/>
          </a:prstGeom>
          <a:noFill/>
          <a:ln w="28575">
            <a:solidFill>
              <a:srgbClr val="FF6600"/>
            </a:solidFill>
            <a:round/>
            <a:headEnd/>
            <a:tailEnd/>
          </a:ln>
        </p:spPr>
        <p:txBody>
          <a:bodyPr/>
          <a:lstStyle/>
          <a:p>
            <a:endParaRPr lang="en-US"/>
          </a:p>
        </p:txBody>
      </p:sp>
      <p:sp>
        <p:nvSpPr>
          <p:cNvPr id="108577" name="Line 33"/>
          <p:cNvSpPr>
            <a:spLocks noChangeShapeType="1"/>
          </p:cNvSpPr>
          <p:nvPr/>
        </p:nvSpPr>
        <p:spPr bwMode="auto">
          <a:xfrm>
            <a:off x="2743200" y="4267200"/>
            <a:ext cx="1219200" cy="0"/>
          </a:xfrm>
          <a:prstGeom prst="line">
            <a:avLst/>
          </a:prstGeom>
          <a:noFill/>
          <a:ln w="28575">
            <a:solidFill>
              <a:srgbClr val="FF6600"/>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8546"/>
                                        </p:tgtEl>
                                        <p:attrNameLst>
                                          <p:attrName>style.visibility</p:attrName>
                                        </p:attrNameLst>
                                      </p:cBhvr>
                                      <p:to>
                                        <p:strVal val="visible"/>
                                      </p:to>
                                    </p:set>
                                    <p:animEffect transition="in" filter="blinds(horizontal)">
                                      <p:cBhvr>
                                        <p:cTn id="7" dur="500"/>
                                        <p:tgtEl>
                                          <p:spTgt spid="1085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8566"/>
                                        </p:tgtEl>
                                        <p:attrNameLst>
                                          <p:attrName>style.visibility</p:attrName>
                                        </p:attrNameLst>
                                      </p:cBhvr>
                                      <p:to>
                                        <p:strVal val="visible"/>
                                      </p:to>
                                    </p:set>
                                    <p:animEffect transition="in" filter="blinds(horizontal)">
                                      <p:cBhvr>
                                        <p:cTn id="12" dur="500"/>
                                        <p:tgtEl>
                                          <p:spTgt spid="10856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8567"/>
                                        </p:tgtEl>
                                        <p:attrNameLst>
                                          <p:attrName>style.visibility</p:attrName>
                                        </p:attrNameLst>
                                      </p:cBhvr>
                                      <p:to>
                                        <p:strVal val="visible"/>
                                      </p:to>
                                    </p:set>
                                    <p:animEffect transition="in" filter="blinds(horizontal)">
                                      <p:cBhvr>
                                        <p:cTn id="17" dur="500"/>
                                        <p:tgtEl>
                                          <p:spTgt spid="10856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108568"/>
                                        </p:tgtEl>
                                        <p:attrNameLst>
                                          <p:attrName>style.visibility</p:attrName>
                                        </p:attrNameLst>
                                      </p:cBhvr>
                                      <p:to>
                                        <p:strVal val="visible"/>
                                      </p:to>
                                    </p:set>
                                    <p:anim calcmode="lin" valueType="num">
                                      <p:cBhvr>
                                        <p:cTn id="22" dur="500" fill="hold"/>
                                        <p:tgtEl>
                                          <p:spTgt spid="108568"/>
                                        </p:tgtEl>
                                        <p:attrNameLst>
                                          <p:attrName>ppt_w</p:attrName>
                                        </p:attrNameLst>
                                      </p:cBhvr>
                                      <p:tavLst>
                                        <p:tav tm="0">
                                          <p:val>
                                            <p:fltVal val="0"/>
                                          </p:val>
                                        </p:tav>
                                        <p:tav tm="100000">
                                          <p:val>
                                            <p:strVal val="#ppt_w"/>
                                          </p:val>
                                        </p:tav>
                                      </p:tavLst>
                                    </p:anim>
                                    <p:anim calcmode="lin" valueType="num">
                                      <p:cBhvr>
                                        <p:cTn id="23" dur="500" fill="hold"/>
                                        <p:tgtEl>
                                          <p:spTgt spid="108568"/>
                                        </p:tgtEl>
                                        <p:attrNameLst>
                                          <p:attrName>ppt_h</p:attrName>
                                        </p:attrNameLst>
                                      </p:cBhvr>
                                      <p:tavLst>
                                        <p:tav tm="0">
                                          <p:val>
                                            <p:fltVal val="0"/>
                                          </p:val>
                                        </p:tav>
                                        <p:tav tm="100000">
                                          <p:val>
                                            <p:strVal val="#ppt_h"/>
                                          </p:val>
                                        </p:tav>
                                      </p:tavLst>
                                    </p:anim>
                                    <p:animEffect transition="in" filter="fade">
                                      <p:cBhvr>
                                        <p:cTn id="24" dur="500"/>
                                        <p:tgtEl>
                                          <p:spTgt spid="10856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3" presetClass="entr" presetSubtype="0" fill="hold" grpId="0" nodeType="clickEffect">
                                  <p:stCondLst>
                                    <p:cond delay="0"/>
                                  </p:stCondLst>
                                  <p:childTnLst>
                                    <p:set>
                                      <p:cBhvr>
                                        <p:cTn id="28" dur="1" fill="hold">
                                          <p:stCondLst>
                                            <p:cond delay="0"/>
                                          </p:stCondLst>
                                        </p:cTn>
                                        <p:tgtEl>
                                          <p:spTgt spid="108569"/>
                                        </p:tgtEl>
                                        <p:attrNameLst>
                                          <p:attrName>style.visibility</p:attrName>
                                        </p:attrNameLst>
                                      </p:cBhvr>
                                      <p:to>
                                        <p:strVal val="visible"/>
                                      </p:to>
                                    </p:set>
                                    <p:anim calcmode="lin" valueType="num">
                                      <p:cBhvr>
                                        <p:cTn id="29" dur="500" fill="hold"/>
                                        <p:tgtEl>
                                          <p:spTgt spid="108569"/>
                                        </p:tgtEl>
                                        <p:attrNameLst>
                                          <p:attrName>ppt_w</p:attrName>
                                        </p:attrNameLst>
                                      </p:cBhvr>
                                      <p:tavLst>
                                        <p:tav tm="0">
                                          <p:val>
                                            <p:fltVal val="0"/>
                                          </p:val>
                                        </p:tav>
                                        <p:tav tm="100000">
                                          <p:val>
                                            <p:strVal val="#ppt_w"/>
                                          </p:val>
                                        </p:tav>
                                      </p:tavLst>
                                    </p:anim>
                                    <p:anim calcmode="lin" valueType="num">
                                      <p:cBhvr>
                                        <p:cTn id="30" dur="500" fill="hold"/>
                                        <p:tgtEl>
                                          <p:spTgt spid="108569"/>
                                        </p:tgtEl>
                                        <p:attrNameLst>
                                          <p:attrName>ppt_h</p:attrName>
                                        </p:attrNameLst>
                                      </p:cBhvr>
                                      <p:tavLst>
                                        <p:tav tm="0">
                                          <p:val>
                                            <p:fltVal val="0"/>
                                          </p:val>
                                        </p:tav>
                                        <p:tav tm="100000">
                                          <p:val>
                                            <p:strVal val="#ppt_h"/>
                                          </p:val>
                                        </p:tav>
                                      </p:tavLst>
                                    </p:anim>
                                    <p:animEffect transition="in" filter="fade">
                                      <p:cBhvr>
                                        <p:cTn id="31" dur="500"/>
                                        <p:tgtEl>
                                          <p:spTgt spid="108569"/>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108570"/>
                                        </p:tgtEl>
                                        <p:attrNameLst>
                                          <p:attrName>style.visibility</p:attrName>
                                        </p:attrNameLst>
                                      </p:cBhvr>
                                      <p:to>
                                        <p:strVal val="visible"/>
                                      </p:to>
                                    </p:set>
                                    <p:anim calcmode="lin" valueType="num">
                                      <p:cBhvr>
                                        <p:cTn id="36" dur="500" fill="hold"/>
                                        <p:tgtEl>
                                          <p:spTgt spid="108570"/>
                                        </p:tgtEl>
                                        <p:attrNameLst>
                                          <p:attrName>ppt_w</p:attrName>
                                        </p:attrNameLst>
                                      </p:cBhvr>
                                      <p:tavLst>
                                        <p:tav tm="0">
                                          <p:val>
                                            <p:fltVal val="0"/>
                                          </p:val>
                                        </p:tav>
                                        <p:tav tm="100000">
                                          <p:val>
                                            <p:strVal val="#ppt_w"/>
                                          </p:val>
                                        </p:tav>
                                      </p:tavLst>
                                    </p:anim>
                                    <p:anim calcmode="lin" valueType="num">
                                      <p:cBhvr>
                                        <p:cTn id="37" dur="500" fill="hold"/>
                                        <p:tgtEl>
                                          <p:spTgt spid="108570"/>
                                        </p:tgtEl>
                                        <p:attrNameLst>
                                          <p:attrName>ppt_h</p:attrName>
                                        </p:attrNameLst>
                                      </p:cBhvr>
                                      <p:tavLst>
                                        <p:tav tm="0">
                                          <p:val>
                                            <p:fltVal val="0"/>
                                          </p:val>
                                        </p:tav>
                                        <p:tav tm="100000">
                                          <p:val>
                                            <p:strVal val="#ppt_h"/>
                                          </p:val>
                                        </p:tav>
                                      </p:tavLst>
                                    </p:anim>
                                    <p:animEffect transition="in" filter="fade">
                                      <p:cBhvr>
                                        <p:cTn id="38" dur="500"/>
                                        <p:tgtEl>
                                          <p:spTgt spid="10857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3" presetClass="entr" presetSubtype="0" fill="hold" grpId="0" nodeType="clickEffect">
                                  <p:stCondLst>
                                    <p:cond delay="0"/>
                                  </p:stCondLst>
                                  <p:childTnLst>
                                    <p:set>
                                      <p:cBhvr>
                                        <p:cTn id="42" dur="1" fill="hold">
                                          <p:stCondLst>
                                            <p:cond delay="0"/>
                                          </p:stCondLst>
                                        </p:cTn>
                                        <p:tgtEl>
                                          <p:spTgt spid="108571"/>
                                        </p:tgtEl>
                                        <p:attrNameLst>
                                          <p:attrName>style.visibility</p:attrName>
                                        </p:attrNameLst>
                                      </p:cBhvr>
                                      <p:to>
                                        <p:strVal val="visible"/>
                                      </p:to>
                                    </p:set>
                                    <p:anim calcmode="lin" valueType="num">
                                      <p:cBhvr>
                                        <p:cTn id="43" dur="500" fill="hold"/>
                                        <p:tgtEl>
                                          <p:spTgt spid="108571"/>
                                        </p:tgtEl>
                                        <p:attrNameLst>
                                          <p:attrName>ppt_w</p:attrName>
                                        </p:attrNameLst>
                                      </p:cBhvr>
                                      <p:tavLst>
                                        <p:tav tm="0">
                                          <p:val>
                                            <p:fltVal val="0"/>
                                          </p:val>
                                        </p:tav>
                                        <p:tav tm="100000">
                                          <p:val>
                                            <p:strVal val="#ppt_w"/>
                                          </p:val>
                                        </p:tav>
                                      </p:tavLst>
                                    </p:anim>
                                    <p:anim calcmode="lin" valueType="num">
                                      <p:cBhvr>
                                        <p:cTn id="44" dur="500" fill="hold"/>
                                        <p:tgtEl>
                                          <p:spTgt spid="108571"/>
                                        </p:tgtEl>
                                        <p:attrNameLst>
                                          <p:attrName>ppt_h</p:attrName>
                                        </p:attrNameLst>
                                      </p:cBhvr>
                                      <p:tavLst>
                                        <p:tav tm="0">
                                          <p:val>
                                            <p:fltVal val="0"/>
                                          </p:val>
                                        </p:tav>
                                        <p:tav tm="100000">
                                          <p:val>
                                            <p:strVal val="#ppt_h"/>
                                          </p:val>
                                        </p:tav>
                                      </p:tavLst>
                                    </p:anim>
                                    <p:animEffect transition="in" filter="fade">
                                      <p:cBhvr>
                                        <p:cTn id="45" dur="500"/>
                                        <p:tgtEl>
                                          <p:spTgt spid="108571"/>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53" presetClass="entr" presetSubtype="0" fill="hold" grpId="0" nodeType="clickEffect">
                                  <p:stCondLst>
                                    <p:cond delay="0"/>
                                  </p:stCondLst>
                                  <p:childTnLst>
                                    <p:set>
                                      <p:cBhvr>
                                        <p:cTn id="49" dur="1" fill="hold">
                                          <p:stCondLst>
                                            <p:cond delay="0"/>
                                          </p:stCondLst>
                                        </p:cTn>
                                        <p:tgtEl>
                                          <p:spTgt spid="108572"/>
                                        </p:tgtEl>
                                        <p:attrNameLst>
                                          <p:attrName>style.visibility</p:attrName>
                                        </p:attrNameLst>
                                      </p:cBhvr>
                                      <p:to>
                                        <p:strVal val="visible"/>
                                      </p:to>
                                    </p:set>
                                    <p:anim calcmode="lin" valueType="num">
                                      <p:cBhvr>
                                        <p:cTn id="50" dur="500" fill="hold"/>
                                        <p:tgtEl>
                                          <p:spTgt spid="108572"/>
                                        </p:tgtEl>
                                        <p:attrNameLst>
                                          <p:attrName>ppt_w</p:attrName>
                                        </p:attrNameLst>
                                      </p:cBhvr>
                                      <p:tavLst>
                                        <p:tav tm="0">
                                          <p:val>
                                            <p:fltVal val="0"/>
                                          </p:val>
                                        </p:tav>
                                        <p:tav tm="100000">
                                          <p:val>
                                            <p:strVal val="#ppt_w"/>
                                          </p:val>
                                        </p:tav>
                                      </p:tavLst>
                                    </p:anim>
                                    <p:anim calcmode="lin" valueType="num">
                                      <p:cBhvr>
                                        <p:cTn id="51" dur="500" fill="hold"/>
                                        <p:tgtEl>
                                          <p:spTgt spid="108572"/>
                                        </p:tgtEl>
                                        <p:attrNameLst>
                                          <p:attrName>ppt_h</p:attrName>
                                        </p:attrNameLst>
                                      </p:cBhvr>
                                      <p:tavLst>
                                        <p:tav tm="0">
                                          <p:val>
                                            <p:fltVal val="0"/>
                                          </p:val>
                                        </p:tav>
                                        <p:tav tm="100000">
                                          <p:val>
                                            <p:strVal val="#ppt_h"/>
                                          </p:val>
                                        </p:tav>
                                      </p:tavLst>
                                    </p:anim>
                                    <p:animEffect transition="in" filter="fade">
                                      <p:cBhvr>
                                        <p:cTn id="52" dur="500"/>
                                        <p:tgtEl>
                                          <p:spTgt spid="10857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53" presetClass="entr" presetSubtype="0" fill="hold" grpId="0" nodeType="clickEffect">
                                  <p:stCondLst>
                                    <p:cond delay="0"/>
                                  </p:stCondLst>
                                  <p:childTnLst>
                                    <p:set>
                                      <p:cBhvr>
                                        <p:cTn id="56" dur="1" fill="hold">
                                          <p:stCondLst>
                                            <p:cond delay="0"/>
                                          </p:stCondLst>
                                        </p:cTn>
                                        <p:tgtEl>
                                          <p:spTgt spid="108573"/>
                                        </p:tgtEl>
                                        <p:attrNameLst>
                                          <p:attrName>style.visibility</p:attrName>
                                        </p:attrNameLst>
                                      </p:cBhvr>
                                      <p:to>
                                        <p:strVal val="visible"/>
                                      </p:to>
                                    </p:set>
                                    <p:anim calcmode="lin" valueType="num">
                                      <p:cBhvr>
                                        <p:cTn id="57" dur="500" fill="hold"/>
                                        <p:tgtEl>
                                          <p:spTgt spid="108573"/>
                                        </p:tgtEl>
                                        <p:attrNameLst>
                                          <p:attrName>ppt_w</p:attrName>
                                        </p:attrNameLst>
                                      </p:cBhvr>
                                      <p:tavLst>
                                        <p:tav tm="0">
                                          <p:val>
                                            <p:fltVal val="0"/>
                                          </p:val>
                                        </p:tav>
                                        <p:tav tm="100000">
                                          <p:val>
                                            <p:strVal val="#ppt_w"/>
                                          </p:val>
                                        </p:tav>
                                      </p:tavLst>
                                    </p:anim>
                                    <p:anim calcmode="lin" valueType="num">
                                      <p:cBhvr>
                                        <p:cTn id="58" dur="500" fill="hold"/>
                                        <p:tgtEl>
                                          <p:spTgt spid="108573"/>
                                        </p:tgtEl>
                                        <p:attrNameLst>
                                          <p:attrName>ppt_h</p:attrName>
                                        </p:attrNameLst>
                                      </p:cBhvr>
                                      <p:tavLst>
                                        <p:tav tm="0">
                                          <p:val>
                                            <p:fltVal val="0"/>
                                          </p:val>
                                        </p:tav>
                                        <p:tav tm="100000">
                                          <p:val>
                                            <p:strVal val="#ppt_h"/>
                                          </p:val>
                                        </p:tav>
                                      </p:tavLst>
                                    </p:anim>
                                    <p:animEffect transition="in" filter="fade">
                                      <p:cBhvr>
                                        <p:cTn id="59" dur="500"/>
                                        <p:tgtEl>
                                          <p:spTgt spid="108573"/>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53" presetClass="entr" presetSubtype="0" fill="hold" grpId="0" nodeType="clickEffect">
                                  <p:stCondLst>
                                    <p:cond delay="0"/>
                                  </p:stCondLst>
                                  <p:childTnLst>
                                    <p:set>
                                      <p:cBhvr>
                                        <p:cTn id="63" dur="1" fill="hold">
                                          <p:stCondLst>
                                            <p:cond delay="0"/>
                                          </p:stCondLst>
                                        </p:cTn>
                                        <p:tgtEl>
                                          <p:spTgt spid="108574"/>
                                        </p:tgtEl>
                                        <p:attrNameLst>
                                          <p:attrName>style.visibility</p:attrName>
                                        </p:attrNameLst>
                                      </p:cBhvr>
                                      <p:to>
                                        <p:strVal val="visible"/>
                                      </p:to>
                                    </p:set>
                                    <p:anim calcmode="lin" valueType="num">
                                      <p:cBhvr>
                                        <p:cTn id="64" dur="500" fill="hold"/>
                                        <p:tgtEl>
                                          <p:spTgt spid="108574"/>
                                        </p:tgtEl>
                                        <p:attrNameLst>
                                          <p:attrName>ppt_w</p:attrName>
                                        </p:attrNameLst>
                                      </p:cBhvr>
                                      <p:tavLst>
                                        <p:tav tm="0">
                                          <p:val>
                                            <p:fltVal val="0"/>
                                          </p:val>
                                        </p:tav>
                                        <p:tav tm="100000">
                                          <p:val>
                                            <p:strVal val="#ppt_w"/>
                                          </p:val>
                                        </p:tav>
                                      </p:tavLst>
                                    </p:anim>
                                    <p:anim calcmode="lin" valueType="num">
                                      <p:cBhvr>
                                        <p:cTn id="65" dur="500" fill="hold"/>
                                        <p:tgtEl>
                                          <p:spTgt spid="108574"/>
                                        </p:tgtEl>
                                        <p:attrNameLst>
                                          <p:attrName>ppt_h</p:attrName>
                                        </p:attrNameLst>
                                      </p:cBhvr>
                                      <p:tavLst>
                                        <p:tav tm="0">
                                          <p:val>
                                            <p:fltVal val="0"/>
                                          </p:val>
                                        </p:tav>
                                        <p:tav tm="100000">
                                          <p:val>
                                            <p:strVal val="#ppt_h"/>
                                          </p:val>
                                        </p:tav>
                                      </p:tavLst>
                                    </p:anim>
                                    <p:animEffect transition="in" filter="fade">
                                      <p:cBhvr>
                                        <p:cTn id="66" dur="500"/>
                                        <p:tgtEl>
                                          <p:spTgt spid="108574"/>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53" presetClass="entr" presetSubtype="0" fill="hold" grpId="0" nodeType="clickEffect">
                                  <p:stCondLst>
                                    <p:cond delay="0"/>
                                  </p:stCondLst>
                                  <p:childTnLst>
                                    <p:set>
                                      <p:cBhvr>
                                        <p:cTn id="70" dur="1" fill="hold">
                                          <p:stCondLst>
                                            <p:cond delay="0"/>
                                          </p:stCondLst>
                                        </p:cTn>
                                        <p:tgtEl>
                                          <p:spTgt spid="108575"/>
                                        </p:tgtEl>
                                        <p:attrNameLst>
                                          <p:attrName>style.visibility</p:attrName>
                                        </p:attrNameLst>
                                      </p:cBhvr>
                                      <p:to>
                                        <p:strVal val="visible"/>
                                      </p:to>
                                    </p:set>
                                    <p:anim calcmode="lin" valueType="num">
                                      <p:cBhvr>
                                        <p:cTn id="71" dur="500" fill="hold"/>
                                        <p:tgtEl>
                                          <p:spTgt spid="108575"/>
                                        </p:tgtEl>
                                        <p:attrNameLst>
                                          <p:attrName>ppt_w</p:attrName>
                                        </p:attrNameLst>
                                      </p:cBhvr>
                                      <p:tavLst>
                                        <p:tav tm="0">
                                          <p:val>
                                            <p:fltVal val="0"/>
                                          </p:val>
                                        </p:tav>
                                        <p:tav tm="100000">
                                          <p:val>
                                            <p:strVal val="#ppt_w"/>
                                          </p:val>
                                        </p:tav>
                                      </p:tavLst>
                                    </p:anim>
                                    <p:anim calcmode="lin" valueType="num">
                                      <p:cBhvr>
                                        <p:cTn id="72" dur="500" fill="hold"/>
                                        <p:tgtEl>
                                          <p:spTgt spid="108575"/>
                                        </p:tgtEl>
                                        <p:attrNameLst>
                                          <p:attrName>ppt_h</p:attrName>
                                        </p:attrNameLst>
                                      </p:cBhvr>
                                      <p:tavLst>
                                        <p:tav tm="0">
                                          <p:val>
                                            <p:fltVal val="0"/>
                                          </p:val>
                                        </p:tav>
                                        <p:tav tm="100000">
                                          <p:val>
                                            <p:strVal val="#ppt_h"/>
                                          </p:val>
                                        </p:tav>
                                      </p:tavLst>
                                    </p:anim>
                                    <p:animEffect transition="in" filter="fade">
                                      <p:cBhvr>
                                        <p:cTn id="73" dur="500"/>
                                        <p:tgtEl>
                                          <p:spTgt spid="108575"/>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53" presetClass="entr" presetSubtype="0" fill="hold" grpId="0" nodeType="clickEffect">
                                  <p:stCondLst>
                                    <p:cond delay="0"/>
                                  </p:stCondLst>
                                  <p:childTnLst>
                                    <p:set>
                                      <p:cBhvr>
                                        <p:cTn id="77" dur="1" fill="hold">
                                          <p:stCondLst>
                                            <p:cond delay="0"/>
                                          </p:stCondLst>
                                        </p:cTn>
                                        <p:tgtEl>
                                          <p:spTgt spid="108576"/>
                                        </p:tgtEl>
                                        <p:attrNameLst>
                                          <p:attrName>style.visibility</p:attrName>
                                        </p:attrNameLst>
                                      </p:cBhvr>
                                      <p:to>
                                        <p:strVal val="visible"/>
                                      </p:to>
                                    </p:set>
                                    <p:anim calcmode="lin" valueType="num">
                                      <p:cBhvr>
                                        <p:cTn id="78" dur="500" fill="hold"/>
                                        <p:tgtEl>
                                          <p:spTgt spid="108576"/>
                                        </p:tgtEl>
                                        <p:attrNameLst>
                                          <p:attrName>ppt_w</p:attrName>
                                        </p:attrNameLst>
                                      </p:cBhvr>
                                      <p:tavLst>
                                        <p:tav tm="0">
                                          <p:val>
                                            <p:fltVal val="0"/>
                                          </p:val>
                                        </p:tav>
                                        <p:tav tm="100000">
                                          <p:val>
                                            <p:strVal val="#ppt_w"/>
                                          </p:val>
                                        </p:tav>
                                      </p:tavLst>
                                    </p:anim>
                                    <p:anim calcmode="lin" valueType="num">
                                      <p:cBhvr>
                                        <p:cTn id="79" dur="500" fill="hold"/>
                                        <p:tgtEl>
                                          <p:spTgt spid="108576"/>
                                        </p:tgtEl>
                                        <p:attrNameLst>
                                          <p:attrName>ppt_h</p:attrName>
                                        </p:attrNameLst>
                                      </p:cBhvr>
                                      <p:tavLst>
                                        <p:tav tm="0">
                                          <p:val>
                                            <p:fltVal val="0"/>
                                          </p:val>
                                        </p:tav>
                                        <p:tav tm="100000">
                                          <p:val>
                                            <p:strVal val="#ppt_h"/>
                                          </p:val>
                                        </p:tav>
                                      </p:tavLst>
                                    </p:anim>
                                    <p:animEffect transition="in" filter="fade">
                                      <p:cBhvr>
                                        <p:cTn id="80" dur="500"/>
                                        <p:tgtEl>
                                          <p:spTgt spid="108576"/>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53" presetClass="entr" presetSubtype="0" fill="hold" grpId="0" nodeType="clickEffect">
                                  <p:stCondLst>
                                    <p:cond delay="0"/>
                                  </p:stCondLst>
                                  <p:childTnLst>
                                    <p:set>
                                      <p:cBhvr>
                                        <p:cTn id="84" dur="1" fill="hold">
                                          <p:stCondLst>
                                            <p:cond delay="0"/>
                                          </p:stCondLst>
                                        </p:cTn>
                                        <p:tgtEl>
                                          <p:spTgt spid="108577"/>
                                        </p:tgtEl>
                                        <p:attrNameLst>
                                          <p:attrName>style.visibility</p:attrName>
                                        </p:attrNameLst>
                                      </p:cBhvr>
                                      <p:to>
                                        <p:strVal val="visible"/>
                                      </p:to>
                                    </p:set>
                                    <p:anim calcmode="lin" valueType="num">
                                      <p:cBhvr>
                                        <p:cTn id="85" dur="500" fill="hold"/>
                                        <p:tgtEl>
                                          <p:spTgt spid="108577"/>
                                        </p:tgtEl>
                                        <p:attrNameLst>
                                          <p:attrName>ppt_w</p:attrName>
                                        </p:attrNameLst>
                                      </p:cBhvr>
                                      <p:tavLst>
                                        <p:tav tm="0">
                                          <p:val>
                                            <p:fltVal val="0"/>
                                          </p:val>
                                        </p:tav>
                                        <p:tav tm="100000">
                                          <p:val>
                                            <p:strVal val="#ppt_w"/>
                                          </p:val>
                                        </p:tav>
                                      </p:tavLst>
                                    </p:anim>
                                    <p:anim calcmode="lin" valueType="num">
                                      <p:cBhvr>
                                        <p:cTn id="86" dur="500" fill="hold"/>
                                        <p:tgtEl>
                                          <p:spTgt spid="108577"/>
                                        </p:tgtEl>
                                        <p:attrNameLst>
                                          <p:attrName>ppt_h</p:attrName>
                                        </p:attrNameLst>
                                      </p:cBhvr>
                                      <p:tavLst>
                                        <p:tav tm="0">
                                          <p:val>
                                            <p:fltVal val="0"/>
                                          </p:val>
                                        </p:tav>
                                        <p:tav tm="100000">
                                          <p:val>
                                            <p:strVal val="#ppt_h"/>
                                          </p:val>
                                        </p:tav>
                                      </p:tavLst>
                                    </p:anim>
                                    <p:animEffect transition="in" filter="fade">
                                      <p:cBhvr>
                                        <p:cTn id="87" dur="500"/>
                                        <p:tgtEl>
                                          <p:spTgt spid="1085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6" grpId="0" animBg="1"/>
      <p:bldP spid="108566" grpId="0" animBg="1"/>
      <p:bldP spid="108567" grpId="0" animBg="1"/>
      <p:bldP spid="108568" grpId="0" animBg="1"/>
      <p:bldP spid="108569" grpId="0" animBg="1"/>
      <p:bldP spid="108570" grpId="0" animBg="1"/>
      <p:bldP spid="108571" grpId="0" animBg="1"/>
      <p:bldP spid="108572" grpId="0" animBg="1"/>
      <p:bldP spid="108573" grpId="0" animBg="1"/>
      <p:bldP spid="108574" grpId="0" animBg="1"/>
      <p:bldP spid="108575" grpId="0" animBg="1"/>
      <p:bldP spid="108576" grpId="0" animBg="1"/>
      <p:bldP spid="108577" grpId="0" animBg="1"/>
    </p:bldLst>
  </p:timing>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Watermark</Template>
  <TotalTime>1265</TotalTime>
  <Words>572</Words>
  <Application>Microsoft Office PowerPoint</Application>
  <PresentationFormat>On-screen Show (4:3)</PresentationFormat>
  <Paragraphs>66</Paragraphs>
  <Slides>12</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Times New Roman</vt:lpstr>
      <vt:lpstr>Mountain Top</vt:lpstr>
      <vt:lpstr>Kiểm tra bài cũ:</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CSTeam</cp:lastModifiedBy>
  <cp:revision>145</cp:revision>
  <dcterms:created xsi:type="dcterms:W3CDTF">2007-03-22T00:40:56Z</dcterms:created>
  <dcterms:modified xsi:type="dcterms:W3CDTF">2016-06-30T02:01:33Z</dcterms:modified>
</cp:coreProperties>
</file>