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62" r:id="rId4"/>
    <p:sldId id="256" r:id="rId5"/>
    <p:sldId id="260" r:id="rId6"/>
    <p:sldId id="259" r:id="rId7"/>
    <p:sldId id="258" r:id="rId8"/>
    <p:sldId id="268" r:id="rId9"/>
    <p:sldId id="261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6129A-AB37-46C8-9814-7C8FEA047B33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12C64-7E53-4E8E-B90C-A7B07E1C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27934-A3AF-43F3-A1B4-0BF226AB0742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C0792-7CC6-4C66-92AA-A6E832EA1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6AD55-4C15-493E-B13A-CA7704EA55AD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2C4AE-B83B-4A03-BEB4-748A3B68F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C40F6-0A40-4C08-8FC5-F49414960FC3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97AEF-252C-4227-90B1-E46802878F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1F074-97CF-445C-8FA0-6C61DA874B6E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C193C-BF55-4CC6-B58C-B6EBBEBB71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866A1-078D-4AB5-B07E-0543E4D3E547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2F27E-3EAF-4005-B8E6-C59F196336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393CA-DFCA-48FB-B5FE-A686074D64C8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C2B9E-F205-452D-81FA-1120438717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C6F8B-C6F2-4113-8A3C-757C5598EF57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78E64-19C9-46AA-B996-FE88751F32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DB321-E4DC-4E63-BA37-AA9BCC3352BC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FEB9C-B094-40D4-B787-CAC746F4E5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03464-67A2-4D46-908A-4B0291F7273C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17E23-8526-4F61-9FCC-029CF9D158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91C44-6139-42F2-9153-A0159513545E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1999F-3C58-403B-8614-A38304CE2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F239869-A0D5-4763-BAFA-6CB7592D2FBB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16F817-CC24-40E2-9D6B-1CCFBCFD3B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image" Target="../media/image8.jpe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6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e way -1920 x 1200 Blue.JPG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295400" y="3195935"/>
            <a:ext cx="6705600" cy="1299865"/>
          </a:xfrm>
          <a:prstGeom prst="rect">
            <a:avLst/>
          </a:prstGeom>
          <a:noFill/>
        </p:spPr>
        <p:txBody>
          <a:bodyPr wrap="none">
            <a:prstTxWarp prst="textWave1">
              <a:avLst>
                <a:gd name="adj1" fmla="val 12500"/>
                <a:gd name="adj2" fmla="val -296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>
                <a:ln w="17780" cmpd="sng">
                  <a:solidFill>
                    <a:schemeClr val="accent4">
                      <a:lumMod val="7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/>
                <a:cs typeface="+mn-cs"/>
              </a:rPr>
              <a:t>Khát</a:t>
            </a:r>
            <a:r>
              <a:rPr lang="en-US" sz="5400" b="1" dirty="0">
                <a:ln w="17780" cmpd="sng">
                  <a:solidFill>
                    <a:schemeClr val="accent4">
                      <a:lumMod val="7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/>
                <a:cs typeface="+mn-cs"/>
              </a:rPr>
              <a:t> </a:t>
            </a:r>
            <a:r>
              <a:rPr lang="en-US" sz="5400" b="1" dirty="0" err="1">
                <a:ln w="17780" cmpd="sng">
                  <a:solidFill>
                    <a:schemeClr val="accent4">
                      <a:lumMod val="7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/>
                <a:cs typeface="+mn-cs"/>
              </a:rPr>
              <a:t>vọng</a:t>
            </a:r>
            <a:r>
              <a:rPr lang="en-US" sz="5400" b="1" dirty="0">
                <a:ln w="17780" cmpd="sng">
                  <a:solidFill>
                    <a:schemeClr val="accent4">
                      <a:lumMod val="7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/>
                <a:cs typeface="+mn-cs"/>
              </a:rPr>
              <a:t> </a:t>
            </a:r>
            <a:r>
              <a:rPr lang="en-US" sz="5400" b="1" dirty="0" err="1">
                <a:ln w="17780" cmpd="sng">
                  <a:solidFill>
                    <a:schemeClr val="accent4">
                      <a:lumMod val="7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/>
                <a:cs typeface="+mn-cs"/>
              </a:rPr>
              <a:t>sống</a:t>
            </a:r>
            <a:endParaRPr lang="en-US" sz="5400" b="1" dirty="0">
              <a:ln w="17780" cmpd="sng">
                <a:solidFill>
                  <a:schemeClr val="accent4">
                    <a:lumMod val="7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  <a:latin typeface="Arial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62200" y="990600"/>
            <a:ext cx="4495800" cy="923330"/>
          </a:xfrm>
          <a:prstGeom prst="rect">
            <a:avLst/>
          </a:prstGeom>
          <a:solidFill>
            <a:srgbClr val="00B0F0"/>
          </a:solidFill>
          <a:ln>
            <a:solidFill>
              <a:srgbClr val="00B050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/>
                <a:cs typeface="+mn-cs"/>
              </a:rPr>
              <a:t>Kể</a:t>
            </a:r>
            <a:r>
              <a:rPr lang="en-US" sz="5400" b="1" dirty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/>
                <a:cs typeface="+mn-cs"/>
              </a:rPr>
              <a:t> </a:t>
            </a:r>
            <a:r>
              <a:rPr lang="en-US" sz="5400" b="1" dirty="0" err="1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/>
                <a:cs typeface="+mn-cs"/>
              </a:rPr>
              <a:t>chuyện</a:t>
            </a:r>
            <a:endParaRPr lang="en-US" sz="5400" b="1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repeatCount="2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81000" y="2209800"/>
            <a:ext cx="82296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4000"/>
              <a:t>Câu chuyện  ca ngợi con người có khát vọng sống mãnh liệt, đã vượt qua  đói khát, chiến thắng thú dữ, chiến thắng cái chết.</a:t>
            </a:r>
          </a:p>
        </p:txBody>
      </p:sp>
      <p:sp>
        <p:nvSpPr>
          <p:cNvPr id="3" name="Rectangle 2"/>
          <p:cNvSpPr/>
          <p:nvPr/>
        </p:nvSpPr>
        <p:spPr>
          <a:xfrm>
            <a:off x="645321" y="914400"/>
            <a:ext cx="7853368" cy="923330"/>
          </a:xfrm>
          <a:prstGeom prst="rect">
            <a:avLst/>
          </a:prstGeom>
          <a:noFill/>
        </p:spPr>
        <p:txBody>
          <a:bodyPr wrap="none">
            <a:prstTxWarp prst="textWave1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all" dirty="0">
                <a:ln>
                  <a:solidFill>
                    <a:srgbClr val="002060"/>
                  </a:solidFill>
                </a:ln>
                <a:solidFill>
                  <a:srgbClr val="00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/>
                <a:cs typeface="Arial" pitchFamily="34" charset="0"/>
              </a:rPr>
              <a:t>Ý </a:t>
            </a:r>
            <a:r>
              <a:rPr lang="en-US" sz="5400" b="1" cap="all" dirty="0" err="1">
                <a:ln>
                  <a:solidFill>
                    <a:srgbClr val="002060"/>
                  </a:solidFill>
                </a:ln>
                <a:solidFill>
                  <a:srgbClr val="00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/>
                <a:cs typeface="Arial" pitchFamily="34" charset="0"/>
              </a:rPr>
              <a:t>nghĩa</a:t>
            </a:r>
            <a:r>
              <a:rPr lang="en-US" sz="5400" b="1" cap="all" dirty="0">
                <a:ln>
                  <a:solidFill>
                    <a:srgbClr val="002060"/>
                  </a:solidFill>
                </a:ln>
                <a:solidFill>
                  <a:srgbClr val="00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/>
                <a:cs typeface="Arial" pitchFamily="34" charset="0"/>
              </a:rPr>
              <a:t> </a:t>
            </a:r>
            <a:r>
              <a:rPr lang="en-US" sz="5400" b="1" cap="all" dirty="0" err="1">
                <a:ln>
                  <a:solidFill>
                    <a:srgbClr val="002060"/>
                  </a:solidFill>
                </a:ln>
                <a:solidFill>
                  <a:srgbClr val="00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/>
                <a:cs typeface="Arial" pitchFamily="34" charset="0"/>
              </a:rPr>
              <a:t>câu</a:t>
            </a:r>
            <a:r>
              <a:rPr lang="en-US" sz="5400" b="1" cap="all" dirty="0">
                <a:ln>
                  <a:solidFill>
                    <a:srgbClr val="002060"/>
                  </a:solidFill>
                </a:ln>
                <a:solidFill>
                  <a:srgbClr val="00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/>
                <a:cs typeface="Arial" pitchFamily="34" charset="0"/>
              </a:rPr>
              <a:t> </a:t>
            </a:r>
            <a:r>
              <a:rPr lang="en-US" sz="5400" b="1" cap="all" dirty="0" err="1">
                <a:ln>
                  <a:solidFill>
                    <a:srgbClr val="002060"/>
                  </a:solidFill>
                </a:ln>
                <a:solidFill>
                  <a:srgbClr val="00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/>
                <a:cs typeface="Arial" pitchFamily="34" charset="0"/>
              </a:rPr>
              <a:t>chuyện</a:t>
            </a:r>
            <a:endParaRPr lang="en-US" sz="5400" b="1" cap="all" dirty="0">
              <a:ln>
                <a:solidFill>
                  <a:srgbClr val="002060"/>
                </a:solidFill>
              </a:ln>
              <a:solidFill>
                <a:srgbClr val="00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Arial"/>
              <a:cs typeface="Arial" pitchFamily="34" charset="0"/>
            </a:endParaRPr>
          </a:p>
        </p:txBody>
      </p:sp>
      <p:pic>
        <p:nvPicPr>
          <p:cNvPr id="4" name="Picture 11" descr="felix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4267200"/>
            <a:ext cx="25908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mous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0600" y="4191000"/>
            <a:ext cx="2438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mous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4191000"/>
            <a:ext cx="2438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3" dur="25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45FA1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45FA1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kvs hinh1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685800" y="125412"/>
            <a:ext cx="7818946" cy="5132388"/>
          </a:xfrm>
          <a:ln w="88900" cap="sq" cmpd="thickThin">
            <a:solidFill>
              <a:srgbClr val="000000"/>
            </a:solidFill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66800" y="5562600"/>
            <a:ext cx="1447800" cy="120015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FF00"/>
                </a:solidFill>
              </a:rPr>
              <a:t>Hình 1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90800" y="5588000"/>
            <a:ext cx="6096000" cy="584200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cs typeface="Arial" pitchFamily="34" charset="0"/>
              </a:rPr>
              <a:t>Giôn</a:t>
            </a:r>
            <a:r>
              <a:rPr lang="en-US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cs typeface="Arial" pitchFamily="34" charset="0"/>
              </a:rPr>
              <a:t>bị</a:t>
            </a:r>
            <a:r>
              <a:rPr lang="en-US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cs typeface="Arial" pitchFamily="34" charset="0"/>
              </a:rPr>
              <a:t>bỏ</a:t>
            </a:r>
            <a:r>
              <a:rPr lang="en-US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cs typeface="Arial" pitchFamily="34" charset="0"/>
              </a:rPr>
              <a:t>rơi</a:t>
            </a:r>
            <a:r>
              <a:rPr lang="en-US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cs typeface="Arial" pitchFamily="34" charset="0"/>
              </a:rPr>
              <a:t>giữa</a:t>
            </a:r>
            <a:r>
              <a:rPr lang="en-US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cs typeface="Arial" pitchFamily="34" charset="0"/>
              </a:rPr>
              <a:t>lúc</a:t>
            </a:r>
            <a:r>
              <a:rPr lang="en-US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cs typeface="Arial" pitchFamily="34" charset="0"/>
              </a:rPr>
              <a:t>bị</a:t>
            </a:r>
            <a:r>
              <a:rPr lang="en-US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cs typeface="Arial" pitchFamily="34" charset="0"/>
              </a:rPr>
              <a:t>thương</a:t>
            </a:r>
            <a:endParaRPr lang="en-US" sz="3200" dirty="0">
              <a:solidFill>
                <a:schemeClr val="bg1">
                  <a:lumMod val="85000"/>
                  <a:lumOff val="15000"/>
                </a:schemeClr>
              </a:solidFill>
              <a:latin typeface="Arial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vs hinh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76200"/>
            <a:ext cx="8049324" cy="549029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4800" y="5754688"/>
            <a:ext cx="1447800" cy="120015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Hình 2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86000" y="5638800"/>
            <a:ext cx="6324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Suốt một tuần anh chỉ ăn cỏ dại và vài con cá nhỏ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vs hinh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" y="76200"/>
            <a:ext cx="8832011" cy="484569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2400" y="5334000"/>
            <a:ext cx="1447800" cy="120015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Hình 3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09800" y="5410200"/>
            <a:ext cx="6553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Một lần anh bị  gấu tấn công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vs hinh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8544" y="228386"/>
            <a:ext cx="8723056" cy="487701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4800" y="5562600"/>
            <a:ext cx="1447800" cy="120015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Hình 4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86000" y="5334000"/>
            <a:ext cx="6477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Một con sói cũng đói lã như anh theo sát anh từng bước.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vs hinh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0"/>
            <a:ext cx="8083289" cy="579756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7200" y="6019800"/>
            <a:ext cx="1447800" cy="120015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Hình 5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905000" y="6019800"/>
            <a:ext cx="7239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Cuối cùng con sói phải chịu quy hàng.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vs hinh6 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228600"/>
            <a:ext cx="7460368" cy="51446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838200" y="5410200"/>
            <a:ext cx="1447800" cy="120015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00"/>
                </a:solidFill>
              </a:rPr>
              <a:t>Hình 6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438400" y="5638800"/>
            <a:ext cx="58674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Khát vọng sống của Giôn đã chiến thắng cái chết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Loveyo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96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12-Point Star 2"/>
          <p:cNvSpPr/>
          <p:nvPr/>
        </p:nvSpPr>
        <p:spPr>
          <a:xfrm>
            <a:off x="381000" y="1905000"/>
            <a:ext cx="5715000" cy="3429000"/>
          </a:xfrm>
          <a:prstGeom prst="star12">
            <a:avLst/>
          </a:prstGeom>
          <a:solidFill>
            <a:srgbClr val="FFFF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>
                <a:solidFill>
                  <a:srgbClr val="002060"/>
                </a:solidFill>
                <a:latin typeface="Arial"/>
                <a:cs typeface="Arial" pitchFamily="34" charset="0"/>
              </a:rPr>
              <a:t>Em</a:t>
            </a:r>
            <a:r>
              <a:rPr lang="en-US" sz="4000" dirty="0">
                <a:solidFill>
                  <a:srgbClr val="002060"/>
                </a:solidFill>
                <a:latin typeface="Arial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/>
                <a:cs typeface="Arial" pitchFamily="34" charset="0"/>
              </a:rPr>
              <a:t>hãy</a:t>
            </a:r>
            <a:r>
              <a:rPr lang="en-US" sz="4000" dirty="0">
                <a:solidFill>
                  <a:srgbClr val="002060"/>
                </a:solidFill>
                <a:latin typeface="Arial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/>
                <a:cs typeface="Arial" pitchFamily="34" charset="0"/>
              </a:rPr>
              <a:t>kể</a:t>
            </a:r>
            <a:r>
              <a:rPr lang="en-US" sz="4000" dirty="0">
                <a:solidFill>
                  <a:srgbClr val="002060"/>
                </a:solidFill>
                <a:latin typeface="Arial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/>
                <a:cs typeface="Arial" pitchFamily="34" charset="0"/>
              </a:rPr>
              <a:t>lại</a:t>
            </a:r>
            <a:r>
              <a:rPr lang="en-US" sz="4000" dirty="0">
                <a:solidFill>
                  <a:srgbClr val="002060"/>
                </a:solidFill>
                <a:latin typeface="Arial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/>
                <a:cs typeface="Arial" pitchFamily="34" charset="0"/>
              </a:rPr>
              <a:t>toàn</a:t>
            </a:r>
            <a:r>
              <a:rPr lang="en-US" sz="4000" dirty="0">
                <a:solidFill>
                  <a:srgbClr val="002060"/>
                </a:solidFill>
                <a:latin typeface="Arial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/>
                <a:cs typeface="Arial" pitchFamily="34" charset="0"/>
              </a:rPr>
              <a:t>bộ</a:t>
            </a:r>
            <a:r>
              <a:rPr lang="en-US" sz="4000" dirty="0">
                <a:solidFill>
                  <a:srgbClr val="002060"/>
                </a:solidFill>
                <a:latin typeface="Arial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/>
                <a:cs typeface="Arial" pitchFamily="34" charset="0"/>
              </a:rPr>
              <a:t>câu</a:t>
            </a:r>
            <a:r>
              <a:rPr lang="en-US" sz="4000" dirty="0">
                <a:solidFill>
                  <a:srgbClr val="002060"/>
                </a:solidFill>
                <a:latin typeface="Arial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/>
                <a:cs typeface="Arial" pitchFamily="34" charset="0"/>
              </a:rPr>
              <a:t>chuyện</a:t>
            </a:r>
            <a:r>
              <a:rPr lang="en-US" sz="4000" dirty="0">
                <a:latin typeface="Arial"/>
                <a:cs typeface="Arial" pitchFamily="34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kvs hinh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598863" cy="2362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 descr="kvs hinh6 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4522788"/>
            <a:ext cx="3276600" cy="22590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 descr="kvs hinh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538" y="4529138"/>
            <a:ext cx="3141662" cy="225266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 descr="kvs hinh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2403475"/>
            <a:ext cx="3581400" cy="20018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7" descr="kvs hinh2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6375" y="0"/>
            <a:ext cx="3476625" cy="23717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8" descr="kvs hinh3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5800" y="2387600"/>
            <a:ext cx="3703638" cy="2032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Picture 9" descr="CÁNH CỤT 1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581400" y="4495800"/>
            <a:ext cx="169068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120</Words>
  <Application>Microsoft Office PowerPoint</Application>
  <PresentationFormat>On-screen Show (4:3)</PresentationFormat>
  <Paragraphs>17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Dungmom</dc:creator>
  <cp:lastModifiedBy>CSTeam</cp:lastModifiedBy>
  <cp:revision>21</cp:revision>
  <dcterms:created xsi:type="dcterms:W3CDTF">2010-09-12T08:49:37Z</dcterms:created>
  <dcterms:modified xsi:type="dcterms:W3CDTF">2016-06-30T02:02:46Z</dcterms:modified>
</cp:coreProperties>
</file>