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notesMasterIdLst>
    <p:notesMasterId r:id="rId23"/>
  </p:notesMasterIdLst>
  <p:handoutMasterIdLst>
    <p:handoutMasterId r:id="rId24"/>
  </p:handoutMasterIdLst>
  <p:sldIdLst>
    <p:sldId id="309" r:id="rId2"/>
    <p:sldId id="306" r:id="rId3"/>
    <p:sldId id="295" r:id="rId4"/>
    <p:sldId id="269" r:id="rId5"/>
    <p:sldId id="329" r:id="rId6"/>
    <p:sldId id="328" r:id="rId7"/>
    <p:sldId id="330" r:id="rId8"/>
    <p:sldId id="312" r:id="rId9"/>
    <p:sldId id="313" r:id="rId10"/>
    <p:sldId id="314" r:id="rId11"/>
    <p:sldId id="315" r:id="rId12"/>
    <p:sldId id="319" r:id="rId13"/>
    <p:sldId id="327" r:id="rId14"/>
    <p:sldId id="279" r:id="rId15"/>
    <p:sldId id="267" r:id="rId16"/>
    <p:sldId id="320" r:id="rId17"/>
    <p:sldId id="321" r:id="rId18"/>
    <p:sldId id="322" r:id="rId19"/>
    <p:sldId id="323" r:id="rId20"/>
    <p:sldId id="324" r:id="rId21"/>
    <p:sldId id="325" r:id="rId22"/>
  </p:sldIdLst>
  <p:sldSz cx="9144000" cy="6858000" type="screen4x3"/>
  <p:notesSz cx="6858000" cy="9144000"/>
  <p:custDataLst>
    <p:tags r:id="rId25"/>
  </p:custDataLst>
  <p:defaultTextStyle>
    <a:defPPr>
      <a:defRPr lang="en-US"/>
    </a:defPPr>
    <a:lvl1pPr algn="l" rtl="0" fontAlgn="base">
      <a:spcBef>
        <a:spcPct val="0"/>
      </a:spcBef>
      <a:spcAft>
        <a:spcPct val="0"/>
      </a:spcAft>
      <a:defRPr sz="2600" kern="1200">
        <a:solidFill>
          <a:schemeClr val="bg1"/>
        </a:solidFill>
        <a:latin typeface="Times New Roman" pitchFamily="18" charset="0"/>
        <a:ea typeface="+mn-ea"/>
        <a:cs typeface="Tahoma" pitchFamily="34" charset="0"/>
      </a:defRPr>
    </a:lvl1pPr>
    <a:lvl2pPr marL="457200" algn="l" rtl="0" fontAlgn="base">
      <a:spcBef>
        <a:spcPct val="0"/>
      </a:spcBef>
      <a:spcAft>
        <a:spcPct val="0"/>
      </a:spcAft>
      <a:defRPr sz="2600" kern="1200">
        <a:solidFill>
          <a:schemeClr val="bg1"/>
        </a:solidFill>
        <a:latin typeface="Times New Roman" pitchFamily="18" charset="0"/>
        <a:ea typeface="+mn-ea"/>
        <a:cs typeface="Tahoma" pitchFamily="34" charset="0"/>
      </a:defRPr>
    </a:lvl2pPr>
    <a:lvl3pPr marL="914400" algn="l" rtl="0" fontAlgn="base">
      <a:spcBef>
        <a:spcPct val="0"/>
      </a:spcBef>
      <a:spcAft>
        <a:spcPct val="0"/>
      </a:spcAft>
      <a:defRPr sz="2600" kern="1200">
        <a:solidFill>
          <a:schemeClr val="bg1"/>
        </a:solidFill>
        <a:latin typeface="Times New Roman" pitchFamily="18" charset="0"/>
        <a:ea typeface="+mn-ea"/>
        <a:cs typeface="Tahoma" pitchFamily="34" charset="0"/>
      </a:defRPr>
    </a:lvl3pPr>
    <a:lvl4pPr marL="1371600" algn="l" rtl="0" fontAlgn="base">
      <a:spcBef>
        <a:spcPct val="0"/>
      </a:spcBef>
      <a:spcAft>
        <a:spcPct val="0"/>
      </a:spcAft>
      <a:defRPr sz="2600" kern="1200">
        <a:solidFill>
          <a:schemeClr val="bg1"/>
        </a:solidFill>
        <a:latin typeface="Times New Roman" pitchFamily="18" charset="0"/>
        <a:ea typeface="+mn-ea"/>
        <a:cs typeface="Tahoma" pitchFamily="34" charset="0"/>
      </a:defRPr>
    </a:lvl4pPr>
    <a:lvl5pPr marL="1828800" algn="l" rtl="0" fontAlgn="base">
      <a:spcBef>
        <a:spcPct val="0"/>
      </a:spcBef>
      <a:spcAft>
        <a:spcPct val="0"/>
      </a:spcAft>
      <a:defRPr sz="2600" kern="1200">
        <a:solidFill>
          <a:schemeClr val="bg1"/>
        </a:solidFill>
        <a:latin typeface="Times New Roman" pitchFamily="18" charset="0"/>
        <a:ea typeface="+mn-ea"/>
        <a:cs typeface="Tahoma" pitchFamily="34" charset="0"/>
      </a:defRPr>
    </a:lvl5pPr>
    <a:lvl6pPr marL="2286000" algn="l" defTabSz="914400" rtl="0" eaLnBrk="1" latinLnBrk="0" hangingPunct="1">
      <a:defRPr sz="2600" kern="1200">
        <a:solidFill>
          <a:schemeClr val="bg1"/>
        </a:solidFill>
        <a:latin typeface="Times New Roman" pitchFamily="18" charset="0"/>
        <a:ea typeface="+mn-ea"/>
        <a:cs typeface="Tahoma" pitchFamily="34" charset="0"/>
      </a:defRPr>
    </a:lvl6pPr>
    <a:lvl7pPr marL="2743200" algn="l" defTabSz="914400" rtl="0" eaLnBrk="1" latinLnBrk="0" hangingPunct="1">
      <a:defRPr sz="2600" kern="1200">
        <a:solidFill>
          <a:schemeClr val="bg1"/>
        </a:solidFill>
        <a:latin typeface="Times New Roman" pitchFamily="18" charset="0"/>
        <a:ea typeface="+mn-ea"/>
        <a:cs typeface="Tahoma" pitchFamily="34" charset="0"/>
      </a:defRPr>
    </a:lvl7pPr>
    <a:lvl8pPr marL="3200400" algn="l" defTabSz="914400" rtl="0" eaLnBrk="1" latinLnBrk="0" hangingPunct="1">
      <a:defRPr sz="2600" kern="1200">
        <a:solidFill>
          <a:schemeClr val="bg1"/>
        </a:solidFill>
        <a:latin typeface="Times New Roman" pitchFamily="18" charset="0"/>
        <a:ea typeface="+mn-ea"/>
        <a:cs typeface="Tahoma" pitchFamily="34" charset="0"/>
      </a:defRPr>
    </a:lvl8pPr>
    <a:lvl9pPr marL="3657600" algn="l" defTabSz="914400" rtl="0" eaLnBrk="1" latinLnBrk="0" hangingPunct="1">
      <a:defRPr sz="2600" kern="1200">
        <a:solidFill>
          <a:schemeClr val="bg1"/>
        </a:solidFill>
        <a:latin typeface="Times New Roman" pitchFamily="18" charset="0"/>
        <a:ea typeface="+mn-ea"/>
        <a:cs typeface="Tahoma"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showPr showNarration="1">
    <p:present/>
    <p:sldAll/>
    <p:penClr>
      <a:schemeClr val="tx1"/>
    </p:penClr>
  </p:showPr>
  <p:clrMru>
    <a:srgbClr val="FF0066"/>
    <a:srgbClr val="FFFF00"/>
    <a:srgbClr val="FFFF99"/>
    <a:srgbClr val="FBFBFB"/>
    <a:srgbClr val="F0F0F0"/>
    <a:srgbClr val="FFB9FF"/>
    <a:srgbClr val="0000FF"/>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095" autoAdjust="0"/>
    <p:restoredTop sz="94660" autoAdjust="0"/>
  </p:normalViewPr>
  <p:slideViewPr>
    <p:cSldViewPr>
      <p:cViewPr varScale="1">
        <p:scale>
          <a:sx n="41" d="100"/>
          <a:sy n="41" d="100"/>
        </p:scale>
        <p:origin x="-123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6" d="100"/>
          <a:sy n="66" d="100"/>
        </p:scale>
        <p:origin x="0" y="0"/>
      </p:cViewPr>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1" sz="1200">
                <a:solidFill>
                  <a:schemeClr val="tx1"/>
                </a:solidFill>
              </a:defRPr>
            </a:lvl1pPr>
          </a:lstStyle>
          <a:p>
            <a:pPr>
              <a:defRPr/>
            </a:pPr>
            <a:endParaRPr lang="en-US"/>
          </a:p>
        </p:txBody>
      </p:sp>
      <p:sp>
        <p:nvSpPr>
          <p:cNvPr id="3993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1" sz="1200">
                <a:solidFill>
                  <a:schemeClr val="tx1"/>
                </a:solidFill>
              </a:defRPr>
            </a:lvl1pPr>
          </a:lstStyle>
          <a:p>
            <a:pPr>
              <a:defRPr/>
            </a:pPr>
            <a:endParaRPr lang="en-US"/>
          </a:p>
        </p:txBody>
      </p:sp>
      <p:sp>
        <p:nvSpPr>
          <p:cNvPr id="3994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1" sz="1200">
                <a:solidFill>
                  <a:schemeClr val="tx1"/>
                </a:solidFill>
              </a:defRPr>
            </a:lvl1pPr>
          </a:lstStyle>
          <a:p>
            <a:pPr>
              <a:defRPr/>
            </a:pPr>
            <a:endParaRPr lang="en-US"/>
          </a:p>
        </p:txBody>
      </p:sp>
      <p:sp>
        <p:nvSpPr>
          <p:cNvPr id="3994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1" sz="1200">
                <a:solidFill>
                  <a:schemeClr val="tx1"/>
                </a:solidFill>
              </a:defRPr>
            </a:lvl1pPr>
          </a:lstStyle>
          <a:p>
            <a:pPr>
              <a:defRPr/>
            </a:pPr>
            <a:fld id="{E28FF5AD-30CA-47AC-8153-F6FCCE6BDE98}"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eaLnBrk="0" hangingPunct="0">
              <a:defRPr sz="1200">
                <a:solidFill>
                  <a:schemeClr val="tx1"/>
                </a:solidFill>
              </a:defRPr>
            </a:lvl1pPr>
          </a:lstStyle>
          <a:p>
            <a:pPr>
              <a:defRPr/>
            </a:pPr>
            <a:endParaRPr lang="en-US"/>
          </a:p>
        </p:txBody>
      </p:sp>
      <p:sp>
        <p:nvSpPr>
          <p:cNvPr id="102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lvl1pPr algn="r" eaLnBrk="0" hangingPunct="0">
              <a:defRPr sz="1200">
                <a:solidFill>
                  <a:schemeClr val="tx1"/>
                </a:solidFill>
              </a:defRPr>
            </a:lvl1pPr>
          </a:lstStyle>
          <a:p>
            <a:pPr>
              <a:defRPr/>
            </a:pPr>
            <a:endParaRPr lang="en-US"/>
          </a:p>
        </p:txBody>
      </p:sp>
      <p:sp>
        <p:nvSpPr>
          <p:cNvPr id="24580"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02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3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solidFill>
                  <a:schemeClr val="tx1"/>
                </a:solidFill>
              </a:defRPr>
            </a:lvl1pPr>
          </a:lstStyle>
          <a:p>
            <a:pPr>
              <a:defRPr/>
            </a:pPr>
            <a:endParaRPr lang="en-US"/>
          </a:p>
        </p:txBody>
      </p:sp>
      <p:sp>
        <p:nvSpPr>
          <p:cNvPr id="103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eaLnBrk="0" hangingPunct="0">
              <a:defRPr sz="1200">
                <a:solidFill>
                  <a:schemeClr val="tx1"/>
                </a:solidFill>
              </a:defRPr>
            </a:lvl1pPr>
          </a:lstStyle>
          <a:p>
            <a:pPr>
              <a:defRPr/>
            </a:pPr>
            <a:fld id="{E9BF5C8F-F7E3-4676-978A-8957A5F05F2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4"/>
          <p:cNvGrpSpPr>
            <a:grpSpLocks/>
          </p:cNvGrpSpPr>
          <p:nvPr/>
        </p:nvGrpSpPr>
        <p:grpSpPr bwMode="auto">
          <a:xfrm>
            <a:off x="177800" y="230188"/>
            <a:ext cx="203200" cy="6503987"/>
            <a:chOff x="112" y="145"/>
            <a:chExt cx="128" cy="4097"/>
          </a:xfrm>
        </p:grpSpPr>
        <p:sp>
          <p:nvSpPr>
            <p:cNvPr id="5" name="Rectangle 5"/>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p:spPr>
          <p:txBody>
            <a:bodyPr wrap="none" anchor="ctr"/>
            <a:lstStyle/>
            <a:p>
              <a:endParaRPr lang="en-US"/>
            </a:p>
          </p:txBody>
        </p:sp>
        <p:sp>
          <p:nvSpPr>
            <p:cNvPr id="6" name="Rectangle 6"/>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p:spPr>
          <p:txBody>
            <a:bodyPr wrap="none" anchor="ctr"/>
            <a:lstStyle/>
            <a:p>
              <a:pPr algn="ctr"/>
              <a:endParaRPr lang="en-US" sz="2400">
                <a:solidFill>
                  <a:schemeClr val="tx1"/>
                </a:solidFill>
              </a:endParaRPr>
            </a:p>
          </p:txBody>
        </p:sp>
      </p:grpSp>
      <p:grpSp>
        <p:nvGrpSpPr>
          <p:cNvPr id="7" name="Group 7"/>
          <p:cNvGrpSpPr>
            <a:grpSpLocks/>
          </p:cNvGrpSpPr>
          <p:nvPr/>
        </p:nvGrpSpPr>
        <p:grpSpPr bwMode="auto">
          <a:xfrm>
            <a:off x="8793163" y="220663"/>
            <a:ext cx="198437" cy="6408737"/>
            <a:chOff x="5539" y="139"/>
            <a:chExt cx="125" cy="4037"/>
          </a:xfrm>
        </p:grpSpPr>
        <p:sp>
          <p:nvSpPr>
            <p:cNvPr id="8" name="Rectangle 8"/>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p:spPr>
          <p:txBody>
            <a:bodyPr wrap="none" anchor="ctr"/>
            <a:lstStyle/>
            <a:p>
              <a:endParaRPr lang="en-US"/>
            </a:p>
          </p:txBody>
        </p:sp>
        <p:sp>
          <p:nvSpPr>
            <p:cNvPr id="9" name="Rectangle 9"/>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p:spPr>
          <p:txBody>
            <a:bodyPr wrap="none" anchor="ctr"/>
            <a:lstStyle/>
            <a:p>
              <a:endParaRPr lang="en-US"/>
            </a:p>
          </p:txBody>
        </p:sp>
      </p:grpSp>
      <p:grpSp>
        <p:nvGrpSpPr>
          <p:cNvPr id="10" name="Group 10"/>
          <p:cNvGrpSpPr>
            <a:grpSpLocks/>
          </p:cNvGrpSpPr>
          <p:nvPr/>
        </p:nvGrpSpPr>
        <p:grpSpPr bwMode="auto">
          <a:xfrm>
            <a:off x="412750" y="6477000"/>
            <a:ext cx="8686800" cy="228600"/>
            <a:chOff x="260" y="4080"/>
            <a:chExt cx="5472" cy="144"/>
          </a:xfrm>
        </p:grpSpPr>
        <p:sp>
          <p:nvSpPr>
            <p:cNvPr id="11" name="Rectangle 11"/>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p:spPr>
          <p:txBody>
            <a:bodyPr wrap="none" anchor="ctr"/>
            <a:lstStyle/>
            <a:p>
              <a:endParaRPr lang="en-US"/>
            </a:p>
          </p:txBody>
        </p:sp>
        <p:sp>
          <p:nvSpPr>
            <p:cNvPr id="12" name="Rectangle 12"/>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p:spPr>
          <p:txBody>
            <a:bodyPr wrap="none" anchor="ctr"/>
            <a:lstStyle/>
            <a:p>
              <a:endParaRPr lang="en-US"/>
            </a:p>
          </p:txBody>
        </p:sp>
      </p:grpSp>
      <p:grpSp>
        <p:nvGrpSpPr>
          <p:cNvPr id="13" name="Group 13"/>
          <p:cNvGrpSpPr>
            <a:grpSpLocks/>
          </p:cNvGrpSpPr>
          <p:nvPr/>
        </p:nvGrpSpPr>
        <p:grpSpPr bwMode="auto">
          <a:xfrm>
            <a:off x="76200" y="176213"/>
            <a:ext cx="8745538" cy="161925"/>
            <a:chOff x="48" y="111"/>
            <a:chExt cx="5509" cy="102"/>
          </a:xfrm>
        </p:grpSpPr>
        <p:sp>
          <p:nvSpPr>
            <p:cNvPr id="14" name="Rectangle 14"/>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p:spPr>
          <p:txBody>
            <a:bodyPr wrap="none" anchor="ctr"/>
            <a:lstStyle/>
            <a:p>
              <a:endParaRPr lang="en-US"/>
            </a:p>
          </p:txBody>
        </p:sp>
        <p:sp>
          <p:nvSpPr>
            <p:cNvPr id="15" name="Rectangle 15"/>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p:spPr>
          <p:txBody>
            <a:bodyPr wrap="none" anchor="ctr"/>
            <a:lstStyle/>
            <a:p>
              <a:endParaRPr lang="en-US"/>
            </a:p>
          </p:txBody>
        </p:sp>
      </p:grpSp>
      <p:sp>
        <p:nvSpPr>
          <p:cNvPr id="37890" name="Rectangle 2"/>
          <p:cNvSpPr>
            <a:spLocks noGrp="1" noChangeArrowheads="1"/>
          </p:cNvSpPr>
          <p:nvPr>
            <p:ph type="ctrTitle"/>
          </p:nvPr>
        </p:nvSpPr>
        <p:spPr>
          <a:xfrm>
            <a:off x="685800" y="1219200"/>
            <a:ext cx="7772400" cy="1143000"/>
          </a:xfrm>
        </p:spPr>
        <p:txBody>
          <a:bodyPr anchorCtr="1"/>
          <a:lstStyle>
            <a:lvl1pPr>
              <a:defRPr sz="4000">
                <a:solidFill>
                  <a:schemeClr val="tx1"/>
                </a:solidFill>
              </a:defRPr>
            </a:lvl1pPr>
          </a:lstStyle>
          <a:p>
            <a:r>
              <a:rPr lang="en-US"/>
              <a:t>Click to edit Master title style</a:t>
            </a:r>
          </a:p>
        </p:txBody>
      </p:sp>
      <p:sp>
        <p:nvSpPr>
          <p:cNvPr id="37891" name="Rectangle 3"/>
          <p:cNvSpPr>
            <a:spLocks noGrp="1" noChangeArrowheads="1"/>
          </p:cNvSpPr>
          <p:nvPr>
            <p:ph type="subTitle" idx="1"/>
          </p:nvPr>
        </p:nvSpPr>
        <p:spPr>
          <a:xfrm>
            <a:off x="1371600" y="2667000"/>
            <a:ext cx="6400800" cy="1752600"/>
          </a:xfrm>
        </p:spPr>
        <p:txBody>
          <a:bodyPr/>
          <a:lstStyle>
            <a:lvl1pPr marL="0" indent="0" algn="ctr">
              <a:buFontTx/>
              <a:buNone/>
              <a:defRPr sz="2800"/>
            </a:lvl1pPr>
          </a:lstStyle>
          <a:p>
            <a:r>
              <a:rPr lang="en-US"/>
              <a:t>Click to edit Master subtitle style</a:t>
            </a:r>
          </a:p>
        </p:txBody>
      </p:sp>
      <p:sp>
        <p:nvSpPr>
          <p:cNvPr id="16" name="Rectangle 16"/>
          <p:cNvSpPr>
            <a:spLocks noGrp="1" noChangeArrowheads="1"/>
          </p:cNvSpPr>
          <p:nvPr>
            <p:ph type="dt" sz="half" idx="10"/>
          </p:nvPr>
        </p:nvSpPr>
        <p:spPr/>
        <p:txBody>
          <a:bodyPr/>
          <a:lstStyle>
            <a:lvl1pPr>
              <a:defRPr/>
            </a:lvl1pPr>
          </a:lstStyle>
          <a:p>
            <a:pPr>
              <a:defRPr/>
            </a:pPr>
            <a:fld id="{6B82FFA4-8679-44DB-BE0B-8CB9E49BFA7A}" type="datetime1">
              <a:rPr lang="en-US"/>
              <a:pPr>
                <a:defRPr/>
              </a:pPr>
              <a:t>6/30/2016</a:t>
            </a:fld>
            <a:endParaRPr lang="en-US"/>
          </a:p>
        </p:txBody>
      </p:sp>
      <p:sp>
        <p:nvSpPr>
          <p:cNvPr id="17" name="Rectangle 17"/>
          <p:cNvSpPr>
            <a:spLocks noGrp="1" noChangeArrowheads="1"/>
          </p:cNvSpPr>
          <p:nvPr>
            <p:ph type="ftr" sz="quarter" idx="11"/>
          </p:nvPr>
        </p:nvSpPr>
        <p:spPr/>
        <p:txBody>
          <a:bodyPr/>
          <a:lstStyle>
            <a:lvl1pPr>
              <a:defRPr/>
            </a:lvl1pPr>
          </a:lstStyle>
          <a:p>
            <a:pPr>
              <a:defRPr/>
            </a:pPr>
            <a:endParaRPr lang="en-US"/>
          </a:p>
        </p:txBody>
      </p:sp>
      <p:sp>
        <p:nvSpPr>
          <p:cNvPr id="18" name="Rectangle 18"/>
          <p:cNvSpPr>
            <a:spLocks noGrp="1" noChangeArrowheads="1"/>
          </p:cNvSpPr>
          <p:nvPr>
            <p:ph type="sldNum" sz="quarter" idx="12"/>
          </p:nvPr>
        </p:nvSpPr>
        <p:spPr/>
        <p:txBody>
          <a:bodyPr/>
          <a:lstStyle>
            <a:lvl1pPr>
              <a:defRPr/>
            </a:lvl1pPr>
          </a:lstStyle>
          <a:p>
            <a:pPr>
              <a:defRPr/>
            </a:pPr>
            <a:fld id="{A783D8A1-BF2A-4A93-87B6-C3202610F3DF}" type="slidenum">
              <a:rPr lang="en-US"/>
              <a:pPr>
                <a:defRPr/>
              </a:pPr>
              <a:t>‹#›</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stCondLst>
                                            <p:cond delay="0"/>
                                          </p:stCondLst>
                                        </p:cTn>
                                        <p:tgtEl>
                                          <p:spTgt spid="4"/>
                                        </p:tgtEl>
                                        <p:attrNameLst>
                                          <p:attrName>ppt_x</p:attrName>
                                        </p:attrNameLst>
                                      </p:cBhvr>
                                      <p:tavLst>
                                        <p:tav tm="0">
                                          <p:val>
                                            <p:strVal val="#ppt_x"/>
                                          </p:val>
                                        </p:tav>
                                        <p:tav tm="100000">
                                          <p:val>
                                            <p:strVal val="#ppt_x"/>
                                          </p:val>
                                        </p:tav>
                                      </p:tavLst>
                                    </p:anim>
                                    <p:anim calcmode="lin" valueType="num">
                                      <p:cBhvr additive="base">
                                        <p:cTn id="8" dur="500" fill="hold">
                                          <p:stCondLst>
                                            <p:cond delay="0"/>
                                          </p:stCondLst>
                                        </p:cTn>
                                        <p:tgtEl>
                                          <p:spTgt spid="4"/>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500" fill="hold">
                                          <p:stCondLst>
                                            <p:cond delay="0"/>
                                          </p:stCondLst>
                                        </p:cTn>
                                        <p:tgtEl>
                                          <p:spTgt spid="10"/>
                                        </p:tgtEl>
                                        <p:attrNameLst>
                                          <p:attrName>ppt_x</p:attrName>
                                        </p:attrNameLst>
                                      </p:cBhvr>
                                      <p:tavLst>
                                        <p:tav tm="0">
                                          <p:val>
                                            <p:strVal val="0-#ppt_w/2"/>
                                          </p:val>
                                        </p:tav>
                                        <p:tav tm="100000">
                                          <p:val>
                                            <p:strVal val="#ppt_x"/>
                                          </p:val>
                                        </p:tav>
                                      </p:tavLst>
                                    </p:anim>
                                    <p:anim calcmode="lin" valueType="num">
                                      <p:cBhvr additive="base">
                                        <p:cTn id="13" dur="500" fill="hold">
                                          <p:stCondLst>
                                            <p:cond delay="0"/>
                                          </p:stCondLst>
                                        </p:cTn>
                                        <p:tgtEl>
                                          <p:spTgt spid="10"/>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stCondLst>
                                            <p:cond delay="0"/>
                                          </p:stCondLst>
                                        </p:cTn>
                                        <p:tgtEl>
                                          <p:spTgt spid="7"/>
                                        </p:tgtEl>
                                        <p:attrNameLst>
                                          <p:attrName>ppt_x</p:attrName>
                                        </p:attrNameLst>
                                      </p:cBhvr>
                                      <p:tavLst>
                                        <p:tav tm="0">
                                          <p:val>
                                            <p:strVal val="#ppt_x"/>
                                          </p:val>
                                        </p:tav>
                                        <p:tav tm="100000">
                                          <p:val>
                                            <p:strVal val="#ppt_x"/>
                                          </p:val>
                                        </p:tav>
                                      </p:tavLst>
                                    </p:anim>
                                    <p:anim calcmode="lin" valueType="num">
                                      <p:cBhvr additive="base">
                                        <p:cTn id="18" dur="500" fill="hold">
                                          <p:stCondLst>
                                            <p:cond delay="0"/>
                                          </p:stCondLst>
                                        </p:cTn>
                                        <p:tgtEl>
                                          <p:spTgt spid="7"/>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additive="base">
                                        <p:cTn id="22" dur="500" fill="hold">
                                          <p:stCondLst>
                                            <p:cond delay="0"/>
                                          </p:stCondLst>
                                        </p:cTn>
                                        <p:tgtEl>
                                          <p:spTgt spid="13"/>
                                        </p:tgtEl>
                                        <p:attrNameLst>
                                          <p:attrName>ppt_x</p:attrName>
                                        </p:attrNameLst>
                                      </p:cBhvr>
                                      <p:tavLst>
                                        <p:tav tm="0">
                                          <p:val>
                                            <p:strVal val="1+#ppt_w/2"/>
                                          </p:val>
                                        </p:tav>
                                        <p:tav tm="100000">
                                          <p:val>
                                            <p:strVal val="#ppt_x"/>
                                          </p:val>
                                        </p:tav>
                                      </p:tavLst>
                                    </p:anim>
                                    <p:anim calcmode="lin" valueType="num">
                                      <p:cBhvr additive="base">
                                        <p:cTn id="23" dur="500" fill="hold">
                                          <p:stCondLst>
                                            <p:cond delay="0"/>
                                          </p:stCondLst>
                                        </p:cTn>
                                        <p:tgtEl>
                                          <p:spTgt spid="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28"/>
          <p:cNvSpPr>
            <a:spLocks noGrp="1" noChangeArrowheads="1"/>
          </p:cNvSpPr>
          <p:nvPr>
            <p:ph type="dt" sz="half" idx="10"/>
          </p:nvPr>
        </p:nvSpPr>
        <p:spPr>
          <a:ln/>
        </p:spPr>
        <p:txBody>
          <a:bodyPr/>
          <a:lstStyle>
            <a:lvl1pPr>
              <a:defRPr/>
            </a:lvl1pPr>
          </a:lstStyle>
          <a:p>
            <a:pPr>
              <a:defRPr/>
            </a:pPr>
            <a:fld id="{1C787E67-6EEE-42D3-8B24-839DEE642F04}" type="datetime1">
              <a:rPr lang="en-US"/>
              <a:pPr>
                <a:defRPr/>
              </a:pPr>
              <a:t>6/30/2016</a:t>
            </a:fld>
            <a:endParaRPr lang="en-US"/>
          </a:p>
        </p:txBody>
      </p:sp>
      <p:sp>
        <p:nvSpPr>
          <p:cNvPr id="5" name="Rectangle 1029"/>
          <p:cNvSpPr>
            <a:spLocks noGrp="1" noChangeArrowheads="1"/>
          </p:cNvSpPr>
          <p:nvPr>
            <p:ph type="ftr" sz="quarter" idx="11"/>
          </p:nvPr>
        </p:nvSpPr>
        <p:spPr>
          <a:ln/>
        </p:spPr>
        <p:txBody>
          <a:bodyPr/>
          <a:lstStyle>
            <a:lvl1pPr>
              <a:defRPr/>
            </a:lvl1pPr>
          </a:lstStyle>
          <a:p>
            <a:pPr>
              <a:defRPr/>
            </a:pPr>
            <a:endParaRPr lang="en-US"/>
          </a:p>
        </p:txBody>
      </p:sp>
      <p:sp>
        <p:nvSpPr>
          <p:cNvPr id="6" name="Rectangle 1030"/>
          <p:cNvSpPr>
            <a:spLocks noGrp="1" noChangeArrowheads="1"/>
          </p:cNvSpPr>
          <p:nvPr>
            <p:ph type="sldNum" sz="quarter" idx="12"/>
          </p:nvPr>
        </p:nvSpPr>
        <p:spPr>
          <a:ln/>
        </p:spPr>
        <p:txBody>
          <a:bodyPr/>
          <a:lstStyle>
            <a:lvl1pPr>
              <a:defRPr/>
            </a:lvl1pPr>
          </a:lstStyle>
          <a:p>
            <a:pPr>
              <a:defRPr/>
            </a:pPr>
            <a:fld id="{CE88CBEC-E2DC-4F45-A4B0-93D0A014E42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38900" y="381000"/>
            <a:ext cx="2019300"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381000"/>
            <a:ext cx="5905500"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28"/>
          <p:cNvSpPr>
            <a:spLocks noGrp="1" noChangeArrowheads="1"/>
          </p:cNvSpPr>
          <p:nvPr>
            <p:ph type="dt" sz="half" idx="10"/>
          </p:nvPr>
        </p:nvSpPr>
        <p:spPr>
          <a:ln/>
        </p:spPr>
        <p:txBody>
          <a:bodyPr/>
          <a:lstStyle>
            <a:lvl1pPr>
              <a:defRPr/>
            </a:lvl1pPr>
          </a:lstStyle>
          <a:p>
            <a:pPr>
              <a:defRPr/>
            </a:pPr>
            <a:fld id="{02C4F128-ED9C-4E3A-8005-6FD4AA0D7EAA}" type="datetime1">
              <a:rPr lang="en-US"/>
              <a:pPr>
                <a:defRPr/>
              </a:pPr>
              <a:t>6/30/2016</a:t>
            </a:fld>
            <a:endParaRPr lang="en-US"/>
          </a:p>
        </p:txBody>
      </p:sp>
      <p:sp>
        <p:nvSpPr>
          <p:cNvPr id="5" name="Rectangle 1029"/>
          <p:cNvSpPr>
            <a:spLocks noGrp="1" noChangeArrowheads="1"/>
          </p:cNvSpPr>
          <p:nvPr>
            <p:ph type="ftr" sz="quarter" idx="11"/>
          </p:nvPr>
        </p:nvSpPr>
        <p:spPr>
          <a:ln/>
        </p:spPr>
        <p:txBody>
          <a:bodyPr/>
          <a:lstStyle>
            <a:lvl1pPr>
              <a:defRPr/>
            </a:lvl1pPr>
          </a:lstStyle>
          <a:p>
            <a:pPr>
              <a:defRPr/>
            </a:pPr>
            <a:endParaRPr lang="en-US"/>
          </a:p>
        </p:txBody>
      </p:sp>
      <p:sp>
        <p:nvSpPr>
          <p:cNvPr id="6" name="Rectangle 1030"/>
          <p:cNvSpPr>
            <a:spLocks noGrp="1" noChangeArrowheads="1"/>
          </p:cNvSpPr>
          <p:nvPr>
            <p:ph type="sldNum" sz="quarter" idx="12"/>
          </p:nvPr>
        </p:nvSpPr>
        <p:spPr>
          <a:ln/>
        </p:spPr>
        <p:txBody>
          <a:bodyPr/>
          <a:lstStyle>
            <a:lvl1pPr>
              <a:defRPr/>
            </a:lvl1pPr>
          </a:lstStyle>
          <a:p>
            <a:pPr>
              <a:defRPr/>
            </a:pPr>
            <a:fld id="{18488D4B-15F1-48A2-A209-38C5C42D869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81000" y="381000"/>
            <a:ext cx="8077200" cy="556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1028"/>
          <p:cNvSpPr>
            <a:spLocks noGrp="1" noChangeArrowheads="1"/>
          </p:cNvSpPr>
          <p:nvPr>
            <p:ph type="dt" sz="half" idx="10"/>
          </p:nvPr>
        </p:nvSpPr>
        <p:spPr>
          <a:ln/>
        </p:spPr>
        <p:txBody>
          <a:bodyPr/>
          <a:lstStyle>
            <a:lvl1pPr>
              <a:defRPr/>
            </a:lvl1pPr>
          </a:lstStyle>
          <a:p>
            <a:pPr>
              <a:defRPr/>
            </a:pPr>
            <a:fld id="{EDC6A56E-5384-4D18-9D09-F9F873B80E3F}" type="datetime1">
              <a:rPr lang="en-US"/>
              <a:pPr>
                <a:defRPr/>
              </a:pPr>
              <a:t>6/30/2016</a:t>
            </a:fld>
            <a:endParaRPr lang="en-US"/>
          </a:p>
        </p:txBody>
      </p:sp>
      <p:sp>
        <p:nvSpPr>
          <p:cNvPr id="4" name="Rectangle 1029"/>
          <p:cNvSpPr>
            <a:spLocks noGrp="1" noChangeArrowheads="1"/>
          </p:cNvSpPr>
          <p:nvPr>
            <p:ph type="ftr" sz="quarter" idx="11"/>
          </p:nvPr>
        </p:nvSpPr>
        <p:spPr>
          <a:ln/>
        </p:spPr>
        <p:txBody>
          <a:bodyPr/>
          <a:lstStyle>
            <a:lvl1pPr>
              <a:defRPr/>
            </a:lvl1pPr>
          </a:lstStyle>
          <a:p>
            <a:pPr>
              <a:defRPr/>
            </a:pPr>
            <a:endParaRPr lang="en-US"/>
          </a:p>
        </p:txBody>
      </p:sp>
      <p:sp>
        <p:nvSpPr>
          <p:cNvPr id="5" name="Rectangle 1030"/>
          <p:cNvSpPr>
            <a:spLocks noGrp="1" noChangeArrowheads="1"/>
          </p:cNvSpPr>
          <p:nvPr>
            <p:ph type="sldNum" sz="quarter" idx="12"/>
          </p:nvPr>
        </p:nvSpPr>
        <p:spPr>
          <a:ln/>
        </p:spPr>
        <p:txBody>
          <a:bodyPr/>
          <a:lstStyle>
            <a:lvl1pPr>
              <a:defRPr/>
            </a:lvl1pPr>
          </a:lstStyle>
          <a:p>
            <a:pPr>
              <a:defRPr/>
            </a:pPr>
            <a:fld id="{43CEED5D-C7DB-4A9B-8BE3-D95C9802739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28"/>
          <p:cNvSpPr>
            <a:spLocks noGrp="1" noChangeArrowheads="1"/>
          </p:cNvSpPr>
          <p:nvPr>
            <p:ph type="dt" sz="half" idx="10"/>
          </p:nvPr>
        </p:nvSpPr>
        <p:spPr>
          <a:ln/>
        </p:spPr>
        <p:txBody>
          <a:bodyPr/>
          <a:lstStyle>
            <a:lvl1pPr>
              <a:defRPr/>
            </a:lvl1pPr>
          </a:lstStyle>
          <a:p>
            <a:pPr>
              <a:defRPr/>
            </a:pPr>
            <a:fld id="{7E212D09-A8AF-4229-9F8B-69FA2DF56164}" type="datetime1">
              <a:rPr lang="en-US"/>
              <a:pPr>
                <a:defRPr/>
              </a:pPr>
              <a:t>6/30/2016</a:t>
            </a:fld>
            <a:endParaRPr lang="en-US"/>
          </a:p>
        </p:txBody>
      </p:sp>
      <p:sp>
        <p:nvSpPr>
          <p:cNvPr id="5" name="Rectangle 1029"/>
          <p:cNvSpPr>
            <a:spLocks noGrp="1" noChangeArrowheads="1"/>
          </p:cNvSpPr>
          <p:nvPr>
            <p:ph type="ftr" sz="quarter" idx="11"/>
          </p:nvPr>
        </p:nvSpPr>
        <p:spPr>
          <a:ln/>
        </p:spPr>
        <p:txBody>
          <a:bodyPr/>
          <a:lstStyle>
            <a:lvl1pPr>
              <a:defRPr/>
            </a:lvl1pPr>
          </a:lstStyle>
          <a:p>
            <a:pPr>
              <a:defRPr/>
            </a:pPr>
            <a:endParaRPr lang="en-US"/>
          </a:p>
        </p:txBody>
      </p:sp>
      <p:sp>
        <p:nvSpPr>
          <p:cNvPr id="6" name="Rectangle 1030"/>
          <p:cNvSpPr>
            <a:spLocks noGrp="1" noChangeArrowheads="1"/>
          </p:cNvSpPr>
          <p:nvPr>
            <p:ph type="sldNum" sz="quarter" idx="12"/>
          </p:nvPr>
        </p:nvSpPr>
        <p:spPr>
          <a:ln/>
        </p:spPr>
        <p:txBody>
          <a:bodyPr/>
          <a:lstStyle>
            <a:lvl1pPr>
              <a:defRPr/>
            </a:lvl1pPr>
          </a:lstStyle>
          <a:p>
            <a:pPr>
              <a:defRPr/>
            </a:pPr>
            <a:fld id="{DFB01C65-6442-40C0-B864-DF5BBF8BE80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28"/>
          <p:cNvSpPr>
            <a:spLocks noGrp="1" noChangeArrowheads="1"/>
          </p:cNvSpPr>
          <p:nvPr>
            <p:ph type="dt" sz="half" idx="10"/>
          </p:nvPr>
        </p:nvSpPr>
        <p:spPr>
          <a:ln/>
        </p:spPr>
        <p:txBody>
          <a:bodyPr/>
          <a:lstStyle>
            <a:lvl1pPr>
              <a:defRPr/>
            </a:lvl1pPr>
          </a:lstStyle>
          <a:p>
            <a:pPr>
              <a:defRPr/>
            </a:pPr>
            <a:fld id="{5CFEF5D2-A3B7-4191-A057-1784A3120F7C}" type="datetime1">
              <a:rPr lang="en-US"/>
              <a:pPr>
                <a:defRPr/>
              </a:pPr>
              <a:t>6/30/2016</a:t>
            </a:fld>
            <a:endParaRPr lang="en-US"/>
          </a:p>
        </p:txBody>
      </p:sp>
      <p:sp>
        <p:nvSpPr>
          <p:cNvPr id="5" name="Rectangle 1029"/>
          <p:cNvSpPr>
            <a:spLocks noGrp="1" noChangeArrowheads="1"/>
          </p:cNvSpPr>
          <p:nvPr>
            <p:ph type="ftr" sz="quarter" idx="11"/>
          </p:nvPr>
        </p:nvSpPr>
        <p:spPr>
          <a:ln/>
        </p:spPr>
        <p:txBody>
          <a:bodyPr/>
          <a:lstStyle>
            <a:lvl1pPr>
              <a:defRPr/>
            </a:lvl1pPr>
          </a:lstStyle>
          <a:p>
            <a:pPr>
              <a:defRPr/>
            </a:pPr>
            <a:endParaRPr lang="en-US"/>
          </a:p>
        </p:txBody>
      </p:sp>
      <p:sp>
        <p:nvSpPr>
          <p:cNvPr id="6" name="Rectangle 1030"/>
          <p:cNvSpPr>
            <a:spLocks noGrp="1" noChangeArrowheads="1"/>
          </p:cNvSpPr>
          <p:nvPr>
            <p:ph type="sldNum" sz="quarter" idx="12"/>
          </p:nvPr>
        </p:nvSpPr>
        <p:spPr>
          <a:ln/>
        </p:spPr>
        <p:txBody>
          <a:bodyPr/>
          <a:lstStyle>
            <a:lvl1pPr>
              <a:defRPr/>
            </a:lvl1pPr>
          </a:lstStyle>
          <a:p>
            <a:pPr>
              <a:defRPr/>
            </a:pPr>
            <a:fld id="{317585BD-AB68-475D-B790-A4B71B02EFC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295400"/>
            <a:ext cx="381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95400"/>
            <a:ext cx="381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28"/>
          <p:cNvSpPr>
            <a:spLocks noGrp="1" noChangeArrowheads="1"/>
          </p:cNvSpPr>
          <p:nvPr>
            <p:ph type="dt" sz="half" idx="10"/>
          </p:nvPr>
        </p:nvSpPr>
        <p:spPr>
          <a:ln/>
        </p:spPr>
        <p:txBody>
          <a:bodyPr/>
          <a:lstStyle>
            <a:lvl1pPr>
              <a:defRPr/>
            </a:lvl1pPr>
          </a:lstStyle>
          <a:p>
            <a:pPr>
              <a:defRPr/>
            </a:pPr>
            <a:fld id="{4BB9396F-85B6-4A51-B2F6-0BE42253A78E}" type="datetime1">
              <a:rPr lang="en-US"/>
              <a:pPr>
                <a:defRPr/>
              </a:pPr>
              <a:t>6/30/2016</a:t>
            </a:fld>
            <a:endParaRPr lang="en-US"/>
          </a:p>
        </p:txBody>
      </p:sp>
      <p:sp>
        <p:nvSpPr>
          <p:cNvPr id="6" name="Rectangle 1029"/>
          <p:cNvSpPr>
            <a:spLocks noGrp="1" noChangeArrowheads="1"/>
          </p:cNvSpPr>
          <p:nvPr>
            <p:ph type="ftr" sz="quarter" idx="11"/>
          </p:nvPr>
        </p:nvSpPr>
        <p:spPr>
          <a:ln/>
        </p:spPr>
        <p:txBody>
          <a:bodyPr/>
          <a:lstStyle>
            <a:lvl1pPr>
              <a:defRPr/>
            </a:lvl1pPr>
          </a:lstStyle>
          <a:p>
            <a:pPr>
              <a:defRPr/>
            </a:pPr>
            <a:endParaRPr lang="en-US"/>
          </a:p>
        </p:txBody>
      </p:sp>
      <p:sp>
        <p:nvSpPr>
          <p:cNvPr id="7" name="Rectangle 1030"/>
          <p:cNvSpPr>
            <a:spLocks noGrp="1" noChangeArrowheads="1"/>
          </p:cNvSpPr>
          <p:nvPr>
            <p:ph type="sldNum" sz="quarter" idx="12"/>
          </p:nvPr>
        </p:nvSpPr>
        <p:spPr>
          <a:ln/>
        </p:spPr>
        <p:txBody>
          <a:bodyPr/>
          <a:lstStyle>
            <a:lvl1pPr>
              <a:defRPr/>
            </a:lvl1pPr>
          </a:lstStyle>
          <a:p>
            <a:pPr>
              <a:defRPr/>
            </a:pPr>
            <a:fld id="{143FF6DF-AD93-4732-8751-6EDCECC64B6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28"/>
          <p:cNvSpPr>
            <a:spLocks noGrp="1" noChangeArrowheads="1"/>
          </p:cNvSpPr>
          <p:nvPr>
            <p:ph type="dt" sz="half" idx="10"/>
          </p:nvPr>
        </p:nvSpPr>
        <p:spPr>
          <a:ln/>
        </p:spPr>
        <p:txBody>
          <a:bodyPr/>
          <a:lstStyle>
            <a:lvl1pPr>
              <a:defRPr/>
            </a:lvl1pPr>
          </a:lstStyle>
          <a:p>
            <a:pPr>
              <a:defRPr/>
            </a:pPr>
            <a:fld id="{781DE43E-F4CB-42E3-BC9D-C6774B9AFED1}" type="datetime1">
              <a:rPr lang="en-US"/>
              <a:pPr>
                <a:defRPr/>
              </a:pPr>
              <a:t>6/30/2016</a:t>
            </a:fld>
            <a:endParaRPr lang="en-US"/>
          </a:p>
        </p:txBody>
      </p:sp>
      <p:sp>
        <p:nvSpPr>
          <p:cNvPr id="8" name="Rectangle 1029"/>
          <p:cNvSpPr>
            <a:spLocks noGrp="1" noChangeArrowheads="1"/>
          </p:cNvSpPr>
          <p:nvPr>
            <p:ph type="ftr" sz="quarter" idx="11"/>
          </p:nvPr>
        </p:nvSpPr>
        <p:spPr>
          <a:ln/>
        </p:spPr>
        <p:txBody>
          <a:bodyPr/>
          <a:lstStyle>
            <a:lvl1pPr>
              <a:defRPr/>
            </a:lvl1pPr>
          </a:lstStyle>
          <a:p>
            <a:pPr>
              <a:defRPr/>
            </a:pPr>
            <a:endParaRPr lang="en-US"/>
          </a:p>
        </p:txBody>
      </p:sp>
      <p:sp>
        <p:nvSpPr>
          <p:cNvPr id="9" name="Rectangle 1030"/>
          <p:cNvSpPr>
            <a:spLocks noGrp="1" noChangeArrowheads="1"/>
          </p:cNvSpPr>
          <p:nvPr>
            <p:ph type="sldNum" sz="quarter" idx="12"/>
          </p:nvPr>
        </p:nvSpPr>
        <p:spPr>
          <a:ln/>
        </p:spPr>
        <p:txBody>
          <a:bodyPr/>
          <a:lstStyle>
            <a:lvl1pPr>
              <a:defRPr/>
            </a:lvl1pPr>
          </a:lstStyle>
          <a:p>
            <a:pPr>
              <a:defRPr/>
            </a:pPr>
            <a:fld id="{8186A083-4D5F-43D7-9495-F44DE189372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28"/>
          <p:cNvSpPr>
            <a:spLocks noGrp="1" noChangeArrowheads="1"/>
          </p:cNvSpPr>
          <p:nvPr>
            <p:ph type="dt" sz="half" idx="10"/>
          </p:nvPr>
        </p:nvSpPr>
        <p:spPr>
          <a:ln/>
        </p:spPr>
        <p:txBody>
          <a:bodyPr/>
          <a:lstStyle>
            <a:lvl1pPr>
              <a:defRPr/>
            </a:lvl1pPr>
          </a:lstStyle>
          <a:p>
            <a:pPr>
              <a:defRPr/>
            </a:pPr>
            <a:fld id="{E995D954-CA24-44AA-9297-375C39C09C02}" type="datetime1">
              <a:rPr lang="en-US"/>
              <a:pPr>
                <a:defRPr/>
              </a:pPr>
              <a:t>6/30/2016</a:t>
            </a:fld>
            <a:endParaRPr lang="en-US"/>
          </a:p>
        </p:txBody>
      </p:sp>
      <p:sp>
        <p:nvSpPr>
          <p:cNvPr id="4" name="Rectangle 1029"/>
          <p:cNvSpPr>
            <a:spLocks noGrp="1" noChangeArrowheads="1"/>
          </p:cNvSpPr>
          <p:nvPr>
            <p:ph type="ftr" sz="quarter" idx="11"/>
          </p:nvPr>
        </p:nvSpPr>
        <p:spPr>
          <a:ln/>
        </p:spPr>
        <p:txBody>
          <a:bodyPr/>
          <a:lstStyle>
            <a:lvl1pPr>
              <a:defRPr/>
            </a:lvl1pPr>
          </a:lstStyle>
          <a:p>
            <a:pPr>
              <a:defRPr/>
            </a:pPr>
            <a:endParaRPr lang="en-US"/>
          </a:p>
        </p:txBody>
      </p:sp>
      <p:sp>
        <p:nvSpPr>
          <p:cNvPr id="5" name="Rectangle 1030"/>
          <p:cNvSpPr>
            <a:spLocks noGrp="1" noChangeArrowheads="1"/>
          </p:cNvSpPr>
          <p:nvPr>
            <p:ph type="sldNum" sz="quarter" idx="12"/>
          </p:nvPr>
        </p:nvSpPr>
        <p:spPr>
          <a:ln/>
        </p:spPr>
        <p:txBody>
          <a:bodyPr/>
          <a:lstStyle>
            <a:lvl1pPr>
              <a:defRPr/>
            </a:lvl1pPr>
          </a:lstStyle>
          <a:p>
            <a:pPr>
              <a:defRPr/>
            </a:pPr>
            <a:fld id="{0562C401-B236-4C9E-9E09-384CEA962F3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28"/>
          <p:cNvSpPr>
            <a:spLocks noGrp="1" noChangeArrowheads="1"/>
          </p:cNvSpPr>
          <p:nvPr>
            <p:ph type="dt" sz="half" idx="10"/>
          </p:nvPr>
        </p:nvSpPr>
        <p:spPr>
          <a:ln/>
        </p:spPr>
        <p:txBody>
          <a:bodyPr/>
          <a:lstStyle>
            <a:lvl1pPr>
              <a:defRPr/>
            </a:lvl1pPr>
          </a:lstStyle>
          <a:p>
            <a:pPr>
              <a:defRPr/>
            </a:pPr>
            <a:fld id="{15C01C66-882D-46D9-A4B6-CEA91A33A162}" type="datetime1">
              <a:rPr lang="en-US"/>
              <a:pPr>
                <a:defRPr/>
              </a:pPr>
              <a:t>6/30/2016</a:t>
            </a:fld>
            <a:endParaRPr lang="en-US"/>
          </a:p>
        </p:txBody>
      </p:sp>
      <p:sp>
        <p:nvSpPr>
          <p:cNvPr id="3" name="Rectangle 1029"/>
          <p:cNvSpPr>
            <a:spLocks noGrp="1" noChangeArrowheads="1"/>
          </p:cNvSpPr>
          <p:nvPr>
            <p:ph type="ftr" sz="quarter" idx="11"/>
          </p:nvPr>
        </p:nvSpPr>
        <p:spPr>
          <a:ln/>
        </p:spPr>
        <p:txBody>
          <a:bodyPr/>
          <a:lstStyle>
            <a:lvl1pPr>
              <a:defRPr/>
            </a:lvl1pPr>
          </a:lstStyle>
          <a:p>
            <a:pPr>
              <a:defRPr/>
            </a:pPr>
            <a:endParaRPr lang="en-US"/>
          </a:p>
        </p:txBody>
      </p:sp>
      <p:sp>
        <p:nvSpPr>
          <p:cNvPr id="4" name="Rectangle 1030"/>
          <p:cNvSpPr>
            <a:spLocks noGrp="1" noChangeArrowheads="1"/>
          </p:cNvSpPr>
          <p:nvPr>
            <p:ph type="sldNum" sz="quarter" idx="12"/>
          </p:nvPr>
        </p:nvSpPr>
        <p:spPr>
          <a:ln/>
        </p:spPr>
        <p:txBody>
          <a:bodyPr/>
          <a:lstStyle>
            <a:lvl1pPr>
              <a:defRPr/>
            </a:lvl1pPr>
          </a:lstStyle>
          <a:p>
            <a:pPr>
              <a:defRPr/>
            </a:pPr>
            <a:fld id="{92DA0C74-69F6-4873-A6C0-6DE3343797F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28"/>
          <p:cNvSpPr>
            <a:spLocks noGrp="1" noChangeArrowheads="1"/>
          </p:cNvSpPr>
          <p:nvPr>
            <p:ph type="dt" sz="half" idx="10"/>
          </p:nvPr>
        </p:nvSpPr>
        <p:spPr>
          <a:ln/>
        </p:spPr>
        <p:txBody>
          <a:bodyPr/>
          <a:lstStyle>
            <a:lvl1pPr>
              <a:defRPr/>
            </a:lvl1pPr>
          </a:lstStyle>
          <a:p>
            <a:pPr>
              <a:defRPr/>
            </a:pPr>
            <a:fld id="{160C1352-A575-4B01-9349-193F5364D41D}" type="datetime1">
              <a:rPr lang="en-US"/>
              <a:pPr>
                <a:defRPr/>
              </a:pPr>
              <a:t>6/30/2016</a:t>
            </a:fld>
            <a:endParaRPr lang="en-US"/>
          </a:p>
        </p:txBody>
      </p:sp>
      <p:sp>
        <p:nvSpPr>
          <p:cNvPr id="6" name="Rectangle 1029"/>
          <p:cNvSpPr>
            <a:spLocks noGrp="1" noChangeArrowheads="1"/>
          </p:cNvSpPr>
          <p:nvPr>
            <p:ph type="ftr" sz="quarter" idx="11"/>
          </p:nvPr>
        </p:nvSpPr>
        <p:spPr>
          <a:ln/>
        </p:spPr>
        <p:txBody>
          <a:bodyPr/>
          <a:lstStyle>
            <a:lvl1pPr>
              <a:defRPr/>
            </a:lvl1pPr>
          </a:lstStyle>
          <a:p>
            <a:pPr>
              <a:defRPr/>
            </a:pPr>
            <a:endParaRPr lang="en-US"/>
          </a:p>
        </p:txBody>
      </p:sp>
      <p:sp>
        <p:nvSpPr>
          <p:cNvPr id="7" name="Rectangle 1030"/>
          <p:cNvSpPr>
            <a:spLocks noGrp="1" noChangeArrowheads="1"/>
          </p:cNvSpPr>
          <p:nvPr>
            <p:ph type="sldNum" sz="quarter" idx="12"/>
          </p:nvPr>
        </p:nvSpPr>
        <p:spPr>
          <a:ln/>
        </p:spPr>
        <p:txBody>
          <a:bodyPr/>
          <a:lstStyle>
            <a:lvl1pPr>
              <a:defRPr/>
            </a:lvl1pPr>
          </a:lstStyle>
          <a:p>
            <a:pPr>
              <a:defRPr/>
            </a:pPr>
            <a:fld id="{7BE0999F-2F62-4C8E-95BA-0F73F986D6E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28"/>
          <p:cNvSpPr>
            <a:spLocks noGrp="1" noChangeArrowheads="1"/>
          </p:cNvSpPr>
          <p:nvPr>
            <p:ph type="dt" sz="half" idx="10"/>
          </p:nvPr>
        </p:nvSpPr>
        <p:spPr>
          <a:ln/>
        </p:spPr>
        <p:txBody>
          <a:bodyPr/>
          <a:lstStyle>
            <a:lvl1pPr>
              <a:defRPr/>
            </a:lvl1pPr>
          </a:lstStyle>
          <a:p>
            <a:pPr>
              <a:defRPr/>
            </a:pPr>
            <a:fld id="{1112115F-8F1E-40D1-912D-609994F0FC1C}" type="datetime1">
              <a:rPr lang="en-US"/>
              <a:pPr>
                <a:defRPr/>
              </a:pPr>
              <a:t>6/30/2016</a:t>
            </a:fld>
            <a:endParaRPr lang="en-US"/>
          </a:p>
        </p:txBody>
      </p:sp>
      <p:sp>
        <p:nvSpPr>
          <p:cNvPr id="6" name="Rectangle 1029"/>
          <p:cNvSpPr>
            <a:spLocks noGrp="1" noChangeArrowheads="1"/>
          </p:cNvSpPr>
          <p:nvPr>
            <p:ph type="ftr" sz="quarter" idx="11"/>
          </p:nvPr>
        </p:nvSpPr>
        <p:spPr>
          <a:ln/>
        </p:spPr>
        <p:txBody>
          <a:bodyPr/>
          <a:lstStyle>
            <a:lvl1pPr>
              <a:defRPr/>
            </a:lvl1pPr>
          </a:lstStyle>
          <a:p>
            <a:pPr>
              <a:defRPr/>
            </a:pPr>
            <a:endParaRPr lang="en-US"/>
          </a:p>
        </p:txBody>
      </p:sp>
      <p:sp>
        <p:nvSpPr>
          <p:cNvPr id="7" name="Rectangle 1030"/>
          <p:cNvSpPr>
            <a:spLocks noGrp="1" noChangeArrowheads="1"/>
          </p:cNvSpPr>
          <p:nvPr>
            <p:ph type="sldNum" sz="quarter" idx="12"/>
          </p:nvPr>
        </p:nvSpPr>
        <p:spPr>
          <a:ln/>
        </p:spPr>
        <p:txBody>
          <a:bodyPr/>
          <a:lstStyle>
            <a:lvl1pPr>
              <a:defRPr/>
            </a:lvl1pPr>
          </a:lstStyle>
          <a:p>
            <a:pPr>
              <a:defRPr/>
            </a:pPr>
            <a:fld id="{6676958F-30B6-471E-AFFF-4B8BDACF910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DDFF"/>
        </a:solidFill>
        <a:effectLst/>
      </p:bgPr>
    </p:bg>
    <p:spTree>
      <p:nvGrpSpPr>
        <p:cNvPr id="1" name=""/>
        <p:cNvGrpSpPr/>
        <p:nvPr/>
      </p:nvGrpSpPr>
      <p:grpSpPr>
        <a:xfrm>
          <a:off x="0" y="0"/>
          <a:ext cx="0" cy="0"/>
          <a:chOff x="0" y="0"/>
          <a:chExt cx="0" cy="0"/>
        </a:xfrm>
      </p:grpSpPr>
      <p:sp>
        <p:nvSpPr>
          <p:cNvPr id="1026" name="Rectangle 1026"/>
          <p:cNvSpPr>
            <a:spLocks noGrp="1" noChangeArrowheads="1"/>
          </p:cNvSpPr>
          <p:nvPr>
            <p:ph type="title"/>
          </p:nvPr>
        </p:nvSpPr>
        <p:spPr bwMode="auto">
          <a:xfrm>
            <a:off x="381000" y="381000"/>
            <a:ext cx="8001000" cy="83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7" name="Rectangle 1027"/>
          <p:cNvSpPr>
            <a:spLocks noGrp="1" noChangeArrowheads="1"/>
          </p:cNvSpPr>
          <p:nvPr>
            <p:ph type="body" idx="1"/>
          </p:nvPr>
        </p:nvSpPr>
        <p:spPr bwMode="auto">
          <a:xfrm>
            <a:off x="685800" y="1295400"/>
            <a:ext cx="77724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6868" name="Rectangle 1028"/>
          <p:cNvSpPr>
            <a:spLocks noGrp="1" noChangeArrowheads="1"/>
          </p:cNvSpPr>
          <p:nvPr>
            <p:ph type="dt" sz="half" idx="2"/>
          </p:nvPr>
        </p:nvSpPr>
        <p:spPr bwMode="auto">
          <a:xfrm>
            <a:off x="381000" y="60150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solidFill>
                  <a:schemeClr val="bg2"/>
                </a:solidFill>
                <a:latin typeface="+mn-lt"/>
              </a:defRPr>
            </a:lvl1pPr>
          </a:lstStyle>
          <a:p>
            <a:pPr>
              <a:defRPr/>
            </a:pPr>
            <a:fld id="{AB67E749-B0E3-4B44-8E24-C0E3368F9E59}" type="datetime1">
              <a:rPr lang="en-US"/>
              <a:pPr>
                <a:defRPr/>
              </a:pPr>
              <a:t>6/30/2016</a:t>
            </a:fld>
            <a:endParaRPr lang="en-US"/>
          </a:p>
        </p:txBody>
      </p:sp>
      <p:sp>
        <p:nvSpPr>
          <p:cNvPr id="36869" name="Rectangle 1029"/>
          <p:cNvSpPr>
            <a:spLocks noGrp="1" noChangeArrowheads="1"/>
          </p:cNvSpPr>
          <p:nvPr>
            <p:ph type="ftr" sz="quarter" idx="3"/>
          </p:nvPr>
        </p:nvSpPr>
        <p:spPr bwMode="auto">
          <a:xfrm>
            <a:off x="3124200" y="60150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solidFill>
                  <a:schemeClr val="bg2"/>
                </a:solidFill>
                <a:latin typeface="+mn-lt"/>
              </a:defRPr>
            </a:lvl1pPr>
          </a:lstStyle>
          <a:p>
            <a:pPr>
              <a:defRPr/>
            </a:pPr>
            <a:endParaRPr lang="en-US"/>
          </a:p>
        </p:txBody>
      </p:sp>
      <p:sp>
        <p:nvSpPr>
          <p:cNvPr id="36870" name="Rectangle 1030"/>
          <p:cNvSpPr>
            <a:spLocks noGrp="1" noChangeArrowheads="1"/>
          </p:cNvSpPr>
          <p:nvPr>
            <p:ph type="sldNum" sz="quarter" idx="4"/>
          </p:nvPr>
        </p:nvSpPr>
        <p:spPr bwMode="auto">
          <a:xfrm>
            <a:off x="6858000" y="60150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solidFill>
                  <a:schemeClr val="bg2"/>
                </a:solidFill>
                <a:latin typeface="+mn-lt"/>
              </a:defRPr>
            </a:lvl1pPr>
          </a:lstStyle>
          <a:p>
            <a:pPr>
              <a:defRPr/>
            </a:pPr>
            <a:fld id="{AF438FDD-1D04-4810-A28B-DF6C98F1F968}" type="slidenum">
              <a:rPr lang="en-US"/>
              <a:pPr>
                <a:defRPr/>
              </a:pPr>
              <a:t>‹#›</a:t>
            </a:fld>
            <a:endParaRPr lang="en-US"/>
          </a:p>
        </p:txBody>
      </p:sp>
      <p:grpSp>
        <p:nvGrpSpPr>
          <p:cNvPr id="1031" name="Group 1031"/>
          <p:cNvGrpSpPr>
            <a:grpSpLocks/>
          </p:cNvGrpSpPr>
          <p:nvPr/>
        </p:nvGrpSpPr>
        <p:grpSpPr bwMode="auto">
          <a:xfrm>
            <a:off x="177800" y="230188"/>
            <a:ext cx="203200" cy="6503987"/>
            <a:chOff x="112" y="145"/>
            <a:chExt cx="128" cy="4097"/>
          </a:xfrm>
        </p:grpSpPr>
        <p:sp>
          <p:nvSpPr>
            <p:cNvPr id="1044" name="Rectangle 1032"/>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w="9525">
              <a:noFill/>
              <a:miter lim="800000"/>
              <a:headEnd/>
              <a:tailEnd/>
            </a:ln>
          </p:spPr>
          <p:txBody>
            <a:bodyPr wrap="none" anchor="ctr"/>
            <a:lstStyle/>
            <a:p>
              <a:endParaRPr lang="en-US"/>
            </a:p>
          </p:txBody>
        </p:sp>
        <p:sp>
          <p:nvSpPr>
            <p:cNvPr id="1045" name="Rectangle 1033"/>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w="9525">
              <a:noFill/>
              <a:miter lim="800000"/>
              <a:headEnd/>
              <a:tailEnd/>
            </a:ln>
          </p:spPr>
          <p:txBody>
            <a:bodyPr wrap="none" anchor="ctr"/>
            <a:lstStyle/>
            <a:p>
              <a:pPr algn="ctr"/>
              <a:endParaRPr lang="en-US" sz="2400">
                <a:solidFill>
                  <a:schemeClr val="tx1"/>
                </a:solidFill>
              </a:endParaRPr>
            </a:p>
          </p:txBody>
        </p:sp>
      </p:grpSp>
      <p:grpSp>
        <p:nvGrpSpPr>
          <p:cNvPr id="1032" name="Group 1034"/>
          <p:cNvGrpSpPr>
            <a:grpSpLocks/>
          </p:cNvGrpSpPr>
          <p:nvPr/>
        </p:nvGrpSpPr>
        <p:grpSpPr bwMode="auto">
          <a:xfrm>
            <a:off x="8793163" y="220663"/>
            <a:ext cx="198437" cy="6408737"/>
            <a:chOff x="5539" y="139"/>
            <a:chExt cx="125" cy="4037"/>
          </a:xfrm>
        </p:grpSpPr>
        <p:sp>
          <p:nvSpPr>
            <p:cNvPr id="1042" name="Rectangle 1035"/>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w="9525">
              <a:noFill/>
              <a:miter lim="800000"/>
              <a:headEnd/>
              <a:tailEnd/>
            </a:ln>
          </p:spPr>
          <p:txBody>
            <a:bodyPr wrap="none" anchor="ctr"/>
            <a:lstStyle/>
            <a:p>
              <a:endParaRPr lang="en-US"/>
            </a:p>
          </p:txBody>
        </p:sp>
        <p:sp>
          <p:nvSpPr>
            <p:cNvPr id="1043" name="Rectangle 1036"/>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w="9525">
              <a:noFill/>
              <a:miter lim="800000"/>
              <a:headEnd/>
              <a:tailEnd/>
            </a:ln>
          </p:spPr>
          <p:txBody>
            <a:bodyPr wrap="none" anchor="ctr"/>
            <a:lstStyle/>
            <a:p>
              <a:endParaRPr lang="en-US"/>
            </a:p>
          </p:txBody>
        </p:sp>
      </p:grpSp>
      <p:grpSp>
        <p:nvGrpSpPr>
          <p:cNvPr id="1033" name="Group 1037"/>
          <p:cNvGrpSpPr>
            <a:grpSpLocks/>
          </p:cNvGrpSpPr>
          <p:nvPr/>
        </p:nvGrpSpPr>
        <p:grpSpPr bwMode="auto">
          <a:xfrm>
            <a:off x="412750" y="6477000"/>
            <a:ext cx="8686800" cy="228600"/>
            <a:chOff x="260" y="4080"/>
            <a:chExt cx="5472" cy="144"/>
          </a:xfrm>
        </p:grpSpPr>
        <p:sp>
          <p:nvSpPr>
            <p:cNvPr id="1040" name="Rectangle 1038"/>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w="9525">
              <a:noFill/>
              <a:miter lim="800000"/>
              <a:headEnd/>
              <a:tailEnd/>
            </a:ln>
          </p:spPr>
          <p:txBody>
            <a:bodyPr wrap="none" anchor="ctr"/>
            <a:lstStyle/>
            <a:p>
              <a:endParaRPr lang="en-US"/>
            </a:p>
          </p:txBody>
        </p:sp>
        <p:sp>
          <p:nvSpPr>
            <p:cNvPr id="1041" name="Rectangle 1039"/>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w="9525">
              <a:noFill/>
              <a:miter lim="800000"/>
              <a:headEnd/>
              <a:tailEnd/>
            </a:ln>
          </p:spPr>
          <p:txBody>
            <a:bodyPr wrap="none" anchor="ctr"/>
            <a:lstStyle/>
            <a:p>
              <a:endParaRPr lang="en-US"/>
            </a:p>
          </p:txBody>
        </p:sp>
      </p:grpSp>
      <p:grpSp>
        <p:nvGrpSpPr>
          <p:cNvPr id="1034" name="Group 1040"/>
          <p:cNvGrpSpPr>
            <a:grpSpLocks/>
          </p:cNvGrpSpPr>
          <p:nvPr/>
        </p:nvGrpSpPr>
        <p:grpSpPr bwMode="auto">
          <a:xfrm>
            <a:off x="76200" y="176213"/>
            <a:ext cx="8745538" cy="161925"/>
            <a:chOff x="48" y="111"/>
            <a:chExt cx="5509" cy="102"/>
          </a:xfrm>
        </p:grpSpPr>
        <p:sp>
          <p:nvSpPr>
            <p:cNvPr id="1038" name="Rectangle 1041"/>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p:spPr>
          <p:txBody>
            <a:bodyPr wrap="none" anchor="ctr"/>
            <a:lstStyle/>
            <a:p>
              <a:endParaRPr lang="en-US"/>
            </a:p>
          </p:txBody>
        </p:sp>
        <p:sp>
          <p:nvSpPr>
            <p:cNvPr id="1039" name="Rectangle 1042"/>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w="9525">
              <a:noFill/>
              <a:miter lim="800000"/>
              <a:headEnd/>
              <a:tailEnd/>
            </a:ln>
          </p:spPr>
          <p:txBody>
            <a:bodyPr wrap="none" anchor="ctr"/>
            <a:lstStyle/>
            <a:p>
              <a:endParaRPr lang="en-US"/>
            </a:p>
          </p:txBody>
        </p:sp>
      </p:grpSp>
      <p:grpSp>
        <p:nvGrpSpPr>
          <p:cNvPr id="6" name="Group 1043"/>
          <p:cNvGrpSpPr>
            <a:grpSpLocks/>
          </p:cNvGrpSpPr>
          <p:nvPr/>
        </p:nvGrpSpPr>
        <p:grpSpPr bwMode="auto">
          <a:xfrm>
            <a:off x="71438" y="176213"/>
            <a:ext cx="8745537" cy="161925"/>
            <a:chOff x="48" y="111"/>
            <a:chExt cx="5509" cy="102"/>
          </a:xfrm>
        </p:grpSpPr>
        <p:sp>
          <p:nvSpPr>
            <p:cNvPr id="1036" name="Rectangle 1044"/>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w="9525">
              <a:noFill/>
              <a:miter lim="800000"/>
              <a:headEnd/>
              <a:tailEnd/>
            </a:ln>
          </p:spPr>
          <p:txBody>
            <a:bodyPr wrap="none" anchor="ctr"/>
            <a:lstStyle/>
            <a:p>
              <a:endParaRPr lang="en-US"/>
            </a:p>
          </p:txBody>
        </p:sp>
        <p:sp>
          <p:nvSpPr>
            <p:cNvPr id="1037" name="Rectangle 1045"/>
            <p:cNvSpPr>
              <a:spLocks noChangeArrowheads="1"/>
            </p:cNvSpPr>
            <p:nvPr/>
          </p:nvSpPr>
          <p:spPr bwMode="auto">
            <a:xfrm rot="5400000" flipV="1">
              <a:off x="2784" y="-2625"/>
              <a:ext cx="38" cy="5509"/>
            </a:xfrm>
            <a:prstGeom prst="rect">
              <a:avLst/>
            </a:prstGeom>
            <a:gradFill rotWithShape="0">
              <a:gsLst>
                <a:gs pos="0">
                  <a:schemeClr val="accent1"/>
                </a:gs>
                <a:gs pos="100000">
                  <a:schemeClr val="bg1"/>
                </a:gs>
              </a:gsLst>
              <a:lin ang="0" scaled="1"/>
            </a:gradFill>
            <a:ln w="9525">
              <a:noFill/>
              <a:miter lim="800000"/>
              <a:headEnd/>
              <a:tailEnd/>
            </a:ln>
          </p:spPr>
          <p:txBody>
            <a:bodyPr wrap="none" anchor="ctr"/>
            <a:lstStyle/>
            <a:p>
              <a:endParaRPr lang="en-US"/>
            </a:p>
          </p:txBody>
        </p:sp>
      </p:grpSp>
    </p:spTree>
  </p:cSld>
  <p:clrMap bg1="dk2" tx1="lt1" bg2="dk1" tx2="lt2" accent1="accent1" accent2="accent2" accent3="accent3" accent4="accent4" accent5="accent5" accent6="accent6" hlink="hlink" folHlink="folHlink"/>
  <p:sldLayoutIdLst>
    <p:sldLayoutId id="2147483694"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stCondLst>
                                            <p:cond delay="0"/>
                                          </p:stCondLst>
                                        </p:cTn>
                                        <p:tgtEl>
                                          <p:spTgt spid="6"/>
                                        </p:tgtEl>
                                        <p:attrNameLst>
                                          <p:attrName>ppt_x</p:attrName>
                                        </p:attrNameLst>
                                      </p:cBhvr>
                                      <p:tavLst>
                                        <p:tav tm="0">
                                          <p:val>
                                            <p:strVal val="1+#ppt_w/2"/>
                                          </p:val>
                                        </p:tav>
                                        <p:tav tm="100000">
                                          <p:val>
                                            <p:strVal val="#ppt_x"/>
                                          </p:val>
                                        </p:tav>
                                      </p:tavLst>
                                    </p:anim>
                                    <p:anim calcmode="lin" valueType="num">
                                      <p:cBhvr additive="base">
                                        <p:cTn id="8" dur="500" fill="hold">
                                          <p:stCondLst>
                                            <p:cond delay="0"/>
                                          </p:stCondLst>
                                        </p:cTn>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ahoma" pitchFamily="34" charset="0"/>
        </a:defRPr>
      </a:lvl2pPr>
      <a:lvl3pPr algn="l" rtl="0" eaLnBrk="0" fontAlgn="base" hangingPunct="0">
        <a:spcBef>
          <a:spcPct val="0"/>
        </a:spcBef>
        <a:spcAft>
          <a:spcPct val="0"/>
        </a:spcAft>
        <a:defRPr sz="3600">
          <a:solidFill>
            <a:schemeClr val="tx2"/>
          </a:solidFill>
          <a:latin typeface="Tahoma" pitchFamily="34" charset="0"/>
        </a:defRPr>
      </a:lvl3pPr>
      <a:lvl4pPr algn="l" rtl="0" eaLnBrk="0" fontAlgn="base" hangingPunct="0">
        <a:spcBef>
          <a:spcPct val="0"/>
        </a:spcBef>
        <a:spcAft>
          <a:spcPct val="0"/>
        </a:spcAft>
        <a:defRPr sz="3600">
          <a:solidFill>
            <a:schemeClr val="tx2"/>
          </a:solidFill>
          <a:latin typeface="Tahoma" pitchFamily="34" charset="0"/>
        </a:defRPr>
      </a:lvl4pPr>
      <a:lvl5pPr algn="l" rtl="0" eaLnBrk="0" fontAlgn="base" hangingPunct="0">
        <a:spcBef>
          <a:spcPct val="0"/>
        </a:spcBef>
        <a:spcAft>
          <a:spcPct val="0"/>
        </a:spcAft>
        <a:defRPr sz="3600">
          <a:solidFill>
            <a:schemeClr val="tx2"/>
          </a:solidFill>
          <a:latin typeface="Tahoma" pitchFamily="34" charset="0"/>
        </a:defRPr>
      </a:lvl5pPr>
      <a:lvl6pPr marL="457200" algn="l" rtl="0" fontAlgn="base">
        <a:spcBef>
          <a:spcPct val="0"/>
        </a:spcBef>
        <a:spcAft>
          <a:spcPct val="0"/>
        </a:spcAft>
        <a:defRPr sz="3600">
          <a:solidFill>
            <a:schemeClr val="tx2"/>
          </a:solidFill>
          <a:latin typeface="Tahoma" pitchFamily="34" charset="0"/>
        </a:defRPr>
      </a:lvl6pPr>
      <a:lvl7pPr marL="914400" algn="l" rtl="0" fontAlgn="base">
        <a:spcBef>
          <a:spcPct val="0"/>
        </a:spcBef>
        <a:spcAft>
          <a:spcPct val="0"/>
        </a:spcAft>
        <a:defRPr sz="3600">
          <a:solidFill>
            <a:schemeClr val="tx2"/>
          </a:solidFill>
          <a:latin typeface="Tahoma" pitchFamily="34" charset="0"/>
        </a:defRPr>
      </a:lvl7pPr>
      <a:lvl8pPr marL="1371600" algn="l" rtl="0" fontAlgn="base">
        <a:spcBef>
          <a:spcPct val="0"/>
        </a:spcBef>
        <a:spcAft>
          <a:spcPct val="0"/>
        </a:spcAft>
        <a:defRPr sz="3600">
          <a:solidFill>
            <a:schemeClr val="tx2"/>
          </a:solidFill>
          <a:latin typeface="Tahoma" pitchFamily="34" charset="0"/>
        </a:defRPr>
      </a:lvl8pPr>
      <a:lvl9pPr marL="1828800" algn="l" rtl="0" fontAlgn="base">
        <a:spcBef>
          <a:spcPct val="0"/>
        </a:spcBef>
        <a:spcAft>
          <a:spcPct val="0"/>
        </a:spcAft>
        <a:defRPr sz="36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accent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a:solidFill>
            <a:schemeClr val="tx1"/>
          </a:solidFill>
          <a:latin typeface="+mn-lt"/>
        </a:defRPr>
      </a:lvl2pPr>
      <a:lvl3pPr marL="1143000" indent="-228600" algn="l" rtl="0" eaLnBrk="0" fontAlgn="base" hangingPunct="0">
        <a:spcBef>
          <a:spcPct val="20000"/>
        </a:spcBef>
        <a:spcAft>
          <a:spcPct val="0"/>
        </a:spcAft>
        <a:buClr>
          <a:schemeClr val="accent1"/>
        </a:buClr>
        <a:buChar char="•"/>
        <a:defRPr sz="2400">
          <a:solidFill>
            <a:schemeClr val="tx1"/>
          </a:solidFill>
          <a:latin typeface="+mn-lt"/>
        </a:defRPr>
      </a:lvl3pPr>
      <a:lvl4pPr marL="1600200" indent="-228600" algn="l" rtl="0" eaLnBrk="0" fontAlgn="base" hangingPunct="0">
        <a:spcBef>
          <a:spcPct val="20000"/>
        </a:spcBef>
        <a:spcAft>
          <a:spcPct val="0"/>
        </a:spcAft>
        <a:buClr>
          <a:schemeClr val="folHlink"/>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defRPr>
      </a:lvl5pPr>
      <a:lvl6pPr marL="2514600" indent="-228600" algn="l" rtl="0" fontAlgn="base">
        <a:spcBef>
          <a:spcPct val="20000"/>
        </a:spcBef>
        <a:spcAft>
          <a:spcPct val="0"/>
        </a:spcAft>
        <a:buClr>
          <a:schemeClr val="accent1"/>
        </a:buClr>
        <a:buChar char="»"/>
        <a:defRPr sz="2000">
          <a:solidFill>
            <a:schemeClr val="tx1"/>
          </a:solidFill>
          <a:latin typeface="+mn-lt"/>
        </a:defRPr>
      </a:lvl6pPr>
      <a:lvl7pPr marL="2971800" indent="-228600" algn="l" rtl="0" fontAlgn="base">
        <a:spcBef>
          <a:spcPct val="20000"/>
        </a:spcBef>
        <a:spcAft>
          <a:spcPct val="0"/>
        </a:spcAft>
        <a:buClr>
          <a:schemeClr val="accent1"/>
        </a:buClr>
        <a:buChar char="»"/>
        <a:defRPr sz="2000">
          <a:solidFill>
            <a:schemeClr val="tx1"/>
          </a:solidFill>
          <a:latin typeface="+mn-lt"/>
        </a:defRPr>
      </a:lvl7pPr>
      <a:lvl8pPr marL="3429000" indent="-228600" algn="l" rtl="0" fontAlgn="base">
        <a:spcBef>
          <a:spcPct val="20000"/>
        </a:spcBef>
        <a:spcAft>
          <a:spcPct val="0"/>
        </a:spcAft>
        <a:buClr>
          <a:schemeClr val="accent1"/>
        </a:buClr>
        <a:buChar char="»"/>
        <a:defRPr sz="2000">
          <a:solidFill>
            <a:schemeClr val="tx1"/>
          </a:solidFill>
          <a:latin typeface="+mn-lt"/>
        </a:defRPr>
      </a:lvl8pPr>
      <a:lvl9pPr marL="3886200" indent="-228600" algn="l" rtl="0" fontAlgn="base">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12.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17.xml"/><Relationship Id="rId7" Type="http://schemas.openxmlformats.org/officeDocument/2006/relationships/slide" Target="slide21.xml"/><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slide" Target="slide20.xml"/><Relationship Id="rId5" Type="http://schemas.openxmlformats.org/officeDocument/2006/relationships/slide" Target="slide19.xml"/><Relationship Id="rId4" Type="http://schemas.openxmlformats.org/officeDocument/2006/relationships/slide" Target="slide18.xml"/><Relationship Id="rId9" Type="http://schemas.openxmlformats.org/officeDocument/2006/relationships/image" Target="../media/image13.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7.gif"/></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image" Target="../media/image9.gif"/><Relationship Id="rId2" Type="http://schemas.openxmlformats.org/officeDocument/2006/relationships/audio" Target="../media/audio2.wav"/><Relationship Id="rId1" Type="http://schemas.openxmlformats.org/officeDocument/2006/relationships/slideLayout" Target="../slideLayouts/slideLayout2.xml"/><Relationship Id="rId6" Type="http://schemas.openxmlformats.org/officeDocument/2006/relationships/image" Target="../media/image8.gif"/><Relationship Id="rId5" Type="http://schemas.openxmlformats.org/officeDocument/2006/relationships/image" Target="../media/image14.gif"/><Relationship Id="rId4" Type="http://schemas.openxmlformats.org/officeDocument/2006/relationships/slide" Target="slide15.xml"/></Relationships>
</file>

<file path=ppt/slides/_rels/slide15.xml.rels><?xml version="1.0" encoding="UTF-8" standalone="yes"?>
<Relationships xmlns="http://schemas.openxmlformats.org/package/2006/relationships"><Relationship Id="rId8" Type="http://schemas.openxmlformats.org/officeDocument/2006/relationships/image" Target="../media/image19.gif"/><Relationship Id="rId3" Type="http://schemas.openxmlformats.org/officeDocument/2006/relationships/slideLayout" Target="../slideLayouts/slideLayout12.xml"/><Relationship Id="rId7" Type="http://schemas.openxmlformats.org/officeDocument/2006/relationships/image" Target="../media/image18.gif"/><Relationship Id="rId12" Type="http://schemas.openxmlformats.org/officeDocument/2006/relationships/image" Target="../media/image22.jpeg"/><Relationship Id="rId2" Type="http://schemas.openxmlformats.org/officeDocument/2006/relationships/video" Target="file:///D:\My%20Documents\BAI-GIANG%20H&#7896;I%20GI&#7842;NG%20C&#7844;P%20HUY&#7878;N\LT&amp;C%20TUAN%2031%20TIET%2061%20H&#7896;I%20GI&#7842;NG\em%20la%20hoa%20hong%20nho.mpg" TargetMode="External"/><Relationship Id="rId1" Type="http://schemas.openxmlformats.org/officeDocument/2006/relationships/audio" Target="file:///D:\My%20Documents\BAI-GIANG%20H&#7896;I%20GI&#7842;NG%20C&#7844;P%20HUY&#7878;N\LT&amp;C%20TUAN%2031%20TIET%2061%20H&#7896;I%20GI&#7842;NG\thangcuoi.mp3" TargetMode="External"/><Relationship Id="rId6" Type="http://schemas.openxmlformats.org/officeDocument/2006/relationships/image" Target="../media/image17.gif"/><Relationship Id="rId11" Type="http://schemas.openxmlformats.org/officeDocument/2006/relationships/image" Target="../media/image21.png"/><Relationship Id="rId5" Type="http://schemas.openxmlformats.org/officeDocument/2006/relationships/image" Target="../media/image16.gif"/><Relationship Id="rId10" Type="http://schemas.openxmlformats.org/officeDocument/2006/relationships/image" Target="../media/image20.gif"/><Relationship Id="rId4" Type="http://schemas.openxmlformats.org/officeDocument/2006/relationships/image" Target="../media/image15.jpeg"/><Relationship Id="rId9" Type="http://schemas.openxmlformats.org/officeDocument/2006/relationships/slide" Target="slide1.xml"/></Relationships>
</file>

<file path=ppt/slides/_rels/slide16.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20.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4.gif"/><Relationship Id="rId5" Type="http://schemas.openxmlformats.org/officeDocument/2006/relationships/image" Target="../media/image3.jpeg"/><Relationship Id="rId4" Type="http://schemas.openxmlformats.org/officeDocument/2006/relationships/image" Target="../media/image5.gif"/></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7.gif"/></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2.wav"/><Relationship Id="rId1" Type="http://schemas.openxmlformats.org/officeDocument/2006/relationships/slideLayout" Target="../slideLayouts/slideLayout2.xml"/><Relationship Id="rId5" Type="http://schemas.openxmlformats.org/officeDocument/2006/relationships/image" Target="../media/image9.gif"/><Relationship Id="rId4" Type="http://schemas.openxmlformats.org/officeDocument/2006/relationships/image" Target="../media/image8.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0366" name="Picture 14" descr="teddy_bear_reading_st_a_hc"/>
          <p:cNvPicPr>
            <a:picLocks noChangeAspect="1" noChangeArrowheads="1" noCrop="1"/>
          </p:cNvPicPr>
          <p:nvPr/>
        </p:nvPicPr>
        <p:blipFill>
          <a:blip r:embed="rId2"/>
          <a:srcRect/>
          <a:stretch>
            <a:fillRect/>
          </a:stretch>
        </p:blipFill>
        <p:spPr bwMode="auto">
          <a:xfrm flipH="1">
            <a:off x="6480175" y="3752850"/>
            <a:ext cx="1763713" cy="1620838"/>
          </a:xfrm>
          <a:prstGeom prst="rect">
            <a:avLst/>
          </a:prstGeom>
          <a:noFill/>
          <a:ln w="9525">
            <a:noFill/>
            <a:miter lim="800000"/>
            <a:headEnd/>
            <a:tailEnd/>
          </a:ln>
        </p:spPr>
      </p:pic>
      <p:sp>
        <p:nvSpPr>
          <p:cNvPr id="3075" name="WordArt 15"/>
          <p:cNvSpPr>
            <a:spLocks noChangeArrowheads="1" noChangeShapeType="1" noTextEdit="1"/>
          </p:cNvSpPr>
          <p:nvPr/>
        </p:nvSpPr>
        <p:spPr bwMode="auto">
          <a:xfrm>
            <a:off x="935038" y="2060575"/>
            <a:ext cx="7273925" cy="1870075"/>
          </a:xfrm>
          <a:prstGeom prst="rect">
            <a:avLst/>
          </a:prstGeom>
        </p:spPr>
        <p:txBody>
          <a:bodyPr wrap="none" fromWordArt="1">
            <a:prstTxWarp prst="textDoubleWave1">
              <a:avLst>
                <a:gd name="adj1" fmla="val 6500"/>
                <a:gd name="adj2" fmla="val 593"/>
              </a:avLst>
            </a:prstTxWarp>
          </a:bodyPr>
          <a:lstStyle/>
          <a:p>
            <a:pPr algn="ctr"/>
            <a:r>
              <a:rPr lang="en-US" sz="3600" b="1" kern="10" spc="-360">
                <a:ln w="12700">
                  <a:solidFill>
                    <a:srgbClr val="000099"/>
                  </a:solidFill>
                  <a:round/>
                  <a:headEnd/>
                  <a:tailEnd/>
                </a:ln>
                <a:solidFill>
                  <a:srgbClr val="33CCFF"/>
                </a:solidFill>
                <a:effectLst>
                  <a:outerShdw dist="125724" dir="18900000" algn="ctr" rotWithShape="0">
                    <a:srgbClr val="000099"/>
                  </a:outerShdw>
                </a:effectLst>
                <a:latin typeface="Arial"/>
                <a:cs typeface="Arial"/>
              </a:rPr>
              <a:t>LUYỆN TỪ VÀ CÂU</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afterEffect">
                                  <p:stCondLst>
                                    <p:cond delay="0"/>
                                  </p:stCondLst>
                                  <p:childTnLst>
                                    <p:set>
                                      <p:cBhvr>
                                        <p:cTn id="6" dur="1" fill="hold">
                                          <p:stCondLst>
                                            <p:cond delay="0"/>
                                          </p:stCondLst>
                                        </p:cTn>
                                        <p:tgtEl>
                                          <p:spTgt spid="100366"/>
                                        </p:tgtEl>
                                        <p:attrNameLst>
                                          <p:attrName>style.visibility</p:attrName>
                                        </p:attrNameLst>
                                      </p:cBhvr>
                                      <p:to>
                                        <p:strVal val="visible"/>
                                      </p:to>
                                    </p:set>
                                    <p:animEffect transition="in" filter="box(out)">
                                      <p:cBhvr>
                                        <p:cTn id="7" dur="500"/>
                                        <p:tgtEl>
                                          <p:spTgt spid="100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rgb-on-white-01"/>
          <p:cNvPicPr>
            <a:picLocks noChangeAspect="1" noChangeArrowheads="1"/>
          </p:cNvPicPr>
          <p:nvPr/>
        </p:nvPicPr>
        <p:blipFill>
          <a:blip r:embed="rId2"/>
          <a:srcRect/>
          <a:stretch>
            <a:fillRect/>
          </a:stretch>
        </p:blipFill>
        <p:spPr bwMode="auto">
          <a:xfrm>
            <a:off x="395288" y="333375"/>
            <a:ext cx="8389937" cy="6156325"/>
          </a:xfrm>
          <a:prstGeom prst="rect">
            <a:avLst/>
          </a:prstGeom>
          <a:noFill/>
          <a:ln w="9525">
            <a:noFill/>
            <a:miter lim="800000"/>
            <a:headEnd/>
            <a:tailEnd/>
          </a:ln>
        </p:spPr>
      </p:pic>
      <p:sp>
        <p:nvSpPr>
          <p:cNvPr id="106505" name="Text Box 9"/>
          <p:cNvSpPr txBox="1">
            <a:spLocks noChangeArrowheads="1"/>
          </p:cNvSpPr>
          <p:nvPr/>
        </p:nvSpPr>
        <p:spPr bwMode="auto">
          <a:xfrm>
            <a:off x="576263" y="1484313"/>
            <a:ext cx="8027987" cy="4703762"/>
          </a:xfrm>
          <a:prstGeom prst="rect">
            <a:avLst/>
          </a:prstGeom>
          <a:noFill/>
          <a:ln w="9525">
            <a:noFill/>
            <a:miter lim="800000"/>
            <a:headEnd/>
            <a:tailEnd/>
          </a:ln>
        </p:spPr>
        <p:txBody>
          <a:bodyPr>
            <a:spAutoFit/>
          </a:bodyPr>
          <a:lstStyle/>
          <a:p>
            <a:pPr marL="457200" indent="-457200">
              <a:spcBef>
                <a:spcPct val="50000"/>
              </a:spcBef>
            </a:pPr>
            <a:r>
              <a:rPr lang="en-US" u="sng">
                <a:latin typeface="Arial" charset="0"/>
              </a:rPr>
              <a:t>Bài tập1</a:t>
            </a:r>
            <a:r>
              <a:rPr lang="en-US">
                <a:latin typeface="Arial" charset="0"/>
              </a:rPr>
              <a:t>:Tìm trạng ngữ trong các câu sau:</a:t>
            </a:r>
          </a:p>
          <a:p>
            <a:pPr marL="457200" indent="-457200" algn="just">
              <a:spcBef>
                <a:spcPct val="50000"/>
              </a:spcBef>
            </a:pPr>
            <a:r>
              <a:rPr lang="en-US">
                <a:latin typeface="Arial" charset="0"/>
              </a:rPr>
              <a:t>a. Ngày xưa, Rùa có một cái mai láng bóng.</a:t>
            </a:r>
          </a:p>
          <a:p>
            <a:pPr marL="457200" indent="-457200" algn="r">
              <a:spcBef>
                <a:spcPct val="50000"/>
              </a:spcBef>
            </a:pPr>
            <a:r>
              <a:rPr lang="en-US" sz="1800">
                <a:latin typeface="Arial" charset="0"/>
              </a:rPr>
              <a:t>Võ Quảng</a:t>
            </a:r>
          </a:p>
          <a:p>
            <a:pPr marL="457200" indent="-457200" algn="just">
              <a:spcBef>
                <a:spcPct val="50000"/>
              </a:spcBef>
            </a:pPr>
            <a:r>
              <a:rPr lang="en-US">
                <a:latin typeface="Arial" charset="0"/>
              </a:rPr>
              <a:t>b. Trong vườn, muôn loài hoa đua nở.</a:t>
            </a:r>
          </a:p>
          <a:p>
            <a:pPr marL="457200" indent="-457200" algn="r">
              <a:spcBef>
                <a:spcPct val="50000"/>
              </a:spcBef>
            </a:pPr>
            <a:r>
              <a:rPr lang="en-US" sz="1800">
                <a:latin typeface="Arial" charset="0"/>
              </a:rPr>
              <a:t>Xuân Quỳnh</a:t>
            </a:r>
          </a:p>
          <a:p>
            <a:pPr marL="457200" indent="-457200" algn="just">
              <a:spcBef>
                <a:spcPct val="50000"/>
              </a:spcBef>
            </a:pPr>
            <a:r>
              <a:rPr lang="en-US">
                <a:latin typeface="Arial" charset="0"/>
              </a:rPr>
              <a:t>c. Từ tờ mờ sáng, cô Thảo đã dậy sắm sửa đi về làng. Làng cô ở cách làng Mỹ Lý hơn mười lăm cây số. Vì vậy, mỗi năm cô chỉ về làng chừng hai ba lượt.</a:t>
            </a:r>
          </a:p>
          <a:p>
            <a:pPr marL="457200" indent="-457200" algn="r">
              <a:spcBef>
                <a:spcPct val="50000"/>
              </a:spcBef>
            </a:pPr>
            <a:r>
              <a:rPr lang="en-US" sz="1800" i="1">
                <a:latin typeface="Arial" charset="0"/>
              </a:rPr>
              <a:t>Theo</a:t>
            </a:r>
            <a:r>
              <a:rPr lang="en-US" sz="1800">
                <a:latin typeface="Arial" charset="0"/>
              </a:rPr>
              <a:t> Thanh Tịnh</a:t>
            </a:r>
          </a:p>
        </p:txBody>
      </p:sp>
      <p:sp>
        <p:nvSpPr>
          <p:cNvPr id="12292" name="Text Box 12"/>
          <p:cNvSpPr txBox="1">
            <a:spLocks noChangeArrowheads="1"/>
          </p:cNvSpPr>
          <p:nvPr/>
        </p:nvSpPr>
        <p:spPr bwMode="auto">
          <a:xfrm>
            <a:off x="358775" y="620713"/>
            <a:ext cx="2484438" cy="457200"/>
          </a:xfrm>
          <a:prstGeom prst="rect">
            <a:avLst/>
          </a:prstGeom>
          <a:noFill/>
          <a:ln w="9525">
            <a:noFill/>
            <a:miter lim="800000"/>
            <a:headEnd/>
            <a:tailEnd/>
          </a:ln>
        </p:spPr>
        <p:txBody>
          <a:bodyPr>
            <a:spAutoFit/>
          </a:bodyPr>
          <a:lstStyle/>
          <a:p>
            <a:pPr>
              <a:spcBef>
                <a:spcPct val="50000"/>
              </a:spcBef>
            </a:pPr>
            <a:r>
              <a:rPr lang="en-US" sz="2400" u="sng">
                <a:latin typeface="Arial" charset="0"/>
              </a:rPr>
              <a:t>Luyện từ và câu: </a:t>
            </a:r>
          </a:p>
        </p:txBody>
      </p:sp>
      <p:sp>
        <p:nvSpPr>
          <p:cNvPr id="106509" name="WordArt 13" descr="3900c34f3c7bfe9f57b3dd0344203623-10053"/>
          <p:cNvSpPr>
            <a:spLocks noChangeArrowheads="1" noChangeShapeType="1" noTextEdit="1"/>
          </p:cNvSpPr>
          <p:nvPr/>
        </p:nvSpPr>
        <p:spPr bwMode="auto">
          <a:xfrm>
            <a:off x="3598863" y="1196975"/>
            <a:ext cx="1944687" cy="252413"/>
          </a:xfrm>
          <a:prstGeom prst="rect">
            <a:avLst/>
          </a:prstGeom>
        </p:spPr>
        <p:txBody>
          <a:bodyPr wrap="none" fromWordArt="1">
            <a:prstTxWarp prst="textPlain">
              <a:avLst>
                <a:gd name="adj" fmla="val 50000"/>
              </a:avLst>
            </a:prstTxWarp>
          </a:bodyPr>
          <a:lstStyle/>
          <a:p>
            <a:pPr algn="ctr"/>
            <a:r>
              <a:rPr lang="en-US" sz="3600" b="1" kern="10">
                <a:ln w="9525">
                  <a:solidFill>
                    <a:srgbClr val="4203F3"/>
                  </a:solidFill>
                  <a:round/>
                  <a:headEnd/>
                  <a:tailEnd/>
                </a:ln>
                <a:blipFill dpi="0" rotWithShape="1">
                  <a:blip r:embed="rId3"/>
                  <a:srcRect/>
                  <a:stretch>
                    <a:fillRect/>
                  </a:stretch>
                </a:blipFill>
                <a:effectLst>
                  <a:outerShdw dist="35921" dir="2700000" algn="ctr" rotWithShape="0">
                    <a:srgbClr val="808080">
                      <a:alpha val="79999"/>
                    </a:srgbClr>
                  </a:outerShdw>
                </a:effectLst>
                <a:latin typeface="Arial"/>
                <a:cs typeface="Arial"/>
              </a:rPr>
              <a:t>Luyện tập</a:t>
            </a:r>
          </a:p>
        </p:txBody>
      </p:sp>
      <p:sp>
        <p:nvSpPr>
          <p:cNvPr id="106510" name="Line 14"/>
          <p:cNvSpPr>
            <a:spLocks noChangeShapeType="1"/>
          </p:cNvSpPr>
          <p:nvPr/>
        </p:nvSpPr>
        <p:spPr bwMode="auto">
          <a:xfrm>
            <a:off x="1042988" y="2492375"/>
            <a:ext cx="1333500" cy="0"/>
          </a:xfrm>
          <a:prstGeom prst="line">
            <a:avLst/>
          </a:prstGeom>
          <a:noFill/>
          <a:ln w="19050">
            <a:solidFill>
              <a:srgbClr val="FF0000"/>
            </a:solidFill>
            <a:round/>
            <a:headEnd/>
            <a:tailEnd/>
          </a:ln>
        </p:spPr>
        <p:txBody>
          <a:bodyPr wrap="none" anchor="ctr"/>
          <a:lstStyle/>
          <a:p>
            <a:endParaRPr lang="en-US"/>
          </a:p>
        </p:txBody>
      </p:sp>
      <p:sp>
        <p:nvSpPr>
          <p:cNvPr id="106511" name="Line 15"/>
          <p:cNvSpPr>
            <a:spLocks noChangeShapeType="1"/>
          </p:cNvSpPr>
          <p:nvPr/>
        </p:nvSpPr>
        <p:spPr bwMode="auto">
          <a:xfrm>
            <a:off x="1079500" y="3524250"/>
            <a:ext cx="1620838" cy="12700"/>
          </a:xfrm>
          <a:prstGeom prst="line">
            <a:avLst/>
          </a:prstGeom>
          <a:noFill/>
          <a:ln w="19050">
            <a:solidFill>
              <a:srgbClr val="FF0000"/>
            </a:solidFill>
            <a:round/>
            <a:headEnd/>
            <a:tailEnd/>
          </a:ln>
        </p:spPr>
        <p:txBody>
          <a:bodyPr wrap="none" anchor="ctr"/>
          <a:lstStyle/>
          <a:p>
            <a:endParaRPr lang="en-US"/>
          </a:p>
        </p:txBody>
      </p:sp>
      <p:sp>
        <p:nvSpPr>
          <p:cNvPr id="106513" name="Line 17"/>
          <p:cNvSpPr>
            <a:spLocks noChangeShapeType="1"/>
          </p:cNvSpPr>
          <p:nvPr/>
        </p:nvSpPr>
        <p:spPr bwMode="auto">
          <a:xfrm>
            <a:off x="1116013" y="4508500"/>
            <a:ext cx="2268537" cy="0"/>
          </a:xfrm>
          <a:prstGeom prst="line">
            <a:avLst/>
          </a:prstGeom>
          <a:noFill/>
          <a:ln w="19050">
            <a:solidFill>
              <a:srgbClr val="FF0000"/>
            </a:solidFill>
            <a:round/>
            <a:headEnd/>
            <a:tailEnd/>
          </a:ln>
        </p:spPr>
        <p:txBody>
          <a:bodyPr wrap="none" anchor="ctr"/>
          <a:lstStyle/>
          <a:p>
            <a:endParaRPr lang="en-US"/>
          </a:p>
        </p:txBody>
      </p:sp>
      <p:sp>
        <p:nvSpPr>
          <p:cNvPr id="12297" name="Text Box 18"/>
          <p:cNvSpPr txBox="1">
            <a:spLocks noChangeArrowheads="1"/>
          </p:cNvSpPr>
          <p:nvPr/>
        </p:nvSpPr>
        <p:spPr bwMode="auto">
          <a:xfrm>
            <a:off x="2770188" y="636588"/>
            <a:ext cx="5365750" cy="519112"/>
          </a:xfrm>
          <a:prstGeom prst="rect">
            <a:avLst/>
          </a:prstGeom>
          <a:noFill/>
          <a:ln w="9525">
            <a:noFill/>
            <a:miter lim="800000"/>
            <a:headEnd/>
            <a:tailEnd/>
          </a:ln>
        </p:spPr>
        <p:txBody>
          <a:bodyPr>
            <a:spAutoFit/>
          </a:bodyPr>
          <a:lstStyle/>
          <a:p>
            <a:pPr>
              <a:spcBef>
                <a:spcPct val="50000"/>
              </a:spcBef>
            </a:pPr>
            <a:r>
              <a:rPr lang="en-US" sz="2800" b="1">
                <a:solidFill>
                  <a:srgbClr val="FF0066"/>
                </a:solidFill>
                <a:latin typeface="Arial" charset="0"/>
              </a:rPr>
              <a:t>Thêm trạng ngữ cho câu</a:t>
            </a:r>
          </a:p>
        </p:txBody>
      </p:sp>
      <p:sp>
        <p:nvSpPr>
          <p:cNvPr id="106521" name="Line 25"/>
          <p:cNvSpPr>
            <a:spLocks noChangeShapeType="1"/>
          </p:cNvSpPr>
          <p:nvPr/>
        </p:nvSpPr>
        <p:spPr bwMode="auto">
          <a:xfrm>
            <a:off x="2232025" y="5300663"/>
            <a:ext cx="973138" cy="0"/>
          </a:xfrm>
          <a:prstGeom prst="line">
            <a:avLst/>
          </a:prstGeom>
          <a:noFill/>
          <a:ln w="19050">
            <a:solidFill>
              <a:srgbClr val="FF0066"/>
            </a:solidFill>
            <a:round/>
            <a:headEnd/>
            <a:tailEnd/>
          </a:ln>
        </p:spPr>
        <p:txBody>
          <a:bodyPr wrap="none" anchor="ctr"/>
          <a:lstStyle/>
          <a:p>
            <a:endParaRPr lang="en-US"/>
          </a:p>
        </p:txBody>
      </p:sp>
      <p:sp>
        <p:nvSpPr>
          <p:cNvPr id="106522" name="Line 26"/>
          <p:cNvSpPr>
            <a:spLocks noChangeShapeType="1"/>
          </p:cNvSpPr>
          <p:nvPr/>
        </p:nvSpPr>
        <p:spPr bwMode="auto">
          <a:xfrm flipV="1">
            <a:off x="3421063" y="5300663"/>
            <a:ext cx="1295400" cy="7937"/>
          </a:xfrm>
          <a:prstGeom prst="line">
            <a:avLst/>
          </a:prstGeom>
          <a:noFill/>
          <a:ln w="19050">
            <a:solidFill>
              <a:srgbClr val="FF0066"/>
            </a:solidFill>
            <a:round/>
            <a:headEnd/>
            <a:tailEnd/>
          </a:ln>
        </p:spPr>
        <p:txBody>
          <a:bodyPr wrap="none" anchor="ctr"/>
          <a:lstStyle/>
          <a:p>
            <a:endParaRPr lang="en-US"/>
          </a:p>
        </p:txBody>
      </p:sp>
      <p:sp>
        <p:nvSpPr>
          <p:cNvPr id="106524" name="WordArt 28"/>
          <p:cNvSpPr>
            <a:spLocks noChangeArrowheads="1" noChangeShapeType="1" noTextEdit="1"/>
          </p:cNvSpPr>
          <p:nvPr/>
        </p:nvSpPr>
        <p:spPr bwMode="auto">
          <a:xfrm>
            <a:off x="2905125" y="5913438"/>
            <a:ext cx="2638425" cy="523875"/>
          </a:xfrm>
          <a:prstGeom prst="rect">
            <a:avLst/>
          </a:prstGeom>
        </p:spPr>
        <p:txBody>
          <a:bodyPr wrap="none" fromWordArt="1">
            <a:prstTxWarp prst="textPlain">
              <a:avLst>
                <a:gd name="adj" fmla="val 50000"/>
              </a:avLst>
            </a:prstTxWarp>
          </a:bodyPr>
          <a:lstStyle/>
          <a:p>
            <a:pPr algn="ctr"/>
            <a:r>
              <a:rPr lang="vi-VN"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Thảo luận nhóm đôi</a:t>
            </a:r>
            <a:endPar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06509"/>
                                        </p:tgtEl>
                                        <p:attrNameLst>
                                          <p:attrName>style.visibility</p:attrName>
                                        </p:attrNameLst>
                                      </p:cBhvr>
                                      <p:to>
                                        <p:strVal val="visible"/>
                                      </p:to>
                                    </p:set>
                                    <p:anim calcmode="lin" valueType="num">
                                      <p:cBhvr>
                                        <p:cTn id="7" dur="250" decel="50000" fill="hold">
                                          <p:stCondLst>
                                            <p:cond delay="0"/>
                                          </p:stCondLst>
                                        </p:cTn>
                                        <p:tgtEl>
                                          <p:spTgt spid="106509"/>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106509"/>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106509"/>
                                        </p:tgtEl>
                                        <p:attrNameLst>
                                          <p:attrName>ppt_w</p:attrName>
                                        </p:attrNameLst>
                                      </p:cBhvr>
                                      <p:tavLst>
                                        <p:tav tm="0">
                                          <p:val>
                                            <p:strVal val="#ppt_w*.05"/>
                                          </p:val>
                                        </p:tav>
                                        <p:tav tm="100000">
                                          <p:val>
                                            <p:strVal val="#ppt_w"/>
                                          </p:val>
                                        </p:tav>
                                      </p:tavLst>
                                    </p:anim>
                                    <p:anim calcmode="lin" valueType="num">
                                      <p:cBhvr>
                                        <p:cTn id="10" dur="500" fill="hold"/>
                                        <p:tgtEl>
                                          <p:spTgt spid="106509"/>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106509"/>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106509"/>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106509"/>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106509"/>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 presetClass="entr" presetSubtype="10" fill="hold" grpId="0" nodeType="clickEffect">
                                  <p:stCondLst>
                                    <p:cond delay="0"/>
                                  </p:stCondLst>
                                  <p:childTnLst>
                                    <p:set>
                                      <p:cBhvr>
                                        <p:cTn id="18" dur="1" fill="hold">
                                          <p:stCondLst>
                                            <p:cond delay="0"/>
                                          </p:stCondLst>
                                        </p:cTn>
                                        <p:tgtEl>
                                          <p:spTgt spid="106505"/>
                                        </p:tgtEl>
                                        <p:attrNameLst>
                                          <p:attrName>style.visibility</p:attrName>
                                        </p:attrNameLst>
                                      </p:cBhvr>
                                      <p:to>
                                        <p:strVal val="visible"/>
                                      </p:to>
                                    </p:set>
                                    <p:animEffect transition="in" filter="checkerboard(across)">
                                      <p:cBhvr>
                                        <p:cTn id="19" dur="500"/>
                                        <p:tgtEl>
                                          <p:spTgt spid="10650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32" fill="hold" grpId="0" nodeType="clickEffect">
                                  <p:stCondLst>
                                    <p:cond delay="0"/>
                                  </p:stCondLst>
                                  <p:childTnLst>
                                    <p:set>
                                      <p:cBhvr>
                                        <p:cTn id="23" dur="1" fill="hold">
                                          <p:stCondLst>
                                            <p:cond delay="0"/>
                                          </p:stCondLst>
                                        </p:cTn>
                                        <p:tgtEl>
                                          <p:spTgt spid="106524"/>
                                        </p:tgtEl>
                                        <p:attrNameLst>
                                          <p:attrName>style.visibility</p:attrName>
                                        </p:attrNameLst>
                                      </p:cBhvr>
                                      <p:to>
                                        <p:strVal val="visible"/>
                                      </p:to>
                                    </p:set>
                                    <p:animEffect transition="in" filter="box(out)">
                                      <p:cBhvr>
                                        <p:cTn id="24" dur="500"/>
                                        <p:tgtEl>
                                          <p:spTgt spid="10652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xit" presetSubtype="16" fill="hold" grpId="1" nodeType="clickEffect">
                                  <p:stCondLst>
                                    <p:cond delay="0"/>
                                  </p:stCondLst>
                                  <p:childTnLst>
                                    <p:animEffect transition="out" filter="box(in)">
                                      <p:cBhvr>
                                        <p:cTn id="28" dur="500"/>
                                        <p:tgtEl>
                                          <p:spTgt spid="106524"/>
                                        </p:tgtEl>
                                      </p:cBhvr>
                                    </p:animEffect>
                                    <p:set>
                                      <p:cBhvr>
                                        <p:cTn id="29" dur="1" fill="hold">
                                          <p:stCondLst>
                                            <p:cond delay="499"/>
                                          </p:stCondLst>
                                        </p:cTn>
                                        <p:tgtEl>
                                          <p:spTgt spid="106524"/>
                                        </p:tgtEl>
                                        <p:attrNameLst>
                                          <p:attrName>style.visibility</p:attrName>
                                        </p:attrNameLst>
                                      </p:cBhvr>
                                      <p:to>
                                        <p:strVal val="hidden"/>
                                      </p:to>
                                    </p:set>
                                  </p:childTnLst>
                                </p:cTn>
                              </p:par>
                            </p:childTnLst>
                          </p:cTn>
                        </p:par>
                        <p:par>
                          <p:cTn id="30" fill="hold" nodeType="afterGroup">
                            <p:stCondLst>
                              <p:cond delay="500"/>
                            </p:stCondLst>
                            <p:childTnLst>
                              <p:par>
                                <p:cTn id="31" presetID="22" presetClass="entr" presetSubtype="8" fill="hold" grpId="0" nodeType="afterEffect">
                                  <p:stCondLst>
                                    <p:cond delay="0"/>
                                  </p:stCondLst>
                                  <p:childTnLst>
                                    <p:set>
                                      <p:cBhvr>
                                        <p:cTn id="32" dur="1" fill="hold">
                                          <p:stCondLst>
                                            <p:cond delay="0"/>
                                          </p:stCondLst>
                                        </p:cTn>
                                        <p:tgtEl>
                                          <p:spTgt spid="106510"/>
                                        </p:tgtEl>
                                        <p:attrNameLst>
                                          <p:attrName>style.visibility</p:attrName>
                                        </p:attrNameLst>
                                      </p:cBhvr>
                                      <p:to>
                                        <p:strVal val="visible"/>
                                      </p:to>
                                    </p:set>
                                    <p:animEffect transition="in" filter="wipe(left)">
                                      <p:cBhvr>
                                        <p:cTn id="33" dur="500"/>
                                        <p:tgtEl>
                                          <p:spTgt spid="106510"/>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106511"/>
                                        </p:tgtEl>
                                        <p:attrNameLst>
                                          <p:attrName>style.visibility</p:attrName>
                                        </p:attrNameLst>
                                      </p:cBhvr>
                                      <p:to>
                                        <p:strVal val="visible"/>
                                      </p:to>
                                    </p:set>
                                    <p:animEffect transition="in" filter="wipe(left)">
                                      <p:cBhvr>
                                        <p:cTn id="38" dur="500"/>
                                        <p:tgtEl>
                                          <p:spTgt spid="106511"/>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106513"/>
                                        </p:tgtEl>
                                        <p:attrNameLst>
                                          <p:attrName>style.visibility</p:attrName>
                                        </p:attrNameLst>
                                      </p:cBhvr>
                                      <p:to>
                                        <p:strVal val="visible"/>
                                      </p:to>
                                    </p:set>
                                    <p:animEffect transition="in" filter="wipe(left)">
                                      <p:cBhvr>
                                        <p:cTn id="43" dur="500"/>
                                        <p:tgtEl>
                                          <p:spTgt spid="106513"/>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2" presetClass="entr" presetSubtype="8" fill="hold" grpId="0" nodeType="clickEffect">
                                  <p:stCondLst>
                                    <p:cond delay="0"/>
                                  </p:stCondLst>
                                  <p:childTnLst>
                                    <p:set>
                                      <p:cBhvr>
                                        <p:cTn id="47" dur="1" fill="hold">
                                          <p:stCondLst>
                                            <p:cond delay="0"/>
                                          </p:stCondLst>
                                        </p:cTn>
                                        <p:tgtEl>
                                          <p:spTgt spid="106521"/>
                                        </p:tgtEl>
                                        <p:attrNameLst>
                                          <p:attrName>style.visibility</p:attrName>
                                        </p:attrNameLst>
                                      </p:cBhvr>
                                      <p:to>
                                        <p:strVal val="visible"/>
                                      </p:to>
                                    </p:set>
                                    <p:animEffect transition="in" filter="wipe(left)">
                                      <p:cBhvr>
                                        <p:cTn id="48" dur="500"/>
                                        <p:tgtEl>
                                          <p:spTgt spid="106521"/>
                                        </p:tgtEl>
                                      </p:cBhvr>
                                    </p:animEffect>
                                  </p:childTnLst>
                                </p:cTn>
                              </p:par>
                            </p:childTnLst>
                          </p:cTn>
                        </p:par>
                        <p:par>
                          <p:cTn id="49" fill="hold" nodeType="afterGroup">
                            <p:stCondLst>
                              <p:cond delay="500"/>
                            </p:stCondLst>
                            <p:childTnLst>
                              <p:par>
                                <p:cTn id="50" presetID="22" presetClass="entr" presetSubtype="8" fill="hold" grpId="0" nodeType="afterEffect">
                                  <p:stCondLst>
                                    <p:cond delay="0"/>
                                  </p:stCondLst>
                                  <p:childTnLst>
                                    <p:set>
                                      <p:cBhvr>
                                        <p:cTn id="51" dur="1" fill="hold">
                                          <p:stCondLst>
                                            <p:cond delay="0"/>
                                          </p:stCondLst>
                                        </p:cTn>
                                        <p:tgtEl>
                                          <p:spTgt spid="106522"/>
                                        </p:tgtEl>
                                        <p:attrNameLst>
                                          <p:attrName>style.visibility</p:attrName>
                                        </p:attrNameLst>
                                      </p:cBhvr>
                                      <p:to>
                                        <p:strVal val="visible"/>
                                      </p:to>
                                    </p:set>
                                    <p:animEffect transition="in" filter="wipe(left)">
                                      <p:cBhvr>
                                        <p:cTn id="52" dur="500"/>
                                        <p:tgtEl>
                                          <p:spTgt spid="1065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05" grpId="0"/>
      <p:bldP spid="106509" grpId="0" animBg="1"/>
      <p:bldP spid="106510" grpId="0" animBg="1"/>
      <p:bldP spid="106511" grpId="0" animBg="1"/>
      <p:bldP spid="106513" grpId="0" animBg="1"/>
      <p:bldP spid="106521" grpId="0" animBg="1"/>
      <p:bldP spid="106522" grpId="0" animBg="1"/>
      <p:bldP spid="106524" grpId="0" animBg="1"/>
      <p:bldP spid="106524"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rgb-on-white-01"/>
          <p:cNvPicPr>
            <a:picLocks noChangeAspect="1" noChangeArrowheads="1"/>
          </p:cNvPicPr>
          <p:nvPr/>
        </p:nvPicPr>
        <p:blipFill>
          <a:blip r:embed="rId2"/>
          <a:srcRect/>
          <a:stretch>
            <a:fillRect/>
          </a:stretch>
        </p:blipFill>
        <p:spPr bwMode="auto">
          <a:xfrm>
            <a:off x="287338" y="333375"/>
            <a:ext cx="8497887" cy="6156325"/>
          </a:xfrm>
          <a:prstGeom prst="rect">
            <a:avLst/>
          </a:prstGeom>
          <a:noFill/>
          <a:ln w="9525">
            <a:noFill/>
            <a:miter lim="800000"/>
            <a:headEnd/>
            <a:tailEnd/>
          </a:ln>
        </p:spPr>
      </p:pic>
      <p:sp>
        <p:nvSpPr>
          <p:cNvPr id="107525" name="Text Box 5"/>
          <p:cNvSpPr txBox="1">
            <a:spLocks noChangeArrowheads="1"/>
          </p:cNvSpPr>
          <p:nvPr/>
        </p:nvSpPr>
        <p:spPr bwMode="auto">
          <a:xfrm>
            <a:off x="395288" y="2241550"/>
            <a:ext cx="8353425" cy="1282700"/>
          </a:xfrm>
          <a:prstGeom prst="rect">
            <a:avLst/>
          </a:prstGeom>
          <a:noFill/>
          <a:ln w="9525">
            <a:noFill/>
            <a:miter lim="800000"/>
            <a:headEnd/>
            <a:tailEnd/>
          </a:ln>
        </p:spPr>
        <p:txBody>
          <a:bodyPr>
            <a:spAutoFit/>
          </a:bodyPr>
          <a:lstStyle/>
          <a:p>
            <a:pPr algn="just">
              <a:spcBef>
                <a:spcPct val="50000"/>
              </a:spcBef>
            </a:pPr>
            <a:r>
              <a:rPr lang="en-US">
                <a:latin typeface="Arial" charset="0"/>
              </a:rPr>
              <a:t>     Viết một đoạn văn ngắn từ 3 đến 5 câu kể về một lần em được đi chơi xa, trong đó có ít nhất một câu dùng </a:t>
            </a:r>
            <a:r>
              <a:rPr lang="en-US" b="1" i="1">
                <a:solidFill>
                  <a:srgbClr val="FF0000"/>
                </a:solidFill>
                <a:latin typeface="Arial" charset="0"/>
              </a:rPr>
              <a:t>trạng ngữ</a:t>
            </a:r>
            <a:r>
              <a:rPr lang="en-US">
                <a:latin typeface="Arial" charset="0"/>
              </a:rPr>
              <a:t>.</a:t>
            </a:r>
          </a:p>
        </p:txBody>
      </p:sp>
      <p:sp>
        <p:nvSpPr>
          <p:cNvPr id="13316" name="Text Box 7"/>
          <p:cNvSpPr txBox="1">
            <a:spLocks noChangeArrowheads="1"/>
          </p:cNvSpPr>
          <p:nvPr/>
        </p:nvSpPr>
        <p:spPr bwMode="auto">
          <a:xfrm>
            <a:off x="358775" y="620713"/>
            <a:ext cx="2484438" cy="457200"/>
          </a:xfrm>
          <a:prstGeom prst="rect">
            <a:avLst/>
          </a:prstGeom>
          <a:noFill/>
          <a:ln w="9525">
            <a:noFill/>
            <a:miter lim="800000"/>
            <a:headEnd/>
            <a:tailEnd/>
          </a:ln>
        </p:spPr>
        <p:txBody>
          <a:bodyPr>
            <a:spAutoFit/>
          </a:bodyPr>
          <a:lstStyle/>
          <a:p>
            <a:pPr>
              <a:spcBef>
                <a:spcPct val="50000"/>
              </a:spcBef>
            </a:pPr>
            <a:r>
              <a:rPr lang="en-US" sz="2400" u="sng">
                <a:latin typeface="Arial" charset="0"/>
              </a:rPr>
              <a:t>Luyện từ và câu: </a:t>
            </a:r>
          </a:p>
        </p:txBody>
      </p:sp>
      <p:sp>
        <p:nvSpPr>
          <p:cNvPr id="13317" name="WordArt 8" descr="3900c34f3c7bfe9f57b3dd0344203623-10053"/>
          <p:cNvSpPr>
            <a:spLocks noChangeArrowheads="1" noChangeShapeType="1" noTextEdit="1"/>
          </p:cNvSpPr>
          <p:nvPr/>
        </p:nvSpPr>
        <p:spPr bwMode="auto">
          <a:xfrm>
            <a:off x="2843213" y="1268413"/>
            <a:ext cx="3708400" cy="431800"/>
          </a:xfrm>
          <a:prstGeom prst="rect">
            <a:avLst/>
          </a:prstGeom>
        </p:spPr>
        <p:txBody>
          <a:bodyPr wrap="none" fromWordArt="1">
            <a:prstTxWarp prst="textPlain">
              <a:avLst>
                <a:gd name="adj" fmla="val 50000"/>
              </a:avLst>
            </a:prstTxWarp>
          </a:bodyPr>
          <a:lstStyle/>
          <a:p>
            <a:pPr algn="ctr"/>
            <a:r>
              <a:rPr lang="en-US" sz="3600" b="1" kern="10">
                <a:ln w="9525">
                  <a:solidFill>
                    <a:srgbClr val="4203F3"/>
                  </a:solidFill>
                  <a:round/>
                  <a:headEnd/>
                  <a:tailEnd/>
                </a:ln>
                <a:blipFill dpi="0" rotWithShape="1">
                  <a:blip r:embed="rId3"/>
                  <a:srcRect/>
                  <a:stretch>
                    <a:fillRect/>
                  </a:stretch>
                </a:blipFill>
                <a:effectLst>
                  <a:outerShdw dist="35921" dir="2700000" algn="ctr" rotWithShape="0">
                    <a:srgbClr val="808080">
                      <a:alpha val="79999"/>
                    </a:srgbClr>
                  </a:outerShdw>
                </a:effectLst>
                <a:latin typeface="Arial"/>
                <a:cs typeface="Arial"/>
              </a:rPr>
              <a:t>Luyện tập</a:t>
            </a:r>
          </a:p>
        </p:txBody>
      </p:sp>
      <p:sp>
        <p:nvSpPr>
          <p:cNvPr id="107533" name="Text Box 13"/>
          <p:cNvSpPr txBox="1">
            <a:spLocks noChangeArrowheads="1"/>
          </p:cNvSpPr>
          <p:nvPr/>
        </p:nvSpPr>
        <p:spPr bwMode="auto">
          <a:xfrm>
            <a:off x="209550" y="3557588"/>
            <a:ext cx="8647113" cy="1679575"/>
          </a:xfrm>
          <a:prstGeom prst="rect">
            <a:avLst/>
          </a:prstGeom>
          <a:noFill/>
          <a:ln w="9525">
            <a:noFill/>
            <a:miter lim="800000"/>
            <a:headEnd/>
            <a:tailEnd/>
          </a:ln>
        </p:spPr>
        <p:txBody>
          <a:bodyPr>
            <a:spAutoFit/>
          </a:bodyPr>
          <a:lstStyle/>
          <a:p>
            <a:pPr indent="406400" algn="just">
              <a:spcBef>
                <a:spcPct val="50000"/>
              </a:spcBef>
            </a:pPr>
            <a:r>
              <a:rPr lang="en-US">
                <a:solidFill>
                  <a:srgbClr val="FF0066"/>
                </a:solidFill>
                <a:latin typeface="Arial" charset="0"/>
                <a:sym typeface="Wingdings" pitchFamily="2" charset="2"/>
              </a:rPr>
              <a:t></a:t>
            </a:r>
            <a:r>
              <a:rPr lang="en-US">
                <a:latin typeface="Arial" charset="0"/>
                <a:sym typeface="Wingdings" pitchFamily="2" charset="2"/>
              </a:rPr>
              <a:t>Chủ nhật tuần qua, cả nhà em về thăm quê ngoại. Cánh đồng lúa quê ngoại rộng mênh mông và xanh mượt. Cây đa đầu làng sum sê. Dưới bóng mát cây đa</a:t>
            </a:r>
            <a:r>
              <a:rPr lang="en-US" i="1">
                <a:latin typeface="Arial" charset="0"/>
                <a:sym typeface="Wingdings" pitchFamily="2" charset="2"/>
              </a:rPr>
              <a:t>, </a:t>
            </a:r>
            <a:r>
              <a:rPr lang="en-US">
                <a:latin typeface="Arial" charset="0"/>
                <a:sym typeface="Wingdings" pitchFamily="2" charset="2"/>
              </a:rPr>
              <a:t>em cùng bạn vui đùa cả ngày.</a:t>
            </a:r>
          </a:p>
        </p:txBody>
      </p:sp>
      <p:sp>
        <p:nvSpPr>
          <p:cNvPr id="107534" name="Text Box 14"/>
          <p:cNvSpPr txBox="1">
            <a:spLocks noChangeArrowheads="1"/>
          </p:cNvSpPr>
          <p:nvPr/>
        </p:nvSpPr>
        <p:spPr bwMode="auto">
          <a:xfrm>
            <a:off x="684213" y="1679575"/>
            <a:ext cx="1800225" cy="488950"/>
          </a:xfrm>
          <a:prstGeom prst="rect">
            <a:avLst/>
          </a:prstGeom>
          <a:noFill/>
          <a:ln w="9525">
            <a:noFill/>
            <a:miter lim="800000"/>
            <a:headEnd/>
            <a:tailEnd/>
          </a:ln>
        </p:spPr>
        <p:txBody>
          <a:bodyPr>
            <a:spAutoFit/>
          </a:bodyPr>
          <a:lstStyle/>
          <a:p>
            <a:pPr>
              <a:spcBef>
                <a:spcPct val="50000"/>
              </a:spcBef>
            </a:pPr>
            <a:r>
              <a:rPr lang="en-US" u="sng">
                <a:latin typeface="Arial" charset="0"/>
              </a:rPr>
              <a:t>Bài tập 2</a:t>
            </a:r>
            <a:r>
              <a:rPr lang="en-US">
                <a:latin typeface="Arial" charset="0"/>
              </a:rPr>
              <a:t>:</a:t>
            </a:r>
          </a:p>
        </p:txBody>
      </p:sp>
      <p:sp>
        <p:nvSpPr>
          <p:cNvPr id="107547" name="Line 27"/>
          <p:cNvSpPr>
            <a:spLocks noChangeShapeType="1"/>
          </p:cNvSpPr>
          <p:nvPr/>
        </p:nvSpPr>
        <p:spPr bwMode="auto">
          <a:xfrm>
            <a:off x="1093788" y="3968750"/>
            <a:ext cx="2649537" cy="0"/>
          </a:xfrm>
          <a:prstGeom prst="line">
            <a:avLst/>
          </a:prstGeom>
          <a:noFill/>
          <a:ln w="19050">
            <a:solidFill>
              <a:srgbClr val="0000FF"/>
            </a:solidFill>
            <a:round/>
            <a:headEnd/>
            <a:tailEnd/>
          </a:ln>
        </p:spPr>
        <p:txBody>
          <a:bodyPr wrap="none" anchor="ctr"/>
          <a:lstStyle/>
          <a:p>
            <a:endParaRPr lang="en-US"/>
          </a:p>
        </p:txBody>
      </p:sp>
      <p:sp>
        <p:nvSpPr>
          <p:cNvPr id="107548" name="Line 28"/>
          <p:cNvSpPr>
            <a:spLocks noChangeShapeType="1"/>
          </p:cNvSpPr>
          <p:nvPr/>
        </p:nvSpPr>
        <p:spPr bwMode="auto">
          <a:xfrm flipV="1">
            <a:off x="5364163" y="4760913"/>
            <a:ext cx="3384550" cy="6350"/>
          </a:xfrm>
          <a:prstGeom prst="line">
            <a:avLst/>
          </a:prstGeom>
          <a:noFill/>
          <a:ln w="19050">
            <a:solidFill>
              <a:srgbClr val="0000FF"/>
            </a:solidFill>
            <a:round/>
            <a:headEnd/>
            <a:tailEnd/>
          </a:ln>
        </p:spPr>
        <p:txBody>
          <a:bodyPr wrap="none" anchor="ctr"/>
          <a:lstStyle/>
          <a:p>
            <a:endParaRPr lang="en-US"/>
          </a:p>
        </p:txBody>
      </p:sp>
      <p:sp>
        <p:nvSpPr>
          <p:cNvPr id="13322" name="Text Box 30"/>
          <p:cNvSpPr txBox="1">
            <a:spLocks noChangeArrowheads="1"/>
          </p:cNvSpPr>
          <p:nvPr/>
        </p:nvSpPr>
        <p:spPr bwMode="auto">
          <a:xfrm>
            <a:off x="3132138" y="614363"/>
            <a:ext cx="4968875" cy="519112"/>
          </a:xfrm>
          <a:prstGeom prst="rect">
            <a:avLst/>
          </a:prstGeom>
          <a:noFill/>
          <a:ln w="9525">
            <a:noFill/>
            <a:miter lim="800000"/>
            <a:headEnd/>
            <a:tailEnd/>
          </a:ln>
        </p:spPr>
        <p:txBody>
          <a:bodyPr>
            <a:spAutoFit/>
          </a:bodyPr>
          <a:lstStyle/>
          <a:p>
            <a:pPr>
              <a:spcBef>
                <a:spcPct val="50000"/>
              </a:spcBef>
            </a:pPr>
            <a:r>
              <a:rPr lang="en-US" sz="2800" b="1">
                <a:solidFill>
                  <a:srgbClr val="FF0000"/>
                </a:solidFill>
                <a:latin typeface="Arial" charset="0"/>
              </a:rPr>
              <a:t>Thêm trạng ngữ cho câu</a:t>
            </a:r>
          </a:p>
        </p:txBody>
      </p:sp>
      <p:pic>
        <p:nvPicPr>
          <p:cNvPr id="107551" name="Picture 31" descr="canhdongque-tranhsondau1"/>
          <p:cNvPicPr>
            <a:picLocks noChangeAspect="1" noChangeArrowheads="1"/>
          </p:cNvPicPr>
          <p:nvPr/>
        </p:nvPicPr>
        <p:blipFill>
          <a:blip r:embed="rId4"/>
          <a:srcRect/>
          <a:stretch>
            <a:fillRect/>
          </a:stretch>
        </p:blipFill>
        <p:spPr bwMode="auto">
          <a:xfrm>
            <a:off x="0" y="0"/>
            <a:ext cx="9144000" cy="6858000"/>
          </a:xfrm>
          <a:prstGeom prst="rect">
            <a:avLst/>
          </a:prstGeom>
          <a:noFill/>
          <a:ln w="9525">
            <a:noFill/>
            <a:miter lim="800000"/>
            <a:headEnd/>
            <a:tailEnd/>
          </a:ln>
        </p:spPr>
      </p:pic>
      <p:pic>
        <p:nvPicPr>
          <p:cNvPr id="107552" name="Picture 32" descr="P1010096"/>
          <p:cNvPicPr>
            <a:picLocks noChangeAspect="1" noChangeArrowheads="1"/>
          </p:cNvPicPr>
          <p:nvPr/>
        </p:nvPicPr>
        <p:blipFill>
          <a:blip r:embed="rId5"/>
          <a:srcRect/>
          <a:stretch>
            <a:fillRect/>
          </a:stretch>
        </p:blipFill>
        <p:spPr bwMode="auto">
          <a:xfrm>
            <a:off x="0" y="0"/>
            <a:ext cx="9144000" cy="6858000"/>
          </a:xfrm>
          <a:prstGeom prst="rect">
            <a:avLst/>
          </a:prstGeom>
          <a:noFill/>
          <a:ln w="9525">
            <a:noFill/>
            <a:miter lim="800000"/>
            <a:headEnd/>
            <a:tailEnd/>
          </a:ln>
        </p:spPr>
      </p:pic>
      <p:pic>
        <p:nvPicPr>
          <p:cNvPr id="107553" name="Picture 33" descr="Thuanthao3"/>
          <p:cNvPicPr>
            <a:picLocks noChangeAspect="1" noChangeArrowheads="1"/>
          </p:cNvPicPr>
          <p:nvPr/>
        </p:nvPicPr>
        <p:blipFill>
          <a:blip r:embed="rId6"/>
          <a:srcRect/>
          <a:stretch>
            <a:fillRect/>
          </a:stretch>
        </p:blipFill>
        <p:spPr bwMode="auto">
          <a:xfrm>
            <a:off x="0" y="0"/>
            <a:ext cx="9144000" cy="68961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07534"/>
                                        </p:tgtEl>
                                        <p:attrNameLst>
                                          <p:attrName>style.visibility</p:attrName>
                                        </p:attrNameLst>
                                      </p:cBhvr>
                                      <p:to>
                                        <p:strVal val="visible"/>
                                      </p:to>
                                    </p:set>
                                    <p:animEffect transition="in" filter="checkerboard(across)">
                                      <p:cBhvr>
                                        <p:cTn id="7" dur="500"/>
                                        <p:tgtEl>
                                          <p:spTgt spid="107534"/>
                                        </p:tgtEl>
                                      </p:cBhvr>
                                    </p:animEffect>
                                  </p:childTnLst>
                                </p:cTn>
                              </p:par>
                            </p:childTnLst>
                          </p:cTn>
                        </p:par>
                        <p:par>
                          <p:cTn id="8" fill="hold" nodeType="afterGroup">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107525"/>
                                        </p:tgtEl>
                                        <p:attrNameLst>
                                          <p:attrName>style.visibility</p:attrName>
                                        </p:attrNameLst>
                                      </p:cBhvr>
                                      <p:to>
                                        <p:strVal val="visible"/>
                                      </p:to>
                                    </p:set>
                                    <p:animEffect transition="in" filter="checkerboard(across)">
                                      <p:cBhvr>
                                        <p:cTn id="11" dur="500"/>
                                        <p:tgtEl>
                                          <p:spTgt spid="107525"/>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 presetClass="entr" presetSubtype="32" fill="hold" nodeType="clickEffect">
                                  <p:stCondLst>
                                    <p:cond delay="0"/>
                                  </p:stCondLst>
                                  <p:childTnLst>
                                    <p:set>
                                      <p:cBhvr>
                                        <p:cTn id="15" dur="1" fill="hold">
                                          <p:stCondLst>
                                            <p:cond delay="0"/>
                                          </p:stCondLst>
                                        </p:cTn>
                                        <p:tgtEl>
                                          <p:spTgt spid="107551"/>
                                        </p:tgtEl>
                                        <p:attrNameLst>
                                          <p:attrName>style.visibility</p:attrName>
                                        </p:attrNameLst>
                                      </p:cBhvr>
                                      <p:to>
                                        <p:strVal val="visible"/>
                                      </p:to>
                                    </p:set>
                                    <p:animEffect transition="in" filter="box(out)">
                                      <p:cBhvr>
                                        <p:cTn id="16" dur="500"/>
                                        <p:tgtEl>
                                          <p:spTgt spid="10755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xit" presetSubtype="16" fill="hold" nodeType="clickEffect">
                                  <p:stCondLst>
                                    <p:cond delay="0"/>
                                  </p:stCondLst>
                                  <p:childTnLst>
                                    <p:animEffect transition="out" filter="box(in)">
                                      <p:cBhvr>
                                        <p:cTn id="20" dur="500"/>
                                        <p:tgtEl>
                                          <p:spTgt spid="107551"/>
                                        </p:tgtEl>
                                      </p:cBhvr>
                                    </p:animEffect>
                                    <p:set>
                                      <p:cBhvr>
                                        <p:cTn id="21" dur="1" fill="hold">
                                          <p:stCondLst>
                                            <p:cond delay="499"/>
                                          </p:stCondLst>
                                        </p:cTn>
                                        <p:tgtEl>
                                          <p:spTgt spid="107551"/>
                                        </p:tgtEl>
                                        <p:attrNameLst>
                                          <p:attrName>style.visibility</p:attrName>
                                        </p:attrNameLst>
                                      </p:cBhvr>
                                      <p:to>
                                        <p:strVal val="hidden"/>
                                      </p:to>
                                    </p:set>
                                  </p:childTnLst>
                                </p:cTn>
                              </p:par>
                            </p:childTnLst>
                          </p:cTn>
                        </p:par>
                        <p:par>
                          <p:cTn id="22" fill="hold" nodeType="afterGroup">
                            <p:stCondLst>
                              <p:cond delay="500"/>
                            </p:stCondLst>
                            <p:childTnLst>
                              <p:par>
                                <p:cTn id="23" presetID="4" presetClass="entr" presetSubtype="32" fill="hold" nodeType="afterEffect">
                                  <p:stCondLst>
                                    <p:cond delay="0"/>
                                  </p:stCondLst>
                                  <p:childTnLst>
                                    <p:set>
                                      <p:cBhvr>
                                        <p:cTn id="24" dur="1" fill="hold">
                                          <p:stCondLst>
                                            <p:cond delay="0"/>
                                          </p:stCondLst>
                                        </p:cTn>
                                        <p:tgtEl>
                                          <p:spTgt spid="107552"/>
                                        </p:tgtEl>
                                        <p:attrNameLst>
                                          <p:attrName>style.visibility</p:attrName>
                                        </p:attrNameLst>
                                      </p:cBhvr>
                                      <p:to>
                                        <p:strVal val="visible"/>
                                      </p:to>
                                    </p:set>
                                    <p:animEffect transition="in" filter="box(out)">
                                      <p:cBhvr>
                                        <p:cTn id="25" dur="500"/>
                                        <p:tgtEl>
                                          <p:spTgt spid="10755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xit" presetSubtype="16" fill="hold" nodeType="clickEffect">
                                  <p:stCondLst>
                                    <p:cond delay="0"/>
                                  </p:stCondLst>
                                  <p:childTnLst>
                                    <p:animEffect transition="out" filter="box(in)">
                                      <p:cBhvr>
                                        <p:cTn id="29" dur="500"/>
                                        <p:tgtEl>
                                          <p:spTgt spid="107552"/>
                                        </p:tgtEl>
                                      </p:cBhvr>
                                    </p:animEffect>
                                    <p:set>
                                      <p:cBhvr>
                                        <p:cTn id="30" dur="1" fill="hold">
                                          <p:stCondLst>
                                            <p:cond delay="499"/>
                                          </p:stCondLst>
                                        </p:cTn>
                                        <p:tgtEl>
                                          <p:spTgt spid="107552"/>
                                        </p:tgtEl>
                                        <p:attrNameLst>
                                          <p:attrName>style.visibility</p:attrName>
                                        </p:attrNameLst>
                                      </p:cBhvr>
                                      <p:to>
                                        <p:strVal val="hidden"/>
                                      </p:to>
                                    </p:set>
                                  </p:childTnLst>
                                </p:cTn>
                              </p:par>
                            </p:childTnLst>
                          </p:cTn>
                        </p:par>
                        <p:par>
                          <p:cTn id="31" fill="hold" nodeType="afterGroup">
                            <p:stCondLst>
                              <p:cond delay="500"/>
                            </p:stCondLst>
                            <p:childTnLst>
                              <p:par>
                                <p:cTn id="32" presetID="4" presetClass="entr" presetSubtype="32" fill="hold" nodeType="afterEffect">
                                  <p:stCondLst>
                                    <p:cond delay="0"/>
                                  </p:stCondLst>
                                  <p:childTnLst>
                                    <p:set>
                                      <p:cBhvr>
                                        <p:cTn id="33" dur="1" fill="hold">
                                          <p:stCondLst>
                                            <p:cond delay="0"/>
                                          </p:stCondLst>
                                        </p:cTn>
                                        <p:tgtEl>
                                          <p:spTgt spid="107553"/>
                                        </p:tgtEl>
                                        <p:attrNameLst>
                                          <p:attrName>style.visibility</p:attrName>
                                        </p:attrNameLst>
                                      </p:cBhvr>
                                      <p:to>
                                        <p:strVal val="visible"/>
                                      </p:to>
                                    </p:set>
                                    <p:animEffect transition="in" filter="box(out)">
                                      <p:cBhvr>
                                        <p:cTn id="34" dur="500"/>
                                        <p:tgtEl>
                                          <p:spTgt spid="10755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 presetClass="exit" presetSubtype="16" fill="hold" nodeType="clickEffect">
                                  <p:stCondLst>
                                    <p:cond delay="0"/>
                                  </p:stCondLst>
                                  <p:childTnLst>
                                    <p:animEffect transition="out" filter="box(in)">
                                      <p:cBhvr>
                                        <p:cTn id="38" dur="500"/>
                                        <p:tgtEl>
                                          <p:spTgt spid="107553"/>
                                        </p:tgtEl>
                                      </p:cBhvr>
                                    </p:animEffect>
                                    <p:set>
                                      <p:cBhvr>
                                        <p:cTn id="39" dur="1" fill="hold">
                                          <p:stCondLst>
                                            <p:cond delay="499"/>
                                          </p:stCondLst>
                                        </p:cTn>
                                        <p:tgtEl>
                                          <p:spTgt spid="107553"/>
                                        </p:tgtEl>
                                        <p:attrNameLst>
                                          <p:attrName>style.visibility</p:attrName>
                                        </p:attrNameLst>
                                      </p:cBhvr>
                                      <p:to>
                                        <p:strVal val="hidden"/>
                                      </p:to>
                                    </p:set>
                                  </p:childTnLst>
                                </p:cTn>
                              </p:par>
                            </p:childTnLst>
                          </p:cTn>
                        </p:par>
                      </p:childTnLst>
                    </p:cTn>
                  </p:par>
                  <p:par>
                    <p:cTn id="40" fill="hold" nodeType="clickPar">
                      <p:stCondLst>
                        <p:cond delay="indefinite"/>
                      </p:stCondLst>
                      <p:childTnLst>
                        <p:par>
                          <p:cTn id="41" fill="hold" nodeType="withGroup">
                            <p:stCondLst>
                              <p:cond delay="0"/>
                            </p:stCondLst>
                            <p:childTnLst>
                              <p:par>
                                <p:cTn id="42" presetID="5" presetClass="entr" presetSubtype="10" fill="hold" grpId="0" nodeType="clickEffect">
                                  <p:stCondLst>
                                    <p:cond delay="0"/>
                                  </p:stCondLst>
                                  <p:childTnLst>
                                    <p:set>
                                      <p:cBhvr>
                                        <p:cTn id="43" dur="1" fill="hold">
                                          <p:stCondLst>
                                            <p:cond delay="0"/>
                                          </p:stCondLst>
                                        </p:cTn>
                                        <p:tgtEl>
                                          <p:spTgt spid="107533"/>
                                        </p:tgtEl>
                                        <p:attrNameLst>
                                          <p:attrName>style.visibility</p:attrName>
                                        </p:attrNameLst>
                                      </p:cBhvr>
                                      <p:to>
                                        <p:strVal val="visible"/>
                                      </p:to>
                                    </p:set>
                                    <p:animEffect transition="in" filter="checkerboard(across)">
                                      <p:cBhvr>
                                        <p:cTn id="44" dur="500"/>
                                        <p:tgtEl>
                                          <p:spTgt spid="107533"/>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8" presetClass="entr" presetSubtype="6" fill="hold" grpId="0" nodeType="clickEffect">
                                  <p:stCondLst>
                                    <p:cond delay="0"/>
                                  </p:stCondLst>
                                  <p:childTnLst>
                                    <p:set>
                                      <p:cBhvr>
                                        <p:cTn id="48" dur="1" fill="hold">
                                          <p:stCondLst>
                                            <p:cond delay="0"/>
                                          </p:stCondLst>
                                        </p:cTn>
                                        <p:tgtEl>
                                          <p:spTgt spid="107547"/>
                                        </p:tgtEl>
                                        <p:attrNameLst>
                                          <p:attrName>style.visibility</p:attrName>
                                        </p:attrNameLst>
                                      </p:cBhvr>
                                      <p:to>
                                        <p:strVal val="visible"/>
                                      </p:to>
                                    </p:set>
                                    <p:animEffect transition="in" filter="strips(downRight)">
                                      <p:cBhvr>
                                        <p:cTn id="49" dur="500"/>
                                        <p:tgtEl>
                                          <p:spTgt spid="107547"/>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8" presetClass="entr" presetSubtype="6" fill="hold" grpId="0" nodeType="clickEffect">
                                  <p:stCondLst>
                                    <p:cond delay="0"/>
                                  </p:stCondLst>
                                  <p:childTnLst>
                                    <p:set>
                                      <p:cBhvr>
                                        <p:cTn id="53" dur="1" fill="hold">
                                          <p:stCondLst>
                                            <p:cond delay="0"/>
                                          </p:stCondLst>
                                        </p:cTn>
                                        <p:tgtEl>
                                          <p:spTgt spid="107548"/>
                                        </p:tgtEl>
                                        <p:attrNameLst>
                                          <p:attrName>style.visibility</p:attrName>
                                        </p:attrNameLst>
                                      </p:cBhvr>
                                      <p:to>
                                        <p:strVal val="visible"/>
                                      </p:to>
                                    </p:set>
                                    <p:animEffect transition="in" filter="strips(downRight)">
                                      <p:cBhvr>
                                        <p:cTn id="54" dur="500"/>
                                        <p:tgtEl>
                                          <p:spTgt spid="1075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5" grpId="0"/>
      <p:bldP spid="107533" grpId="0"/>
      <p:bldP spid="107534" grpId="0"/>
      <p:bldP spid="107547" grpId="0" animBg="1"/>
      <p:bldP spid="10754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4" descr="rgb-on-white-01"/>
          <p:cNvPicPr>
            <a:picLocks noChangeAspect="1" noChangeArrowheads="1"/>
          </p:cNvPicPr>
          <p:nvPr/>
        </p:nvPicPr>
        <p:blipFill>
          <a:blip r:embed="rId2"/>
          <a:srcRect/>
          <a:stretch>
            <a:fillRect/>
          </a:stretch>
        </p:blipFill>
        <p:spPr bwMode="auto">
          <a:xfrm>
            <a:off x="395288" y="333375"/>
            <a:ext cx="8437562" cy="6264275"/>
          </a:xfrm>
          <a:prstGeom prst="rect">
            <a:avLst/>
          </a:prstGeom>
          <a:noFill/>
          <a:ln w="9525">
            <a:noFill/>
            <a:miter lim="800000"/>
            <a:headEnd/>
            <a:tailEnd/>
          </a:ln>
        </p:spPr>
      </p:pic>
      <p:sp>
        <p:nvSpPr>
          <p:cNvPr id="14339" name="Text Box 22">
            <a:hlinkClick r:id="rId3" action="ppaction://hlinksldjump"/>
          </p:cNvPr>
          <p:cNvSpPr txBox="1">
            <a:spLocks noChangeArrowheads="1"/>
          </p:cNvSpPr>
          <p:nvPr/>
        </p:nvSpPr>
        <p:spPr bwMode="auto">
          <a:xfrm>
            <a:off x="3822700" y="2344738"/>
            <a:ext cx="1685925" cy="1463675"/>
          </a:xfrm>
          <a:prstGeom prst="rect">
            <a:avLst/>
          </a:prstGeom>
          <a:noFill/>
          <a:ln w="9525">
            <a:noFill/>
            <a:miter lim="800000"/>
            <a:headEnd/>
            <a:tailEnd/>
          </a:ln>
        </p:spPr>
        <p:txBody>
          <a:bodyPr>
            <a:spAutoFit/>
          </a:bodyPr>
          <a:lstStyle/>
          <a:p>
            <a:pPr algn="ctr">
              <a:spcBef>
                <a:spcPct val="50000"/>
              </a:spcBef>
            </a:pPr>
            <a:r>
              <a:rPr lang="en-US" sz="9000" b="1">
                <a:solidFill>
                  <a:srgbClr val="0000FF"/>
                </a:solidFill>
                <a:latin typeface="Arial" charset="0"/>
              </a:rPr>
              <a:t>2</a:t>
            </a:r>
          </a:p>
        </p:txBody>
      </p:sp>
      <p:sp>
        <p:nvSpPr>
          <p:cNvPr id="14340" name="Text Box 25">
            <a:hlinkClick r:id="rId4" action="ppaction://hlinksldjump"/>
          </p:cNvPr>
          <p:cNvSpPr txBox="1">
            <a:spLocks noChangeArrowheads="1"/>
          </p:cNvSpPr>
          <p:nvPr/>
        </p:nvSpPr>
        <p:spPr bwMode="auto">
          <a:xfrm>
            <a:off x="6557963" y="2273300"/>
            <a:ext cx="1685925" cy="1463675"/>
          </a:xfrm>
          <a:prstGeom prst="rect">
            <a:avLst/>
          </a:prstGeom>
          <a:noFill/>
          <a:ln w="9525">
            <a:noFill/>
            <a:miter lim="800000"/>
            <a:headEnd/>
            <a:tailEnd/>
          </a:ln>
        </p:spPr>
        <p:txBody>
          <a:bodyPr>
            <a:spAutoFit/>
          </a:bodyPr>
          <a:lstStyle/>
          <a:p>
            <a:pPr algn="ctr">
              <a:spcBef>
                <a:spcPct val="50000"/>
              </a:spcBef>
            </a:pPr>
            <a:r>
              <a:rPr lang="en-US" sz="9000" b="1">
                <a:solidFill>
                  <a:srgbClr val="0000FF"/>
                </a:solidFill>
                <a:latin typeface="Arial" charset="0"/>
              </a:rPr>
              <a:t>3</a:t>
            </a:r>
          </a:p>
        </p:txBody>
      </p:sp>
      <p:sp>
        <p:nvSpPr>
          <p:cNvPr id="14341" name="Text Box 28">
            <a:hlinkClick r:id="rId5" action="ppaction://hlinksldjump"/>
          </p:cNvPr>
          <p:cNvSpPr txBox="1">
            <a:spLocks noChangeArrowheads="1"/>
          </p:cNvSpPr>
          <p:nvPr/>
        </p:nvSpPr>
        <p:spPr bwMode="auto">
          <a:xfrm>
            <a:off x="1236663" y="4610100"/>
            <a:ext cx="1685925" cy="1463675"/>
          </a:xfrm>
          <a:prstGeom prst="rect">
            <a:avLst/>
          </a:prstGeom>
          <a:noFill/>
          <a:ln w="9525">
            <a:noFill/>
            <a:miter lim="800000"/>
            <a:headEnd/>
            <a:tailEnd/>
          </a:ln>
        </p:spPr>
        <p:txBody>
          <a:bodyPr>
            <a:spAutoFit/>
          </a:bodyPr>
          <a:lstStyle/>
          <a:p>
            <a:pPr algn="ctr">
              <a:spcBef>
                <a:spcPct val="50000"/>
              </a:spcBef>
            </a:pPr>
            <a:r>
              <a:rPr lang="en-US" sz="9000" b="1">
                <a:solidFill>
                  <a:srgbClr val="0000FF"/>
                </a:solidFill>
                <a:latin typeface="Arial" charset="0"/>
              </a:rPr>
              <a:t>4</a:t>
            </a:r>
          </a:p>
        </p:txBody>
      </p:sp>
      <p:sp>
        <p:nvSpPr>
          <p:cNvPr id="14342" name="Text Box 31">
            <a:hlinkClick r:id="rId6" action="ppaction://hlinksldjump"/>
          </p:cNvPr>
          <p:cNvSpPr txBox="1">
            <a:spLocks noChangeArrowheads="1"/>
          </p:cNvSpPr>
          <p:nvPr/>
        </p:nvSpPr>
        <p:spPr bwMode="auto">
          <a:xfrm>
            <a:off x="3808413" y="4613275"/>
            <a:ext cx="1685925" cy="1463675"/>
          </a:xfrm>
          <a:prstGeom prst="rect">
            <a:avLst/>
          </a:prstGeom>
          <a:noFill/>
          <a:ln w="9525">
            <a:noFill/>
            <a:miter lim="800000"/>
            <a:headEnd/>
            <a:tailEnd/>
          </a:ln>
        </p:spPr>
        <p:txBody>
          <a:bodyPr>
            <a:spAutoFit/>
          </a:bodyPr>
          <a:lstStyle/>
          <a:p>
            <a:pPr algn="ctr">
              <a:spcBef>
                <a:spcPct val="50000"/>
              </a:spcBef>
            </a:pPr>
            <a:r>
              <a:rPr lang="en-US" sz="9000" b="1">
                <a:solidFill>
                  <a:srgbClr val="0000FF"/>
                </a:solidFill>
                <a:latin typeface="Arial" charset="0"/>
              </a:rPr>
              <a:t>5</a:t>
            </a:r>
          </a:p>
        </p:txBody>
      </p:sp>
      <p:sp>
        <p:nvSpPr>
          <p:cNvPr id="14343" name="Text Box 34">
            <a:hlinkClick r:id="rId7" action="ppaction://hlinksldjump"/>
          </p:cNvPr>
          <p:cNvSpPr txBox="1">
            <a:spLocks noChangeArrowheads="1"/>
          </p:cNvSpPr>
          <p:nvPr/>
        </p:nvSpPr>
        <p:spPr bwMode="auto">
          <a:xfrm>
            <a:off x="6543675" y="4541838"/>
            <a:ext cx="1685925" cy="1463675"/>
          </a:xfrm>
          <a:prstGeom prst="rect">
            <a:avLst/>
          </a:prstGeom>
          <a:noFill/>
          <a:ln w="9525">
            <a:noFill/>
            <a:miter lim="800000"/>
            <a:headEnd/>
            <a:tailEnd/>
          </a:ln>
        </p:spPr>
        <p:txBody>
          <a:bodyPr>
            <a:spAutoFit/>
          </a:bodyPr>
          <a:lstStyle/>
          <a:p>
            <a:pPr algn="ctr">
              <a:spcBef>
                <a:spcPct val="50000"/>
              </a:spcBef>
            </a:pPr>
            <a:r>
              <a:rPr lang="en-US" sz="9000" b="1">
                <a:solidFill>
                  <a:srgbClr val="0000FF"/>
                </a:solidFill>
                <a:latin typeface="Arial" charset="0"/>
              </a:rPr>
              <a:t>6</a:t>
            </a:r>
          </a:p>
        </p:txBody>
      </p:sp>
      <p:sp>
        <p:nvSpPr>
          <p:cNvPr id="14344" name="WordArt 35"/>
          <p:cNvSpPr>
            <a:spLocks noChangeArrowheads="1" noChangeShapeType="1" noTextEdit="1"/>
          </p:cNvSpPr>
          <p:nvPr/>
        </p:nvSpPr>
        <p:spPr bwMode="auto">
          <a:xfrm>
            <a:off x="1835150" y="441325"/>
            <a:ext cx="5686425" cy="1511300"/>
          </a:xfrm>
          <a:prstGeom prst="rect">
            <a:avLst/>
          </a:prstGeom>
        </p:spPr>
        <p:txBody>
          <a:bodyPr wrap="none" fromWordArt="1">
            <a:prstTxWarp prst="textCascadeUp">
              <a:avLst>
                <a:gd name="adj" fmla="val 74185"/>
              </a:avLst>
            </a:prstTxWarp>
            <a:scene3d>
              <a:camera prst="legacyPerspectiveFront">
                <a:rot lat="20519995" lon="1080000" rev="0"/>
              </a:camera>
              <a:lightRig rig="legacyHarsh2" dir="b"/>
            </a:scene3d>
            <a:sp3d extrusionH="430200" prstMaterial="legacyMatte">
              <a:extrusionClr>
                <a:srgbClr val="FF6600"/>
              </a:extrusionClr>
            </a:sp3d>
          </a:bodyPr>
          <a:lstStyle/>
          <a:p>
            <a:pPr algn="ctr"/>
            <a:r>
              <a:rPr lang="vi-VN" sz="3600" b="1" kern="10">
                <a:ln w="9525">
                  <a:round/>
                  <a:headEnd/>
                  <a:tailEnd/>
                </a:ln>
                <a:gradFill rotWithShape="1">
                  <a:gsLst>
                    <a:gs pos="0">
                      <a:srgbClr val="FFE701"/>
                    </a:gs>
                    <a:gs pos="100000">
                      <a:srgbClr val="FE3E02"/>
                    </a:gs>
                  </a:gsLst>
                  <a:lin ang="5400000" scaled="1"/>
                </a:gradFill>
                <a:latin typeface="Arial"/>
                <a:cs typeface="Arial"/>
              </a:rPr>
              <a:t>Trò chơi</a:t>
            </a:r>
          </a:p>
          <a:p>
            <a:pPr algn="ctr"/>
            <a:r>
              <a:rPr lang="vi-VN" sz="3600" b="1" kern="10">
                <a:ln w="9525">
                  <a:round/>
                  <a:headEnd/>
                  <a:tailEnd/>
                </a:ln>
                <a:gradFill rotWithShape="1">
                  <a:gsLst>
                    <a:gs pos="0">
                      <a:srgbClr val="FFE701"/>
                    </a:gs>
                    <a:gs pos="100000">
                      <a:srgbClr val="FE3E02"/>
                    </a:gs>
                  </a:gsLst>
                  <a:lin ang="5400000" scaled="1"/>
                </a:gradFill>
                <a:latin typeface="Arial"/>
                <a:cs typeface="Arial"/>
              </a:rPr>
              <a:t>"Ô SỐ BÍ MẬT"</a:t>
            </a:r>
            <a:endParaRPr lang="en-US" sz="3600" b="1" kern="10">
              <a:ln w="9525">
                <a:round/>
                <a:headEnd/>
                <a:tailEnd/>
              </a:ln>
              <a:gradFill rotWithShape="1">
                <a:gsLst>
                  <a:gs pos="0">
                    <a:srgbClr val="FFE701"/>
                  </a:gs>
                  <a:gs pos="100000">
                    <a:srgbClr val="FE3E02"/>
                  </a:gs>
                </a:gsLst>
                <a:lin ang="5400000" scaled="1"/>
              </a:gradFill>
              <a:latin typeface="Arial"/>
              <a:cs typeface="Arial"/>
            </a:endParaRPr>
          </a:p>
        </p:txBody>
      </p:sp>
      <p:sp>
        <p:nvSpPr>
          <p:cNvPr id="14345" name="Text Box 64">
            <a:hlinkClick r:id="rId8" action="ppaction://hlinksldjump"/>
          </p:cNvPr>
          <p:cNvSpPr txBox="1">
            <a:spLocks noChangeArrowheads="1"/>
          </p:cNvSpPr>
          <p:nvPr/>
        </p:nvSpPr>
        <p:spPr bwMode="auto">
          <a:xfrm>
            <a:off x="1244600" y="2349500"/>
            <a:ext cx="1685925" cy="1463675"/>
          </a:xfrm>
          <a:prstGeom prst="rect">
            <a:avLst/>
          </a:prstGeom>
          <a:noFill/>
          <a:ln w="9525">
            <a:noFill/>
            <a:miter lim="800000"/>
            <a:headEnd/>
            <a:tailEnd/>
          </a:ln>
        </p:spPr>
        <p:txBody>
          <a:bodyPr>
            <a:spAutoFit/>
          </a:bodyPr>
          <a:lstStyle/>
          <a:p>
            <a:pPr algn="ctr">
              <a:spcBef>
                <a:spcPct val="50000"/>
              </a:spcBef>
            </a:pPr>
            <a:r>
              <a:rPr lang="en-US" sz="9000" b="1">
                <a:solidFill>
                  <a:srgbClr val="0000FF"/>
                </a:solidFill>
                <a:latin typeface="Arial" charset="0"/>
              </a:rPr>
              <a:t>1</a:t>
            </a:r>
          </a:p>
        </p:txBody>
      </p:sp>
      <p:grpSp>
        <p:nvGrpSpPr>
          <p:cNvPr id="2" name="Group 122"/>
          <p:cNvGrpSpPr>
            <a:grpSpLocks/>
          </p:cNvGrpSpPr>
          <p:nvPr/>
        </p:nvGrpSpPr>
        <p:grpSpPr bwMode="auto">
          <a:xfrm>
            <a:off x="3643313" y="2032000"/>
            <a:ext cx="2152650" cy="2124075"/>
            <a:chOff x="2313" y="1343"/>
            <a:chExt cx="1356" cy="1338"/>
          </a:xfrm>
        </p:grpSpPr>
        <p:pic>
          <p:nvPicPr>
            <p:cNvPr id="14362" name="Picture 123" descr="hoa huong duong"/>
            <p:cNvPicPr>
              <a:picLocks noChangeAspect="1" noChangeArrowheads="1"/>
            </p:cNvPicPr>
            <p:nvPr/>
          </p:nvPicPr>
          <p:blipFill>
            <a:blip r:embed="rId9"/>
            <a:srcRect/>
            <a:stretch>
              <a:fillRect/>
            </a:stretch>
          </p:blipFill>
          <p:spPr bwMode="auto">
            <a:xfrm>
              <a:off x="2313" y="1343"/>
              <a:ext cx="1356" cy="1338"/>
            </a:xfrm>
            <a:prstGeom prst="rect">
              <a:avLst/>
            </a:prstGeom>
            <a:noFill/>
            <a:ln w="9525">
              <a:noFill/>
              <a:miter lim="800000"/>
              <a:headEnd/>
              <a:tailEnd/>
            </a:ln>
          </p:spPr>
        </p:pic>
        <p:sp>
          <p:nvSpPr>
            <p:cNvPr id="14363" name="Text Box 124">
              <a:hlinkClick r:id="rId3" action="ppaction://hlinksldjump"/>
            </p:cNvPr>
            <p:cNvSpPr txBox="1">
              <a:spLocks noChangeArrowheads="1"/>
            </p:cNvSpPr>
            <p:nvPr/>
          </p:nvSpPr>
          <p:spPr bwMode="auto">
            <a:xfrm>
              <a:off x="2454" y="1550"/>
              <a:ext cx="1062" cy="922"/>
            </a:xfrm>
            <a:prstGeom prst="rect">
              <a:avLst/>
            </a:prstGeom>
            <a:noFill/>
            <a:ln w="9525">
              <a:noFill/>
              <a:miter lim="800000"/>
              <a:headEnd/>
              <a:tailEnd/>
            </a:ln>
          </p:spPr>
          <p:txBody>
            <a:bodyPr>
              <a:spAutoFit/>
            </a:bodyPr>
            <a:lstStyle/>
            <a:p>
              <a:pPr algn="ctr">
                <a:spcBef>
                  <a:spcPct val="50000"/>
                </a:spcBef>
              </a:pPr>
              <a:r>
                <a:rPr lang="en-US" sz="9000" b="1">
                  <a:solidFill>
                    <a:srgbClr val="0000FF"/>
                  </a:solidFill>
                  <a:latin typeface="Arial" charset="0"/>
                </a:rPr>
                <a:t>2</a:t>
              </a:r>
            </a:p>
          </p:txBody>
        </p:sp>
      </p:grpSp>
      <p:grpSp>
        <p:nvGrpSpPr>
          <p:cNvPr id="3" name="Group 125"/>
          <p:cNvGrpSpPr>
            <a:grpSpLocks/>
          </p:cNvGrpSpPr>
          <p:nvPr/>
        </p:nvGrpSpPr>
        <p:grpSpPr bwMode="auto">
          <a:xfrm>
            <a:off x="6378575" y="1960563"/>
            <a:ext cx="2152650" cy="2124075"/>
            <a:chOff x="4036" y="1298"/>
            <a:chExt cx="1356" cy="1338"/>
          </a:xfrm>
        </p:grpSpPr>
        <p:pic>
          <p:nvPicPr>
            <p:cNvPr id="14360" name="Picture 126" descr="hoa huong duong"/>
            <p:cNvPicPr>
              <a:picLocks noChangeAspect="1" noChangeArrowheads="1"/>
            </p:cNvPicPr>
            <p:nvPr/>
          </p:nvPicPr>
          <p:blipFill>
            <a:blip r:embed="rId9"/>
            <a:srcRect/>
            <a:stretch>
              <a:fillRect/>
            </a:stretch>
          </p:blipFill>
          <p:spPr bwMode="auto">
            <a:xfrm>
              <a:off x="4036" y="1298"/>
              <a:ext cx="1356" cy="1338"/>
            </a:xfrm>
            <a:prstGeom prst="rect">
              <a:avLst/>
            </a:prstGeom>
            <a:noFill/>
            <a:ln w="9525">
              <a:noFill/>
              <a:miter lim="800000"/>
              <a:headEnd/>
              <a:tailEnd/>
            </a:ln>
          </p:spPr>
        </p:pic>
        <p:sp>
          <p:nvSpPr>
            <p:cNvPr id="14361" name="Text Box 127">
              <a:hlinkClick r:id="rId4" action="ppaction://hlinksldjump"/>
            </p:cNvPr>
            <p:cNvSpPr txBox="1">
              <a:spLocks noChangeArrowheads="1"/>
            </p:cNvSpPr>
            <p:nvPr/>
          </p:nvSpPr>
          <p:spPr bwMode="auto">
            <a:xfrm>
              <a:off x="4177" y="1505"/>
              <a:ext cx="1062" cy="922"/>
            </a:xfrm>
            <a:prstGeom prst="rect">
              <a:avLst/>
            </a:prstGeom>
            <a:noFill/>
            <a:ln w="9525">
              <a:noFill/>
              <a:miter lim="800000"/>
              <a:headEnd/>
              <a:tailEnd/>
            </a:ln>
          </p:spPr>
          <p:txBody>
            <a:bodyPr>
              <a:spAutoFit/>
            </a:bodyPr>
            <a:lstStyle/>
            <a:p>
              <a:pPr algn="ctr">
                <a:spcBef>
                  <a:spcPct val="50000"/>
                </a:spcBef>
              </a:pPr>
              <a:r>
                <a:rPr lang="en-US" sz="9000" b="1">
                  <a:solidFill>
                    <a:srgbClr val="0000FF"/>
                  </a:solidFill>
                  <a:latin typeface="Arial" charset="0"/>
                </a:rPr>
                <a:t>3</a:t>
              </a:r>
            </a:p>
          </p:txBody>
        </p:sp>
      </p:grpSp>
      <p:grpSp>
        <p:nvGrpSpPr>
          <p:cNvPr id="4" name="Group 128"/>
          <p:cNvGrpSpPr>
            <a:grpSpLocks/>
          </p:cNvGrpSpPr>
          <p:nvPr/>
        </p:nvGrpSpPr>
        <p:grpSpPr bwMode="auto">
          <a:xfrm>
            <a:off x="1057275" y="4297363"/>
            <a:ext cx="2152650" cy="2124075"/>
            <a:chOff x="684" y="2770"/>
            <a:chExt cx="1356" cy="1338"/>
          </a:xfrm>
        </p:grpSpPr>
        <p:pic>
          <p:nvPicPr>
            <p:cNvPr id="14358" name="Picture 129" descr="hoa huong duong"/>
            <p:cNvPicPr>
              <a:picLocks noChangeAspect="1" noChangeArrowheads="1"/>
            </p:cNvPicPr>
            <p:nvPr/>
          </p:nvPicPr>
          <p:blipFill>
            <a:blip r:embed="rId9"/>
            <a:srcRect/>
            <a:stretch>
              <a:fillRect/>
            </a:stretch>
          </p:blipFill>
          <p:spPr bwMode="auto">
            <a:xfrm>
              <a:off x="684" y="2770"/>
              <a:ext cx="1356" cy="1338"/>
            </a:xfrm>
            <a:prstGeom prst="rect">
              <a:avLst/>
            </a:prstGeom>
            <a:noFill/>
            <a:ln w="9525">
              <a:noFill/>
              <a:miter lim="800000"/>
              <a:headEnd/>
              <a:tailEnd/>
            </a:ln>
          </p:spPr>
        </p:pic>
        <p:sp>
          <p:nvSpPr>
            <p:cNvPr id="14359" name="Text Box 130">
              <a:hlinkClick r:id="rId5" action="ppaction://hlinksldjump"/>
            </p:cNvPr>
            <p:cNvSpPr txBox="1">
              <a:spLocks noChangeArrowheads="1"/>
            </p:cNvSpPr>
            <p:nvPr/>
          </p:nvSpPr>
          <p:spPr bwMode="auto">
            <a:xfrm>
              <a:off x="825" y="2977"/>
              <a:ext cx="1062" cy="922"/>
            </a:xfrm>
            <a:prstGeom prst="rect">
              <a:avLst/>
            </a:prstGeom>
            <a:noFill/>
            <a:ln w="9525">
              <a:noFill/>
              <a:miter lim="800000"/>
              <a:headEnd/>
              <a:tailEnd/>
            </a:ln>
          </p:spPr>
          <p:txBody>
            <a:bodyPr>
              <a:spAutoFit/>
            </a:bodyPr>
            <a:lstStyle/>
            <a:p>
              <a:pPr algn="ctr">
                <a:spcBef>
                  <a:spcPct val="50000"/>
                </a:spcBef>
              </a:pPr>
              <a:r>
                <a:rPr lang="en-US" sz="9000" b="1">
                  <a:solidFill>
                    <a:srgbClr val="0000FF"/>
                  </a:solidFill>
                  <a:latin typeface="Arial" charset="0"/>
                </a:rPr>
                <a:t>4</a:t>
              </a:r>
            </a:p>
          </p:txBody>
        </p:sp>
      </p:grpSp>
      <p:grpSp>
        <p:nvGrpSpPr>
          <p:cNvPr id="5" name="Group 131"/>
          <p:cNvGrpSpPr>
            <a:grpSpLocks/>
          </p:cNvGrpSpPr>
          <p:nvPr/>
        </p:nvGrpSpPr>
        <p:grpSpPr bwMode="auto">
          <a:xfrm>
            <a:off x="3629025" y="4300538"/>
            <a:ext cx="2152650" cy="2124075"/>
            <a:chOff x="2304" y="2772"/>
            <a:chExt cx="1356" cy="1338"/>
          </a:xfrm>
        </p:grpSpPr>
        <p:pic>
          <p:nvPicPr>
            <p:cNvPr id="14356" name="Picture 132" descr="hoa huong duong"/>
            <p:cNvPicPr>
              <a:picLocks noChangeAspect="1" noChangeArrowheads="1"/>
            </p:cNvPicPr>
            <p:nvPr/>
          </p:nvPicPr>
          <p:blipFill>
            <a:blip r:embed="rId9"/>
            <a:srcRect/>
            <a:stretch>
              <a:fillRect/>
            </a:stretch>
          </p:blipFill>
          <p:spPr bwMode="auto">
            <a:xfrm>
              <a:off x="2304" y="2772"/>
              <a:ext cx="1356" cy="1338"/>
            </a:xfrm>
            <a:prstGeom prst="rect">
              <a:avLst/>
            </a:prstGeom>
            <a:noFill/>
            <a:ln w="9525">
              <a:noFill/>
              <a:miter lim="800000"/>
              <a:headEnd/>
              <a:tailEnd/>
            </a:ln>
          </p:spPr>
        </p:pic>
        <p:sp>
          <p:nvSpPr>
            <p:cNvPr id="14357" name="Text Box 133">
              <a:hlinkClick r:id="rId6" action="ppaction://hlinksldjump"/>
            </p:cNvPr>
            <p:cNvSpPr txBox="1">
              <a:spLocks noChangeArrowheads="1"/>
            </p:cNvSpPr>
            <p:nvPr/>
          </p:nvSpPr>
          <p:spPr bwMode="auto">
            <a:xfrm>
              <a:off x="2445" y="2979"/>
              <a:ext cx="1062" cy="922"/>
            </a:xfrm>
            <a:prstGeom prst="rect">
              <a:avLst/>
            </a:prstGeom>
            <a:noFill/>
            <a:ln w="9525">
              <a:noFill/>
              <a:miter lim="800000"/>
              <a:headEnd/>
              <a:tailEnd/>
            </a:ln>
          </p:spPr>
          <p:txBody>
            <a:bodyPr>
              <a:spAutoFit/>
            </a:bodyPr>
            <a:lstStyle/>
            <a:p>
              <a:pPr algn="ctr">
                <a:spcBef>
                  <a:spcPct val="50000"/>
                </a:spcBef>
              </a:pPr>
              <a:r>
                <a:rPr lang="en-US" sz="9000" b="1">
                  <a:solidFill>
                    <a:srgbClr val="0000FF"/>
                  </a:solidFill>
                  <a:latin typeface="Arial" charset="0"/>
                </a:rPr>
                <a:t>5</a:t>
              </a:r>
            </a:p>
          </p:txBody>
        </p:sp>
      </p:grpSp>
      <p:grpSp>
        <p:nvGrpSpPr>
          <p:cNvPr id="6" name="Group 134"/>
          <p:cNvGrpSpPr>
            <a:grpSpLocks/>
          </p:cNvGrpSpPr>
          <p:nvPr/>
        </p:nvGrpSpPr>
        <p:grpSpPr bwMode="auto">
          <a:xfrm>
            <a:off x="6364288" y="4229100"/>
            <a:ext cx="2152650" cy="2124075"/>
            <a:chOff x="4027" y="2727"/>
            <a:chExt cx="1356" cy="1338"/>
          </a:xfrm>
        </p:grpSpPr>
        <p:pic>
          <p:nvPicPr>
            <p:cNvPr id="14354" name="Picture 135" descr="hoa huong duong"/>
            <p:cNvPicPr>
              <a:picLocks noChangeAspect="1" noChangeArrowheads="1"/>
            </p:cNvPicPr>
            <p:nvPr/>
          </p:nvPicPr>
          <p:blipFill>
            <a:blip r:embed="rId9"/>
            <a:srcRect/>
            <a:stretch>
              <a:fillRect/>
            </a:stretch>
          </p:blipFill>
          <p:spPr bwMode="auto">
            <a:xfrm>
              <a:off x="4027" y="2727"/>
              <a:ext cx="1356" cy="1338"/>
            </a:xfrm>
            <a:prstGeom prst="rect">
              <a:avLst/>
            </a:prstGeom>
            <a:noFill/>
            <a:ln w="9525">
              <a:noFill/>
              <a:miter lim="800000"/>
              <a:headEnd/>
              <a:tailEnd/>
            </a:ln>
          </p:spPr>
        </p:pic>
        <p:sp>
          <p:nvSpPr>
            <p:cNvPr id="14355" name="Text Box 136">
              <a:hlinkClick r:id="rId7" action="ppaction://hlinksldjump"/>
            </p:cNvPr>
            <p:cNvSpPr txBox="1">
              <a:spLocks noChangeArrowheads="1"/>
            </p:cNvSpPr>
            <p:nvPr/>
          </p:nvSpPr>
          <p:spPr bwMode="auto">
            <a:xfrm>
              <a:off x="4168" y="2934"/>
              <a:ext cx="1062" cy="922"/>
            </a:xfrm>
            <a:prstGeom prst="rect">
              <a:avLst/>
            </a:prstGeom>
            <a:noFill/>
            <a:ln w="9525">
              <a:noFill/>
              <a:miter lim="800000"/>
              <a:headEnd/>
              <a:tailEnd/>
            </a:ln>
          </p:spPr>
          <p:txBody>
            <a:bodyPr>
              <a:spAutoFit/>
            </a:bodyPr>
            <a:lstStyle/>
            <a:p>
              <a:pPr algn="ctr">
                <a:spcBef>
                  <a:spcPct val="50000"/>
                </a:spcBef>
              </a:pPr>
              <a:r>
                <a:rPr lang="en-US" sz="9000" b="1">
                  <a:solidFill>
                    <a:srgbClr val="0000FF"/>
                  </a:solidFill>
                  <a:latin typeface="Arial" charset="0"/>
                </a:rPr>
                <a:t>6</a:t>
              </a:r>
            </a:p>
          </p:txBody>
        </p:sp>
      </p:grpSp>
      <p:grpSp>
        <p:nvGrpSpPr>
          <p:cNvPr id="7" name="Group 140"/>
          <p:cNvGrpSpPr>
            <a:grpSpLocks/>
          </p:cNvGrpSpPr>
          <p:nvPr/>
        </p:nvGrpSpPr>
        <p:grpSpPr bwMode="auto">
          <a:xfrm>
            <a:off x="1071563" y="2028825"/>
            <a:ext cx="2152650" cy="2124075"/>
            <a:chOff x="693" y="1341"/>
            <a:chExt cx="1356" cy="1338"/>
          </a:xfrm>
        </p:grpSpPr>
        <p:pic>
          <p:nvPicPr>
            <p:cNvPr id="14352" name="Picture 141" descr="hoa huong duong">
              <a:hlinkClick r:id="rId8" action="ppaction://hlinksldjump"/>
            </p:cNvPr>
            <p:cNvPicPr>
              <a:picLocks noChangeAspect="1" noChangeArrowheads="1"/>
            </p:cNvPicPr>
            <p:nvPr/>
          </p:nvPicPr>
          <p:blipFill>
            <a:blip r:embed="rId9"/>
            <a:srcRect/>
            <a:stretch>
              <a:fillRect/>
            </a:stretch>
          </p:blipFill>
          <p:spPr bwMode="auto">
            <a:xfrm>
              <a:off x="693" y="1341"/>
              <a:ext cx="1356" cy="1338"/>
            </a:xfrm>
            <a:prstGeom prst="rect">
              <a:avLst/>
            </a:prstGeom>
            <a:noFill/>
            <a:ln w="9525">
              <a:noFill/>
              <a:miter lim="800000"/>
              <a:headEnd/>
              <a:tailEnd/>
            </a:ln>
          </p:spPr>
        </p:pic>
        <p:sp>
          <p:nvSpPr>
            <p:cNvPr id="14353" name="Text Box 142"/>
            <p:cNvSpPr txBox="1">
              <a:spLocks noChangeArrowheads="1"/>
            </p:cNvSpPr>
            <p:nvPr/>
          </p:nvSpPr>
          <p:spPr bwMode="auto">
            <a:xfrm>
              <a:off x="830" y="1553"/>
              <a:ext cx="1062" cy="922"/>
            </a:xfrm>
            <a:prstGeom prst="rect">
              <a:avLst/>
            </a:prstGeom>
            <a:noFill/>
            <a:ln w="9525">
              <a:noFill/>
              <a:miter lim="800000"/>
              <a:headEnd/>
              <a:tailEnd/>
            </a:ln>
          </p:spPr>
          <p:txBody>
            <a:bodyPr>
              <a:spAutoFit/>
            </a:bodyPr>
            <a:lstStyle/>
            <a:p>
              <a:pPr algn="ctr">
                <a:spcBef>
                  <a:spcPct val="50000"/>
                </a:spcBef>
              </a:pPr>
              <a:r>
                <a:rPr lang="en-US" sz="9000" b="1">
                  <a:solidFill>
                    <a:srgbClr val="0000FF"/>
                  </a:solidFill>
                  <a:latin typeface="Arial" charset="0"/>
                </a:rPr>
                <a:t>1</a:t>
              </a:r>
            </a:p>
          </p:txBody>
        </p:sp>
      </p:gr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nodeType="clickPar">
                      <p:stCondLst>
                        <p:cond delay="0"/>
                      </p:stCondLst>
                      <p:childTnLst>
                        <p:par>
                          <p:cTn id="4" fill="hold" nodeType="withGroup">
                            <p:stCondLst>
                              <p:cond delay="0"/>
                            </p:stCondLst>
                            <p:childTnLst>
                              <p:par>
                                <p:cTn id="5" presetID="4" presetClass="exit" presetSubtype="16" fill="hold" nodeType="clickEffect">
                                  <p:stCondLst>
                                    <p:cond delay="0"/>
                                  </p:stCondLst>
                                  <p:childTnLst>
                                    <p:animEffect transition="out" filter="box(in)">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 restart="whenNotActive" fill="hold" evtFilter="cancelBubble" nodeType="interactiveSeq">
                <p:stCondLst>
                  <p:cond evt="onClick" delay="0">
                    <p:tgtEl>
                      <p:spTgt spid="3"/>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4" presetClass="exit" presetSubtype="16" fill="hold" nodeType="clickEffect">
                                  <p:stCondLst>
                                    <p:cond delay="0"/>
                                  </p:stCondLst>
                                  <p:childTnLst>
                                    <p:animEffect transition="out" filter="box(in)">
                                      <p:cBhvr>
                                        <p:cTn id="12" dur="500"/>
                                        <p:tgtEl>
                                          <p:spTgt spid="3"/>
                                        </p:tgtEl>
                                      </p:cBhvr>
                                    </p:animEffect>
                                    <p:set>
                                      <p:cBhvr>
                                        <p:cTn id="13" dur="1" fill="hold">
                                          <p:stCondLst>
                                            <p:cond delay="499"/>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4" restart="whenNotActive" fill="hold" evtFilter="cancelBubble" nodeType="interactiveSeq">
                <p:stCondLst>
                  <p:cond evt="onClick" delay="0">
                    <p:tgtEl>
                      <p:spTgt spid="4"/>
                    </p:tgtEl>
                  </p:cond>
                </p:stCondLst>
                <p:endSync evt="end" delay="0">
                  <p:rtn val="all"/>
                </p:endSync>
                <p:childTnLst>
                  <p:par>
                    <p:cTn id="15" fill="hold" nodeType="clickPar">
                      <p:stCondLst>
                        <p:cond delay="0"/>
                      </p:stCondLst>
                      <p:childTnLst>
                        <p:par>
                          <p:cTn id="16" fill="hold" nodeType="withGroup">
                            <p:stCondLst>
                              <p:cond delay="0"/>
                            </p:stCondLst>
                            <p:childTnLst>
                              <p:par>
                                <p:cTn id="17" presetID="4" presetClass="exit" presetSubtype="16" fill="hold" nodeType="clickEffect">
                                  <p:stCondLst>
                                    <p:cond delay="0"/>
                                  </p:stCondLst>
                                  <p:childTnLst>
                                    <p:animEffect transition="out" filter="box(in)">
                                      <p:cBhvr>
                                        <p:cTn id="18" dur="500"/>
                                        <p:tgtEl>
                                          <p:spTgt spid="4"/>
                                        </p:tgtEl>
                                      </p:cBhvr>
                                    </p:animEffect>
                                    <p:set>
                                      <p:cBhvr>
                                        <p:cTn id="19" dur="1" fill="hold">
                                          <p:stCondLst>
                                            <p:cond delay="499"/>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20" restart="whenNotActive" fill="hold" evtFilter="cancelBubble" nodeType="interactiveSeq">
                <p:stCondLst>
                  <p:cond evt="onClick" delay="0">
                    <p:tgtEl>
                      <p:spTgt spid="5"/>
                    </p:tgtEl>
                  </p:cond>
                </p:stCondLst>
                <p:endSync evt="end" delay="0">
                  <p:rtn val="all"/>
                </p:endSync>
                <p:childTnLst>
                  <p:par>
                    <p:cTn id="21" fill="hold" nodeType="clickPar">
                      <p:stCondLst>
                        <p:cond delay="0"/>
                      </p:stCondLst>
                      <p:childTnLst>
                        <p:par>
                          <p:cTn id="22" fill="hold" nodeType="withGroup">
                            <p:stCondLst>
                              <p:cond delay="0"/>
                            </p:stCondLst>
                            <p:childTnLst>
                              <p:par>
                                <p:cTn id="23" presetID="4" presetClass="exit" presetSubtype="16" fill="hold" nodeType="clickEffect">
                                  <p:stCondLst>
                                    <p:cond delay="0"/>
                                  </p:stCondLst>
                                  <p:childTnLst>
                                    <p:animEffect transition="out" filter="box(in)">
                                      <p:cBhvr>
                                        <p:cTn id="24" dur="500"/>
                                        <p:tgtEl>
                                          <p:spTgt spid="5"/>
                                        </p:tgtEl>
                                      </p:cBhvr>
                                    </p:animEffect>
                                    <p:set>
                                      <p:cBhvr>
                                        <p:cTn id="25" dur="1" fill="hold">
                                          <p:stCondLst>
                                            <p:cond delay="49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26" restart="whenNotActive" fill="hold" evtFilter="cancelBubble" nodeType="interactiveSeq">
                <p:stCondLst>
                  <p:cond evt="onClick" delay="0">
                    <p:tgtEl>
                      <p:spTgt spid="6"/>
                    </p:tgtEl>
                  </p:cond>
                </p:stCondLst>
                <p:endSync evt="end" delay="0">
                  <p:rtn val="all"/>
                </p:endSync>
                <p:childTnLst>
                  <p:par>
                    <p:cTn id="27" fill="hold" nodeType="clickPar">
                      <p:stCondLst>
                        <p:cond delay="0"/>
                      </p:stCondLst>
                      <p:childTnLst>
                        <p:par>
                          <p:cTn id="28" fill="hold" nodeType="withGroup">
                            <p:stCondLst>
                              <p:cond delay="0"/>
                            </p:stCondLst>
                            <p:childTnLst>
                              <p:par>
                                <p:cTn id="29" presetID="4" presetClass="exit" presetSubtype="16" fill="hold" nodeType="clickEffect">
                                  <p:stCondLst>
                                    <p:cond delay="0"/>
                                  </p:stCondLst>
                                  <p:childTnLst>
                                    <p:animEffect transition="out" filter="box(in)">
                                      <p:cBhvr>
                                        <p:cTn id="30" dur="500"/>
                                        <p:tgtEl>
                                          <p:spTgt spid="6"/>
                                        </p:tgtEl>
                                      </p:cBhvr>
                                    </p:animEffect>
                                    <p:set>
                                      <p:cBhvr>
                                        <p:cTn id="31" dur="1" fill="hold">
                                          <p:stCondLst>
                                            <p:cond delay="499"/>
                                          </p:stCondLst>
                                        </p:cTn>
                                        <p:tgtEl>
                                          <p:spTgt spid="6"/>
                                        </p:tgtEl>
                                        <p:attrNameLst>
                                          <p:attrName>style.visibility</p:attrName>
                                        </p:attrNameLst>
                                      </p:cBhvr>
                                      <p:to>
                                        <p:strVal val="hidden"/>
                                      </p:to>
                                    </p:set>
                                  </p:childTnLst>
                                </p:cTn>
                              </p:par>
                            </p:childTnLst>
                          </p:cTn>
                        </p:par>
                      </p:childTnLst>
                    </p:cTn>
                  </p:par>
                </p:childTnLst>
              </p:cTn>
              <p:nextCondLst>
                <p:cond evt="onClick" delay="0">
                  <p:tgtEl>
                    <p:spTgt spid="6"/>
                  </p:tgtEl>
                </p:cond>
              </p:nextCondLst>
            </p:seq>
            <p:seq concurrent="1" nextAc="seek">
              <p:cTn id="32" restart="whenNotActive" fill="hold" evtFilter="cancelBubble" nodeType="interactiveSeq">
                <p:stCondLst>
                  <p:cond evt="onClick" delay="0">
                    <p:tgtEl>
                      <p:spTgt spid="7"/>
                    </p:tgtEl>
                  </p:cond>
                </p:stCondLst>
                <p:endSync evt="end" delay="0">
                  <p:rtn val="all"/>
                </p:endSync>
                <p:childTnLst>
                  <p:par>
                    <p:cTn id="33" fill="hold" nodeType="clickPar">
                      <p:stCondLst>
                        <p:cond delay="0"/>
                      </p:stCondLst>
                      <p:childTnLst>
                        <p:par>
                          <p:cTn id="34" fill="hold" nodeType="withGroup">
                            <p:stCondLst>
                              <p:cond delay="0"/>
                            </p:stCondLst>
                            <p:childTnLst>
                              <p:par>
                                <p:cTn id="35" presetID="4" presetClass="exit" presetSubtype="16" fill="hold" nodeType="clickEffect">
                                  <p:stCondLst>
                                    <p:cond delay="0"/>
                                  </p:stCondLst>
                                  <p:childTnLst>
                                    <p:animEffect transition="out" filter="box(in)">
                                      <p:cBhvr>
                                        <p:cTn id="36" dur="500"/>
                                        <p:tgtEl>
                                          <p:spTgt spid="7"/>
                                        </p:tgtEl>
                                      </p:cBhvr>
                                    </p:animEffect>
                                    <p:set>
                                      <p:cBhvr>
                                        <p:cTn id="37" dur="1" fill="hold">
                                          <p:stCondLst>
                                            <p:cond delay="499"/>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rgb-on-white-01"/>
          <p:cNvPicPr>
            <a:picLocks noChangeAspect="1" noChangeArrowheads="1"/>
          </p:cNvPicPr>
          <p:nvPr/>
        </p:nvPicPr>
        <p:blipFill>
          <a:blip r:embed="rId2"/>
          <a:srcRect/>
          <a:stretch>
            <a:fillRect/>
          </a:stretch>
        </p:blipFill>
        <p:spPr bwMode="auto">
          <a:xfrm>
            <a:off x="382588" y="333375"/>
            <a:ext cx="8424862" cy="6156325"/>
          </a:xfrm>
          <a:prstGeom prst="rect">
            <a:avLst/>
          </a:prstGeom>
          <a:noFill/>
          <a:ln w="9525">
            <a:noFill/>
            <a:miter lim="800000"/>
            <a:headEnd/>
            <a:tailEnd/>
          </a:ln>
        </p:spPr>
      </p:pic>
      <p:sp>
        <p:nvSpPr>
          <p:cNvPr id="15363" name="Text Box 3"/>
          <p:cNvSpPr txBox="1">
            <a:spLocks noChangeArrowheads="1"/>
          </p:cNvSpPr>
          <p:nvPr/>
        </p:nvSpPr>
        <p:spPr bwMode="auto">
          <a:xfrm>
            <a:off x="358775" y="620713"/>
            <a:ext cx="2627313" cy="457200"/>
          </a:xfrm>
          <a:prstGeom prst="rect">
            <a:avLst/>
          </a:prstGeom>
          <a:noFill/>
          <a:ln w="9525">
            <a:noFill/>
            <a:miter lim="800000"/>
            <a:headEnd/>
            <a:tailEnd/>
          </a:ln>
        </p:spPr>
        <p:txBody>
          <a:bodyPr>
            <a:spAutoFit/>
          </a:bodyPr>
          <a:lstStyle/>
          <a:p>
            <a:pPr>
              <a:spcBef>
                <a:spcPct val="50000"/>
              </a:spcBef>
            </a:pPr>
            <a:r>
              <a:rPr lang="en-US" sz="2400" u="sng">
                <a:latin typeface="Arial" charset="0"/>
              </a:rPr>
              <a:t>Luyện từ và câu: </a:t>
            </a:r>
          </a:p>
        </p:txBody>
      </p:sp>
      <p:sp>
        <p:nvSpPr>
          <p:cNvPr id="136197" name="Rectangle 5"/>
          <p:cNvSpPr>
            <a:spLocks noChangeArrowheads="1"/>
          </p:cNvSpPr>
          <p:nvPr/>
        </p:nvSpPr>
        <p:spPr bwMode="auto">
          <a:xfrm>
            <a:off x="611188" y="2336800"/>
            <a:ext cx="7956550" cy="2835275"/>
          </a:xfrm>
          <a:prstGeom prst="rect">
            <a:avLst/>
          </a:prstGeom>
          <a:noFill/>
          <a:ln w="9525">
            <a:noFill/>
            <a:miter lim="800000"/>
            <a:headEnd/>
            <a:tailEnd/>
          </a:ln>
        </p:spPr>
        <p:txBody>
          <a:bodyPr anchor="ctr">
            <a:spAutoFit/>
          </a:bodyPr>
          <a:lstStyle/>
          <a:p>
            <a:pPr marL="346075" indent="-346075" algn="just"/>
            <a:r>
              <a:rPr kumimoji="1" lang="en-US" sz="3000" b="1">
                <a:latin typeface="Arial" charset="0"/>
              </a:rPr>
              <a:t>1. Trạng ngữ là thành phần </a:t>
            </a:r>
            <a:r>
              <a:rPr kumimoji="1" lang="en-US" sz="3000" b="1">
                <a:solidFill>
                  <a:srgbClr val="0000FF"/>
                </a:solidFill>
                <a:latin typeface="Arial" charset="0"/>
              </a:rPr>
              <a:t>phụ</a:t>
            </a:r>
            <a:r>
              <a:rPr kumimoji="1" lang="en-US" sz="3000" b="1">
                <a:latin typeface="Arial" charset="0"/>
              </a:rPr>
              <a:t> của câu xác định </a:t>
            </a:r>
            <a:r>
              <a:rPr kumimoji="1" lang="en-US" sz="3000" b="1">
                <a:solidFill>
                  <a:srgbClr val="0000FF"/>
                </a:solidFill>
                <a:latin typeface="Arial" charset="0"/>
              </a:rPr>
              <a:t>thời gian</a:t>
            </a:r>
            <a:r>
              <a:rPr kumimoji="1" lang="en-US" sz="3000" b="1">
                <a:latin typeface="Arial" charset="0"/>
              </a:rPr>
              <a:t>, </a:t>
            </a:r>
            <a:r>
              <a:rPr kumimoji="1" lang="en-US" sz="3000" b="1">
                <a:solidFill>
                  <a:srgbClr val="0000FF"/>
                </a:solidFill>
                <a:latin typeface="Arial" charset="0"/>
              </a:rPr>
              <a:t>nơi chốn</a:t>
            </a:r>
            <a:r>
              <a:rPr kumimoji="1" lang="en-US" sz="3000" b="1">
                <a:latin typeface="Arial" charset="0"/>
              </a:rPr>
              <a:t>, </a:t>
            </a:r>
            <a:r>
              <a:rPr kumimoji="1" lang="en-US" sz="3000" b="1">
                <a:solidFill>
                  <a:srgbClr val="0000FF"/>
                </a:solidFill>
                <a:latin typeface="Arial" charset="0"/>
              </a:rPr>
              <a:t>nguyên nhân</a:t>
            </a:r>
            <a:r>
              <a:rPr kumimoji="1" lang="en-US" sz="3000" b="1">
                <a:latin typeface="Arial" charset="0"/>
              </a:rPr>
              <a:t>, </a:t>
            </a:r>
            <a:r>
              <a:rPr kumimoji="1" lang="en-US" sz="3000" b="1">
                <a:solidFill>
                  <a:srgbClr val="0000FF"/>
                </a:solidFill>
                <a:latin typeface="Arial" charset="0"/>
              </a:rPr>
              <a:t>mục</a:t>
            </a:r>
            <a:r>
              <a:rPr kumimoji="1" lang="en-US" sz="3000" b="1">
                <a:latin typeface="Arial" charset="0"/>
              </a:rPr>
              <a:t> </a:t>
            </a:r>
            <a:r>
              <a:rPr kumimoji="1" lang="en-US" sz="3000" b="1">
                <a:solidFill>
                  <a:srgbClr val="0000FF"/>
                </a:solidFill>
                <a:latin typeface="Arial" charset="0"/>
              </a:rPr>
              <a:t>đích</a:t>
            </a:r>
            <a:r>
              <a:rPr kumimoji="1" lang="en-US" sz="3000" b="1">
                <a:latin typeface="Arial" charset="0"/>
              </a:rPr>
              <a:t>, … của sự việc nêu ở trong câu.</a:t>
            </a:r>
          </a:p>
          <a:p>
            <a:pPr marL="346075" indent="-346075" algn="just"/>
            <a:r>
              <a:rPr kumimoji="1" lang="en-US" sz="3000" b="1">
                <a:latin typeface="Arial" charset="0"/>
              </a:rPr>
              <a:t>2. Trạng ngữ trả lời cho các câu hỏi: </a:t>
            </a:r>
            <a:r>
              <a:rPr kumimoji="1" lang="en-US" sz="3000" b="1">
                <a:solidFill>
                  <a:srgbClr val="FF0000"/>
                </a:solidFill>
                <a:latin typeface="Arial" charset="0"/>
              </a:rPr>
              <a:t>Khi nào ? Ở đâu ? Vì sao ? Để làm gì ?</a:t>
            </a:r>
          </a:p>
        </p:txBody>
      </p:sp>
      <p:grpSp>
        <p:nvGrpSpPr>
          <p:cNvPr id="2" name="Group 6"/>
          <p:cNvGrpSpPr>
            <a:grpSpLocks/>
          </p:cNvGrpSpPr>
          <p:nvPr/>
        </p:nvGrpSpPr>
        <p:grpSpPr bwMode="auto">
          <a:xfrm>
            <a:off x="2808288" y="1412875"/>
            <a:ext cx="3384550" cy="792163"/>
            <a:chOff x="1769" y="799"/>
            <a:chExt cx="2132" cy="635"/>
          </a:xfrm>
        </p:grpSpPr>
        <p:sp>
          <p:nvSpPr>
            <p:cNvPr id="7" name="Cloud 6"/>
            <p:cNvSpPr/>
            <p:nvPr/>
          </p:nvSpPr>
          <p:spPr bwMode="auto">
            <a:xfrm>
              <a:off x="1815" y="739"/>
              <a:ext cx="2047" cy="713"/>
            </a:xfrm>
            <a:prstGeom prst="cloud">
              <a:avLst/>
            </a:prstGeom>
            <a:blipFill>
              <a:blip r:embed="rId3"/>
              <a:tile tx="0" ty="0" sx="100000" sy="100000" flip="none" algn="tl"/>
            </a:blipFill>
            <a:ln w="9525" cap="flat" cmpd="sng" algn="ctr">
              <a:solidFill>
                <a:schemeClr val="tx1"/>
              </a:solidFill>
              <a:prstDash val="solid"/>
              <a:round/>
              <a:headEnd type="none" w="med" len="med"/>
              <a:tailEnd type="none" w="med" len="med"/>
            </a:ln>
            <a:effectLst/>
            <a:scene3d>
              <a:camera prst="perspectiveRelaxedModerately"/>
              <a:lightRig rig="threePt" dir="t"/>
            </a:scene3d>
            <a:sp3d>
              <a:bevelT w="114300" prst="artDeco"/>
            </a:sp3d>
          </p:spPr>
          <p:txBody>
            <a:bodyPr>
              <a:scene3d>
                <a:camera prst="orthographicFront"/>
                <a:lightRig rig="threePt" dir="t"/>
              </a:scene3d>
              <a:sp3d extrusionH="57150">
                <a:bevelT w="38100" h="38100" prst="angle"/>
              </a:sp3d>
            </a:bodyPr>
            <a:lstStyle/>
            <a:p>
              <a:pPr>
                <a:defRPr/>
              </a:pPr>
              <a:endParaRPr lang="en-US" sz="1800" dirty="0">
                <a:solidFill>
                  <a:schemeClr val="tx1"/>
                </a:solidFill>
                <a:latin typeface="Arial"/>
                <a:cs typeface="+mn-cs"/>
              </a:endParaRPr>
            </a:p>
          </p:txBody>
        </p:sp>
        <p:sp>
          <p:nvSpPr>
            <p:cNvPr id="15369" name="WordArt 8" descr="3838c1083c7bfe9f4433f97344206ab3-0000"/>
            <p:cNvSpPr>
              <a:spLocks noChangeArrowheads="1" noChangeShapeType="1" noTextEdit="1"/>
            </p:cNvSpPr>
            <p:nvPr/>
          </p:nvSpPr>
          <p:spPr bwMode="auto">
            <a:xfrm>
              <a:off x="2018" y="913"/>
              <a:ext cx="1610" cy="317"/>
            </a:xfrm>
            <a:prstGeom prst="rect">
              <a:avLst/>
            </a:prstGeom>
          </p:spPr>
          <p:txBody>
            <a:bodyPr wrap="none" fromWordArt="1">
              <a:prstTxWarp prst="textPlain">
                <a:avLst>
                  <a:gd name="adj" fmla="val 50000"/>
                </a:avLst>
              </a:prstTxWarp>
            </a:bodyPr>
            <a:lstStyle/>
            <a:p>
              <a:pPr algn="ctr"/>
              <a:r>
                <a:rPr lang="en-US" sz="3600" b="1" kern="10">
                  <a:ln w="12700">
                    <a:solidFill>
                      <a:srgbClr val="0000FF"/>
                    </a:solidFill>
                    <a:round/>
                    <a:headEnd/>
                    <a:tailEnd/>
                  </a:ln>
                  <a:blipFill dpi="0" rotWithShape="1">
                    <a:blip r:embed="rId4"/>
                    <a:srcRect/>
                    <a:stretch>
                      <a:fillRect/>
                    </a:stretch>
                  </a:blipFill>
                  <a:effectLst>
                    <a:outerShdw dist="35921" dir="2700000" algn="ctr" rotWithShape="0">
                      <a:srgbClr val="808080">
                        <a:alpha val="79999"/>
                      </a:srgbClr>
                    </a:outerShdw>
                  </a:effectLst>
                  <a:latin typeface="Arial"/>
                  <a:cs typeface="Arial"/>
                </a:rPr>
                <a:t>GHI NHỚ</a:t>
              </a:r>
            </a:p>
          </p:txBody>
        </p:sp>
      </p:grpSp>
      <p:sp>
        <p:nvSpPr>
          <p:cNvPr id="136201" name="Rectangle 9"/>
          <p:cNvSpPr>
            <a:spLocks noChangeArrowheads="1"/>
          </p:cNvSpPr>
          <p:nvPr/>
        </p:nvSpPr>
        <p:spPr bwMode="auto">
          <a:xfrm>
            <a:off x="611188" y="2309813"/>
            <a:ext cx="8027987" cy="2955925"/>
          </a:xfrm>
          <a:prstGeom prst="rect">
            <a:avLst/>
          </a:prstGeom>
          <a:noFill/>
          <a:ln w="19050">
            <a:solidFill>
              <a:srgbClr val="FF0066"/>
            </a:solidFill>
            <a:miter lim="800000"/>
            <a:headEnd/>
            <a:tailEnd/>
          </a:ln>
        </p:spPr>
        <p:txBody>
          <a:bodyPr wrap="none" anchor="ctr"/>
          <a:lstStyle/>
          <a:p>
            <a:endParaRPr lang="en-US">
              <a:latin typeface="Arial" charset="0"/>
            </a:endParaRPr>
          </a:p>
        </p:txBody>
      </p:sp>
      <p:sp>
        <p:nvSpPr>
          <p:cNvPr id="15367" name="Text Box 12"/>
          <p:cNvSpPr txBox="1">
            <a:spLocks noChangeArrowheads="1"/>
          </p:cNvSpPr>
          <p:nvPr/>
        </p:nvSpPr>
        <p:spPr bwMode="auto">
          <a:xfrm>
            <a:off x="2770188" y="636588"/>
            <a:ext cx="5365750" cy="519112"/>
          </a:xfrm>
          <a:prstGeom prst="rect">
            <a:avLst/>
          </a:prstGeom>
          <a:noFill/>
          <a:ln w="9525">
            <a:noFill/>
            <a:miter lim="800000"/>
            <a:headEnd/>
            <a:tailEnd/>
          </a:ln>
        </p:spPr>
        <p:txBody>
          <a:bodyPr>
            <a:spAutoFit/>
          </a:bodyPr>
          <a:lstStyle/>
          <a:p>
            <a:pPr>
              <a:spcBef>
                <a:spcPct val="50000"/>
              </a:spcBef>
            </a:pPr>
            <a:r>
              <a:rPr lang="en-US" sz="2800" b="1">
                <a:solidFill>
                  <a:srgbClr val="FF0066"/>
                </a:solidFill>
                <a:latin typeface="Arial" charset="0"/>
              </a:rPr>
              <a:t>Thêm trạng ngữ cho câu</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after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box(out)">
                                      <p:cBhvr>
                                        <p:cTn id="7" dur="500"/>
                                        <p:tgtEl>
                                          <p:spTgt spid="2"/>
                                        </p:tgtEl>
                                      </p:cBhvr>
                                    </p:animEffect>
                                  </p:childTnLst>
                                </p:cTn>
                              </p:par>
                            </p:childTnLst>
                          </p:cTn>
                        </p:par>
                        <p:par>
                          <p:cTn id="8" fill="hold" nodeType="afterGroup">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136197"/>
                                        </p:tgtEl>
                                        <p:attrNameLst>
                                          <p:attrName>style.visibility</p:attrName>
                                        </p:attrNameLst>
                                      </p:cBhvr>
                                      <p:to>
                                        <p:strVal val="visible"/>
                                      </p:to>
                                    </p:set>
                                    <p:animEffect transition="in" filter="checkerboard(across)">
                                      <p:cBhvr>
                                        <p:cTn id="11" dur="500"/>
                                        <p:tgtEl>
                                          <p:spTgt spid="136197"/>
                                        </p:tgtEl>
                                      </p:cBhvr>
                                    </p:animEffect>
                                  </p:childTnLst>
                                </p:cTn>
                              </p:par>
                            </p:childTnLst>
                          </p:cTn>
                        </p:par>
                        <p:par>
                          <p:cTn id="12" fill="hold" nodeType="afterGroup">
                            <p:stCondLst>
                              <p:cond delay="1000"/>
                            </p:stCondLst>
                            <p:childTnLst>
                              <p:par>
                                <p:cTn id="13" presetID="20" presetClass="entr" presetSubtype="0" fill="hold" grpId="0" nodeType="afterEffect">
                                  <p:stCondLst>
                                    <p:cond delay="0"/>
                                  </p:stCondLst>
                                  <p:childTnLst>
                                    <p:set>
                                      <p:cBhvr>
                                        <p:cTn id="14" dur="1" fill="hold">
                                          <p:stCondLst>
                                            <p:cond delay="0"/>
                                          </p:stCondLst>
                                        </p:cTn>
                                        <p:tgtEl>
                                          <p:spTgt spid="136201"/>
                                        </p:tgtEl>
                                        <p:attrNameLst>
                                          <p:attrName>style.visibility</p:attrName>
                                        </p:attrNameLst>
                                      </p:cBhvr>
                                      <p:to>
                                        <p:strVal val="visible"/>
                                      </p:to>
                                    </p:set>
                                    <p:animEffect transition="in" filter="wedge">
                                      <p:cBhvr>
                                        <p:cTn id="15" dur="500"/>
                                        <p:tgtEl>
                                          <p:spTgt spid="136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7" grpId="0"/>
      <p:bldP spid="13620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5" descr="rgb-on-white-01"/>
          <p:cNvPicPr>
            <a:picLocks noChangeAspect="1" noChangeArrowheads="1"/>
          </p:cNvPicPr>
          <p:nvPr/>
        </p:nvPicPr>
        <p:blipFill>
          <a:blip r:embed="rId3"/>
          <a:srcRect/>
          <a:stretch>
            <a:fillRect/>
          </a:stretch>
        </p:blipFill>
        <p:spPr bwMode="auto">
          <a:xfrm>
            <a:off x="395288" y="333375"/>
            <a:ext cx="8389937" cy="6156325"/>
          </a:xfrm>
          <a:prstGeom prst="rect">
            <a:avLst/>
          </a:prstGeom>
          <a:noFill/>
          <a:ln w="9525">
            <a:noFill/>
            <a:miter lim="800000"/>
            <a:headEnd/>
            <a:tailEnd/>
          </a:ln>
        </p:spPr>
      </p:pic>
      <p:pic>
        <p:nvPicPr>
          <p:cNvPr id="16387" name="Picture 9" descr="New-20-june">
            <a:hlinkClick r:id="rId4" action="ppaction://hlinksldjump"/>
          </p:cNvPr>
          <p:cNvPicPr>
            <a:picLocks noChangeAspect="1" noChangeArrowheads="1" noCrop="1"/>
          </p:cNvPicPr>
          <p:nvPr/>
        </p:nvPicPr>
        <p:blipFill>
          <a:blip r:embed="rId5"/>
          <a:srcRect/>
          <a:stretch>
            <a:fillRect/>
          </a:stretch>
        </p:blipFill>
        <p:spPr bwMode="auto">
          <a:xfrm rot="720182">
            <a:off x="8499475" y="6524625"/>
            <a:ext cx="320675" cy="204788"/>
          </a:xfrm>
          <a:prstGeom prst="rect">
            <a:avLst/>
          </a:prstGeom>
          <a:noFill/>
          <a:ln w="9525">
            <a:noFill/>
            <a:miter lim="800000"/>
            <a:headEnd/>
            <a:tailEnd/>
          </a:ln>
        </p:spPr>
      </p:pic>
      <p:pic>
        <p:nvPicPr>
          <p:cNvPr id="16388" name="Picture 10" descr="j0395714"/>
          <p:cNvPicPr>
            <a:picLocks noChangeAspect="1" noChangeArrowheads="1" noCrop="1"/>
          </p:cNvPicPr>
          <p:nvPr/>
        </p:nvPicPr>
        <p:blipFill>
          <a:blip r:embed="rId6"/>
          <a:srcRect/>
          <a:stretch>
            <a:fillRect/>
          </a:stretch>
        </p:blipFill>
        <p:spPr bwMode="auto">
          <a:xfrm>
            <a:off x="3708400" y="1268413"/>
            <a:ext cx="1646238" cy="1241425"/>
          </a:xfrm>
          <a:prstGeom prst="rect">
            <a:avLst/>
          </a:prstGeom>
          <a:noFill/>
          <a:ln w="9525">
            <a:noFill/>
            <a:miter lim="800000"/>
            <a:headEnd/>
            <a:tailEnd/>
          </a:ln>
        </p:spPr>
      </p:pic>
      <p:pic>
        <p:nvPicPr>
          <p:cNvPr id="16389" name="Picture 11" descr="Book-04-june"/>
          <p:cNvPicPr>
            <a:picLocks noChangeAspect="1" noChangeArrowheads="1" noCrop="1"/>
          </p:cNvPicPr>
          <p:nvPr/>
        </p:nvPicPr>
        <p:blipFill>
          <a:blip r:embed="rId7"/>
          <a:srcRect/>
          <a:stretch>
            <a:fillRect/>
          </a:stretch>
        </p:blipFill>
        <p:spPr bwMode="auto">
          <a:xfrm rot="-400789">
            <a:off x="3132138" y="2349500"/>
            <a:ext cx="2673350" cy="885825"/>
          </a:xfrm>
          <a:prstGeom prst="rect">
            <a:avLst/>
          </a:prstGeom>
          <a:noFill/>
          <a:ln w="9525">
            <a:noFill/>
            <a:miter lim="800000"/>
            <a:headEnd/>
            <a:tailEnd/>
          </a:ln>
        </p:spPr>
      </p:pic>
      <p:sp>
        <p:nvSpPr>
          <p:cNvPr id="63500" name="Text Box 12"/>
          <p:cNvSpPr txBox="1">
            <a:spLocks noChangeArrowheads="1"/>
          </p:cNvSpPr>
          <p:nvPr/>
        </p:nvSpPr>
        <p:spPr bwMode="auto">
          <a:xfrm>
            <a:off x="3671888" y="2492375"/>
            <a:ext cx="936625" cy="519113"/>
          </a:xfrm>
          <a:prstGeom prst="rect">
            <a:avLst/>
          </a:prstGeom>
          <a:noFill/>
          <a:ln w="9525">
            <a:noFill/>
            <a:miter lim="800000"/>
            <a:headEnd/>
            <a:tailEnd/>
          </a:ln>
        </p:spPr>
        <p:txBody>
          <a:bodyPr>
            <a:spAutoFit/>
          </a:bodyPr>
          <a:lstStyle/>
          <a:p>
            <a:pPr>
              <a:spcBef>
                <a:spcPct val="50000"/>
              </a:spcBef>
            </a:pPr>
            <a:r>
              <a:rPr lang="en-US" sz="2800" b="1">
                <a:solidFill>
                  <a:srgbClr val="FF0000"/>
                </a:solidFill>
                <a:latin typeface="Arial" charset="0"/>
              </a:rPr>
              <a:t>Dặn</a:t>
            </a:r>
          </a:p>
        </p:txBody>
      </p:sp>
      <p:sp>
        <p:nvSpPr>
          <p:cNvPr id="63501" name="Text Box 13"/>
          <p:cNvSpPr txBox="1">
            <a:spLocks noChangeArrowheads="1"/>
          </p:cNvSpPr>
          <p:nvPr/>
        </p:nvSpPr>
        <p:spPr bwMode="auto">
          <a:xfrm>
            <a:off x="4572000" y="2501900"/>
            <a:ext cx="814388" cy="519113"/>
          </a:xfrm>
          <a:prstGeom prst="rect">
            <a:avLst/>
          </a:prstGeom>
          <a:noFill/>
          <a:ln w="9525">
            <a:noFill/>
            <a:miter lim="800000"/>
            <a:headEnd/>
            <a:tailEnd/>
          </a:ln>
        </p:spPr>
        <p:txBody>
          <a:bodyPr>
            <a:spAutoFit/>
          </a:bodyPr>
          <a:lstStyle/>
          <a:p>
            <a:pPr>
              <a:spcBef>
                <a:spcPct val="50000"/>
              </a:spcBef>
            </a:pPr>
            <a:r>
              <a:rPr lang="en-US" sz="2800" b="1">
                <a:solidFill>
                  <a:srgbClr val="FF0000"/>
                </a:solidFill>
                <a:latin typeface="Arial" charset="0"/>
              </a:rPr>
              <a:t>dò</a:t>
            </a:r>
          </a:p>
        </p:txBody>
      </p:sp>
      <p:sp>
        <p:nvSpPr>
          <p:cNvPr id="16392" name="Text Box 17"/>
          <p:cNvSpPr txBox="1">
            <a:spLocks noChangeArrowheads="1"/>
          </p:cNvSpPr>
          <p:nvPr/>
        </p:nvSpPr>
        <p:spPr bwMode="auto">
          <a:xfrm>
            <a:off x="827088" y="3500438"/>
            <a:ext cx="7740650" cy="2076450"/>
          </a:xfrm>
          <a:prstGeom prst="rect">
            <a:avLst/>
          </a:prstGeom>
          <a:noFill/>
          <a:ln w="9525">
            <a:noFill/>
            <a:miter lim="800000"/>
            <a:headEnd/>
            <a:tailEnd/>
          </a:ln>
        </p:spPr>
        <p:txBody>
          <a:bodyPr>
            <a:spAutoFit/>
          </a:bodyPr>
          <a:lstStyle/>
          <a:p>
            <a:pPr>
              <a:spcBef>
                <a:spcPct val="50000"/>
              </a:spcBef>
            </a:pPr>
            <a:r>
              <a:rPr lang="en-US">
                <a:latin typeface="Arial" charset="0"/>
              </a:rPr>
              <a:t>- Về nhà học thuộc phần ghi nhớ (SGK trang 126).</a:t>
            </a:r>
          </a:p>
          <a:p>
            <a:pPr>
              <a:spcBef>
                <a:spcPct val="50000"/>
              </a:spcBef>
              <a:buFontTx/>
              <a:buChar char="-"/>
            </a:pPr>
            <a:r>
              <a:rPr lang="en-US">
                <a:latin typeface="Arial" charset="0"/>
              </a:rPr>
              <a:t> Làm các hết các bài tập trong VBT.</a:t>
            </a:r>
          </a:p>
          <a:p>
            <a:pPr>
              <a:spcBef>
                <a:spcPct val="50000"/>
              </a:spcBef>
            </a:pPr>
            <a:r>
              <a:rPr lang="en-US">
                <a:latin typeface="Arial" charset="0"/>
              </a:rPr>
              <a:t>- Chuẩn bị bài sau: Thêm trạng ngữ chỉ nơi chốn cho câu</a:t>
            </a:r>
          </a:p>
        </p:txBody>
      </p:sp>
      <p:sp>
        <p:nvSpPr>
          <p:cNvPr id="16393" name="Text Box 23"/>
          <p:cNvSpPr txBox="1">
            <a:spLocks noChangeArrowheads="1"/>
          </p:cNvSpPr>
          <p:nvPr/>
        </p:nvSpPr>
        <p:spPr bwMode="auto">
          <a:xfrm>
            <a:off x="358775" y="620713"/>
            <a:ext cx="2484438" cy="457200"/>
          </a:xfrm>
          <a:prstGeom prst="rect">
            <a:avLst/>
          </a:prstGeom>
          <a:noFill/>
          <a:ln w="9525">
            <a:noFill/>
            <a:miter lim="800000"/>
            <a:headEnd/>
            <a:tailEnd/>
          </a:ln>
        </p:spPr>
        <p:txBody>
          <a:bodyPr>
            <a:spAutoFit/>
          </a:bodyPr>
          <a:lstStyle/>
          <a:p>
            <a:pPr>
              <a:spcBef>
                <a:spcPct val="50000"/>
              </a:spcBef>
            </a:pPr>
            <a:r>
              <a:rPr lang="en-US" sz="2400" u="sng">
                <a:latin typeface="Arial" charset="0"/>
              </a:rPr>
              <a:t>Luyện từ và câu: </a:t>
            </a:r>
          </a:p>
        </p:txBody>
      </p:sp>
      <p:sp>
        <p:nvSpPr>
          <p:cNvPr id="16394" name="Text Box 27"/>
          <p:cNvSpPr txBox="1">
            <a:spLocks noChangeArrowheads="1"/>
          </p:cNvSpPr>
          <p:nvPr/>
        </p:nvSpPr>
        <p:spPr bwMode="auto">
          <a:xfrm>
            <a:off x="2770188" y="636588"/>
            <a:ext cx="5365750" cy="519112"/>
          </a:xfrm>
          <a:prstGeom prst="rect">
            <a:avLst/>
          </a:prstGeom>
          <a:noFill/>
          <a:ln w="9525">
            <a:noFill/>
            <a:miter lim="800000"/>
            <a:headEnd/>
            <a:tailEnd/>
          </a:ln>
        </p:spPr>
        <p:txBody>
          <a:bodyPr>
            <a:spAutoFit/>
          </a:bodyPr>
          <a:lstStyle/>
          <a:p>
            <a:pPr>
              <a:spcBef>
                <a:spcPct val="50000"/>
              </a:spcBef>
            </a:pPr>
            <a:r>
              <a:rPr lang="en-US" sz="2800" b="1">
                <a:solidFill>
                  <a:srgbClr val="FF0066"/>
                </a:solidFill>
                <a:latin typeface="Arial" charset="0"/>
              </a:rPr>
              <a:t>Thêm trạng ngữ cho câu</a:t>
            </a:r>
          </a:p>
        </p:txBody>
      </p:sp>
    </p:spTree>
  </p:cSld>
  <p:clrMapOvr>
    <a:masterClrMapping/>
  </p:clrMapOvr>
  <p:transition>
    <p:sndAc>
      <p:stSnd>
        <p:snd r:embed="rId2" name="Tieng chim.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mph" presetSubtype="0" repeatCount="indefinite" fill="hold" grpId="0" nodeType="withEffect">
                                  <p:stCondLst>
                                    <p:cond delay="0"/>
                                  </p:stCondLst>
                                  <p:childTnLst>
                                    <p:anim calcmode="discrete" valueType="str">
                                      <p:cBhvr>
                                        <p:cTn id="6" dur="500" fill="hold"/>
                                        <p:tgtEl>
                                          <p:spTgt spid="63500"/>
                                        </p:tgtEl>
                                        <p:attrNameLst>
                                          <p:attrName>style.visibility</p:attrName>
                                        </p:attrNameLst>
                                      </p:cBhvr>
                                      <p:tavLst>
                                        <p:tav tm="0">
                                          <p:val>
                                            <p:strVal val="hidden"/>
                                          </p:val>
                                        </p:tav>
                                        <p:tav tm="50000">
                                          <p:val>
                                            <p:strVal val="visible"/>
                                          </p:val>
                                        </p:tav>
                                      </p:tavLst>
                                    </p:anim>
                                  </p:childTnLst>
                                </p:cTn>
                              </p:par>
                              <p:par>
                                <p:cTn id="7" presetID="35" presetClass="emph" presetSubtype="0" repeatCount="indefinite" fill="hold" grpId="0" nodeType="withEffect">
                                  <p:stCondLst>
                                    <p:cond delay="0"/>
                                  </p:stCondLst>
                                  <p:childTnLst>
                                    <p:anim calcmode="discrete" valueType="str">
                                      <p:cBhvr>
                                        <p:cTn id="8" dur="500" fill="hold"/>
                                        <p:tgtEl>
                                          <p:spTgt spid="63501"/>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00" grpId="0"/>
      <p:bldP spid="6350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64"/>
          <p:cNvPicPr>
            <a:picLocks noChangeAspect="1" noChangeArrowheads="1"/>
          </p:cNvPicPr>
          <p:nvPr/>
        </p:nvPicPr>
        <p:blipFill>
          <a:blip r:embed="rId4"/>
          <a:srcRect/>
          <a:stretch>
            <a:fillRect/>
          </a:stretch>
        </p:blipFill>
        <p:spPr bwMode="auto">
          <a:xfrm>
            <a:off x="0" y="-279400"/>
            <a:ext cx="9575800" cy="7137400"/>
          </a:xfrm>
          <a:prstGeom prst="rect">
            <a:avLst/>
          </a:prstGeom>
          <a:solidFill>
            <a:srgbClr val="5F5F5F"/>
          </a:solidFill>
          <a:ln w="9525">
            <a:noFill/>
            <a:miter lim="800000"/>
            <a:headEnd/>
            <a:tailEnd/>
          </a:ln>
        </p:spPr>
      </p:pic>
      <p:pic>
        <p:nvPicPr>
          <p:cNvPr id="17411" name="Picture 7" descr="ttt"/>
          <p:cNvPicPr>
            <a:picLocks noChangeAspect="1" noChangeArrowheads="1" noCrop="1"/>
          </p:cNvPicPr>
          <p:nvPr/>
        </p:nvPicPr>
        <p:blipFill>
          <a:blip r:embed="rId5"/>
          <a:srcRect/>
          <a:stretch>
            <a:fillRect/>
          </a:stretch>
        </p:blipFill>
        <p:spPr bwMode="auto">
          <a:xfrm>
            <a:off x="4679950" y="5638800"/>
            <a:ext cx="1219200" cy="1219200"/>
          </a:xfrm>
          <a:prstGeom prst="rect">
            <a:avLst/>
          </a:prstGeom>
          <a:noFill/>
          <a:ln w="9525">
            <a:noFill/>
            <a:miter lim="800000"/>
            <a:headEnd/>
            <a:tailEnd/>
          </a:ln>
        </p:spPr>
      </p:pic>
      <p:pic>
        <p:nvPicPr>
          <p:cNvPr id="17412" name="Picture 8" descr="tt"/>
          <p:cNvPicPr>
            <a:picLocks noChangeAspect="1" noChangeArrowheads="1" noCrop="1"/>
          </p:cNvPicPr>
          <p:nvPr/>
        </p:nvPicPr>
        <p:blipFill>
          <a:blip r:embed="rId6"/>
          <a:srcRect/>
          <a:stretch>
            <a:fillRect/>
          </a:stretch>
        </p:blipFill>
        <p:spPr bwMode="auto">
          <a:xfrm>
            <a:off x="3600450" y="5913438"/>
            <a:ext cx="1042988" cy="930275"/>
          </a:xfrm>
          <a:prstGeom prst="rect">
            <a:avLst/>
          </a:prstGeom>
          <a:noFill/>
          <a:ln w="9525">
            <a:noFill/>
            <a:miter lim="800000"/>
            <a:headEnd/>
            <a:tailEnd/>
          </a:ln>
        </p:spPr>
      </p:pic>
      <p:pic>
        <p:nvPicPr>
          <p:cNvPr id="43033" name="Picture 25" descr="Picture 568"/>
          <p:cNvPicPr>
            <a:picLocks noChangeAspect="1" noChangeArrowheads="1" noCrop="1"/>
          </p:cNvPicPr>
          <p:nvPr/>
        </p:nvPicPr>
        <p:blipFill>
          <a:blip r:embed="rId7"/>
          <a:srcRect/>
          <a:stretch>
            <a:fillRect/>
          </a:stretch>
        </p:blipFill>
        <p:spPr bwMode="auto">
          <a:xfrm rot="-1071897">
            <a:off x="-1249363" y="4244975"/>
            <a:ext cx="876300" cy="1162050"/>
          </a:xfrm>
          <a:prstGeom prst="rect">
            <a:avLst/>
          </a:prstGeom>
          <a:noFill/>
          <a:ln w="9525">
            <a:noFill/>
            <a:miter lim="800000"/>
            <a:headEnd/>
            <a:tailEnd/>
          </a:ln>
        </p:spPr>
      </p:pic>
      <p:pic>
        <p:nvPicPr>
          <p:cNvPr id="43034" name="Picture 26" descr="TWEETY~1"/>
          <p:cNvPicPr>
            <a:picLocks noChangeAspect="1" noChangeArrowheads="1" noCrop="1"/>
          </p:cNvPicPr>
          <p:nvPr/>
        </p:nvPicPr>
        <p:blipFill>
          <a:blip r:embed="rId8"/>
          <a:srcRect/>
          <a:stretch>
            <a:fillRect/>
          </a:stretch>
        </p:blipFill>
        <p:spPr bwMode="auto">
          <a:xfrm>
            <a:off x="-1257300" y="3105150"/>
            <a:ext cx="933450" cy="790575"/>
          </a:xfrm>
          <a:prstGeom prst="rect">
            <a:avLst/>
          </a:prstGeom>
          <a:noFill/>
          <a:ln w="9525">
            <a:noFill/>
            <a:miter lim="800000"/>
            <a:headEnd/>
            <a:tailEnd/>
          </a:ln>
        </p:spPr>
      </p:pic>
      <p:pic>
        <p:nvPicPr>
          <p:cNvPr id="17415" name="Picture 32" descr="back-s">
            <a:hlinkClick r:id="rId9" action="ppaction://hlinksldjump"/>
          </p:cNvPr>
          <p:cNvPicPr>
            <a:picLocks noChangeAspect="1" noChangeArrowheads="1" noCrop="1"/>
          </p:cNvPicPr>
          <p:nvPr/>
        </p:nvPicPr>
        <p:blipFill>
          <a:blip r:embed="rId10"/>
          <a:srcRect/>
          <a:stretch>
            <a:fillRect/>
          </a:stretch>
        </p:blipFill>
        <p:spPr bwMode="auto">
          <a:xfrm>
            <a:off x="215900" y="5084763"/>
            <a:ext cx="609600" cy="381000"/>
          </a:xfrm>
          <a:prstGeom prst="rect">
            <a:avLst/>
          </a:prstGeom>
          <a:noFill/>
          <a:ln w="9525">
            <a:noFill/>
            <a:miter lim="800000"/>
            <a:headEnd/>
            <a:tailEnd/>
          </a:ln>
        </p:spPr>
      </p:pic>
      <p:pic>
        <p:nvPicPr>
          <p:cNvPr id="43086" name="thangcuoi.mp3">
            <a:hlinkClick r:id="" action="ppaction://media"/>
          </p:cNvPr>
          <p:cNvPicPr>
            <a:picLocks noRot="1" noChangeAspect="1" noChangeArrowheads="1"/>
          </p:cNvPicPr>
          <p:nvPr>
            <a:audioFile r:link="rId1"/>
          </p:nvPr>
        </p:nvPicPr>
        <p:blipFill>
          <a:blip r:embed="rId11"/>
          <a:srcRect/>
          <a:stretch>
            <a:fillRect/>
          </a:stretch>
        </p:blipFill>
        <p:spPr bwMode="auto">
          <a:xfrm>
            <a:off x="4419600" y="3276600"/>
            <a:ext cx="304800" cy="304800"/>
          </a:xfrm>
          <a:prstGeom prst="rect">
            <a:avLst/>
          </a:prstGeom>
          <a:noFill/>
          <a:ln w="9525">
            <a:noFill/>
            <a:miter lim="800000"/>
            <a:headEnd/>
            <a:tailEnd/>
          </a:ln>
        </p:spPr>
      </p:pic>
      <p:pic>
        <p:nvPicPr>
          <p:cNvPr id="43087" name="em la hoa hong nho.mpg">
            <a:hlinkClick r:id="" action="ppaction://media"/>
          </p:cNvPr>
          <p:cNvPicPr>
            <a:picLocks noRot="1" noChangeAspect="1" noChangeArrowheads="1"/>
          </p:cNvPicPr>
          <p:nvPr>
            <p:ph/>
            <a:videoFile r:link="rId2"/>
          </p:nvPr>
        </p:nvPicPr>
        <p:blipFill>
          <a:blip r:embed="rId12"/>
          <a:srcRect/>
          <a:stretch>
            <a:fillRect/>
          </a:stretch>
        </p:blipFill>
        <p:spPr>
          <a:xfrm>
            <a:off x="0" y="0"/>
            <a:ext cx="9324975" cy="5984875"/>
          </a:xfrm>
        </p:spPr>
      </p:pic>
    </p:spTree>
  </p:cSld>
  <p:clrMapOvr>
    <a:masterClrMapping/>
  </p:clrMapOvr>
  <p:transition>
    <p:wheel spokes="8"/>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repeatCount="indefinite" fill="hold" nodeType="withEffect">
                                  <p:stCondLst>
                                    <p:cond delay="0"/>
                                  </p:stCondLst>
                                  <p:childTnLst>
                                    <p:set>
                                      <p:cBhvr>
                                        <p:cTn id="6" dur="1" fill="hold">
                                          <p:stCondLst>
                                            <p:cond delay="0"/>
                                          </p:stCondLst>
                                        </p:cTn>
                                        <p:tgtEl>
                                          <p:spTgt spid="43033"/>
                                        </p:tgtEl>
                                        <p:attrNameLst>
                                          <p:attrName>style.visibility</p:attrName>
                                        </p:attrNameLst>
                                      </p:cBhvr>
                                      <p:to>
                                        <p:strVal val="visible"/>
                                      </p:to>
                                    </p:set>
                                    <p:anim calcmode="lin" valueType="num">
                                      <p:cBhvr additive="base">
                                        <p:cTn id="7" dur="60000" fill="hold"/>
                                        <p:tgtEl>
                                          <p:spTgt spid="43033"/>
                                        </p:tgtEl>
                                        <p:attrNameLst>
                                          <p:attrName>ppt_x</p:attrName>
                                        </p:attrNameLst>
                                      </p:cBhvr>
                                      <p:tavLst>
                                        <p:tav tm="0">
                                          <p:val>
                                            <p:strVal val="1+#ppt_w/2"/>
                                          </p:val>
                                        </p:tav>
                                        <p:tav tm="100000">
                                          <p:val>
                                            <p:strVal val="#ppt_x"/>
                                          </p:val>
                                        </p:tav>
                                      </p:tavLst>
                                    </p:anim>
                                    <p:anim calcmode="lin" valueType="num">
                                      <p:cBhvr additive="base">
                                        <p:cTn id="8" dur="60000" fill="hold"/>
                                        <p:tgtEl>
                                          <p:spTgt spid="43033"/>
                                        </p:tgtEl>
                                        <p:attrNameLst>
                                          <p:attrName>ppt_y</p:attrName>
                                        </p:attrNameLst>
                                      </p:cBhvr>
                                      <p:tavLst>
                                        <p:tav tm="0">
                                          <p:val>
                                            <p:strVal val="#ppt_y"/>
                                          </p:val>
                                        </p:tav>
                                        <p:tav tm="100000">
                                          <p:val>
                                            <p:strVal val="#ppt_y"/>
                                          </p:val>
                                        </p:tav>
                                      </p:tavLst>
                                    </p:anim>
                                  </p:childTnLst>
                                </p:cTn>
                              </p:par>
                              <p:par>
                                <p:cTn id="9" presetID="2" presetClass="entr" presetSubtype="2" repeatCount="indefinite" fill="hold" nodeType="withEffect">
                                  <p:stCondLst>
                                    <p:cond delay="0"/>
                                  </p:stCondLst>
                                  <p:childTnLst>
                                    <p:set>
                                      <p:cBhvr>
                                        <p:cTn id="10" dur="1" fill="hold">
                                          <p:stCondLst>
                                            <p:cond delay="0"/>
                                          </p:stCondLst>
                                        </p:cTn>
                                        <p:tgtEl>
                                          <p:spTgt spid="43034"/>
                                        </p:tgtEl>
                                        <p:attrNameLst>
                                          <p:attrName>style.visibility</p:attrName>
                                        </p:attrNameLst>
                                      </p:cBhvr>
                                      <p:to>
                                        <p:strVal val="visible"/>
                                      </p:to>
                                    </p:set>
                                    <p:anim calcmode="lin" valueType="num">
                                      <p:cBhvr additive="base">
                                        <p:cTn id="11" dur="60000" fill="hold"/>
                                        <p:tgtEl>
                                          <p:spTgt spid="43034"/>
                                        </p:tgtEl>
                                        <p:attrNameLst>
                                          <p:attrName>ppt_x</p:attrName>
                                        </p:attrNameLst>
                                      </p:cBhvr>
                                      <p:tavLst>
                                        <p:tav tm="0">
                                          <p:val>
                                            <p:strVal val="1+#ppt_w/2"/>
                                          </p:val>
                                        </p:tav>
                                        <p:tav tm="100000">
                                          <p:val>
                                            <p:strVal val="#ppt_x"/>
                                          </p:val>
                                        </p:tav>
                                      </p:tavLst>
                                    </p:anim>
                                    <p:anim calcmode="lin" valueType="num">
                                      <p:cBhvr additive="base">
                                        <p:cTn id="12" dur="60000" fill="hold"/>
                                        <p:tgtEl>
                                          <p:spTgt spid="43034"/>
                                        </p:tgtEl>
                                        <p:attrNameLst>
                                          <p:attrName>ppt_y</p:attrName>
                                        </p:attrNameLst>
                                      </p:cBhvr>
                                      <p:tavLst>
                                        <p:tav tm="0">
                                          <p:val>
                                            <p:strVal val="#ppt_y"/>
                                          </p:val>
                                        </p:tav>
                                        <p:tav tm="100000">
                                          <p:val>
                                            <p:strVal val="#ppt_y"/>
                                          </p:val>
                                        </p:tav>
                                      </p:tavLst>
                                    </p:anim>
                                  </p:childTnLst>
                                </p:cTn>
                              </p:par>
                            </p:childTnLst>
                          </p:cTn>
                        </p:par>
                        <p:par>
                          <p:cTn id="13" fill="hold" nodeType="afterGroup">
                            <p:stCondLst>
                              <p:cond delay="60000"/>
                            </p:stCondLst>
                            <p:childTnLst>
                              <p:par>
                                <p:cTn id="14" presetID="1" presetClass="mediacall" presetSubtype="0" fill="hold" nodeType="afterEffect">
                                  <p:stCondLst>
                                    <p:cond delay="0"/>
                                  </p:stCondLst>
                                  <p:childTnLst>
                                    <p:cmd type="call" cmd="playFrom(0.0)">
                                      <p:cBhvr>
                                        <p:cTn id="15" dur="59172" fill="hold"/>
                                        <p:tgtEl>
                                          <p:spTgt spid="4308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6" fill="hold" display="0">
                  <p:stCondLst>
                    <p:cond delay="indefinite"/>
                  </p:stCondLst>
                  <p:endCondLst>
                    <p:cond evt="onNext" delay="0">
                      <p:tgtEl>
                        <p:sldTgt/>
                      </p:tgtEl>
                    </p:cond>
                    <p:cond evt="onPrev" delay="0">
                      <p:tgtEl>
                        <p:sldTgt/>
                      </p:tgtEl>
                    </p:cond>
                    <p:cond evt="onStopAudio" delay="0">
                      <p:tgtEl>
                        <p:sldTgt/>
                      </p:tgtEl>
                    </p:cond>
                  </p:endCondLst>
                </p:cTn>
                <p:tgtEl>
                  <p:spTgt spid="43086"/>
                </p:tgtEl>
              </p:cMediaNode>
            </p:audio>
            <p:video>
              <p:cMediaNode>
                <p:cTn id="17" fill="hold" display="0">
                  <p:stCondLst>
                    <p:cond delay="indefinite"/>
                  </p:stCondLst>
                  <p:endCondLst>
                    <p:cond evt="onNext" delay="0">
                      <p:tgtEl>
                        <p:sldTgt/>
                      </p:tgtEl>
                    </p:cond>
                    <p:cond evt="onPrev" delay="0">
                      <p:tgtEl>
                        <p:sldTgt/>
                      </p:tgtEl>
                    </p:cond>
                  </p:endCondLst>
                </p:cTn>
                <p:tgtEl>
                  <p:spTgt spid="43087"/>
                </p:tgtEl>
              </p:cMediaNode>
            </p:video>
            <p:seq concurrent="1" nextAc="seek">
              <p:cTn id="18" restart="whenNotActive" fill="hold" evtFilter="cancelBubble" nodeType="interactiveSeq">
                <p:stCondLst>
                  <p:cond evt="onClick" delay="0">
                    <p:tgtEl>
                      <p:spTgt spid="43087"/>
                    </p:tgtEl>
                  </p:cond>
                </p:stCondLst>
                <p:endSync evt="end" delay="0">
                  <p:rtn val="all"/>
                </p:endSync>
                <p:childTnLst>
                  <p:par>
                    <p:cTn id="19" fill="hold" nodeType="clickPar">
                      <p:stCondLst>
                        <p:cond delay="0"/>
                      </p:stCondLst>
                      <p:childTnLst>
                        <p:par>
                          <p:cTn id="20" fill="hold" nodeType="withGroup">
                            <p:stCondLst>
                              <p:cond delay="0"/>
                            </p:stCondLst>
                            <p:childTnLst>
                              <p:par>
                                <p:cTn id="21" presetID="2" presetClass="mediacall" presetSubtype="0" fill="hold" nodeType="clickEffect">
                                  <p:stCondLst>
                                    <p:cond delay="0"/>
                                  </p:stCondLst>
                                  <p:childTnLst>
                                    <p:cmd type="call" cmd="togglePause">
                                      <p:cBhvr>
                                        <p:cTn id="22" dur="1" fill="hold"/>
                                        <p:tgtEl>
                                          <p:spTgt spid="43087"/>
                                        </p:tgtEl>
                                      </p:cBhvr>
                                    </p:cmd>
                                  </p:childTnLst>
                                </p:cTn>
                              </p:par>
                            </p:childTnLst>
                          </p:cTn>
                        </p:par>
                      </p:childTnLst>
                    </p:cTn>
                  </p:par>
                </p:childTnLst>
              </p:cTn>
              <p:nextCondLst>
                <p:cond evt="onClick" delay="0">
                  <p:tgtEl>
                    <p:spTgt spid="43087"/>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8434" name="Picture 4" descr="rgb-on-white-01"/>
          <p:cNvPicPr>
            <a:picLocks noChangeAspect="1" noChangeArrowheads="1"/>
          </p:cNvPicPr>
          <p:nvPr/>
        </p:nvPicPr>
        <p:blipFill>
          <a:blip r:embed="rId2"/>
          <a:srcRect/>
          <a:stretch>
            <a:fillRect/>
          </a:stretch>
        </p:blipFill>
        <p:spPr bwMode="auto">
          <a:xfrm>
            <a:off x="215900" y="333375"/>
            <a:ext cx="8604250" cy="6264275"/>
          </a:xfrm>
          <a:prstGeom prst="rect">
            <a:avLst/>
          </a:prstGeom>
          <a:noFill/>
          <a:ln w="9525">
            <a:noFill/>
            <a:miter lim="800000"/>
            <a:headEnd/>
            <a:tailEnd/>
          </a:ln>
        </p:spPr>
      </p:pic>
      <p:sp>
        <p:nvSpPr>
          <p:cNvPr id="18435" name="AutoShape 7">
            <a:hlinkClick r:id="rId3" action="ppaction://hlinksldjump"/>
          </p:cNvPr>
          <p:cNvSpPr>
            <a:spLocks noChangeArrowheads="1"/>
          </p:cNvSpPr>
          <p:nvPr/>
        </p:nvSpPr>
        <p:spPr bwMode="auto">
          <a:xfrm>
            <a:off x="7689850" y="6094413"/>
            <a:ext cx="1081088" cy="539750"/>
          </a:xfrm>
          <a:prstGeom prst="leftArrow">
            <a:avLst>
              <a:gd name="adj1" fmla="val 50000"/>
              <a:gd name="adj2" fmla="val 50074"/>
            </a:avLst>
          </a:prstGeom>
          <a:solidFill>
            <a:schemeClr val="accent1"/>
          </a:solidFill>
          <a:ln w="9525">
            <a:solidFill>
              <a:schemeClr val="tx1"/>
            </a:solidFill>
            <a:miter lim="800000"/>
            <a:headEnd/>
            <a:tailEnd/>
          </a:ln>
        </p:spPr>
        <p:txBody>
          <a:bodyPr wrap="none" anchor="ctr"/>
          <a:lstStyle/>
          <a:p>
            <a:pPr algn="ctr"/>
            <a:r>
              <a:rPr lang="en-US" sz="1400" b="1">
                <a:solidFill>
                  <a:srgbClr val="0000FF"/>
                </a:solidFill>
                <a:latin typeface="Arial" charset="0"/>
              </a:rPr>
              <a:t>QUAY LẠI</a:t>
            </a:r>
          </a:p>
        </p:txBody>
      </p:sp>
      <p:sp>
        <p:nvSpPr>
          <p:cNvPr id="122888" name="Text Box 8"/>
          <p:cNvSpPr txBox="1">
            <a:spLocks noChangeArrowheads="1"/>
          </p:cNvSpPr>
          <p:nvPr/>
        </p:nvSpPr>
        <p:spPr bwMode="auto">
          <a:xfrm>
            <a:off x="250825" y="657225"/>
            <a:ext cx="8567738" cy="1662113"/>
          </a:xfrm>
          <a:prstGeom prst="rect">
            <a:avLst/>
          </a:prstGeom>
          <a:noFill/>
          <a:ln w="9525">
            <a:noFill/>
            <a:miter lim="800000"/>
            <a:headEnd/>
            <a:tailEnd/>
          </a:ln>
        </p:spPr>
        <p:txBody>
          <a:bodyPr>
            <a:spAutoFit/>
          </a:bodyPr>
          <a:lstStyle/>
          <a:p>
            <a:r>
              <a:rPr lang="en-US" sz="3400" b="1" u="sng">
                <a:latin typeface="Arial" charset="0"/>
              </a:rPr>
              <a:t>Câu 1:</a:t>
            </a:r>
            <a:r>
              <a:rPr lang="en-US" sz="3400" b="1">
                <a:latin typeface="Arial" charset="0"/>
              </a:rPr>
              <a:t> Trạng ngữ là thành phần ... của câu.</a:t>
            </a:r>
          </a:p>
          <a:p>
            <a:r>
              <a:rPr lang="en-US" sz="3400" b="1">
                <a:latin typeface="Arial" charset="0"/>
              </a:rPr>
              <a:t>   a- chính                              b- phụ</a:t>
            </a:r>
          </a:p>
        </p:txBody>
      </p:sp>
      <p:sp>
        <p:nvSpPr>
          <p:cNvPr id="122892" name="Oval 12"/>
          <p:cNvSpPr>
            <a:spLocks noChangeArrowheads="1"/>
          </p:cNvSpPr>
          <p:nvPr/>
        </p:nvSpPr>
        <p:spPr bwMode="auto">
          <a:xfrm>
            <a:off x="6156325" y="1665288"/>
            <a:ext cx="1720850" cy="684212"/>
          </a:xfrm>
          <a:prstGeom prst="ellipse">
            <a:avLst/>
          </a:prstGeom>
          <a:noFill/>
          <a:ln w="38100">
            <a:solidFill>
              <a:srgbClr val="FF0000"/>
            </a:solidFill>
            <a:round/>
            <a:headEnd/>
            <a:tailEnd/>
          </a:ln>
        </p:spPr>
        <p:txBody>
          <a:bodyPr wrap="none" anchor="ctr"/>
          <a:lstStyle/>
          <a:p>
            <a:endParaRPr lang="en-US">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22888"/>
                                        </p:tgtEl>
                                        <p:attrNameLst>
                                          <p:attrName>style.visibility</p:attrName>
                                        </p:attrNameLst>
                                      </p:cBhvr>
                                      <p:to>
                                        <p:strVal val="visible"/>
                                      </p:to>
                                    </p:set>
                                    <p:animEffect transition="in" filter="checkerboard(across)">
                                      <p:cBhvr>
                                        <p:cTn id="7" dur="500"/>
                                        <p:tgtEl>
                                          <p:spTgt spid="12288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22892"/>
                                        </p:tgtEl>
                                        <p:attrNameLst>
                                          <p:attrName>style.visibility</p:attrName>
                                        </p:attrNameLst>
                                      </p:cBhvr>
                                      <p:to>
                                        <p:strVal val="visible"/>
                                      </p:to>
                                    </p:set>
                                    <p:animEffect transition="in" filter="strips(downRight)">
                                      <p:cBhvr>
                                        <p:cTn id="12" dur="500"/>
                                        <p:tgtEl>
                                          <p:spTgt spid="1228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8" grpId="0"/>
      <p:bldP spid="122892"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9458" name="Picture 2" descr="rgb-on-white-01"/>
          <p:cNvPicPr>
            <a:picLocks noChangeAspect="1" noChangeArrowheads="1"/>
          </p:cNvPicPr>
          <p:nvPr/>
        </p:nvPicPr>
        <p:blipFill>
          <a:blip r:embed="rId2"/>
          <a:srcRect/>
          <a:stretch>
            <a:fillRect/>
          </a:stretch>
        </p:blipFill>
        <p:spPr bwMode="auto">
          <a:xfrm>
            <a:off x="215900" y="333375"/>
            <a:ext cx="8604250" cy="6264275"/>
          </a:xfrm>
          <a:prstGeom prst="rect">
            <a:avLst/>
          </a:prstGeom>
          <a:noFill/>
          <a:ln w="9525">
            <a:noFill/>
            <a:miter lim="800000"/>
            <a:headEnd/>
            <a:tailEnd/>
          </a:ln>
        </p:spPr>
      </p:pic>
      <p:sp>
        <p:nvSpPr>
          <p:cNvPr id="19459" name="AutoShape 3">
            <a:hlinkClick r:id="rId3" action="ppaction://hlinksldjump"/>
          </p:cNvPr>
          <p:cNvSpPr>
            <a:spLocks noChangeArrowheads="1"/>
          </p:cNvSpPr>
          <p:nvPr/>
        </p:nvSpPr>
        <p:spPr bwMode="auto">
          <a:xfrm>
            <a:off x="7689850" y="6094413"/>
            <a:ext cx="1081088" cy="539750"/>
          </a:xfrm>
          <a:prstGeom prst="leftArrow">
            <a:avLst>
              <a:gd name="adj1" fmla="val 50000"/>
              <a:gd name="adj2" fmla="val 50074"/>
            </a:avLst>
          </a:prstGeom>
          <a:solidFill>
            <a:schemeClr val="accent1"/>
          </a:solidFill>
          <a:ln w="9525">
            <a:solidFill>
              <a:schemeClr val="tx1"/>
            </a:solidFill>
            <a:miter lim="800000"/>
            <a:headEnd/>
            <a:tailEnd/>
          </a:ln>
        </p:spPr>
        <p:txBody>
          <a:bodyPr wrap="none" anchor="ctr"/>
          <a:lstStyle/>
          <a:p>
            <a:pPr algn="ctr"/>
            <a:r>
              <a:rPr lang="en-US" sz="1400" b="1">
                <a:solidFill>
                  <a:srgbClr val="0000FF"/>
                </a:solidFill>
                <a:latin typeface="Arial" charset="0"/>
              </a:rPr>
              <a:t>QUAY LẠI</a:t>
            </a:r>
          </a:p>
        </p:txBody>
      </p:sp>
      <p:sp>
        <p:nvSpPr>
          <p:cNvPr id="129028" name="Text Box 4"/>
          <p:cNvSpPr txBox="1">
            <a:spLocks noChangeArrowheads="1"/>
          </p:cNvSpPr>
          <p:nvPr/>
        </p:nvSpPr>
        <p:spPr bwMode="auto">
          <a:xfrm>
            <a:off x="287338" y="657225"/>
            <a:ext cx="8856662" cy="1138238"/>
          </a:xfrm>
          <a:prstGeom prst="rect">
            <a:avLst/>
          </a:prstGeom>
          <a:noFill/>
          <a:ln w="9525">
            <a:noFill/>
            <a:miter lim="800000"/>
            <a:headEnd/>
            <a:tailEnd/>
          </a:ln>
        </p:spPr>
        <p:txBody>
          <a:bodyPr>
            <a:spAutoFit/>
          </a:bodyPr>
          <a:lstStyle/>
          <a:p>
            <a:r>
              <a:rPr lang="en-US" sz="3400" b="1" u="sng">
                <a:latin typeface="Arial" charset="0"/>
              </a:rPr>
              <a:t>Câu 2:</a:t>
            </a:r>
            <a:r>
              <a:rPr lang="en-US" sz="3400" b="1">
                <a:latin typeface="Arial" charset="0"/>
              </a:rPr>
              <a:t>Trạng ngữ trả lời cho các câu hỏi nào?</a:t>
            </a:r>
          </a:p>
        </p:txBody>
      </p:sp>
      <p:sp>
        <p:nvSpPr>
          <p:cNvPr id="129029" name="Text Box 5"/>
          <p:cNvSpPr txBox="1">
            <a:spLocks noChangeArrowheads="1"/>
          </p:cNvSpPr>
          <p:nvPr/>
        </p:nvSpPr>
        <p:spPr bwMode="auto">
          <a:xfrm>
            <a:off x="669925" y="1804988"/>
            <a:ext cx="8078788" cy="1924050"/>
          </a:xfrm>
          <a:prstGeom prst="rect">
            <a:avLst/>
          </a:prstGeom>
          <a:noFill/>
          <a:ln w="9525">
            <a:noFill/>
            <a:miter lim="800000"/>
            <a:headEnd/>
            <a:tailEnd/>
          </a:ln>
        </p:spPr>
        <p:txBody>
          <a:bodyPr>
            <a:spAutoFit/>
          </a:bodyPr>
          <a:lstStyle/>
          <a:p>
            <a:pPr>
              <a:spcBef>
                <a:spcPct val="50000"/>
              </a:spcBef>
            </a:pPr>
            <a:r>
              <a:rPr lang="en-US" sz="3400" b="1" u="sng">
                <a:solidFill>
                  <a:srgbClr val="FF0000"/>
                </a:solidFill>
                <a:latin typeface="Arial" charset="0"/>
              </a:rPr>
              <a:t>Đáp án :</a:t>
            </a:r>
          </a:p>
          <a:p>
            <a:pPr>
              <a:spcBef>
                <a:spcPct val="50000"/>
              </a:spcBef>
            </a:pPr>
            <a:r>
              <a:rPr lang="en-US" sz="3400" b="1">
                <a:solidFill>
                  <a:srgbClr val="FF0000"/>
                </a:solidFill>
                <a:latin typeface="Arial" charset="0"/>
              </a:rPr>
              <a:t>Trạng ngữ trả lời cho các câu hỏi : Khi nào? Ở đâu? Vì sao? Để làm gì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29028"/>
                                        </p:tgtEl>
                                        <p:attrNameLst>
                                          <p:attrName>style.visibility</p:attrName>
                                        </p:attrNameLst>
                                      </p:cBhvr>
                                      <p:to>
                                        <p:strVal val="visible"/>
                                      </p:to>
                                    </p:set>
                                    <p:animEffect transition="in" filter="checkerboard(across)">
                                      <p:cBhvr>
                                        <p:cTn id="7" dur="500"/>
                                        <p:tgtEl>
                                          <p:spTgt spid="12902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29029"/>
                                        </p:tgtEl>
                                        <p:attrNameLst>
                                          <p:attrName>style.visibility</p:attrName>
                                        </p:attrNameLst>
                                      </p:cBhvr>
                                      <p:to>
                                        <p:strVal val="visible"/>
                                      </p:to>
                                    </p:set>
                                    <p:animEffect transition="in" filter="checkerboard(across)">
                                      <p:cBhvr>
                                        <p:cTn id="12" dur="500"/>
                                        <p:tgtEl>
                                          <p:spTgt spid="1290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8" grpId="0"/>
      <p:bldP spid="129029" grpId="0"/>
    </p:bld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0482" name="Picture 2" descr="rgb-on-white-01"/>
          <p:cNvPicPr>
            <a:picLocks noChangeAspect="1" noChangeArrowheads="1"/>
          </p:cNvPicPr>
          <p:nvPr/>
        </p:nvPicPr>
        <p:blipFill>
          <a:blip r:embed="rId2"/>
          <a:srcRect/>
          <a:stretch>
            <a:fillRect/>
          </a:stretch>
        </p:blipFill>
        <p:spPr bwMode="auto">
          <a:xfrm>
            <a:off x="215900" y="333375"/>
            <a:ext cx="8604250" cy="6264275"/>
          </a:xfrm>
          <a:prstGeom prst="rect">
            <a:avLst/>
          </a:prstGeom>
          <a:noFill/>
          <a:ln w="9525">
            <a:noFill/>
            <a:miter lim="800000"/>
            <a:headEnd/>
            <a:tailEnd/>
          </a:ln>
        </p:spPr>
      </p:pic>
      <p:sp>
        <p:nvSpPr>
          <p:cNvPr id="20483" name="AutoShape 3">
            <a:hlinkClick r:id="rId3" action="ppaction://hlinksldjump"/>
          </p:cNvPr>
          <p:cNvSpPr>
            <a:spLocks noChangeArrowheads="1"/>
          </p:cNvSpPr>
          <p:nvPr/>
        </p:nvSpPr>
        <p:spPr bwMode="auto">
          <a:xfrm>
            <a:off x="7689850" y="6094413"/>
            <a:ext cx="1081088" cy="539750"/>
          </a:xfrm>
          <a:prstGeom prst="leftArrow">
            <a:avLst>
              <a:gd name="adj1" fmla="val 50000"/>
              <a:gd name="adj2" fmla="val 50074"/>
            </a:avLst>
          </a:prstGeom>
          <a:solidFill>
            <a:schemeClr val="accent1"/>
          </a:solidFill>
          <a:ln w="9525">
            <a:solidFill>
              <a:schemeClr val="tx1"/>
            </a:solidFill>
            <a:miter lim="800000"/>
            <a:headEnd/>
            <a:tailEnd/>
          </a:ln>
        </p:spPr>
        <p:txBody>
          <a:bodyPr wrap="none" anchor="ctr"/>
          <a:lstStyle/>
          <a:p>
            <a:pPr algn="ctr"/>
            <a:r>
              <a:rPr lang="en-US" sz="1400" b="1">
                <a:solidFill>
                  <a:srgbClr val="0000FF"/>
                </a:solidFill>
                <a:latin typeface="Arial" charset="0"/>
              </a:rPr>
              <a:t>QUAY LẠI</a:t>
            </a:r>
          </a:p>
        </p:txBody>
      </p:sp>
      <p:sp>
        <p:nvSpPr>
          <p:cNvPr id="130053" name="Text Box 5"/>
          <p:cNvSpPr txBox="1">
            <a:spLocks noChangeArrowheads="1"/>
          </p:cNvSpPr>
          <p:nvPr/>
        </p:nvSpPr>
        <p:spPr bwMode="auto">
          <a:xfrm>
            <a:off x="576263" y="657225"/>
            <a:ext cx="8208962" cy="1138238"/>
          </a:xfrm>
          <a:prstGeom prst="rect">
            <a:avLst/>
          </a:prstGeom>
          <a:noFill/>
          <a:ln w="9525">
            <a:noFill/>
            <a:miter lim="800000"/>
            <a:headEnd/>
            <a:tailEnd/>
          </a:ln>
        </p:spPr>
        <p:txBody>
          <a:bodyPr>
            <a:spAutoFit/>
          </a:bodyPr>
          <a:lstStyle/>
          <a:p>
            <a:r>
              <a:rPr lang="en-US" sz="3400" b="1" u="sng">
                <a:latin typeface="Arial" charset="0"/>
              </a:rPr>
              <a:t>Câu 3 :</a:t>
            </a:r>
            <a:r>
              <a:rPr lang="en-US" sz="3400" b="1">
                <a:latin typeface="Arial" charset="0"/>
              </a:rPr>
              <a:t> Đặt 1 câu có sử dụng trạng ngữ ?</a:t>
            </a:r>
          </a:p>
        </p:txBody>
      </p:sp>
      <p:sp>
        <p:nvSpPr>
          <p:cNvPr id="130054" name="Text Box 6"/>
          <p:cNvSpPr txBox="1">
            <a:spLocks noChangeArrowheads="1"/>
          </p:cNvSpPr>
          <p:nvPr/>
        </p:nvSpPr>
        <p:spPr bwMode="auto">
          <a:xfrm>
            <a:off x="669925" y="1804988"/>
            <a:ext cx="7777163" cy="1400175"/>
          </a:xfrm>
          <a:prstGeom prst="rect">
            <a:avLst/>
          </a:prstGeom>
          <a:noFill/>
          <a:ln w="9525">
            <a:noFill/>
            <a:miter lim="800000"/>
            <a:headEnd/>
            <a:tailEnd/>
          </a:ln>
        </p:spPr>
        <p:txBody>
          <a:bodyPr>
            <a:spAutoFit/>
          </a:bodyPr>
          <a:lstStyle/>
          <a:p>
            <a:pPr>
              <a:spcBef>
                <a:spcPct val="50000"/>
              </a:spcBef>
            </a:pPr>
            <a:r>
              <a:rPr lang="en-US" sz="3400" b="1" u="sng">
                <a:solidFill>
                  <a:srgbClr val="FF0066"/>
                </a:solidFill>
                <a:latin typeface="Arial" charset="0"/>
              </a:rPr>
              <a:t>Ví dụ:</a:t>
            </a:r>
          </a:p>
          <a:p>
            <a:pPr>
              <a:spcBef>
                <a:spcPct val="50000"/>
              </a:spcBef>
            </a:pPr>
            <a:r>
              <a:rPr lang="en-US" sz="3400" b="1">
                <a:solidFill>
                  <a:srgbClr val="0000FF"/>
                </a:solidFill>
                <a:latin typeface="Arial" charset="0"/>
              </a:rPr>
              <a:t>Hôm nay</a:t>
            </a:r>
            <a:r>
              <a:rPr lang="en-US" sz="3400" b="1">
                <a:solidFill>
                  <a:srgbClr val="FF0066"/>
                </a:solidFill>
                <a:latin typeface="Arial" charset="0"/>
              </a:rPr>
              <a:t>, chúng em rèn chữ viết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30053"/>
                                        </p:tgtEl>
                                        <p:attrNameLst>
                                          <p:attrName>style.visibility</p:attrName>
                                        </p:attrNameLst>
                                      </p:cBhvr>
                                      <p:to>
                                        <p:strVal val="visible"/>
                                      </p:to>
                                    </p:set>
                                    <p:animEffect transition="in" filter="checkerboard(across)">
                                      <p:cBhvr>
                                        <p:cTn id="7" dur="500"/>
                                        <p:tgtEl>
                                          <p:spTgt spid="13005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30054"/>
                                        </p:tgtEl>
                                        <p:attrNameLst>
                                          <p:attrName>style.visibility</p:attrName>
                                        </p:attrNameLst>
                                      </p:cBhvr>
                                      <p:to>
                                        <p:strVal val="visible"/>
                                      </p:to>
                                    </p:set>
                                    <p:animEffect transition="in" filter="checkerboard(across)">
                                      <p:cBhvr>
                                        <p:cTn id="12" dur="500"/>
                                        <p:tgtEl>
                                          <p:spTgt spid="1300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3" grpId="0"/>
      <p:bldP spid="130054" grpId="0"/>
    </p:bld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1506" name="Picture 2" descr="rgb-on-white-01"/>
          <p:cNvPicPr>
            <a:picLocks noChangeAspect="1" noChangeArrowheads="1"/>
          </p:cNvPicPr>
          <p:nvPr/>
        </p:nvPicPr>
        <p:blipFill>
          <a:blip r:embed="rId2"/>
          <a:srcRect/>
          <a:stretch>
            <a:fillRect/>
          </a:stretch>
        </p:blipFill>
        <p:spPr bwMode="auto">
          <a:xfrm>
            <a:off x="250825" y="260350"/>
            <a:ext cx="8604250" cy="6264275"/>
          </a:xfrm>
          <a:prstGeom prst="rect">
            <a:avLst/>
          </a:prstGeom>
          <a:noFill/>
          <a:ln w="9525">
            <a:noFill/>
            <a:miter lim="800000"/>
            <a:headEnd/>
            <a:tailEnd/>
          </a:ln>
        </p:spPr>
      </p:pic>
      <p:sp>
        <p:nvSpPr>
          <p:cNvPr id="21507" name="AutoShape 3">
            <a:hlinkClick r:id="rId3" action="ppaction://hlinksldjump"/>
          </p:cNvPr>
          <p:cNvSpPr>
            <a:spLocks noChangeArrowheads="1"/>
          </p:cNvSpPr>
          <p:nvPr/>
        </p:nvSpPr>
        <p:spPr bwMode="auto">
          <a:xfrm>
            <a:off x="7689850" y="6094413"/>
            <a:ext cx="1081088" cy="539750"/>
          </a:xfrm>
          <a:prstGeom prst="leftArrow">
            <a:avLst>
              <a:gd name="adj1" fmla="val 50000"/>
              <a:gd name="adj2" fmla="val 50074"/>
            </a:avLst>
          </a:prstGeom>
          <a:solidFill>
            <a:schemeClr val="accent1"/>
          </a:solidFill>
          <a:ln w="9525">
            <a:solidFill>
              <a:schemeClr val="tx1"/>
            </a:solidFill>
            <a:miter lim="800000"/>
            <a:headEnd/>
            <a:tailEnd/>
          </a:ln>
        </p:spPr>
        <p:txBody>
          <a:bodyPr wrap="none" anchor="ctr"/>
          <a:lstStyle/>
          <a:p>
            <a:pPr algn="ctr"/>
            <a:r>
              <a:rPr lang="en-US" sz="1400" b="1">
                <a:solidFill>
                  <a:srgbClr val="0000FF"/>
                </a:solidFill>
                <a:latin typeface="Arial" charset="0"/>
              </a:rPr>
              <a:t>QUAY LẠI</a:t>
            </a:r>
          </a:p>
        </p:txBody>
      </p:sp>
      <p:sp>
        <p:nvSpPr>
          <p:cNvPr id="131076" name="Text Box 4"/>
          <p:cNvSpPr txBox="1">
            <a:spLocks noChangeArrowheads="1"/>
          </p:cNvSpPr>
          <p:nvPr/>
        </p:nvSpPr>
        <p:spPr bwMode="auto">
          <a:xfrm>
            <a:off x="576263" y="657225"/>
            <a:ext cx="8208962" cy="1138238"/>
          </a:xfrm>
          <a:prstGeom prst="rect">
            <a:avLst/>
          </a:prstGeom>
          <a:noFill/>
          <a:ln w="9525">
            <a:noFill/>
            <a:miter lim="800000"/>
            <a:headEnd/>
            <a:tailEnd/>
          </a:ln>
        </p:spPr>
        <p:txBody>
          <a:bodyPr>
            <a:spAutoFit/>
          </a:bodyPr>
          <a:lstStyle/>
          <a:p>
            <a:r>
              <a:rPr lang="en-US" sz="3400" b="1" u="sng">
                <a:latin typeface="Arial" charset="0"/>
              </a:rPr>
              <a:t>Câu 4 :</a:t>
            </a:r>
            <a:r>
              <a:rPr lang="en-US" sz="3400" b="1">
                <a:latin typeface="Arial" charset="0"/>
              </a:rPr>
              <a:t> Xác định trạng ngữ câu sau : Bạn An sau này là một người tốt.</a:t>
            </a:r>
          </a:p>
        </p:txBody>
      </p:sp>
      <p:sp>
        <p:nvSpPr>
          <p:cNvPr id="21509" name="Line 6"/>
          <p:cNvSpPr>
            <a:spLocks noChangeShapeType="1"/>
          </p:cNvSpPr>
          <p:nvPr/>
        </p:nvSpPr>
        <p:spPr bwMode="auto">
          <a:xfrm>
            <a:off x="2051050" y="1808163"/>
            <a:ext cx="1476375" cy="0"/>
          </a:xfrm>
          <a:prstGeom prst="line">
            <a:avLst/>
          </a:prstGeom>
          <a:noFill/>
          <a:ln w="9525">
            <a:solidFill>
              <a:schemeClr val="tx1"/>
            </a:solidFill>
            <a:round/>
            <a:headEnd/>
            <a:tailEnd/>
          </a:ln>
        </p:spPr>
        <p:txBody>
          <a:bodyPr wrap="none" anchor="ctr"/>
          <a:lstStyle/>
          <a:p>
            <a:endParaRPr lang="en-US"/>
          </a:p>
        </p:txBody>
      </p:sp>
      <p:sp>
        <p:nvSpPr>
          <p:cNvPr id="21510" name="Line 7"/>
          <p:cNvSpPr>
            <a:spLocks noChangeShapeType="1"/>
          </p:cNvSpPr>
          <p:nvPr/>
        </p:nvSpPr>
        <p:spPr bwMode="auto">
          <a:xfrm flipV="1">
            <a:off x="2232025" y="1773238"/>
            <a:ext cx="1439863" cy="34925"/>
          </a:xfrm>
          <a:prstGeom prst="line">
            <a:avLst/>
          </a:prstGeom>
          <a:noFill/>
          <a:ln w="9525">
            <a:solidFill>
              <a:schemeClr val="tx1"/>
            </a:solidFill>
            <a:round/>
            <a:headEnd/>
            <a:tailEnd/>
          </a:ln>
        </p:spPr>
        <p:txBody>
          <a:bodyPr wrap="none" anchor="ctr"/>
          <a:lstStyle/>
          <a:p>
            <a:endParaRPr lang="en-US"/>
          </a:p>
        </p:txBody>
      </p:sp>
      <p:sp>
        <p:nvSpPr>
          <p:cNvPr id="131081" name="Text Box 9"/>
          <p:cNvSpPr txBox="1">
            <a:spLocks noChangeArrowheads="1"/>
          </p:cNvSpPr>
          <p:nvPr/>
        </p:nvSpPr>
        <p:spPr bwMode="auto">
          <a:xfrm>
            <a:off x="2232025" y="1196975"/>
            <a:ext cx="2195513" cy="609600"/>
          </a:xfrm>
          <a:prstGeom prst="rect">
            <a:avLst/>
          </a:prstGeom>
          <a:noFill/>
          <a:ln w="9525">
            <a:noFill/>
            <a:miter lim="800000"/>
            <a:headEnd/>
            <a:tailEnd/>
          </a:ln>
        </p:spPr>
        <p:txBody>
          <a:bodyPr>
            <a:spAutoFit/>
          </a:bodyPr>
          <a:lstStyle/>
          <a:p>
            <a:pPr>
              <a:spcBef>
                <a:spcPct val="50000"/>
              </a:spcBef>
            </a:pPr>
            <a:r>
              <a:rPr lang="en-US" sz="3400" b="1">
                <a:solidFill>
                  <a:srgbClr val="FF0000"/>
                </a:solidFill>
                <a:latin typeface="Arial" charset="0"/>
              </a:rPr>
              <a:t>sau này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31076"/>
                                        </p:tgtEl>
                                        <p:attrNameLst>
                                          <p:attrName>style.visibility</p:attrName>
                                        </p:attrNameLst>
                                      </p:cBhvr>
                                      <p:to>
                                        <p:strVal val="visible"/>
                                      </p:to>
                                    </p:set>
                                    <p:animEffect transition="in" filter="checkerboard(across)">
                                      <p:cBhvr>
                                        <p:cTn id="7" dur="500"/>
                                        <p:tgtEl>
                                          <p:spTgt spid="1310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31081"/>
                                        </p:tgtEl>
                                        <p:attrNameLst>
                                          <p:attrName>style.visibility</p:attrName>
                                        </p:attrNameLst>
                                      </p:cBhvr>
                                      <p:to>
                                        <p:strVal val="visible"/>
                                      </p:to>
                                    </p:set>
                                    <p:animEffect transition="in" filter="strips(downRight)">
                                      <p:cBhvr>
                                        <p:cTn id="12" dur="500"/>
                                        <p:tgtEl>
                                          <p:spTgt spid="1310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6" grpId="0"/>
      <p:bldP spid="13108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395288" y="333375"/>
            <a:ext cx="8424862" cy="6156325"/>
          </a:xfrm>
          <a:prstGeom prst="rect">
            <a:avLst/>
          </a:prstGeom>
          <a:gradFill rotWithShape="1">
            <a:gsLst>
              <a:gs pos="0">
                <a:srgbClr val="FFD5FF"/>
              </a:gs>
              <a:gs pos="100000">
                <a:srgbClr val="66FFFF">
                  <a:alpha val="37000"/>
                </a:srgbClr>
              </a:gs>
            </a:gsLst>
            <a:path path="shape">
              <a:fillToRect l="50000" t="50000" r="50000" b="50000"/>
            </a:path>
          </a:gradFill>
          <a:ln w="9525">
            <a:solidFill>
              <a:schemeClr val="tx1"/>
            </a:solidFill>
            <a:miter lim="800000"/>
            <a:headEnd/>
            <a:tailEnd/>
          </a:ln>
        </p:spPr>
        <p:txBody>
          <a:bodyPr wrap="none" anchor="ctr"/>
          <a:lstStyle/>
          <a:p>
            <a:pPr algn="ctr"/>
            <a:endParaRPr lang="en-US">
              <a:latin typeface="Arial" charset="0"/>
            </a:endParaRPr>
          </a:p>
        </p:txBody>
      </p:sp>
      <p:pic>
        <p:nvPicPr>
          <p:cNvPr id="96262" name="Picture 6" descr="zeichen9"/>
          <p:cNvPicPr>
            <a:picLocks noChangeAspect="1" noChangeArrowheads="1" noCrop="1"/>
          </p:cNvPicPr>
          <p:nvPr/>
        </p:nvPicPr>
        <p:blipFill>
          <a:blip r:embed="rId2"/>
          <a:srcRect/>
          <a:stretch>
            <a:fillRect/>
          </a:stretch>
        </p:blipFill>
        <p:spPr bwMode="auto">
          <a:xfrm>
            <a:off x="6192838" y="908050"/>
            <a:ext cx="698500" cy="1152525"/>
          </a:xfrm>
          <a:prstGeom prst="rect">
            <a:avLst/>
          </a:prstGeom>
          <a:noFill/>
          <a:ln w="9525">
            <a:noFill/>
            <a:miter lim="800000"/>
            <a:headEnd/>
            <a:tailEnd/>
          </a:ln>
        </p:spPr>
      </p:pic>
      <p:sp>
        <p:nvSpPr>
          <p:cNvPr id="96263" name="Text Box 7"/>
          <p:cNvSpPr txBox="1">
            <a:spLocks noChangeArrowheads="1"/>
          </p:cNvSpPr>
          <p:nvPr/>
        </p:nvSpPr>
        <p:spPr bwMode="auto">
          <a:xfrm>
            <a:off x="466725" y="1881188"/>
            <a:ext cx="6950075" cy="488950"/>
          </a:xfrm>
          <a:prstGeom prst="rect">
            <a:avLst/>
          </a:prstGeom>
          <a:noFill/>
          <a:ln w="9525">
            <a:noFill/>
            <a:miter lim="800000"/>
            <a:headEnd/>
            <a:tailEnd/>
          </a:ln>
        </p:spPr>
        <p:txBody>
          <a:bodyPr>
            <a:spAutoFit/>
          </a:bodyPr>
          <a:lstStyle/>
          <a:p>
            <a:pPr>
              <a:spcBef>
                <a:spcPct val="50000"/>
              </a:spcBef>
            </a:pPr>
            <a:r>
              <a:rPr lang="en-US" u="sng">
                <a:latin typeface="Arial" charset="0"/>
              </a:rPr>
              <a:t>Câu1</a:t>
            </a:r>
            <a:r>
              <a:rPr lang="en-US">
                <a:latin typeface="Arial" charset="0"/>
              </a:rPr>
              <a:t>: Câu cảm dùng để làm gì?</a:t>
            </a:r>
          </a:p>
        </p:txBody>
      </p:sp>
      <p:sp>
        <p:nvSpPr>
          <p:cNvPr id="96264" name="Text Box 8"/>
          <p:cNvSpPr txBox="1">
            <a:spLocks noChangeArrowheads="1"/>
          </p:cNvSpPr>
          <p:nvPr/>
        </p:nvSpPr>
        <p:spPr bwMode="auto">
          <a:xfrm>
            <a:off x="504825" y="2349500"/>
            <a:ext cx="8280400" cy="1282700"/>
          </a:xfrm>
          <a:prstGeom prst="rect">
            <a:avLst/>
          </a:prstGeom>
          <a:noFill/>
          <a:ln w="9525">
            <a:noFill/>
            <a:miter lim="800000"/>
            <a:headEnd/>
            <a:tailEnd/>
          </a:ln>
        </p:spPr>
        <p:txBody>
          <a:bodyPr>
            <a:spAutoFit/>
          </a:bodyPr>
          <a:lstStyle/>
          <a:p>
            <a:pPr marL="401638" indent="-401638" algn="just">
              <a:spcBef>
                <a:spcPct val="50000"/>
              </a:spcBef>
              <a:buFont typeface="Wingdings" pitchFamily="2" charset="2"/>
              <a:buNone/>
            </a:pPr>
            <a:r>
              <a:rPr lang="en-US" b="1">
                <a:solidFill>
                  <a:srgbClr val="FF0066"/>
                </a:solidFill>
                <a:latin typeface="Arial" charset="0"/>
                <a:sym typeface="Wingdings" pitchFamily="2" charset="2"/>
              </a:rPr>
              <a:t> </a:t>
            </a:r>
            <a:r>
              <a:rPr lang="en-US">
                <a:latin typeface="Arial" charset="0"/>
                <a:sym typeface="Wingdings" pitchFamily="2" charset="2"/>
              </a:rPr>
              <a:t>Câu cảm( câu cảm thán) là câu dùng để bộc lộ cảm xúc (vui mừng, thán phục, đau xót, ngạc nhiên, …) của người nói.</a:t>
            </a:r>
          </a:p>
        </p:txBody>
      </p:sp>
      <p:grpSp>
        <p:nvGrpSpPr>
          <p:cNvPr id="2" name="Group 15"/>
          <p:cNvGrpSpPr>
            <a:grpSpLocks/>
          </p:cNvGrpSpPr>
          <p:nvPr/>
        </p:nvGrpSpPr>
        <p:grpSpPr bwMode="auto">
          <a:xfrm>
            <a:off x="2951163" y="1089025"/>
            <a:ext cx="3205162" cy="611188"/>
            <a:chOff x="1791" y="935"/>
            <a:chExt cx="1837" cy="499"/>
          </a:xfrm>
        </p:grpSpPr>
        <p:sp>
          <p:nvSpPr>
            <p:cNvPr id="7" name="Cloud 6"/>
            <p:cNvSpPr/>
            <p:nvPr/>
          </p:nvSpPr>
          <p:spPr bwMode="auto">
            <a:xfrm>
              <a:off x="1831" y="888"/>
              <a:ext cx="1763" cy="560"/>
            </a:xfrm>
            <a:prstGeom prst="cloud">
              <a:avLst/>
            </a:prstGeom>
            <a:blipFill>
              <a:blip r:embed="rId3"/>
              <a:tile tx="0" ty="0" sx="100000" sy="100000" flip="none" algn="tl"/>
            </a:blipFill>
            <a:ln w="9525" cap="flat" cmpd="sng" algn="ctr">
              <a:solidFill>
                <a:schemeClr val="tx1"/>
              </a:solidFill>
              <a:prstDash val="solid"/>
              <a:round/>
              <a:headEnd type="none" w="med" len="med"/>
              <a:tailEnd type="none" w="med" len="med"/>
            </a:ln>
            <a:effectLst/>
            <a:scene3d>
              <a:camera prst="perspectiveRelaxedModerately"/>
              <a:lightRig rig="threePt" dir="t"/>
            </a:scene3d>
            <a:sp3d>
              <a:bevelT w="114300" prst="artDeco"/>
            </a:sp3d>
          </p:spPr>
          <p:txBody>
            <a:bodyPr>
              <a:scene3d>
                <a:camera prst="orthographicFront"/>
                <a:lightRig rig="threePt" dir="t"/>
              </a:scene3d>
              <a:sp3d extrusionH="57150">
                <a:bevelT w="38100" h="38100" prst="angle"/>
              </a:sp3d>
            </a:bodyPr>
            <a:lstStyle/>
            <a:p>
              <a:pPr>
                <a:defRPr/>
              </a:pPr>
              <a:endParaRPr lang="en-US" sz="1800" dirty="0">
                <a:solidFill>
                  <a:schemeClr val="tx1"/>
                </a:solidFill>
                <a:latin typeface="Arial"/>
                <a:cs typeface="+mn-cs"/>
              </a:endParaRPr>
            </a:p>
          </p:txBody>
        </p:sp>
        <p:sp>
          <p:nvSpPr>
            <p:cNvPr id="4107" name="WordArt 14" descr="3900c34f3c7bfe9f57b3dd0344203623-10053"/>
            <p:cNvSpPr>
              <a:spLocks noChangeArrowheads="1" noChangeShapeType="1" noTextEdit="1"/>
            </p:cNvSpPr>
            <p:nvPr/>
          </p:nvSpPr>
          <p:spPr bwMode="auto">
            <a:xfrm>
              <a:off x="2098" y="1015"/>
              <a:ext cx="1258" cy="276"/>
            </a:xfrm>
            <a:prstGeom prst="rect">
              <a:avLst/>
            </a:prstGeom>
          </p:spPr>
          <p:txBody>
            <a:bodyPr wrap="none" fromWordArt="1">
              <a:prstTxWarp prst="textPlain">
                <a:avLst>
                  <a:gd name="adj" fmla="val 50000"/>
                </a:avLst>
              </a:prstTxWarp>
            </a:bodyPr>
            <a:lstStyle/>
            <a:p>
              <a:pPr algn="ctr"/>
              <a:r>
                <a:rPr lang="en-US" sz="3600" i="1" kern="10">
                  <a:ln w="9525">
                    <a:solidFill>
                      <a:srgbClr val="000000"/>
                    </a:solidFill>
                    <a:round/>
                    <a:headEnd/>
                    <a:tailEnd/>
                  </a:ln>
                  <a:blipFill dpi="0" rotWithShape="1">
                    <a:blip r:embed="rId4"/>
                    <a:srcRect/>
                    <a:stretch>
                      <a:fillRect/>
                    </a:stretch>
                  </a:blipFill>
                  <a:effectLst>
                    <a:outerShdw dist="35921" dir="2700000" algn="ctr" rotWithShape="0">
                      <a:srgbClr val="808080">
                        <a:alpha val="79999"/>
                      </a:srgbClr>
                    </a:outerShdw>
                  </a:effectLst>
                  <a:latin typeface="Arial"/>
                  <a:cs typeface="Arial"/>
                </a:rPr>
                <a:t>Bài  cũ</a:t>
              </a:r>
            </a:p>
          </p:txBody>
        </p:sp>
      </p:grpSp>
      <p:sp>
        <p:nvSpPr>
          <p:cNvPr id="4103" name="Text Box 17"/>
          <p:cNvSpPr txBox="1">
            <a:spLocks noChangeArrowheads="1"/>
          </p:cNvSpPr>
          <p:nvPr/>
        </p:nvSpPr>
        <p:spPr bwMode="auto">
          <a:xfrm>
            <a:off x="503238" y="700088"/>
            <a:ext cx="2952750" cy="457200"/>
          </a:xfrm>
          <a:prstGeom prst="rect">
            <a:avLst/>
          </a:prstGeom>
          <a:noFill/>
          <a:ln w="9525">
            <a:noFill/>
            <a:miter lim="800000"/>
            <a:headEnd/>
            <a:tailEnd/>
          </a:ln>
        </p:spPr>
        <p:txBody>
          <a:bodyPr>
            <a:spAutoFit/>
          </a:bodyPr>
          <a:lstStyle/>
          <a:p>
            <a:pPr>
              <a:spcBef>
                <a:spcPct val="50000"/>
              </a:spcBef>
            </a:pPr>
            <a:r>
              <a:rPr lang="en-US" sz="2400" u="sng">
                <a:latin typeface="Arial" charset="0"/>
              </a:rPr>
              <a:t>Luyện từ và câu: </a:t>
            </a:r>
          </a:p>
        </p:txBody>
      </p:sp>
      <p:sp>
        <p:nvSpPr>
          <p:cNvPr id="96274" name="Text Box 18"/>
          <p:cNvSpPr txBox="1">
            <a:spLocks noChangeArrowheads="1"/>
          </p:cNvSpPr>
          <p:nvPr/>
        </p:nvSpPr>
        <p:spPr bwMode="auto">
          <a:xfrm>
            <a:off x="431800" y="3465513"/>
            <a:ext cx="8353425" cy="885825"/>
          </a:xfrm>
          <a:prstGeom prst="rect">
            <a:avLst/>
          </a:prstGeom>
          <a:noFill/>
          <a:ln w="9525">
            <a:noFill/>
            <a:miter lim="800000"/>
            <a:headEnd/>
            <a:tailEnd/>
          </a:ln>
        </p:spPr>
        <p:txBody>
          <a:bodyPr>
            <a:spAutoFit/>
          </a:bodyPr>
          <a:lstStyle/>
          <a:p>
            <a:pPr marL="803275" indent="-803275" algn="just">
              <a:spcBef>
                <a:spcPct val="50000"/>
              </a:spcBef>
            </a:pPr>
            <a:r>
              <a:rPr lang="en-US" u="sng">
                <a:latin typeface="Arial" charset="0"/>
              </a:rPr>
              <a:t>Câu2</a:t>
            </a:r>
            <a:r>
              <a:rPr lang="en-US">
                <a:latin typeface="Arial" charset="0"/>
              </a:rPr>
              <a:t>: Trong câu cảm, thường có những từ ngữ nào bộc lộ cảm xúc, cuối câu cảm thường có dấu gì? </a:t>
            </a:r>
          </a:p>
        </p:txBody>
      </p:sp>
      <p:sp>
        <p:nvSpPr>
          <p:cNvPr id="96275" name="Text Box 19"/>
          <p:cNvSpPr txBox="1">
            <a:spLocks noChangeArrowheads="1"/>
          </p:cNvSpPr>
          <p:nvPr/>
        </p:nvSpPr>
        <p:spPr bwMode="auto">
          <a:xfrm>
            <a:off x="468313" y="4652963"/>
            <a:ext cx="8316912" cy="1878012"/>
          </a:xfrm>
          <a:prstGeom prst="rect">
            <a:avLst/>
          </a:prstGeom>
          <a:noFill/>
          <a:ln w="9525">
            <a:noFill/>
            <a:miter lim="800000"/>
            <a:headEnd/>
            <a:tailEnd/>
          </a:ln>
        </p:spPr>
        <p:txBody>
          <a:bodyPr>
            <a:spAutoFit/>
          </a:bodyPr>
          <a:lstStyle/>
          <a:p>
            <a:pPr marL="401638" indent="-401638" algn="just">
              <a:spcBef>
                <a:spcPct val="50000"/>
              </a:spcBef>
              <a:buFont typeface="Wingdings" pitchFamily="2" charset="2"/>
              <a:buChar char="?"/>
            </a:pPr>
            <a:r>
              <a:rPr lang="en-US" i="1">
                <a:solidFill>
                  <a:srgbClr val="FF0000"/>
                </a:solidFill>
                <a:latin typeface="Arial" charset="0"/>
                <a:sym typeface="Wingdings" pitchFamily="2" charset="2"/>
              </a:rPr>
              <a:t> </a:t>
            </a:r>
            <a:r>
              <a:rPr lang="en-US">
                <a:latin typeface="Arial" charset="0"/>
                <a:sym typeface="Wingdings" pitchFamily="2" charset="2"/>
              </a:rPr>
              <a:t>Trong câu cảm, thường có các từ ngữ bộc lộ cảm xúc: </a:t>
            </a:r>
            <a:r>
              <a:rPr lang="en-US" b="1">
                <a:solidFill>
                  <a:srgbClr val="FF0000"/>
                </a:solidFill>
                <a:latin typeface="Arial" charset="0"/>
                <a:sym typeface="Wingdings" pitchFamily="2" charset="2"/>
              </a:rPr>
              <a:t>ôi, chao, chà, trời;</a:t>
            </a:r>
            <a:r>
              <a:rPr lang="en-US">
                <a:latin typeface="Arial" charset="0"/>
                <a:sym typeface="Wingdings" pitchFamily="2" charset="2"/>
              </a:rPr>
              <a:t> </a:t>
            </a:r>
            <a:r>
              <a:rPr lang="en-US" b="1">
                <a:solidFill>
                  <a:srgbClr val="FF0000"/>
                </a:solidFill>
                <a:latin typeface="Arial" charset="0"/>
                <a:sym typeface="Wingdings" pitchFamily="2" charset="2"/>
              </a:rPr>
              <a:t>quá, lắm, thật</a:t>
            </a:r>
            <a:r>
              <a:rPr lang="en-US">
                <a:latin typeface="Arial" charset="0"/>
                <a:sym typeface="Wingdings" pitchFamily="2" charset="2"/>
              </a:rPr>
              <a:t>… Khi viết, cuối câu cảm thường có dấu chấm than (!).</a:t>
            </a:r>
          </a:p>
          <a:p>
            <a:pPr marL="401638" indent="-401638" algn="just">
              <a:spcBef>
                <a:spcPct val="50000"/>
              </a:spcBef>
              <a:buFont typeface="Wingdings" pitchFamily="2" charset="2"/>
              <a:buNone/>
            </a:pPr>
            <a:r>
              <a:rPr lang="en-US" i="1">
                <a:latin typeface="Arial" charset="0"/>
                <a:sym typeface="Wingdings" pitchFamily="2" charset="2"/>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nodeType="after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90"/>
                                          </p:val>
                                        </p:tav>
                                        <p:tav tm="100000">
                                          <p:val>
                                            <p:fltVal val="0"/>
                                          </p:val>
                                        </p:tav>
                                      </p:tavLst>
                                    </p:anim>
                                    <p:animEffect transition="in" filter="fade">
                                      <p:cBhvr>
                                        <p:cTn id="10" dur="500"/>
                                        <p:tgtEl>
                                          <p:spTgt spid="2"/>
                                        </p:tgtEl>
                                      </p:cBhvr>
                                    </p:animEffect>
                                  </p:childTnLst>
                                </p:cTn>
                              </p:par>
                            </p:childTnLst>
                          </p:cTn>
                        </p:par>
                        <p:par>
                          <p:cTn id="11" fill="hold" nodeType="afterGroup">
                            <p:stCondLst>
                              <p:cond delay="500"/>
                            </p:stCondLst>
                            <p:childTnLst>
                              <p:par>
                                <p:cTn id="12" presetID="3" presetClass="entr" presetSubtype="10" fill="hold" nodeType="afterEffect">
                                  <p:stCondLst>
                                    <p:cond delay="0"/>
                                  </p:stCondLst>
                                  <p:childTnLst>
                                    <p:set>
                                      <p:cBhvr>
                                        <p:cTn id="13" dur="1" fill="hold">
                                          <p:stCondLst>
                                            <p:cond delay="0"/>
                                          </p:stCondLst>
                                        </p:cTn>
                                        <p:tgtEl>
                                          <p:spTgt spid="96262"/>
                                        </p:tgtEl>
                                        <p:attrNameLst>
                                          <p:attrName>style.visibility</p:attrName>
                                        </p:attrNameLst>
                                      </p:cBhvr>
                                      <p:to>
                                        <p:strVal val="visible"/>
                                      </p:to>
                                    </p:set>
                                    <p:animEffect transition="in" filter="blinds(horizontal)">
                                      <p:cBhvr>
                                        <p:cTn id="14" dur="500"/>
                                        <p:tgtEl>
                                          <p:spTgt spid="9626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 presetClass="entr" presetSubtype="10" fill="hold" grpId="0" nodeType="clickEffect">
                                  <p:stCondLst>
                                    <p:cond delay="0"/>
                                  </p:stCondLst>
                                  <p:childTnLst>
                                    <p:set>
                                      <p:cBhvr>
                                        <p:cTn id="18" dur="1" fill="hold">
                                          <p:stCondLst>
                                            <p:cond delay="0"/>
                                          </p:stCondLst>
                                        </p:cTn>
                                        <p:tgtEl>
                                          <p:spTgt spid="96263"/>
                                        </p:tgtEl>
                                        <p:attrNameLst>
                                          <p:attrName>style.visibility</p:attrName>
                                        </p:attrNameLst>
                                      </p:cBhvr>
                                      <p:to>
                                        <p:strVal val="visible"/>
                                      </p:to>
                                    </p:set>
                                    <p:animEffect transition="in" filter="checkerboard(across)">
                                      <p:cBhvr>
                                        <p:cTn id="19" dur="500"/>
                                        <p:tgtEl>
                                          <p:spTgt spid="9626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96264"/>
                                        </p:tgtEl>
                                        <p:attrNameLst>
                                          <p:attrName>style.visibility</p:attrName>
                                        </p:attrNameLst>
                                      </p:cBhvr>
                                      <p:to>
                                        <p:strVal val="visible"/>
                                      </p:to>
                                    </p:set>
                                    <p:animEffect transition="in" filter="checkerboard(across)">
                                      <p:cBhvr>
                                        <p:cTn id="24" dur="500"/>
                                        <p:tgtEl>
                                          <p:spTgt spid="9626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96274"/>
                                        </p:tgtEl>
                                        <p:attrNameLst>
                                          <p:attrName>style.visibility</p:attrName>
                                        </p:attrNameLst>
                                      </p:cBhvr>
                                      <p:to>
                                        <p:strVal val="visible"/>
                                      </p:to>
                                    </p:set>
                                    <p:animEffect transition="in" filter="checkerboard(across)">
                                      <p:cBhvr>
                                        <p:cTn id="29" dur="500"/>
                                        <p:tgtEl>
                                          <p:spTgt spid="96274"/>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 presetClass="entr" presetSubtype="10" fill="hold" grpId="0" nodeType="clickEffect">
                                  <p:stCondLst>
                                    <p:cond delay="0"/>
                                  </p:stCondLst>
                                  <p:childTnLst>
                                    <p:set>
                                      <p:cBhvr>
                                        <p:cTn id="33" dur="1" fill="hold">
                                          <p:stCondLst>
                                            <p:cond delay="0"/>
                                          </p:stCondLst>
                                        </p:cTn>
                                        <p:tgtEl>
                                          <p:spTgt spid="96275"/>
                                        </p:tgtEl>
                                        <p:attrNameLst>
                                          <p:attrName>style.visibility</p:attrName>
                                        </p:attrNameLst>
                                      </p:cBhvr>
                                      <p:to>
                                        <p:strVal val="visible"/>
                                      </p:to>
                                    </p:set>
                                    <p:animEffect transition="in" filter="checkerboard(across)">
                                      <p:cBhvr>
                                        <p:cTn id="34" dur="500"/>
                                        <p:tgtEl>
                                          <p:spTgt spid="962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63" grpId="0"/>
      <p:bldP spid="96264" grpId="0"/>
      <p:bldP spid="96274" grpId="0"/>
      <p:bldP spid="96275" grpId="0"/>
    </p:bld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2530" name="Picture 2" descr="rgb-on-white-01"/>
          <p:cNvPicPr>
            <a:picLocks noChangeAspect="1" noChangeArrowheads="1"/>
          </p:cNvPicPr>
          <p:nvPr/>
        </p:nvPicPr>
        <p:blipFill>
          <a:blip r:embed="rId2"/>
          <a:srcRect/>
          <a:stretch>
            <a:fillRect/>
          </a:stretch>
        </p:blipFill>
        <p:spPr bwMode="auto">
          <a:xfrm>
            <a:off x="215900" y="333375"/>
            <a:ext cx="8604250" cy="6264275"/>
          </a:xfrm>
          <a:prstGeom prst="rect">
            <a:avLst/>
          </a:prstGeom>
          <a:noFill/>
          <a:ln w="9525">
            <a:noFill/>
            <a:miter lim="800000"/>
            <a:headEnd/>
            <a:tailEnd/>
          </a:ln>
        </p:spPr>
      </p:pic>
      <p:sp>
        <p:nvSpPr>
          <p:cNvPr id="22531" name="AutoShape 3">
            <a:hlinkClick r:id="rId3" action="ppaction://hlinksldjump"/>
          </p:cNvPr>
          <p:cNvSpPr>
            <a:spLocks noChangeArrowheads="1"/>
          </p:cNvSpPr>
          <p:nvPr/>
        </p:nvSpPr>
        <p:spPr bwMode="auto">
          <a:xfrm>
            <a:off x="7689850" y="6094413"/>
            <a:ext cx="1081088" cy="539750"/>
          </a:xfrm>
          <a:prstGeom prst="leftArrow">
            <a:avLst>
              <a:gd name="adj1" fmla="val 50000"/>
              <a:gd name="adj2" fmla="val 50074"/>
            </a:avLst>
          </a:prstGeom>
          <a:solidFill>
            <a:schemeClr val="accent1"/>
          </a:solidFill>
          <a:ln w="9525">
            <a:solidFill>
              <a:schemeClr val="tx1"/>
            </a:solidFill>
            <a:miter lim="800000"/>
            <a:headEnd/>
            <a:tailEnd/>
          </a:ln>
        </p:spPr>
        <p:txBody>
          <a:bodyPr wrap="none" anchor="ctr"/>
          <a:lstStyle/>
          <a:p>
            <a:pPr algn="ctr"/>
            <a:r>
              <a:rPr lang="en-US" sz="1400" b="1">
                <a:solidFill>
                  <a:srgbClr val="0000FF"/>
                </a:solidFill>
                <a:latin typeface="Arial" charset="0"/>
              </a:rPr>
              <a:t>QUAY LẠI</a:t>
            </a:r>
          </a:p>
        </p:txBody>
      </p:sp>
      <p:sp>
        <p:nvSpPr>
          <p:cNvPr id="132100" name="Text Box 4"/>
          <p:cNvSpPr txBox="1">
            <a:spLocks noChangeArrowheads="1"/>
          </p:cNvSpPr>
          <p:nvPr/>
        </p:nvSpPr>
        <p:spPr bwMode="auto">
          <a:xfrm>
            <a:off x="215900" y="657225"/>
            <a:ext cx="8640763" cy="2185988"/>
          </a:xfrm>
          <a:prstGeom prst="rect">
            <a:avLst/>
          </a:prstGeom>
          <a:noFill/>
          <a:ln w="9525">
            <a:noFill/>
            <a:miter lim="800000"/>
            <a:headEnd/>
            <a:tailEnd/>
          </a:ln>
        </p:spPr>
        <p:txBody>
          <a:bodyPr>
            <a:spAutoFit/>
          </a:bodyPr>
          <a:lstStyle/>
          <a:p>
            <a:r>
              <a:rPr lang="en-US" sz="3400" b="1" u="sng">
                <a:latin typeface="Arial" charset="0"/>
              </a:rPr>
              <a:t>Câu 5:</a:t>
            </a:r>
            <a:r>
              <a:rPr lang="en-US" sz="3400" b="1">
                <a:latin typeface="Arial" charset="0"/>
              </a:rPr>
              <a:t>   Chim hót líu lo, trên cành cây.</a:t>
            </a:r>
          </a:p>
          <a:p>
            <a:endParaRPr lang="en-US" sz="3400" b="1">
              <a:latin typeface="Arial" charset="0"/>
            </a:endParaRPr>
          </a:p>
          <a:p>
            <a:r>
              <a:rPr lang="en-US" sz="3400" b="1">
                <a:latin typeface="Arial" charset="0"/>
              </a:rPr>
              <a:t>Trạng ngữ là:</a:t>
            </a:r>
          </a:p>
          <a:p>
            <a:endParaRPr lang="en-US" sz="3400" b="1">
              <a:latin typeface="Arial" charset="0"/>
            </a:endParaRPr>
          </a:p>
        </p:txBody>
      </p:sp>
      <p:sp>
        <p:nvSpPr>
          <p:cNvPr id="132101" name="Text Box 5"/>
          <p:cNvSpPr txBox="1">
            <a:spLocks noChangeArrowheads="1"/>
          </p:cNvSpPr>
          <p:nvPr/>
        </p:nvSpPr>
        <p:spPr bwMode="auto">
          <a:xfrm>
            <a:off x="3082925" y="1701800"/>
            <a:ext cx="4081463" cy="609600"/>
          </a:xfrm>
          <a:prstGeom prst="rect">
            <a:avLst/>
          </a:prstGeom>
          <a:noFill/>
          <a:ln w="9525">
            <a:noFill/>
            <a:miter lim="800000"/>
            <a:headEnd/>
            <a:tailEnd/>
          </a:ln>
        </p:spPr>
        <p:txBody>
          <a:bodyPr>
            <a:spAutoFit/>
          </a:bodyPr>
          <a:lstStyle/>
          <a:p>
            <a:pPr>
              <a:spcBef>
                <a:spcPct val="50000"/>
              </a:spcBef>
            </a:pPr>
            <a:r>
              <a:rPr lang="en-US" sz="3400" b="1">
                <a:latin typeface="Arial" charset="0"/>
              </a:rPr>
              <a:t> </a:t>
            </a:r>
            <a:r>
              <a:rPr lang="en-US" sz="3400" b="1">
                <a:solidFill>
                  <a:srgbClr val="FF0000"/>
                </a:solidFill>
                <a:latin typeface="Arial" charset="0"/>
              </a:rPr>
              <a:t>trên cành cây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32100"/>
                                        </p:tgtEl>
                                        <p:attrNameLst>
                                          <p:attrName>style.visibility</p:attrName>
                                        </p:attrNameLst>
                                      </p:cBhvr>
                                      <p:to>
                                        <p:strVal val="visible"/>
                                      </p:to>
                                    </p:set>
                                    <p:animEffect transition="in" filter="checkerboard(across)">
                                      <p:cBhvr>
                                        <p:cTn id="7" dur="500"/>
                                        <p:tgtEl>
                                          <p:spTgt spid="1321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32101"/>
                                        </p:tgtEl>
                                        <p:attrNameLst>
                                          <p:attrName>style.visibility</p:attrName>
                                        </p:attrNameLst>
                                      </p:cBhvr>
                                      <p:to>
                                        <p:strVal val="visible"/>
                                      </p:to>
                                    </p:set>
                                    <p:animEffect transition="in" filter="checkerboard(across)">
                                      <p:cBhvr>
                                        <p:cTn id="12" dur="500"/>
                                        <p:tgtEl>
                                          <p:spTgt spid="132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100" grpId="0"/>
      <p:bldP spid="132101" grpId="0"/>
    </p:bld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3554" name="Picture 2" descr="rgb-on-white-01"/>
          <p:cNvPicPr>
            <a:picLocks noChangeAspect="1" noChangeArrowheads="1"/>
          </p:cNvPicPr>
          <p:nvPr/>
        </p:nvPicPr>
        <p:blipFill>
          <a:blip r:embed="rId2"/>
          <a:srcRect/>
          <a:stretch>
            <a:fillRect/>
          </a:stretch>
        </p:blipFill>
        <p:spPr bwMode="auto">
          <a:xfrm>
            <a:off x="288925" y="333375"/>
            <a:ext cx="8604250" cy="6264275"/>
          </a:xfrm>
          <a:prstGeom prst="rect">
            <a:avLst/>
          </a:prstGeom>
          <a:noFill/>
          <a:ln w="9525">
            <a:noFill/>
            <a:miter lim="800000"/>
            <a:headEnd/>
            <a:tailEnd/>
          </a:ln>
        </p:spPr>
      </p:pic>
      <p:sp>
        <p:nvSpPr>
          <p:cNvPr id="23555" name="AutoShape 3">
            <a:hlinkClick r:id="rId3" action="ppaction://hlinksldjump"/>
          </p:cNvPr>
          <p:cNvSpPr>
            <a:spLocks noChangeArrowheads="1"/>
          </p:cNvSpPr>
          <p:nvPr/>
        </p:nvSpPr>
        <p:spPr bwMode="auto">
          <a:xfrm>
            <a:off x="7689850" y="6094413"/>
            <a:ext cx="1081088" cy="539750"/>
          </a:xfrm>
          <a:prstGeom prst="leftArrow">
            <a:avLst>
              <a:gd name="adj1" fmla="val 50000"/>
              <a:gd name="adj2" fmla="val 50074"/>
            </a:avLst>
          </a:prstGeom>
          <a:solidFill>
            <a:schemeClr val="accent1"/>
          </a:solidFill>
          <a:ln w="9525">
            <a:solidFill>
              <a:schemeClr val="tx1"/>
            </a:solidFill>
            <a:miter lim="800000"/>
            <a:headEnd/>
            <a:tailEnd/>
          </a:ln>
        </p:spPr>
        <p:txBody>
          <a:bodyPr wrap="none" anchor="ctr"/>
          <a:lstStyle/>
          <a:p>
            <a:pPr algn="ctr"/>
            <a:r>
              <a:rPr lang="en-US" sz="1400" b="1">
                <a:solidFill>
                  <a:srgbClr val="0000FF"/>
                </a:solidFill>
                <a:latin typeface="Arial" charset="0"/>
              </a:rPr>
              <a:t>QUAY LẠI</a:t>
            </a:r>
          </a:p>
        </p:txBody>
      </p:sp>
      <p:sp>
        <p:nvSpPr>
          <p:cNvPr id="133124" name="Text Box 4"/>
          <p:cNvSpPr txBox="1">
            <a:spLocks noChangeArrowheads="1"/>
          </p:cNvSpPr>
          <p:nvPr/>
        </p:nvSpPr>
        <p:spPr bwMode="auto">
          <a:xfrm>
            <a:off x="250825" y="657225"/>
            <a:ext cx="8642350" cy="2708275"/>
          </a:xfrm>
          <a:prstGeom prst="rect">
            <a:avLst/>
          </a:prstGeom>
          <a:noFill/>
          <a:ln w="9525">
            <a:noFill/>
            <a:miter lim="800000"/>
            <a:headEnd/>
            <a:tailEnd/>
          </a:ln>
        </p:spPr>
        <p:txBody>
          <a:bodyPr>
            <a:spAutoFit/>
          </a:bodyPr>
          <a:lstStyle/>
          <a:p>
            <a:r>
              <a:rPr lang="en-US" sz="3400" b="1" u="sng">
                <a:latin typeface="Arial" charset="0"/>
              </a:rPr>
              <a:t>Câu 6 </a:t>
            </a:r>
            <a:r>
              <a:rPr lang="en-US" sz="3400" b="1">
                <a:latin typeface="Arial" charset="0"/>
              </a:rPr>
              <a:t>:  Chiều nay, tại lớp học này, chúng em tập văn nghệ.</a:t>
            </a:r>
          </a:p>
          <a:p>
            <a:endParaRPr lang="en-US" sz="3400" b="1">
              <a:latin typeface="Arial" charset="0"/>
            </a:endParaRPr>
          </a:p>
          <a:p>
            <a:r>
              <a:rPr lang="en-US" sz="3400" b="1">
                <a:latin typeface="Arial" charset="0"/>
              </a:rPr>
              <a:t>- Trạng ngữ là:</a:t>
            </a:r>
          </a:p>
          <a:p>
            <a:endParaRPr lang="en-US" sz="3400" b="1">
              <a:latin typeface="Arial" charset="0"/>
            </a:endParaRPr>
          </a:p>
        </p:txBody>
      </p:sp>
      <p:sp>
        <p:nvSpPr>
          <p:cNvPr id="133125" name="Text Box 5"/>
          <p:cNvSpPr txBox="1">
            <a:spLocks noChangeArrowheads="1"/>
          </p:cNvSpPr>
          <p:nvPr/>
        </p:nvSpPr>
        <p:spPr bwMode="auto">
          <a:xfrm>
            <a:off x="1692275" y="2860675"/>
            <a:ext cx="6192838" cy="609600"/>
          </a:xfrm>
          <a:prstGeom prst="rect">
            <a:avLst/>
          </a:prstGeom>
          <a:noFill/>
          <a:ln w="9525">
            <a:noFill/>
            <a:miter lim="800000"/>
            <a:headEnd/>
            <a:tailEnd/>
          </a:ln>
        </p:spPr>
        <p:txBody>
          <a:bodyPr>
            <a:spAutoFit/>
          </a:bodyPr>
          <a:lstStyle/>
          <a:p>
            <a:pPr>
              <a:spcBef>
                <a:spcPct val="50000"/>
              </a:spcBef>
            </a:pPr>
            <a:r>
              <a:rPr lang="en-US" sz="3400" b="1">
                <a:latin typeface="Arial" charset="0"/>
              </a:rPr>
              <a:t> </a:t>
            </a:r>
            <a:r>
              <a:rPr lang="en-US" sz="3400" b="1">
                <a:solidFill>
                  <a:srgbClr val="FF0000"/>
                </a:solidFill>
                <a:latin typeface="Arial" charset="0"/>
              </a:rPr>
              <a:t>Chiều nay, tại lớp học này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33124"/>
                                        </p:tgtEl>
                                        <p:attrNameLst>
                                          <p:attrName>style.visibility</p:attrName>
                                        </p:attrNameLst>
                                      </p:cBhvr>
                                      <p:to>
                                        <p:strVal val="visible"/>
                                      </p:to>
                                    </p:set>
                                    <p:animEffect transition="in" filter="checkerboard(across)">
                                      <p:cBhvr>
                                        <p:cTn id="7" dur="500"/>
                                        <p:tgtEl>
                                          <p:spTgt spid="1331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33125"/>
                                        </p:tgtEl>
                                        <p:attrNameLst>
                                          <p:attrName>style.visibility</p:attrName>
                                        </p:attrNameLst>
                                      </p:cBhvr>
                                      <p:to>
                                        <p:strVal val="visible"/>
                                      </p:to>
                                    </p:set>
                                    <p:animEffect transition="in" filter="checkerboard(across)">
                                      <p:cBhvr>
                                        <p:cTn id="12" dur="500"/>
                                        <p:tgtEl>
                                          <p:spTgt spid="1331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4" grpId="0"/>
      <p:bldP spid="13312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395288" y="333375"/>
            <a:ext cx="8424862" cy="6156325"/>
          </a:xfrm>
          <a:prstGeom prst="rect">
            <a:avLst/>
          </a:prstGeom>
          <a:gradFill rotWithShape="1">
            <a:gsLst>
              <a:gs pos="0">
                <a:srgbClr val="FFD5FF"/>
              </a:gs>
              <a:gs pos="100000">
                <a:srgbClr val="66FFFF">
                  <a:alpha val="37000"/>
                </a:srgbClr>
              </a:gs>
            </a:gsLst>
            <a:path path="shape">
              <a:fillToRect l="50000" t="50000" r="50000" b="50000"/>
            </a:path>
          </a:gradFill>
          <a:ln w="9525">
            <a:solidFill>
              <a:schemeClr val="tx1"/>
            </a:solidFill>
            <a:miter lim="800000"/>
            <a:headEnd/>
            <a:tailEnd/>
          </a:ln>
        </p:spPr>
        <p:txBody>
          <a:bodyPr wrap="none" anchor="ctr"/>
          <a:lstStyle/>
          <a:p>
            <a:endParaRPr lang="en-US">
              <a:latin typeface="Arial" charset="0"/>
            </a:endParaRPr>
          </a:p>
        </p:txBody>
      </p:sp>
      <p:pic>
        <p:nvPicPr>
          <p:cNvPr id="81937" name="Picture 17" descr="teddy_bear_reading_st_a_hc"/>
          <p:cNvPicPr>
            <a:picLocks noChangeAspect="1" noChangeArrowheads="1" noCrop="1"/>
          </p:cNvPicPr>
          <p:nvPr/>
        </p:nvPicPr>
        <p:blipFill>
          <a:blip r:embed="rId3"/>
          <a:srcRect/>
          <a:stretch>
            <a:fillRect/>
          </a:stretch>
        </p:blipFill>
        <p:spPr bwMode="auto">
          <a:xfrm flipH="1">
            <a:off x="6119813" y="1376363"/>
            <a:ext cx="1506537" cy="1512887"/>
          </a:xfrm>
          <a:prstGeom prst="rect">
            <a:avLst/>
          </a:prstGeom>
          <a:noFill/>
          <a:ln w="9525">
            <a:noFill/>
            <a:miter lim="800000"/>
            <a:headEnd/>
            <a:tailEnd/>
          </a:ln>
        </p:spPr>
      </p:pic>
      <p:sp>
        <p:nvSpPr>
          <p:cNvPr id="81940" name="WordArt 20" descr="39f7b04a3c7bfe9f58c4ed5344204223-10650"/>
          <p:cNvSpPr>
            <a:spLocks noChangeArrowheads="1" noChangeShapeType="1" noTextEdit="1"/>
          </p:cNvSpPr>
          <p:nvPr/>
        </p:nvSpPr>
        <p:spPr bwMode="auto">
          <a:xfrm>
            <a:off x="1368425" y="3321050"/>
            <a:ext cx="6300788" cy="1187450"/>
          </a:xfrm>
          <a:prstGeom prst="rect">
            <a:avLst/>
          </a:prstGeom>
        </p:spPr>
        <p:txBody>
          <a:bodyPr wrap="none" fromWordArt="1">
            <a:prstTxWarp prst="textPlain">
              <a:avLst>
                <a:gd name="adj" fmla="val 50000"/>
              </a:avLst>
            </a:prstTxWarp>
          </a:bodyPr>
          <a:lstStyle/>
          <a:p>
            <a:pPr algn="ctr"/>
            <a:r>
              <a:rPr lang="en-US" sz="3600" b="1" kern="10">
                <a:ln w="19050">
                  <a:solidFill>
                    <a:srgbClr val="0000FF"/>
                  </a:solidFill>
                  <a:round/>
                  <a:headEnd/>
                  <a:tailEnd/>
                </a:ln>
                <a:blipFill dpi="0" rotWithShape="1">
                  <a:blip r:embed="rId4"/>
                  <a:srcRect/>
                  <a:stretch>
                    <a:fillRect/>
                  </a:stretch>
                </a:blipFill>
                <a:effectLst>
                  <a:outerShdw dist="35921" dir="2700000" algn="ctr" rotWithShape="0">
                    <a:srgbClr val="808080">
                      <a:alpha val="79999"/>
                    </a:srgbClr>
                  </a:outerShdw>
                </a:effectLst>
                <a:latin typeface="Arial"/>
                <a:cs typeface="Arial"/>
              </a:rPr>
              <a:t>THÊM TRẠNG NGỮ CHO CÂU</a:t>
            </a:r>
          </a:p>
        </p:txBody>
      </p:sp>
      <p:grpSp>
        <p:nvGrpSpPr>
          <p:cNvPr id="2" name="Group 23"/>
          <p:cNvGrpSpPr>
            <a:grpSpLocks/>
          </p:cNvGrpSpPr>
          <p:nvPr/>
        </p:nvGrpSpPr>
        <p:grpSpPr bwMode="auto">
          <a:xfrm>
            <a:off x="2124075" y="1773238"/>
            <a:ext cx="4103688" cy="1008062"/>
            <a:chOff x="1655" y="1117"/>
            <a:chExt cx="2450" cy="1179"/>
          </a:xfrm>
        </p:grpSpPr>
        <p:sp>
          <p:nvSpPr>
            <p:cNvPr id="7" name="Cloud 6"/>
            <p:cNvSpPr/>
            <p:nvPr/>
          </p:nvSpPr>
          <p:spPr bwMode="auto">
            <a:xfrm>
              <a:off x="1708" y="1005"/>
              <a:ext cx="2352" cy="1324"/>
            </a:xfrm>
            <a:prstGeom prst="cloud">
              <a:avLst/>
            </a:prstGeom>
            <a:blipFill>
              <a:blip r:embed="rId5"/>
              <a:tile tx="0" ty="0" sx="100000" sy="100000" flip="none" algn="tl"/>
            </a:blipFill>
            <a:ln w="9525" cap="flat" cmpd="sng" algn="ctr">
              <a:solidFill>
                <a:schemeClr val="tx1"/>
              </a:solidFill>
              <a:prstDash val="solid"/>
              <a:round/>
              <a:headEnd type="none" w="med" len="med"/>
              <a:tailEnd type="none" w="med" len="med"/>
            </a:ln>
            <a:effectLst/>
            <a:scene3d>
              <a:camera prst="perspectiveRelaxedModerately"/>
              <a:lightRig rig="threePt" dir="t"/>
            </a:scene3d>
            <a:sp3d>
              <a:bevelT w="114300" prst="artDeco"/>
            </a:sp3d>
          </p:spPr>
          <p:txBody>
            <a:bodyPr>
              <a:scene3d>
                <a:camera prst="orthographicFront"/>
                <a:lightRig rig="threePt" dir="t"/>
              </a:scene3d>
              <a:sp3d extrusionH="57150">
                <a:bevelT w="38100" h="38100" prst="angle"/>
              </a:sp3d>
            </a:bodyPr>
            <a:lstStyle/>
            <a:p>
              <a:pPr>
                <a:defRPr/>
              </a:pPr>
              <a:endParaRPr lang="en-US" sz="1800" dirty="0">
                <a:solidFill>
                  <a:schemeClr val="tx1"/>
                </a:solidFill>
                <a:latin typeface="Arial"/>
                <a:cs typeface="+mn-cs"/>
              </a:endParaRPr>
            </a:p>
          </p:txBody>
        </p:sp>
        <p:sp>
          <p:nvSpPr>
            <p:cNvPr id="5128" name="WordArt 25" descr="3900c34f3c7bfe9f57b3dd0344203623-10053"/>
            <p:cNvSpPr>
              <a:spLocks noChangeArrowheads="1" noChangeShapeType="1" noTextEdit="1"/>
            </p:cNvSpPr>
            <p:nvPr/>
          </p:nvSpPr>
          <p:spPr bwMode="auto">
            <a:xfrm>
              <a:off x="2064" y="1305"/>
              <a:ext cx="1678" cy="653"/>
            </a:xfrm>
            <a:prstGeom prst="rect">
              <a:avLst/>
            </a:prstGeom>
          </p:spPr>
          <p:txBody>
            <a:bodyPr wrap="none" fromWordArt="1">
              <a:prstTxWarp prst="textPlain">
                <a:avLst>
                  <a:gd name="adj" fmla="val 50000"/>
                </a:avLst>
              </a:prstTxWarp>
            </a:bodyPr>
            <a:lstStyle/>
            <a:p>
              <a:pPr algn="ctr"/>
              <a:r>
                <a:rPr lang="en-US" sz="3600" i="1" kern="10">
                  <a:ln w="9525">
                    <a:solidFill>
                      <a:srgbClr val="000000"/>
                    </a:solidFill>
                    <a:round/>
                    <a:headEnd/>
                    <a:tailEnd/>
                  </a:ln>
                  <a:blipFill dpi="0" rotWithShape="1">
                    <a:blip r:embed="rId6"/>
                    <a:srcRect/>
                    <a:stretch>
                      <a:fillRect/>
                    </a:stretch>
                  </a:blipFill>
                  <a:effectLst>
                    <a:outerShdw dist="35921" dir="2700000" algn="ctr" rotWithShape="0">
                      <a:srgbClr val="808080">
                        <a:alpha val="79999"/>
                      </a:srgbClr>
                    </a:outerShdw>
                  </a:effectLst>
                  <a:latin typeface="Arial"/>
                  <a:cs typeface="Arial"/>
                </a:rPr>
                <a:t>Bài  học</a:t>
              </a:r>
            </a:p>
          </p:txBody>
        </p:sp>
      </p:grpSp>
      <p:sp>
        <p:nvSpPr>
          <p:cNvPr id="5126" name="Text Box 26"/>
          <p:cNvSpPr txBox="1">
            <a:spLocks noChangeArrowheads="1"/>
          </p:cNvSpPr>
          <p:nvPr/>
        </p:nvSpPr>
        <p:spPr bwMode="auto">
          <a:xfrm>
            <a:off x="503238" y="636588"/>
            <a:ext cx="3097212" cy="457200"/>
          </a:xfrm>
          <a:prstGeom prst="rect">
            <a:avLst/>
          </a:prstGeom>
          <a:noFill/>
          <a:ln w="9525">
            <a:noFill/>
            <a:miter lim="800000"/>
            <a:headEnd/>
            <a:tailEnd/>
          </a:ln>
        </p:spPr>
        <p:txBody>
          <a:bodyPr>
            <a:spAutoFit/>
          </a:bodyPr>
          <a:lstStyle/>
          <a:p>
            <a:pPr>
              <a:spcBef>
                <a:spcPct val="50000"/>
              </a:spcBef>
            </a:pPr>
            <a:r>
              <a:rPr lang="en-US" sz="2400" u="sng">
                <a:latin typeface="Arial" charset="0"/>
              </a:rPr>
              <a:t>Luyện từ và câu: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nodeType="after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90"/>
                                          </p:val>
                                        </p:tav>
                                        <p:tav tm="100000">
                                          <p:val>
                                            <p:fltVal val="0"/>
                                          </p:val>
                                        </p:tav>
                                      </p:tavLst>
                                    </p:anim>
                                    <p:animEffect transition="in" filter="fade">
                                      <p:cBhvr>
                                        <p:cTn id="10" dur="500"/>
                                        <p:tgtEl>
                                          <p:spTgt spid="2"/>
                                        </p:tgtEl>
                                      </p:cBhvr>
                                    </p:animEffect>
                                  </p:childTnLst>
                                </p:cTn>
                              </p:par>
                            </p:childTnLst>
                          </p:cTn>
                        </p:par>
                        <p:par>
                          <p:cTn id="11" fill="hold" nodeType="afterGroup">
                            <p:stCondLst>
                              <p:cond delay="500"/>
                            </p:stCondLst>
                            <p:childTnLst>
                              <p:par>
                                <p:cTn id="12" presetID="4" presetClass="entr" presetSubtype="32" fill="hold" nodeType="afterEffect">
                                  <p:stCondLst>
                                    <p:cond delay="0"/>
                                  </p:stCondLst>
                                  <p:childTnLst>
                                    <p:set>
                                      <p:cBhvr>
                                        <p:cTn id="13" dur="1" fill="hold">
                                          <p:stCondLst>
                                            <p:cond delay="0"/>
                                          </p:stCondLst>
                                        </p:cTn>
                                        <p:tgtEl>
                                          <p:spTgt spid="81937"/>
                                        </p:tgtEl>
                                        <p:attrNameLst>
                                          <p:attrName>style.visibility</p:attrName>
                                        </p:attrNameLst>
                                      </p:cBhvr>
                                      <p:to>
                                        <p:strVal val="visible"/>
                                      </p:to>
                                    </p:set>
                                    <p:animEffect transition="in" filter="box(out)">
                                      <p:cBhvr>
                                        <p:cTn id="14" dur="500"/>
                                        <p:tgtEl>
                                          <p:spTgt spid="8193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32" fill="hold" grpId="0" nodeType="clickEffect">
                                  <p:stCondLst>
                                    <p:cond delay="0"/>
                                  </p:stCondLst>
                                  <p:childTnLst>
                                    <p:set>
                                      <p:cBhvr>
                                        <p:cTn id="18" dur="1" fill="hold">
                                          <p:stCondLst>
                                            <p:cond delay="0"/>
                                          </p:stCondLst>
                                        </p:cTn>
                                        <p:tgtEl>
                                          <p:spTgt spid="81940"/>
                                        </p:tgtEl>
                                        <p:attrNameLst>
                                          <p:attrName>style.visibility</p:attrName>
                                        </p:attrNameLst>
                                      </p:cBhvr>
                                      <p:to>
                                        <p:strVal val="visible"/>
                                      </p:to>
                                    </p:set>
                                    <p:animEffect transition="in" filter="box(out)">
                                      <p:cBhvr>
                                        <p:cTn id="19" dur="500"/>
                                        <p:tgtEl>
                                          <p:spTgt spid="81940"/>
                                        </p:tgtEl>
                                      </p:cBhvr>
                                    </p:animEffect>
                                  </p:childTnLst>
                                  <p:subTnLst>
                                    <p:audio>
                                      <p:cMediaNode>
                                        <p:cTn display="0" masterRel="sameClick">
                                          <p:stCondLst>
                                            <p:cond evt="begin" delay="0">
                                              <p:tn val="17"/>
                                            </p:cond>
                                          </p:stCondLst>
                                          <p:endCondLst>
                                            <p:cond evt="onStopAudio" delay="0">
                                              <p:tgtEl>
                                                <p:sldTgt/>
                                              </p:tgtEl>
                                            </p:cond>
                                          </p:endCondLst>
                                        </p:cTn>
                                        <p:tgtEl>
                                          <p:sndTgt r:embed="rId2" name="Cau hoi.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39" descr="rgb-on-white-01"/>
          <p:cNvPicPr>
            <a:picLocks noChangeAspect="1" noChangeArrowheads="1"/>
          </p:cNvPicPr>
          <p:nvPr/>
        </p:nvPicPr>
        <p:blipFill>
          <a:blip r:embed="rId2"/>
          <a:srcRect/>
          <a:stretch>
            <a:fillRect/>
          </a:stretch>
        </p:blipFill>
        <p:spPr bwMode="auto">
          <a:xfrm>
            <a:off x="382588" y="333375"/>
            <a:ext cx="8424862" cy="6156325"/>
          </a:xfrm>
          <a:prstGeom prst="rect">
            <a:avLst/>
          </a:prstGeom>
          <a:noFill/>
          <a:ln w="9525">
            <a:noFill/>
            <a:miter lim="800000"/>
            <a:headEnd/>
            <a:tailEnd/>
          </a:ln>
        </p:spPr>
      </p:pic>
      <p:sp>
        <p:nvSpPr>
          <p:cNvPr id="6147" name="Text Box 54"/>
          <p:cNvSpPr txBox="1">
            <a:spLocks noChangeArrowheads="1"/>
          </p:cNvSpPr>
          <p:nvPr/>
        </p:nvSpPr>
        <p:spPr bwMode="auto">
          <a:xfrm>
            <a:off x="358775" y="620713"/>
            <a:ext cx="2627313" cy="457200"/>
          </a:xfrm>
          <a:prstGeom prst="rect">
            <a:avLst/>
          </a:prstGeom>
          <a:noFill/>
          <a:ln w="9525">
            <a:noFill/>
            <a:miter lim="800000"/>
            <a:headEnd/>
            <a:tailEnd/>
          </a:ln>
        </p:spPr>
        <p:txBody>
          <a:bodyPr>
            <a:spAutoFit/>
          </a:bodyPr>
          <a:lstStyle/>
          <a:p>
            <a:pPr>
              <a:spcBef>
                <a:spcPct val="50000"/>
              </a:spcBef>
            </a:pPr>
            <a:r>
              <a:rPr lang="en-US" sz="2400" u="sng">
                <a:latin typeface="Arial" charset="0"/>
              </a:rPr>
              <a:t>Luyện từ và câu: </a:t>
            </a:r>
          </a:p>
        </p:txBody>
      </p:sp>
      <p:sp>
        <p:nvSpPr>
          <p:cNvPr id="6148" name="Text Box 55"/>
          <p:cNvSpPr txBox="1">
            <a:spLocks noChangeArrowheads="1"/>
          </p:cNvSpPr>
          <p:nvPr/>
        </p:nvSpPr>
        <p:spPr bwMode="auto">
          <a:xfrm>
            <a:off x="2770188" y="620713"/>
            <a:ext cx="5365750" cy="519112"/>
          </a:xfrm>
          <a:prstGeom prst="rect">
            <a:avLst/>
          </a:prstGeom>
          <a:noFill/>
          <a:ln w="9525">
            <a:noFill/>
            <a:miter lim="800000"/>
            <a:headEnd/>
            <a:tailEnd/>
          </a:ln>
        </p:spPr>
        <p:txBody>
          <a:bodyPr>
            <a:spAutoFit/>
          </a:bodyPr>
          <a:lstStyle/>
          <a:p>
            <a:pPr>
              <a:spcBef>
                <a:spcPct val="50000"/>
              </a:spcBef>
            </a:pPr>
            <a:r>
              <a:rPr lang="en-US" sz="2800" b="1">
                <a:solidFill>
                  <a:srgbClr val="FF0066"/>
                </a:solidFill>
                <a:latin typeface="Arial" charset="0"/>
              </a:rPr>
              <a:t>Thêm trạng ngữ cho câu</a:t>
            </a:r>
          </a:p>
        </p:txBody>
      </p:sp>
      <p:sp>
        <p:nvSpPr>
          <p:cNvPr id="51257" name="Rectangle 57"/>
          <p:cNvSpPr>
            <a:spLocks noChangeArrowheads="1"/>
          </p:cNvSpPr>
          <p:nvPr/>
        </p:nvSpPr>
        <p:spPr bwMode="auto">
          <a:xfrm>
            <a:off x="468313" y="1592263"/>
            <a:ext cx="8280400" cy="1679575"/>
          </a:xfrm>
          <a:prstGeom prst="rect">
            <a:avLst/>
          </a:prstGeom>
          <a:noFill/>
          <a:ln w="9525">
            <a:noFill/>
            <a:miter lim="800000"/>
            <a:headEnd/>
            <a:tailEnd/>
          </a:ln>
        </p:spPr>
        <p:txBody>
          <a:bodyPr anchor="ctr">
            <a:spAutoFit/>
          </a:bodyPr>
          <a:lstStyle/>
          <a:p>
            <a:r>
              <a:rPr kumimoji="1" lang="en-US">
                <a:latin typeface="Arial" charset="0"/>
              </a:rPr>
              <a:t>1. Đọc cặp câu sau và cho biết chúng có gì khác nhau.</a:t>
            </a:r>
          </a:p>
          <a:p>
            <a:r>
              <a:rPr kumimoji="1" lang="en-US">
                <a:latin typeface="Arial" charset="0"/>
              </a:rPr>
              <a:t>a. I-ren trở thành một nhà khoa học nổi tiếng.</a:t>
            </a:r>
          </a:p>
          <a:p>
            <a:r>
              <a:rPr kumimoji="1" lang="en-US">
                <a:latin typeface="Arial" charset="0"/>
              </a:rPr>
              <a:t>b. </a:t>
            </a:r>
            <a:r>
              <a:rPr kumimoji="1" lang="en-US" b="1" i="1">
                <a:solidFill>
                  <a:srgbClr val="0000FF"/>
                </a:solidFill>
                <a:latin typeface="Arial" charset="0"/>
              </a:rPr>
              <a:t>Nhờ tinh thần ham học hỏi,</a:t>
            </a:r>
            <a:r>
              <a:rPr kumimoji="1" lang="en-US" i="1">
                <a:solidFill>
                  <a:srgbClr val="0000FF"/>
                </a:solidFill>
                <a:latin typeface="Arial" charset="0"/>
              </a:rPr>
              <a:t> </a:t>
            </a:r>
            <a:r>
              <a:rPr kumimoji="1" lang="en-US" b="1" i="1">
                <a:solidFill>
                  <a:srgbClr val="0000FF"/>
                </a:solidFill>
                <a:latin typeface="Arial" charset="0"/>
              </a:rPr>
              <a:t>sau này</a:t>
            </a:r>
            <a:r>
              <a:rPr kumimoji="1" lang="en-US" i="1">
                <a:latin typeface="Arial" charset="0"/>
              </a:rPr>
              <a:t>,</a:t>
            </a:r>
            <a:r>
              <a:rPr kumimoji="1" lang="en-US">
                <a:latin typeface="Arial" charset="0"/>
              </a:rPr>
              <a:t> I-ren trở thành một nhà khoa học nổi tiếng.</a:t>
            </a:r>
          </a:p>
        </p:txBody>
      </p:sp>
      <p:pic>
        <p:nvPicPr>
          <p:cNvPr id="6150" name="Picture 61" descr="zeichen9"/>
          <p:cNvPicPr>
            <a:picLocks noChangeAspect="1" noChangeArrowheads="1" noCrop="1"/>
          </p:cNvPicPr>
          <p:nvPr/>
        </p:nvPicPr>
        <p:blipFill>
          <a:blip r:embed="rId3"/>
          <a:srcRect/>
          <a:stretch>
            <a:fillRect/>
          </a:stretch>
        </p:blipFill>
        <p:spPr bwMode="auto">
          <a:xfrm>
            <a:off x="0" y="1520825"/>
            <a:ext cx="431800" cy="425450"/>
          </a:xfrm>
          <a:prstGeom prst="rect">
            <a:avLst/>
          </a:prstGeom>
          <a:noFill/>
          <a:ln w="9525">
            <a:noFill/>
            <a:miter lim="800000"/>
            <a:headEnd/>
            <a:tailEnd/>
          </a:ln>
        </p:spPr>
      </p:pic>
      <p:sp>
        <p:nvSpPr>
          <p:cNvPr id="51269" name="Rectangle 69"/>
          <p:cNvSpPr>
            <a:spLocks noChangeArrowheads="1"/>
          </p:cNvSpPr>
          <p:nvPr/>
        </p:nvSpPr>
        <p:spPr bwMode="auto">
          <a:xfrm>
            <a:off x="539750" y="1016000"/>
            <a:ext cx="2339975" cy="488950"/>
          </a:xfrm>
          <a:prstGeom prst="rect">
            <a:avLst/>
          </a:prstGeom>
          <a:noFill/>
          <a:ln w="9525">
            <a:noFill/>
            <a:miter lim="800000"/>
            <a:headEnd/>
            <a:tailEnd/>
          </a:ln>
        </p:spPr>
        <p:txBody>
          <a:bodyPr anchor="ctr">
            <a:spAutoFit/>
          </a:bodyPr>
          <a:lstStyle/>
          <a:p>
            <a:pPr algn="just"/>
            <a:r>
              <a:rPr kumimoji="1" lang="en-US" u="sng">
                <a:latin typeface="Arial" charset="0"/>
              </a:rPr>
              <a:t>I/ Nhận xét: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1269"/>
                                        </p:tgtEl>
                                        <p:attrNameLst>
                                          <p:attrName>style.visibility</p:attrName>
                                        </p:attrNameLst>
                                      </p:cBhvr>
                                      <p:to>
                                        <p:strVal val="visible"/>
                                      </p:to>
                                    </p:set>
                                    <p:animEffect transition="in" filter="checkerboard(across)">
                                      <p:cBhvr>
                                        <p:cTn id="7" dur="500"/>
                                        <p:tgtEl>
                                          <p:spTgt spid="51269"/>
                                        </p:tgtEl>
                                      </p:cBhvr>
                                    </p:animEffect>
                                  </p:childTnLst>
                                </p:cTn>
                              </p:par>
                            </p:childTnLst>
                          </p:cTn>
                        </p:par>
                        <p:par>
                          <p:cTn id="8" fill="hold" nodeType="afterGroup">
                            <p:stCondLst>
                              <p:cond delay="500"/>
                            </p:stCondLst>
                            <p:childTnLst>
                              <p:par>
                                <p:cTn id="9" presetID="5" presetClass="entr" presetSubtype="10" fill="hold" nodeType="afterEffect">
                                  <p:stCondLst>
                                    <p:cond delay="0"/>
                                  </p:stCondLst>
                                  <p:childTnLst>
                                    <p:set>
                                      <p:cBhvr>
                                        <p:cTn id="10" dur="1" fill="hold">
                                          <p:stCondLst>
                                            <p:cond delay="0"/>
                                          </p:stCondLst>
                                        </p:cTn>
                                        <p:tgtEl>
                                          <p:spTgt spid="51257">
                                            <p:txEl>
                                              <p:pRg st="0" end="0"/>
                                            </p:txEl>
                                          </p:spTgt>
                                        </p:tgtEl>
                                        <p:attrNameLst>
                                          <p:attrName>style.visibility</p:attrName>
                                        </p:attrNameLst>
                                      </p:cBhvr>
                                      <p:to>
                                        <p:strVal val="visible"/>
                                      </p:to>
                                    </p:set>
                                    <p:animEffect transition="in" filter="checkerboard(across)">
                                      <p:cBhvr>
                                        <p:cTn id="11" dur="500"/>
                                        <p:tgtEl>
                                          <p:spTgt spid="51257">
                                            <p:txEl>
                                              <p:pRg st="0" end="0"/>
                                            </p:txEl>
                                          </p:spTgt>
                                        </p:tgtEl>
                                      </p:cBhvr>
                                    </p:animEffect>
                                  </p:childTnLst>
                                </p:cTn>
                              </p:par>
                            </p:childTnLst>
                          </p:cTn>
                        </p:par>
                        <p:par>
                          <p:cTn id="12" fill="hold" nodeType="afterGroup">
                            <p:stCondLst>
                              <p:cond delay="1000"/>
                            </p:stCondLst>
                            <p:childTnLst>
                              <p:par>
                                <p:cTn id="13" presetID="5" presetClass="entr" presetSubtype="10" fill="hold" nodeType="afterEffect">
                                  <p:stCondLst>
                                    <p:cond delay="0"/>
                                  </p:stCondLst>
                                  <p:childTnLst>
                                    <p:set>
                                      <p:cBhvr>
                                        <p:cTn id="14" dur="1" fill="hold">
                                          <p:stCondLst>
                                            <p:cond delay="0"/>
                                          </p:stCondLst>
                                        </p:cTn>
                                        <p:tgtEl>
                                          <p:spTgt spid="51257">
                                            <p:txEl>
                                              <p:pRg st="1" end="1"/>
                                            </p:txEl>
                                          </p:spTgt>
                                        </p:tgtEl>
                                        <p:attrNameLst>
                                          <p:attrName>style.visibility</p:attrName>
                                        </p:attrNameLst>
                                      </p:cBhvr>
                                      <p:to>
                                        <p:strVal val="visible"/>
                                      </p:to>
                                    </p:set>
                                    <p:animEffect transition="in" filter="checkerboard(across)">
                                      <p:cBhvr>
                                        <p:cTn id="15" dur="500"/>
                                        <p:tgtEl>
                                          <p:spTgt spid="51257">
                                            <p:txEl>
                                              <p:pRg st="1" end="1"/>
                                            </p:txEl>
                                          </p:spTgt>
                                        </p:tgtEl>
                                      </p:cBhvr>
                                    </p:animEffect>
                                  </p:childTnLst>
                                </p:cTn>
                              </p:par>
                            </p:childTnLst>
                          </p:cTn>
                        </p:par>
                        <p:par>
                          <p:cTn id="16" fill="hold" nodeType="afterGroup">
                            <p:stCondLst>
                              <p:cond delay="1500"/>
                            </p:stCondLst>
                            <p:childTnLst>
                              <p:par>
                                <p:cTn id="17" presetID="5" presetClass="entr" presetSubtype="10" fill="hold" nodeType="afterEffect">
                                  <p:stCondLst>
                                    <p:cond delay="0"/>
                                  </p:stCondLst>
                                  <p:childTnLst>
                                    <p:set>
                                      <p:cBhvr>
                                        <p:cTn id="18" dur="1" fill="hold">
                                          <p:stCondLst>
                                            <p:cond delay="0"/>
                                          </p:stCondLst>
                                        </p:cTn>
                                        <p:tgtEl>
                                          <p:spTgt spid="51257">
                                            <p:txEl>
                                              <p:pRg st="2" end="2"/>
                                            </p:txEl>
                                          </p:spTgt>
                                        </p:tgtEl>
                                        <p:attrNameLst>
                                          <p:attrName>style.visibility</p:attrName>
                                        </p:attrNameLst>
                                      </p:cBhvr>
                                      <p:to>
                                        <p:strVal val="visible"/>
                                      </p:to>
                                    </p:set>
                                    <p:animEffect transition="in" filter="checkerboard(across)">
                                      <p:cBhvr>
                                        <p:cTn id="19" dur="500"/>
                                        <p:tgtEl>
                                          <p:spTgt spid="5125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rgb-on-white-01"/>
          <p:cNvPicPr>
            <a:picLocks noChangeAspect="1" noChangeArrowheads="1"/>
          </p:cNvPicPr>
          <p:nvPr/>
        </p:nvPicPr>
        <p:blipFill>
          <a:blip r:embed="rId2"/>
          <a:srcRect/>
          <a:stretch>
            <a:fillRect/>
          </a:stretch>
        </p:blipFill>
        <p:spPr bwMode="auto">
          <a:xfrm>
            <a:off x="382588" y="333375"/>
            <a:ext cx="8424862" cy="6156325"/>
          </a:xfrm>
          <a:prstGeom prst="rect">
            <a:avLst/>
          </a:prstGeom>
          <a:noFill/>
          <a:ln w="9525">
            <a:noFill/>
            <a:miter lim="800000"/>
            <a:headEnd/>
            <a:tailEnd/>
          </a:ln>
        </p:spPr>
      </p:pic>
      <p:sp>
        <p:nvSpPr>
          <p:cNvPr id="7171" name="Text Box 5"/>
          <p:cNvSpPr txBox="1">
            <a:spLocks noChangeArrowheads="1"/>
          </p:cNvSpPr>
          <p:nvPr/>
        </p:nvSpPr>
        <p:spPr bwMode="auto">
          <a:xfrm>
            <a:off x="358775" y="620713"/>
            <a:ext cx="2627313" cy="457200"/>
          </a:xfrm>
          <a:prstGeom prst="rect">
            <a:avLst/>
          </a:prstGeom>
          <a:noFill/>
          <a:ln w="9525">
            <a:noFill/>
            <a:miter lim="800000"/>
            <a:headEnd/>
            <a:tailEnd/>
          </a:ln>
        </p:spPr>
        <p:txBody>
          <a:bodyPr>
            <a:spAutoFit/>
          </a:bodyPr>
          <a:lstStyle/>
          <a:p>
            <a:pPr>
              <a:spcBef>
                <a:spcPct val="50000"/>
              </a:spcBef>
            </a:pPr>
            <a:r>
              <a:rPr lang="en-US" sz="2400" u="sng">
                <a:latin typeface="Arial" charset="0"/>
              </a:rPr>
              <a:t>Luyện từ và câu: </a:t>
            </a:r>
          </a:p>
        </p:txBody>
      </p:sp>
      <p:sp>
        <p:nvSpPr>
          <p:cNvPr id="7172" name="Text Box 6"/>
          <p:cNvSpPr txBox="1">
            <a:spLocks noChangeArrowheads="1"/>
          </p:cNvSpPr>
          <p:nvPr/>
        </p:nvSpPr>
        <p:spPr bwMode="auto">
          <a:xfrm>
            <a:off x="2770188" y="620713"/>
            <a:ext cx="5365750" cy="519112"/>
          </a:xfrm>
          <a:prstGeom prst="rect">
            <a:avLst/>
          </a:prstGeom>
          <a:noFill/>
          <a:ln w="9525">
            <a:noFill/>
            <a:miter lim="800000"/>
            <a:headEnd/>
            <a:tailEnd/>
          </a:ln>
        </p:spPr>
        <p:txBody>
          <a:bodyPr>
            <a:spAutoFit/>
          </a:bodyPr>
          <a:lstStyle/>
          <a:p>
            <a:pPr>
              <a:spcBef>
                <a:spcPct val="50000"/>
              </a:spcBef>
            </a:pPr>
            <a:r>
              <a:rPr lang="en-US" sz="2800" b="1">
                <a:solidFill>
                  <a:srgbClr val="FF0066"/>
                </a:solidFill>
                <a:latin typeface="Arial" charset="0"/>
              </a:rPr>
              <a:t>Thêm trạng ngữ cho câu</a:t>
            </a:r>
          </a:p>
        </p:txBody>
      </p:sp>
      <p:sp>
        <p:nvSpPr>
          <p:cNvPr id="139271" name="Rectangle 7"/>
          <p:cNvSpPr>
            <a:spLocks noChangeArrowheads="1"/>
          </p:cNvSpPr>
          <p:nvPr/>
        </p:nvSpPr>
        <p:spPr bwMode="auto">
          <a:xfrm>
            <a:off x="468313" y="1416050"/>
            <a:ext cx="8280400" cy="4854575"/>
          </a:xfrm>
          <a:prstGeom prst="rect">
            <a:avLst/>
          </a:prstGeom>
          <a:noFill/>
          <a:ln w="9525">
            <a:noFill/>
            <a:miter lim="800000"/>
            <a:headEnd/>
            <a:tailEnd/>
          </a:ln>
        </p:spPr>
        <p:txBody>
          <a:bodyPr anchor="ctr">
            <a:spAutoFit/>
          </a:bodyPr>
          <a:lstStyle/>
          <a:p>
            <a:r>
              <a:rPr kumimoji="1" lang="en-US" b="1">
                <a:latin typeface="Arial" charset="0"/>
              </a:rPr>
              <a:t>* Em hãy xác định chủ ngữ - vị ngữ các câu sau :</a:t>
            </a:r>
          </a:p>
          <a:p>
            <a:r>
              <a:rPr kumimoji="1" lang="en-US">
                <a:latin typeface="Arial" charset="0"/>
              </a:rPr>
              <a:t>a. I-ren trở thành một nhà khoa học nổi tiếng.</a:t>
            </a:r>
          </a:p>
          <a:p>
            <a:endParaRPr kumimoji="1" lang="en-US">
              <a:latin typeface="Arial" charset="0"/>
            </a:endParaRPr>
          </a:p>
          <a:p>
            <a:r>
              <a:rPr kumimoji="1" lang="en-US">
                <a:latin typeface="Arial" charset="0"/>
              </a:rPr>
              <a:t>b. </a:t>
            </a:r>
            <a:r>
              <a:rPr kumimoji="1" lang="en-US" b="1" i="1">
                <a:solidFill>
                  <a:srgbClr val="0000FF"/>
                </a:solidFill>
                <a:latin typeface="Arial" charset="0"/>
              </a:rPr>
              <a:t>Nhờ tinh thần ham học hỏi,</a:t>
            </a:r>
            <a:r>
              <a:rPr kumimoji="1" lang="en-US" i="1">
                <a:solidFill>
                  <a:srgbClr val="0000FF"/>
                </a:solidFill>
                <a:latin typeface="Arial" charset="0"/>
              </a:rPr>
              <a:t> </a:t>
            </a:r>
            <a:r>
              <a:rPr kumimoji="1" lang="en-US" b="1" i="1">
                <a:solidFill>
                  <a:srgbClr val="FF0000"/>
                </a:solidFill>
                <a:latin typeface="Arial" charset="0"/>
              </a:rPr>
              <a:t>sau này</a:t>
            </a:r>
            <a:r>
              <a:rPr kumimoji="1" lang="en-US" i="1">
                <a:latin typeface="Arial" charset="0"/>
              </a:rPr>
              <a:t>,</a:t>
            </a:r>
            <a:r>
              <a:rPr kumimoji="1" lang="en-US">
                <a:latin typeface="Arial" charset="0"/>
              </a:rPr>
              <a:t> I-ren </a:t>
            </a:r>
          </a:p>
          <a:p>
            <a:endParaRPr kumimoji="1" lang="en-US">
              <a:latin typeface="Arial" charset="0"/>
            </a:endParaRPr>
          </a:p>
          <a:p>
            <a:r>
              <a:rPr kumimoji="1" lang="en-US">
                <a:latin typeface="Arial" charset="0"/>
              </a:rPr>
              <a:t>trở thành một nhà khoa học nổi tiếng.</a:t>
            </a:r>
          </a:p>
          <a:p>
            <a:endParaRPr kumimoji="1" lang="en-US">
              <a:latin typeface="Arial" charset="0"/>
            </a:endParaRPr>
          </a:p>
          <a:p>
            <a:r>
              <a:rPr kumimoji="1" lang="en-US">
                <a:latin typeface="Arial" charset="0"/>
              </a:rPr>
              <a:t>* Câu b có thêm hai bộ phận được in nghiêng </a:t>
            </a:r>
            <a:r>
              <a:rPr kumimoji="1" lang="en-US" b="1" i="1">
                <a:solidFill>
                  <a:srgbClr val="0000FF"/>
                </a:solidFill>
                <a:latin typeface="Arial" charset="0"/>
              </a:rPr>
              <a:t>Nhờ tinh thần ham học hỏi</a:t>
            </a:r>
            <a:r>
              <a:rPr kumimoji="1" lang="en-US">
                <a:latin typeface="Arial" charset="0"/>
              </a:rPr>
              <a:t>, </a:t>
            </a:r>
            <a:r>
              <a:rPr kumimoji="1" lang="en-US" b="1" i="1">
                <a:solidFill>
                  <a:srgbClr val="FF0000"/>
                </a:solidFill>
                <a:latin typeface="Arial" charset="0"/>
              </a:rPr>
              <a:t>sau này</a:t>
            </a:r>
            <a:endParaRPr kumimoji="1" lang="en-US">
              <a:latin typeface="Arial" charset="0"/>
            </a:endParaRPr>
          </a:p>
          <a:p>
            <a:endParaRPr kumimoji="1" lang="en-US">
              <a:latin typeface="Arial" charset="0"/>
            </a:endParaRPr>
          </a:p>
          <a:p>
            <a:r>
              <a:rPr kumimoji="1" lang="en-US">
                <a:latin typeface="Arial" charset="0"/>
              </a:rPr>
              <a:t>* Bộ phận in nghiêng được gọi là thành phần phụ của câu.</a:t>
            </a:r>
          </a:p>
        </p:txBody>
      </p:sp>
      <p:pic>
        <p:nvPicPr>
          <p:cNvPr id="7174" name="Picture 8" descr="zeichen9"/>
          <p:cNvPicPr>
            <a:picLocks noChangeAspect="1" noChangeArrowheads="1" noCrop="1"/>
          </p:cNvPicPr>
          <p:nvPr/>
        </p:nvPicPr>
        <p:blipFill>
          <a:blip r:embed="rId3"/>
          <a:srcRect/>
          <a:stretch>
            <a:fillRect/>
          </a:stretch>
        </p:blipFill>
        <p:spPr bwMode="auto">
          <a:xfrm>
            <a:off x="0" y="1520825"/>
            <a:ext cx="431800" cy="425450"/>
          </a:xfrm>
          <a:prstGeom prst="rect">
            <a:avLst/>
          </a:prstGeom>
          <a:noFill/>
          <a:ln w="9525">
            <a:noFill/>
            <a:miter lim="800000"/>
            <a:headEnd/>
            <a:tailEnd/>
          </a:ln>
        </p:spPr>
      </p:pic>
      <p:sp>
        <p:nvSpPr>
          <p:cNvPr id="7175" name="Rectangle 9"/>
          <p:cNvSpPr>
            <a:spLocks noChangeArrowheads="1"/>
          </p:cNvSpPr>
          <p:nvPr/>
        </p:nvSpPr>
        <p:spPr bwMode="auto">
          <a:xfrm>
            <a:off x="539750" y="987425"/>
            <a:ext cx="2592388" cy="488950"/>
          </a:xfrm>
          <a:prstGeom prst="rect">
            <a:avLst/>
          </a:prstGeom>
          <a:noFill/>
          <a:ln w="9525">
            <a:noFill/>
            <a:miter lim="800000"/>
            <a:headEnd/>
            <a:tailEnd/>
          </a:ln>
        </p:spPr>
        <p:txBody>
          <a:bodyPr anchor="ctr">
            <a:spAutoFit/>
          </a:bodyPr>
          <a:lstStyle/>
          <a:p>
            <a:pPr algn="just"/>
            <a:r>
              <a:rPr kumimoji="1" lang="en-US" u="sng">
                <a:latin typeface="Arial" charset="0"/>
              </a:rPr>
              <a:t>I/ Nhận xét:</a:t>
            </a:r>
          </a:p>
        </p:txBody>
      </p:sp>
      <p:sp>
        <p:nvSpPr>
          <p:cNvPr id="139275" name="Line 11"/>
          <p:cNvSpPr>
            <a:spLocks noChangeShapeType="1"/>
          </p:cNvSpPr>
          <p:nvPr/>
        </p:nvSpPr>
        <p:spPr bwMode="auto">
          <a:xfrm>
            <a:off x="928688" y="2282825"/>
            <a:ext cx="719137" cy="0"/>
          </a:xfrm>
          <a:prstGeom prst="line">
            <a:avLst/>
          </a:prstGeom>
          <a:noFill/>
          <a:ln w="28575">
            <a:solidFill>
              <a:srgbClr val="FF0000"/>
            </a:solidFill>
            <a:round/>
            <a:headEnd/>
            <a:tailEnd/>
          </a:ln>
        </p:spPr>
        <p:txBody>
          <a:bodyPr wrap="none" anchor="ctr"/>
          <a:lstStyle/>
          <a:p>
            <a:endParaRPr lang="en-US"/>
          </a:p>
        </p:txBody>
      </p:sp>
      <p:sp>
        <p:nvSpPr>
          <p:cNvPr id="139276" name="Line 12"/>
          <p:cNvSpPr>
            <a:spLocks noChangeShapeType="1"/>
          </p:cNvSpPr>
          <p:nvPr/>
        </p:nvSpPr>
        <p:spPr bwMode="auto">
          <a:xfrm>
            <a:off x="1751013" y="2292350"/>
            <a:ext cx="5392737" cy="0"/>
          </a:xfrm>
          <a:prstGeom prst="line">
            <a:avLst/>
          </a:prstGeom>
          <a:noFill/>
          <a:ln w="28575">
            <a:solidFill>
              <a:srgbClr val="0000FF"/>
            </a:solidFill>
            <a:round/>
            <a:headEnd/>
            <a:tailEnd/>
          </a:ln>
        </p:spPr>
        <p:txBody>
          <a:bodyPr wrap="none" anchor="ctr"/>
          <a:lstStyle/>
          <a:p>
            <a:endParaRPr lang="en-US"/>
          </a:p>
        </p:txBody>
      </p:sp>
      <p:sp>
        <p:nvSpPr>
          <p:cNvPr id="139277" name="Line 13"/>
          <p:cNvSpPr>
            <a:spLocks noChangeShapeType="1"/>
          </p:cNvSpPr>
          <p:nvPr/>
        </p:nvSpPr>
        <p:spPr bwMode="auto">
          <a:xfrm>
            <a:off x="7056438" y="3076575"/>
            <a:ext cx="719137" cy="0"/>
          </a:xfrm>
          <a:prstGeom prst="line">
            <a:avLst/>
          </a:prstGeom>
          <a:noFill/>
          <a:ln w="28575">
            <a:solidFill>
              <a:srgbClr val="FF0000"/>
            </a:solidFill>
            <a:round/>
            <a:headEnd/>
            <a:tailEnd/>
          </a:ln>
        </p:spPr>
        <p:txBody>
          <a:bodyPr wrap="none" anchor="ctr"/>
          <a:lstStyle/>
          <a:p>
            <a:endParaRPr lang="en-US"/>
          </a:p>
        </p:txBody>
      </p:sp>
      <p:sp>
        <p:nvSpPr>
          <p:cNvPr id="139279" name="Line 15"/>
          <p:cNvSpPr>
            <a:spLocks noChangeShapeType="1"/>
          </p:cNvSpPr>
          <p:nvPr/>
        </p:nvSpPr>
        <p:spPr bwMode="auto">
          <a:xfrm>
            <a:off x="561975" y="3868738"/>
            <a:ext cx="5484813" cy="0"/>
          </a:xfrm>
          <a:prstGeom prst="line">
            <a:avLst/>
          </a:prstGeom>
          <a:noFill/>
          <a:ln w="28575">
            <a:solidFill>
              <a:srgbClr val="0000FF"/>
            </a:solidFill>
            <a:round/>
            <a:headEnd/>
            <a:tailEnd/>
          </a:ln>
        </p:spPr>
        <p:txBody>
          <a:bodyPr wrap="none" anchor="ctr"/>
          <a:lstStyle/>
          <a:p>
            <a:endParaRPr lang="en-US"/>
          </a:p>
        </p:txBody>
      </p:sp>
      <p:sp>
        <p:nvSpPr>
          <p:cNvPr id="139280" name="Text Box 16"/>
          <p:cNvSpPr txBox="1">
            <a:spLocks noChangeArrowheads="1"/>
          </p:cNvSpPr>
          <p:nvPr/>
        </p:nvSpPr>
        <p:spPr bwMode="auto">
          <a:xfrm>
            <a:off x="969963" y="2219325"/>
            <a:ext cx="720725" cy="488950"/>
          </a:xfrm>
          <a:prstGeom prst="rect">
            <a:avLst/>
          </a:prstGeom>
          <a:noFill/>
          <a:ln w="9525">
            <a:noFill/>
            <a:miter lim="800000"/>
            <a:headEnd/>
            <a:tailEnd/>
          </a:ln>
        </p:spPr>
        <p:txBody>
          <a:bodyPr>
            <a:spAutoFit/>
          </a:bodyPr>
          <a:lstStyle/>
          <a:p>
            <a:pPr>
              <a:spcBef>
                <a:spcPct val="50000"/>
              </a:spcBef>
            </a:pPr>
            <a:r>
              <a:rPr lang="en-US">
                <a:latin typeface="Arial" charset="0"/>
              </a:rPr>
              <a:t>CN</a:t>
            </a:r>
          </a:p>
        </p:txBody>
      </p:sp>
      <p:sp>
        <p:nvSpPr>
          <p:cNvPr id="139281" name="Text Box 17"/>
          <p:cNvSpPr txBox="1">
            <a:spLocks noChangeArrowheads="1"/>
          </p:cNvSpPr>
          <p:nvPr/>
        </p:nvSpPr>
        <p:spPr bwMode="auto">
          <a:xfrm>
            <a:off x="7056438" y="3013075"/>
            <a:ext cx="720725" cy="488950"/>
          </a:xfrm>
          <a:prstGeom prst="rect">
            <a:avLst/>
          </a:prstGeom>
          <a:noFill/>
          <a:ln w="9525">
            <a:noFill/>
            <a:miter lim="800000"/>
            <a:headEnd/>
            <a:tailEnd/>
          </a:ln>
        </p:spPr>
        <p:txBody>
          <a:bodyPr>
            <a:spAutoFit/>
          </a:bodyPr>
          <a:lstStyle/>
          <a:p>
            <a:pPr>
              <a:spcBef>
                <a:spcPct val="50000"/>
              </a:spcBef>
            </a:pPr>
            <a:r>
              <a:rPr lang="en-US">
                <a:latin typeface="Arial" charset="0"/>
              </a:rPr>
              <a:t>CN</a:t>
            </a:r>
          </a:p>
        </p:txBody>
      </p:sp>
      <p:sp>
        <p:nvSpPr>
          <p:cNvPr id="139282" name="Text Box 18"/>
          <p:cNvSpPr txBox="1">
            <a:spLocks noChangeArrowheads="1"/>
          </p:cNvSpPr>
          <p:nvPr/>
        </p:nvSpPr>
        <p:spPr bwMode="auto">
          <a:xfrm>
            <a:off x="3600450" y="2241550"/>
            <a:ext cx="720725" cy="488950"/>
          </a:xfrm>
          <a:prstGeom prst="rect">
            <a:avLst/>
          </a:prstGeom>
          <a:noFill/>
          <a:ln w="9525">
            <a:noFill/>
            <a:miter lim="800000"/>
            <a:headEnd/>
            <a:tailEnd/>
          </a:ln>
        </p:spPr>
        <p:txBody>
          <a:bodyPr>
            <a:spAutoFit/>
          </a:bodyPr>
          <a:lstStyle/>
          <a:p>
            <a:pPr>
              <a:spcBef>
                <a:spcPct val="50000"/>
              </a:spcBef>
            </a:pPr>
            <a:r>
              <a:rPr lang="en-US">
                <a:latin typeface="Arial" charset="0"/>
              </a:rPr>
              <a:t>VN</a:t>
            </a:r>
          </a:p>
        </p:txBody>
      </p:sp>
      <p:sp>
        <p:nvSpPr>
          <p:cNvPr id="139283" name="Text Box 19"/>
          <p:cNvSpPr txBox="1">
            <a:spLocks noChangeArrowheads="1"/>
          </p:cNvSpPr>
          <p:nvPr/>
        </p:nvSpPr>
        <p:spPr bwMode="auto">
          <a:xfrm>
            <a:off x="2916238" y="3824288"/>
            <a:ext cx="720725" cy="488950"/>
          </a:xfrm>
          <a:prstGeom prst="rect">
            <a:avLst/>
          </a:prstGeom>
          <a:noFill/>
          <a:ln w="9525">
            <a:noFill/>
            <a:miter lim="800000"/>
            <a:headEnd/>
            <a:tailEnd/>
          </a:ln>
        </p:spPr>
        <p:txBody>
          <a:bodyPr>
            <a:spAutoFit/>
          </a:bodyPr>
          <a:lstStyle/>
          <a:p>
            <a:pPr>
              <a:spcBef>
                <a:spcPct val="50000"/>
              </a:spcBef>
            </a:pPr>
            <a:r>
              <a:rPr lang="en-US">
                <a:latin typeface="Arial" charset="0"/>
              </a:rPr>
              <a:t>VN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nodeType="afterEffect">
                                  <p:stCondLst>
                                    <p:cond delay="0"/>
                                  </p:stCondLst>
                                  <p:childTnLst>
                                    <p:set>
                                      <p:cBhvr>
                                        <p:cTn id="6" dur="1" fill="hold">
                                          <p:stCondLst>
                                            <p:cond delay="0"/>
                                          </p:stCondLst>
                                        </p:cTn>
                                        <p:tgtEl>
                                          <p:spTgt spid="139271">
                                            <p:txEl>
                                              <p:pRg st="0" end="0"/>
                                            </p:txEl>
                                          </p:spTgt>
                                        </p:tgtEl>
                                        <p:attrNameLst>
                                          <p:attrName>style.visibility</p:attrName>
                                        </p:attrNameLst>
                                      </p:cBhvr>
                                      <p:to>
                                        <p:strVal val="visible"/>
                                      </p:to>
                                    </p:set>
                                    <p:animEffect transition="in" filter="checkerboard(across)">
                                      <p:cBhvr>
                                        <p:cTn id="7" dur="500"/>
                                        <p:tgtEl>
                                          <p:spTgt spid="139271">
                                            <p:txEl>
                                              <p:pRg st="0" end="0"/>
                                            </p:txEl>
                                          </p:spTgt>
                                        </p:tgtEl>
                                      </p:cBhvr>
                                    </p:animEffect>
                                  </p:childTnLst>
                                </p:cTn>
                              </p:par>
                            </p:childTnLst>
                          </p:cTn>
                        </p:par>
                        <p:par>
                          <p:cTn id="8" fill="hold" nodeType="afterGroup">
                            <p:stCondLst>
                              <p:cond delay="500"/>
                            </p:stCondLst>
                            <p:childTnLst>
                              <p:par>
                                <p:cTn id="9" presetID="5" presetClass="entr" presetSubtype="10" fill="hold" nodeType="afterEffect">
                                  <p:stCondLst>
                                    <p:cond delay="0"/>
                                  </p:stCondLst>
                                  <p:childTnLst>
                                    <p:set>
                                      <p:cBhvr>
                                        <p:cTn id="10" dur="1" fill="hold">
                                          <p:stCondLst>
                                            <p:cond delay="0"/>
                                          </p:stCondLst>
                                        </p:cTn>
                                        <p:tgtEl>
                                          <p:spTgt spid="139271">
                                            <p:txEl>
                                              <p:pRg st="1" end="1"/>
                                            </p:txEl>
                                          </p:spTgt>
                                        </p:tgtEl>
                                        <p:attrNameLst>
                                          <p:attrName>style.visibility</p:attrName>
                                        </p:attrNameLst>
                                      </p:cBhvr>
                                      <p:to>
                                        <p:strVal val="visible"/>
                                      </p:to>
                                    </p:set>
                                    <p:animEffect transition="in" filter="checkerboard(across)">
                                      <p:cBhvr>
                                        <p:cTn id="11" dur="500"/>
                                        <p:tgtEl>
                                          <p:spTgt spid="139271">
                                            <p:txEl>
                                              <p:pRg st="1" end="1"/>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8" presetClass="entr" presetSubtype="6" fill="hold" grpId="0" nodeType="clickEffect">
                                  <p:stCondLst>
                                    <p:cond delay="0"/>
                                  </p:stCondLst>
                                  <p:childTnLst>
                                    <p:set>
                                      <p:cBhvr>
                                        <p:cTn id="15" dur="1" fill="hold">
                                          <p:stCondLst>
                                            <p:cond delay="0"/>
                                          </p:stCondLst>
                                        </p:cTn>
                                        <p:tgtEl>
                                          <p:spTgt spid="139275"/>
                                        </p:tgtEl>
                                        <p:attrNameLst>
                                          <p:attrName>style.visibility</p:attrName>
                                        </p:attrNameLst>
                                      </p:cBhvr>
                                      <p:to>
                                        <p:strVal val="visible"/>
                                      </p:to>
                                    </p:set>
                                    <p:animEffect transition="in" filter="strips(downRight)">
                                      <p:cBhvr>
                                        <p:cTn id="16" dur="500"/>
                                        <p:tgtEl>
                                          <p:spTgt spid="139275"/>
                                        </p:tgtEl>
                                      </p:cBhvr>
                                    </p:animEffect>
                                  </p:childTnLst>
                                </p:cTn>
                              </p:par>
                            </p:childTnLst>
                          </p:cTn>
                        </p:par>
                        <p:par>
                          <p:cTn id="17" fill="hold" nodeType="afterGroup">
                            <p:stCondLst>
                              <p:cond delay="500"/>
                            </p:stCondLst>
                            <p:childTnLst>
                              <p:par>
                                <p:cTn id="18" presetID="5" presetClass="entr" presetSubtype="10" fill="hold" grpId="0" nodeType="afterEffect">
                                  <p:stCondLst>
                                    <p:cond delay="0"/>
                                  </p:stCondLst>
                                  <p:childTnLst>
                                    <p:set>
                                      <p:cBhvr>
                                        <p:cTn id="19" dur="1" fill="hold">
                                          <p:stCondLst>
                                            <p:cond delay="0"/>
                                          </p:stCondLst>
                                        </p:cTn>
                                        <p:tgtEl>
                                          <p:spTgt spid="139280"/>
                                        </p:tgtEl>
                                        <p:attrNameLst>
                                          <p:attrName>style.visibility</p:attrName>
                                        </p:attrNameLst>
                                      </p:cBhvr>
                                      <p:to>
                                        <p:strVal val="visible"/>
                                      </p:to>
                                    </p:set>
                                    <p:animEffect transition="in" filter="checkerboard(across)">
                                      <p:cBhvr>
                                        <p:cTn id="20" dur="500"/>
                                        <p:tgtEl>
                                          <p:spTgt spid="139280"/>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8" presetClass="entr" presetSubtype="6" fill="hold" grpId="0" nodeType="clickEffect">
                                  <p:stCondLst>
                                    <p:cond delay="0"/>
                                  </p:stCondLst>
                                  <p:childTnLst>
                                    <p:set>
                                      <p:cBhvr>
                                        <p:cTn id="24" dur="1" fill="hold">
                                          <p:stCondLst>
                                            <p:cond delay="0"/>
                                          </p:stCondLst>
                                        </p:cTn>
                                        <p:tgtEl>
                                          <p:spTgt spid="139276"/>
                                        </p:tgtEl>
                                        <p:attrNameLst>
                                          <p:attrName>style.visibility</p:attrName>
                                        </p:attrNameLst>
                                      </p:cBhvr>
                                      <p:to>
                                        <p:strVal val="visible"/>
                                      </p:to>
                                    </p:set>
                                    <p:animEffect transition="in" filter="strips(downRight)">
                                      <p:cBhvr>
                                        <p:cTn id="25" dur="500"/>
                                        <p:tgtEl>
                                          <p:spTgt spid="139276"/>
                                        </p:tgtEl>
                                      </p:cBhvr>
                                    </p:animEffect>
                                  </p:childTnLst>
                                </p:cTn>
                              </p:par>
                            </p:childTnLst>
                          </p:cTn>
                        </p:par>
                        <p:par>
                          <p:cTn id="26" fill="hold" nodeType="afterGroup">
                            <p:stCondLst>
                              <p:cond delay="500"/>
                            </p:stCondLst>
                            <p:childTnLst>
                              <p:par>
                                <p:cTn id="27" presetID="5" presetClass="entr" presetSubtype="10" fill="hold" grpId="0" nodeType="afterEffect">
                                  <p:stCondLst>
                                    <p:cond delay="0"/>
                                  </p:stCondLst>
                                  <p:childTnLst>
                                    <p:set>
                                      <p:cBhvr>
                                        <p:cTn id="28" dur="1" fill="hold">
                                          <p:stCondLst>
                                            <p:cond delay="0"/>
                                          </p:stCondLst>
                                        </p:cTn>
                                        <p:tgtEl>
                                          <p:spTgt spid="139282"/>
                                        </p:tgtEl>
                                        <p:attrNameLst>
                                          <p:attrName>style.visibility</p:attrName>
                                        </p:attrNameLst>
                                      </p:cBhvr>
                                      <p:to>
                                        <p:strVal val="visible"/>
                                      </p:to>
                                    </p:set>
                                    <p:animEffect transition="in" filter="checkerboard(across)">
                                      <p:cBhvr>
                                        <p:cTn id="29" dur="500"/>
                                        <p:tgtEl>
                                          <p:spTgt spid="139282"/>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 presetClass="entr" presetSubtype="10" fill="hold" nodeType="clickEffect">
                                  <p:stCondLst>
                                    <p:cond delay="0"/>
                                  </p:stCondLst>
                                  <p:childTnLst>
                                    <p:set>
                                      <p:cBhvr>
                                        <p:cTn id="33" dur="1" fill="hold">
                                          <p:stCondLst>
                                            <p:cond delay="0"/>
                                          </p:stCondLst>
                                        </p:cTn>
                                        <p:tgtEl>
                                          <p:spTgt spid="139271">
                                            <p:txEl>
                                              <p:pRg st="3" end="3"/>
                                            </p:txEl>
                                          </p:spTgt>
                                        </p:tgtEl>
                                        <p:attrNameLst>
                                          <p:attrName>style.visibility</p:attrName>
                                        </p:attrNameLst>
                                      </p:cBhvr>
                                      <p:to>
                                        <p:strVal val="visible"/>
                                      </p:to>
                                    </p:set>
                                    <p:animEffect transition="in" filter="checkerboard(across)">
                                      <p:cBhvr>
                                        <p:cTn id="34" dur="500"/>
                                        <p:tgtEl>
                                          <p:spTgt spid="139271">
                                            <p:txEl>
                                              <p:pRg st="3" end="3"/>
                                            </p:txEl>
                                          </p:spTgt>
                                        </p:tgtEl>
                                      </p:cBhvr>
                                    </p:animEffect>
                                  </p:childTnLst>
                                </p:cTn>
                              </p:par>
                            </p:childTnLst>
                          </p:cTn>
                        </p:par>
                        <p:par>
                          <p:cTn id="35" fill="hold" nodeType="afterGroup">
                            <p:stCondLst>
                              <p:cond delay="500"/>
                            </p:stCondLst>
                            <p:childTnLst>
                              <p:par>
                                <p:cTn id="36" presetID="5" presetClass="entr" presetSubtype="10" fill="hold" nodeType="afterEffect">
                                  <p:stCondLst>
                                    <p:cond delay="0"/>
                                  </p:stCondLst>
                                  <p:childTnLst>
                                    <p:set>
                                      <p:cBhvr>
                                        <p:cTn id="37" dur="1" fill="hold">
                                          <p:stCondLst>
                                            <p:cond delay="0"/>
                                          </p:stCondLst>
                                        </p:cTn>
                                        <p:tgtEl>
                                          <p:spTgt spid="139271">
                                            <p:txEl>
                                              <p:pRg st="5" end="5"/>
                                            </p:txEl>
                                          </p:spTgt>
                                        </p:tgtEl>
                                        <p:attrNameLst>
                                          <p:attrName>style.visibility</p:attrName>
                                        </p:attrNameLst>
                                      </p:cBhvr>
                                      <p:to>
                                        <p:strVal val="visible"/>
                                      </p:to>
                                    </p:set>
                                    <p:animEffect transition="in" filter="checkerboard(across)">
                                      <p:cBhvr>
                                        <p:cTn id="38" dur="500"/>
                                        <p:tgtEl>
                                          <p:spTgt spid="139271">
                                            <p:txEl>
                                              <p:pRg st="5" end="5"/>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8" presetClass="entr" presetSubtype="6" fill="hold" grpId="0" nodeType="clickEffect">
                                  <p:stCondLst>
                                    <p:cond delay="0"/>
                                  </p:stCondLst>
                                  <p:childTnLst>
                                    <p:set>
                                      <p:cBhvr>
                                        <p:cTn id="42" dur="1" fill="hold">
                                          <p:stCondLst>
                                            <p:cond delay="0"/>
                                          </p:stCondLst>
                                        </p:cTn>
                                        <p:tgtEl>
                                          <p:spTgt spid="139277"/>
                                        </p:tgtEl>
                                        <p:attrNameLst>
                                          <p:attrName>style.visibility</p:attrName>
                                        </p:attrNameLst>
                                      </p:cBhvr>
                                      <p:to>
                                        <p:strVal val="visible"/>
                                      </p:to>
                                    </p:set>
                                    <p:animEffect transition="in" filter="strips(downRight)">
                                      <p:cBhvr>
                                        <p:cTn id="43" dur="500"/>
                                        <p:tgtEl>
                                          <p:spTgt spid="139277"/>
                                        </p:tgtEl>
                                      </p:cBhvr>
                                    </p:animEffect>
                                  </p:childTnLst>
                                </p:cTn>
                              </p:par>
                            </p:childTnLst>
                          </p:cTn>
                        </p:par>
                        <p:par>
                          <p:cTn id="44" fill="hold" nodeType="afterGroup">
                            <p:stCondLst>
                              <p:cond delay="500"/>
                            </p:stCondLst>
                            <p:childTnLst>
                              <p:par>
                                <p:cTn id="45" presetID="5" presetClass="entr" presetSubtype="10" fill="hold" grpId="0" nodeType="afterEffect">
                                  <p:stCondLst>
                                    <p:cond delay="0"/>
                                  </p:stCondLst>
                                  <p:childTnLst>
                                    <p:set>
                                      <p:cBhvr>
                                        <p:cTn id="46" dur="1" fill="hold">
                                          <p:stCondLst>
                                            <p:cond delay="0"/>
                                          </p:stCondLst>
                                        </p:cTn>
                                        <p:tgtEl>
                                          <p:spTgt spid="139281"/>
                                        </p:tgtEl>
                                        <p:attrNameLst>
                                          <p:attrName>style.visibility</p:attrName>
                                        </p:attrNameLst>
                                      </p:cBhvr>
                                      <p:to>
                                        <p:strVal val="visible"/>
                                      </p:to>
                                    </p:set>
                                    <p:animEffect transition="in" filter="checkerboard(across)">
                                      <p:cBhvr>
                                        <p:cTn id="47" dur="500"/>
                                        <p:tgtEl>
                                          <p:spTgt spid="139281"/>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8" presetClass="entr" presetSubtype="6" fill="hold" grpId="0" nodeType="clickEffect">
                                  <p:stCondLst>
                                    <p:cond delay="0"/>
                                  </p:stCondLst>
                                  <p:childTnLst>
                                    <p:set>
                                      <p:cBhvr>
                                        <p:cTn id="51" dur="1" fill="hold">
                                          <p:stCondLst>
                                            <p:cond delay="0"/>
                                          </p:stCondLst>
                                        </p:cTn>
                                        <p:tgtEl>
                                          <p:spTgt spid="139279"/>
                                        </p:tgtEl>
                                        <p:attrNameLst>
                                          <p:attrName>style.visibility</p:attrName>
                                        </p:attrNameLst>
                                      </p:cBhvr>
                                      <p:to>
                                        <p:strVal val="visible"/>
                                      </p:to>
                                    </p:set>
                                    <p:animEffect transition="in" filter="strips(downRight)">
                                      <p:cBhvr>
                                        <p:cTn id="52" dur="500"/>
                                        <p:tgtEl>
                                          <p:spTgt spid="139279"/>
                                        </p:tgtEl>
                                      </p:cBhvr>
                                    </p:animEffect>
                                  </p:childTnLst>
                                </p:cTn>
                              </p:par>
                            </p:childTnLst>
                          </p:cTn>
                        </p:par>
                        <p:par>
                          <p:cTn id="53" fill="hold" nodeType="afterGroup">
                            <p:stCondLst>
                              <p:cond delay="500"/>
                            </p:stCondLst>
                            <p:childTnLst>
                              <p:par>
                                <p:cTn id="54" presetID="5" presetClass="entr" presetSubtype="10" fill="hold" grpId="0" nodeType="afterEffect">
                                  <p:stCondLst>
                                    <p:cond delay="0"/>
                                  </p:stCondLst>
                                  <p:childTnLst>
                                    <p:set>
                                      <p:cBhvr>
                                        <p:cTn id="55" dur="1" fill="hold">
                                          <p:stCondLst>
                                            <p:cond delay="0"/>
                                          </p:stCondLst>
                                        </p:cTn>
                                        <p:tgtEl>
                                          <p:spTgt spid="139283"/>
                                        </p:tgtEl>
                                        <p:attrNameLst>
                                          <p:attrName>style.visibility</p:attrName>
                                        </p:attrNameLst>
                                      </p:cBhvr>
                                      <p:to>
                                        <p:strVal val="visible"/>
                                      </p:to>
                                    </p:set>
                                    <p:animEffect transition="in" filter="checkerboard(across)">
                                      <p:cBhvr>
                                        <p:cTn id="56" dur="500"/>
                                        <p:tgtEl>
                                          <p:spTgt spid="139283"/>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5" presetClass="entr" presetSubtype="10" fill="hold" nodeType="clickEffect">
                                  <p:stCondLst>
                                    <p:cond delay="0"/>
                                  </p:stCondLst>
                                  <p:childTnLst>
                                    <p:set>
                                      <p:cBhvr>
                                        <p:cTn id="60" dur="1" fill="hold">
                                          <p:stCondLst>
                                            <p:cond delay="0"/>
                                          </p:stCondLst>
                                        </p:cTn>
                                        <p:tgtEl>
                                          <p:spTgt spid="139271">
                                            <p:txEl>
                                              <p:pRg st="7" end="7"/>
                                            </p:txEl>
                                          </p:spTgt>
                                        </p:tgtEl>
                                        <p:attrNameLst>
                                          <p:attrName>style.visibility</p:attrName>
                                        </p:attrNameLst>
                                      </p:cBhvr>
                                      <p:to>
                                        <p:strVal val="visible"/>
                                      </p:to>
                                    </p:set>
                                    <p:animEffect transition="in" filter="checkerboard(across)">
                                      <p:cBhvr>
                                        <p:cTn id="61" dur="500"/>
                                        <p:tgtEl>
                                          <p:spTgt spid="139271">
                                            <p:txEl>
                                              <p:pRg st="7" end="7"/>
                                            </p:txEl>
                                          </p:spTgt>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5" presetClass="entr" presetSubtype="10" fill="hold" nodeType="clickEffect">
                                  <p:stCondLst>
                                    <p:cond delay="0"/>
                                  </p:stCondLst>
                                  <p:childTnLst>
                                    <p:set>
                                      <p:cBhvr>
                                        <p:cTn id="65" dur="1" fill="hold">
                                          <p:stCondLst>
                                            <p:cond delay="0"/>
                                          </p:stCondLst>
                                        </p:cTn>
                                        <p:tgtEl>
                                          <p:spTgt spid="139271">
                                            <p:txEl>
                                              <p:pRg st="9" end="9"/>
                                            </p:txEl>
                                          </p:spTgt>
                                        </p:tgtEl>
                                        <p:attrNameLst>
                                          <p:attrName>style.visibility</p:attrName>
                                        </p:attrNameLst>
                                      </p:cBhvr>
                                      <p:to>
                                        <p:strVal val="visible"/>
                                      </p:to>
                                    </p:set>
                                    <p:animEffect transition="in" filter="checkerboard(across)">
                                      <p:cBhvr>
                                        <p:cTn id="66" dur="500"/>
                                        <p:tgtEl>
                                          <p:spTgt spid="13927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75" grpId="0" animBg="1"/>
      <p:bldP spid="139276" grpId="0" animBg="1"/>
      <p:bldP spid="139277" grpId="0" animBg="1"/>
      <p:bldP spid="139279" grpId="0" animBg="1"/>
      <p:bldP spid="139280" grpId="0"/>
      <p:bldP spid="139281" grpId="0"/>
      <p:bldP spid="139282" grpId="0"/>
      <p:bldP spid="13928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rgb-on-white-01"/>
          <p:cNvPicPr>
            <a:picLocks noChangeAspect="1" noChangeArrowheads="1"/>
          </p:cNvPicPr>
          <p:nvPr/>
        </p:nvPicPr>
        <p:blipFill>
          <a:blip r:embed="rId2"/>
          <a:srcRect/>
          <a:stretch>
            <a:fillRect/>
          </a:stretch>
        </p:blipFill>
        <p:spPr bwMode="auto">
          <a:xfrm>
            <a:off x="382588" y="333375"/>
            <a:ext cx="8424862" cy="6156325"/>
          </a:xfrm>
          <a:prstGeom prst="rect">
            <a:avLst/>
          </a:prstGeom>
          <a:noFill/>
          <a:ln w="9525">
            <a:noFill/>
            <a:miter lim="800000"/>
            <a:headEnd/>
            <a:tailEnd/>
          </a:ln>
        </p:spPr>
      </p:pic>
      <p:sp>
        <p:nvSpPr>
          <p:cNvPr id="8195" name="Text Box 5"/>
          <p:cNvSpPr txBox="1">
            <a:spLocks noChangeArrowheads="1"/>
          </p:cNvSpPr>
          <p:nvPr/>
        </p:nvSpPr>
        <p:spPr bwMode="auto">
          <a:xfrm>
            <a:off x="358775" y="620713"/>
            <a:ext cx="2627313" cy="457200"/>
          </a:xfrm>
          <a:prstGeom prst="rect">
            <a:avLst/>
          </a:prstGeom>
          <a:noFill/>
          <a:ln w="9525">
            <a:noFill/>
            <a:miter lim="800000"/>
            <a:headEnd/>
            <a:tailEnd/>
          </a:ln>
        </p:spPr>
        <p:txBody>
          <a:bodyPr>
            <a:spAutoFit/>
          </a:bodyPr>
          <a:lstStyle/>
          <a:p>
            <a:pPr>
              <a:spcBef>
                <a:spcPct val="50000"/>
              </a:spcBef>
            </a:pPr>
            <a:r>
              <a:rPr lang="en-US" sz="2400" u="sng">
                <a:latin typeface="Arial" charset="0"/>
              </a:rPr>
              <a:t>Luyện từ và câu: </a:t>
            </a:r>
          </a:p>
        </p:txBody>
      </p:sp>
      <p:sp>
        <p:nvSpPr>
          <p:cNvPr id="8196" name="Text Box 6"/>
          <p:cNvSpPr txBox="1">
            <a:spLocks noChangeArrowheads="1"/>
          </p:cNvSpPr>
          <p:nvPr/>
        </p:nvSpPr>
        <p:spPr bwMode="auto">
          <a:xfrm>
            <a:off x="2770188" y="620713"/>
            <a:ext cx="5365750" cy="519112"/>
          </a:xfrm>
          <a:prstGeom prst="rect">
            <a:avLst/>
          </a:prstGeom>
          <a:noFill/>
          <a:ln w="9525">
            <a:noFill/>
            <a:miter lim="800000"/>
            <a:headEnd/>
            <a:tailEnd/>
          </a:ln>
        </p:spPr>
        <p:txBody>
          <a:bodyPr>
            <a:spAutoFit/>
          </a:bodyPr>
          <a:lstStyle/>
          <a:p>
            <a:pPr>
              <a:spcBef>
                <a:spcPct val="50000"/>
              </a:spcBef>
            </a:pPr>
            <a:r>
              <a:rPr lang="en-US" sz="2800" b="1">
                <a:solidFill>
                  <a:srgbClr val="FF0066"/>
                </a:solidFill>
                <a:latin typeface="Arial" charset="0"/>
              </a:rPr>
              <a:t>Thêm trạng ngữ cho câu</a:t>
            </a:r>
          </a:p>
        </p:txBody>
      </p:sp>
      <p:pic>
        <p:nvPicPr>
          <p:cNvPr id="8197" name="Picture 10" descr="zeichen9"/>
          <p:cNvPicPr>
            <a:picLocks noChangeAspect="1" noChangeArrowheads="1" noCrop="1"/>
          </p:cNvPicPr>
          <p:nvPr/>
        </p:nvPicPr>
        <p:blipFill>
          <a:blip r:embed="rId3"/>
          <a:srcRect/>
          <a:stretch>
            <a:fillRect/>
          </a:stretch>
        </p:blipFill>
        <p:spPr bwMode="auto">
          <a:xfrm>
            <a:off x="0" y="1520825"/>
            <a:ext cx="431800" cy="425450"/>
          </a:xfrm>
          <a:prstGeom prst="rect">
            <a:avLst/>
          </a:prstGeom>
          <a:noFill/>
          <a:ln w="9525">
            <a:noFill/>
            <a:miter lim="800000"/>
            <a:headEnd/>
            <a:tailEnd/>
          </a:ln>
        </p:spPr>
      </p:pic>
      <p:sp>
        <p:nvSpPr>
          <p:cNvPr id="137227" name="Rectangle 11"/>
          <p:cNvSpPr>
            <a:spLocks noChangeArrowheads="1"/>
          </p:cNvSpPr>
          <p:nvPr/>
        </p:nvSpPr>
        <p:spPr bwMode="auto">
          <a:xfrm>
            <a:off x="395288" y="1468438"/>
            <a:ext cx="8361362" cy="4854575"/>
          </a:xfrm>
          <a:prstGeom prst="rect">
            <a:avLst/>
          </a:prstGeom>
          <a:noFill/>
          <a:ln w="9525">
            <a:noFill/>
            <a:miter lim="800000"/>
            <a:headEnd/>
            <a:tailEnd/>
          </a:ln>
        </p:spPr>
        <p:txBody>
          <a:bodyPr anchor="ctr">
            <a:spAutoFit/>
          </a:bodyPr>
          <a:lstStyle/>
          <a:p>
            <a:pPr marL="290513" indent="-290513" algn="just"/>
            <a:r>
              <a:rPr kumimoji="1" lang="en-US" sz="2500" b="1">
                <a:latin typeface="Arial" charset="0"/>
              </a:rPr>
              <a:t>2.</a:t>
            </a:r>
            <a:r>
              <a:rPr kumimoji="1" lang="en-US" sz="2500">
                <a:latin typeface="Arial" charset="0"/>
              </a:rPr>
              <a:t>  Đặt câu hỏi cho các phần </a:t>
            </a:r>
            <a:r>
              <a:rPr kumimoji="1" lang="en-US" sz="2500" b="1">
                <a:latin typeface="Arial" charset="0"/>
              </a:rPr>
              <a:t>in</a:t>
            </a:r>
            <a:r>
              <a:rPr kumimoji="1" lang="en-US" sz="2500">
                <a:latin typeface="Arial" charset="0"/>
              </a:rPr>
              <a:t> </a:t>
            </a:r>
            <a:r>
              <a:rPr kumimoji="1" lang="en-US" sz="2500" b="1">
                <a:latin typeface="Arial" charset="0"/>
              </a:rPr>
              <a:t>nghiêng </a:t>
            </a:r>
            <a:r>
              <a:rPr kumimoji="1" lang="en-US" sz="2500">
                <a:latin typeface="Arial" charset="0"/>
              </a:rPr>
              <a:t>ở câu b</a:t>
            </a:r>
          </a:p>
          <a:p>
            <a:pPr marL="290513" indent="-290513"/>
            <a:r>
              <a:rPr kumimoji="1" lang="en-US" sz="2500">
                <a:latin typeface="Arial" charset="0"/>
              </a:rPr>
              <a:t>. </a:t>
            </a:r>
            <a:r>
              <a:rPr kumimoji="1" lang="en-US" sz="2500" b="1" i="1">
                <a:solidFill>
                  <a:srgbClr val="0000FF"/>
                </a:solidFill>
                <a:latin typeface="Arial" charset="0"/>
              </a:rPr>
              <a:t>Nhờ tinh thần ham học hỏi,</a:t>
            </a:r>
            <a:r>
              <a:rPr kumimoji="1" lang="en-US" sz="2500" i="1">
                <a:solidFill>
                  <a:srgbClr val="0000FF"/>
                </a:solidFill>
                <a:latin typeface="Arial" charset="0"/>
              </a:rPr>
              <a:t> </a:t>
            </a:r>
            <a:r>
              <a:rPr kumimoji="1" lang="en-US" sz="2500" b="1" i="1">
                <a:solidFill>
                  <a:srgbClr val="FF0000"/>
                </a:solidFill>
                <a:latin typeface="Arial" charset="0"/>
              </a:rPr>
              <a:t>sau này</a:t>
            </a:r>
            <a:r>
              <a:rPr kumimoji="1" lang="en-US" sz="2500" i="1">
                <a:latin typeface="Arial" charset="0"/>
              </a:rPr>
              <a:t>,</a:t>
            </a:r>
            <a:r>
              <a:rPr kumimoji="1" lang="en-US" sz="2500">
                <a:latin typeface="Arial" charset="0"/>
              </a:rPr>
              <a:t> I-ren trở thành một nhà khoa học nổi tiếng.</a:t>
            </a:r>
            <a:endParaRPr kumimoji="1" lang="en-US" sz="2500" b="1">
              <a:latin typeface="Arial" charset="0"/>
            </a:endParaRPr>
          </a:p>
          <a:p>
            <a:pPr marL="290513" indent="-290513" algn="just"/>
            <a:r>
              <a:rPr kumimoji="1" lang="en-US" sz="2500" b="1">
                <a:latin typeface="Arial" charset="0"/>
              </a:rPr>
              <a:t>- </a:t>
            </a:r>
            <a:r>
              <a:rPr kumimoji="1" lang="en-US" sz="2500">
                <a:latin typeface="Arial" charset="0"/>
              </a:rPr>
              <a:t>Đặt câu hỏi cho bộ phận in nghiêng thứ nhất (</a:t>
            </a:r>
            <a:r>
              <a:rPr kumimoji="1" lang="en-US" sz="2500" b="1" i="1">
                <a:solidFill>
                  <a:srgbClr val="0000FF"/>
                </a:solidFill>
                <a:latin typeface="Arial" charset="0"/>
              </a:rPr>
              <a:t>Nhờ tinh thần ham học hỏi</a:t>
            </a:r>
            <a:r>
              <a:rPr kumimoji="1" lang="en-US" sz="2500">
                <a:latin typeface="Arial" charset="0"/>
              </a:rPr>
              <a:t>)</a:t>
            </a:r>
          </a:p>
          <a:p>
            <a:pPr marL="290513" indent="-290513" algn="just">
              <a:spcBef>
                <a:spcPct val="50000"/>
              </a:spcBef>
              <a:buFont typeface="Wingdings" pitchFamily="2" charset="2"/>
              <a:buChar char="v"/>
            </a:pPr>
            <a:r>
              <a:rPr lang="en-US" sz="2500" b="1">
                <a:solidFill>
                  <a:srgbClr val="0000FF"/>
                </a:solidFill>
                <a:latin typeface="Arial" charset="0"/>
              </a:rPr>
              <a:t>Nhờ đâu</a:t>
            </a:r>
            <a:r>
              <a:rPr lang="en-US" sz="2500">
                <a:latin typeface="Arial" charset="0"/>
              </a:rPr>
              <a:t> I-ren trở thành một nhà khoa học nổi tiếng? </a:t>
            </a:r>
          </a:p>
          <a:p>
            <a:pPr marL="290513" indent="-290513" algn="just">
              <a:buFont typeface="Wingdings" pitchFamily="2" charset="2"/>
              <a:buChar char="v"/>
            </a:pPr>
            <a:r>
              <a:rPr lang="en-US" sz="2500" b="1">
                <a:solidFill>
                  <a:srgbClr val="0000FF"/>
                </a:solidFill>
                <a:latin typeface="Arial" charset="0"/>
              </a:rPr>
              <a:t>Vì sao</a:t>
            </a:r>
            <a:r>
              <a:rPr lang="en-US" sz="2500">
                <a:latin typeface="Arial" charset="0"/>
              </a:rPr>
              <a:t> I-ren trở thành một nhà khoa học nổi tiếng?</a:t>
            </a:r>
          </a:p>
          <a:p>
            <a:pPr marL="290513" indent="-290513" algn="just"/>
            <a:r>
              <a:rPr kumimoji="1" lang="en-US" sz="2500" b="1">
                <a:latin typeface="Arial" charset="0"/>
              </a:rPr>
              <a:t>- </a:t>
            </a:r>
            <a:r>
              <a:rPr kumimoji="1" lang="en-US" sz="2500">
                <a:latin typeface="Arial" charset="0"/>
              </a:rPr>
              <a:t>Đặt câu hỏi cho bộ phận in nghiêng thứ hai (</a:t>
            </a:r>
            <a:r>
              <a:rPr kumimoji="1" lang="en-US" sz="2500" b="1" i="1">
                <a:solidFill>
                  <a:srgbClr val="FF0000"/>
                </a:solidFill>
                <a:latin typeface="Arial" charset="0"/>
              </a:rPr>
              <a:t>sau này</a:t>
            </a:r>
            <a:r>
              <a:rPr kumimoji="1" lang="en-US" sz="2500">
                <a:latin typeface="Arial" charset="0"/>
              </a:rPr>
              <a:t>)</a:t>
            </a:r>
          </a:p>
          <a:p>
            <a:pPr marL="290513" indent="-290513" algn="just">
              <a:buFont typeface="Wingdings" pitchFamily="2" charset="2"/>
              <a:buChar char="v"/>
            </a:pPr>
            <a:r>
              <a:rPr lang="en-US" sz="2500" b="1">
                <a:solidFill>
                  <a:srgbClr val="0000FF"/>
                </a:solidFill>
                <a:latin typeface="Arial" charset="0"/>
              </a:rPr>
              <a:t>Khi nào</a:t>
            </a:r>
            <a:r>
              <a:rPr lang="en-US" sz="2500">
                <a:latin typeface="Arial" charset="0"/>
              </a:rPr>
              <a:t> I-ren trở thành một nhà khoa học nổi tiếng?</a:t>
            </a:r>
          </a:p>
          <a:p>
            <a:pPr marL="290513" indent="-290513" algn="just"/>
            <a:r>
              <a:rPr kumimoji="1" lang="en-US" sz="2500" b="1">
                <a:latin typeface="Arial" charset="0"/>
              </a:rPr>
              <a:t>- </a:t>
            </a:r>
            <a:r>
              <a:rPr kumimoji="1" lang="en-US" sz="2500">
                <a:latin typeface="Arial" charset="0"/>
              </a:rPr>
              <a:t>Bộ phận </a:t>
            </a:r>
            <a:r>
              <a:rPr kumimoji="1" lang="en-US" sz="2500" b="1">
                <a:latin typeface="Arial" charset="0"/>
              </a:rPr>
              <a:t>in nghiêng</a:t>
            </a:r>
            <a:r>
              <a:rPr kumimoji="1" lang="en-US" sz="2500">
                <a:latin typeface="Arial" charset="0"/>
              </a:rPr>
              <a:t> ở câu b trả lời cho các câu hỏi nào?</a:t>
            </a:r>
          </a:p>
          <a:p>
            <a:pPr marL="290513" indent="-290513" algn="just">
              <a:buFont typeface="Wingdings" pitchFamily="2" charset="2"/>
              <a:buChar char="v"/>
            </a:pPr>
            <a:r>
              <a:rPr kumimoji="1" lang="en-US" sz="2500" b="1">
                <a:latin typeface="Arial" charset="0"/>
              </a:rPr>
              <a:t> </a:t>
            </a:r>
            <a:r>
              <a:rPr kumimoji="1" lang="en-US" sz="2500">
                <a:latin typeface="Arial" charset="0"/>
              </a:rPr>
              <a:t>Trả lời các câu hỏi: </a:t>
            </a:r>
            <a:r>
              <a:rPr kumimoji="1" lang="en-US" sz="2500" b="1" i="1">
                <a:solidFill>
                  <a:srgbClr val="0000FF"/>
                </a:solidFill>
                <a:latin typeface="Arial" charset="0"/>
              </a:rPr>
              <a:t>Nhờ đâu? Vì sao? Khi nào?</a:t>
            </a:r>
          </a:p>
        </p:txBody>
      </p:sp>
      <p:sp>
        <p:nvSpPr>
          <p:cNvPr id="8199" name="Rectangle 15"/>
          <p:cNvSpPr>
            <a:spLocks noChangeArrowheads="1"/>
          </p:cNvSpPr>
          <p:nvPr/>
        </p:nvSpPr>
        <p:spPr bwMode="auto">
          <a:xfrm>
            <a:off x="503238" y="1001713"/>
            <a:ext cx="2232025" cy="488950"/>
          </a:xfrm>
          <a:prstGeom prst="rect">
            <a:avLst/>
          </a:prstGeom>
          <a:noFill/>
          <a:ln w="9525">
            <a:noFill/>
            <a:miter lim="800000"/>
            <a:headEnd/>
            <a:tailEnd/>
          </a:ln>
        </p:spPr>
        <p:txBody>
          <a:bodyPr anchor="ctr">
            <a:spAutoFit/>
          </a:bodyPr>
          <a:lstStyle/>
          <a:p>
            <a:pPr algn="just"/>
            <a:r>
              <a:rPr kumimoji="1" lang="en-US" u="sng">
                <a:latin typeface="Arial" charset="0"/>
              </a:rPr>
              <a:t>I/ Nhận xét: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nodeType="afterEffect">
                                  <p:stCondLst>
                                    <p:cond delay="0"/>
                                  </p:stCondLst>
                                  <p:childTnLst>
                                    <p:set>
                                      <p:cBhvr>
                                        <p:cTn id="6" dur="1" fill="hold">
                                          <p:stCondLst>
                                            <p:cond delay="0"/>
                                          </p:stCondLst>
                                        </p:cTn>
                                        <p:tgtEl>
                                          <p:spTgt spid="137227">
                                            <p:txEl>
                                              <p:pRg st="0" end="0"/>
                                            </p:txEl>
                                          </p:spTgt>
                                        </p:tgtEl>
                                        <p:attrNameLst>
                                          <p:attrName>style.visibility</p:attrName>
                                        </p:attrNameLst>
                                      </p:cBhvr>
                                      <p:to>
                                        <p:strVal val="visible"/>
                                      </p:to>
                                    </p:set>
                                    <p:animEffect transition="in" filter="checkerboard(across)">
                                      <p:cBhvr>
                                        <p:cTn id="7" dur="500"/>
                                        <p:tgtEl>
                                          <p:spTgt spid="137227">
                                            <p:txEl>
                                              <p:pRg st="0" end="0"/>
                                            </p:txEl>
                                          </p:spTgt>
                                        </p:tgtEl>
                                      </p:cBhvr>
                                    </p:animEffect>
                                  </p:childTnLst>
                                </p:cTn>
                              </p:par>
                            </p:childTnLst>
                          </p:cTn>
                        </p:par>
                        <p:par>
                          <p:cTn id="8" fill="hold" nodeType="afterGroup">
                            <p:stCondLst>
                              <p:cond delay="500"/>
                            </p:stCondLst>
                            <p:childTnLst>
                              <p:par>
                                <p:cTn id="9" presetID="5" presetClass="entr" presetSubtype="10" fill="hold" nodeType="afterEffect">
                                  <p:stCondLst>
                                    <p:cond delay="0"/>
                                  </p:stCondLst>
                                  <p:childTnLst>
                                    <p:set>
                                      <p:cBhvr>
                                        <p:cTn id="10" dur="1" fill="hold">
                                          <p:stCondLst>
                                            <p:cond delay="0"/>
                                          </p:stCondLst>
                                        </p:cTn>
                                        <p:tgtEl>
                                          <p:spTgt spid="137227">
                                            <p:txEl>
                                              <p:pRg st="1" end="1"/>
                                            </p:txEl>
                                          </p:spTgt>
                                        </p:tgtEl>
                                        <p:attrNameLst>
                                          <p:attrName>style.visibility</p:attrName>
                                        </p:attrNameLst>
                                      </p:cBhvr>
                                      <p:to>
                                        <p:strVal val="visible"/>
                                      </p:to>
                                    </p:set>
                                    <p:animEffect transition="in" filter="checkerboard(across)">
                                      <p:cBhvr>
                                        <p:cTn id="11" dur="500"/>
                                        <p:tgtEl>
                                          <p:spTgt spid="137227">
                                            <p:txEl>
                                              <p:pRg st="1" end="1"/>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 presetClass="entr" presetSubtype="10" fill="hold" nodeType="clickEffect">
                                  <p:stCondLst>
                                    <p:cond delay="0"/>
                                  </p:stCondLst>
                                  <p:childTnLst>
                                    <p:set>
                                      <p:cBhvr>
                                        <p:cTn id="15" dur="1" fill="hold">
                                          <p:stCondLst>
                                            <p:cond delay="0"/>
                                          </p:stCondLst>
                                        </p:cTn>
                                        <p:tgtEl>
                                          <p:spTgt spid="137227">
                                            <p:txEl>
                                              <p:pRg st="2" end="2"/>
                                            </p:txEl>
                                          </p:spTgt>
                                        </p:tgtEl>
                                        <p:attrNameLst>
                                          <p:attrName>style.visibility</p:attrName>
                                        </p:attrNameLst>
                                      </p:cBhvr>
                                      <p:to>
                                        <p:strVal val="visible"/>
                                      </p:to>
                                    </p:set>
                                    <p:animEffect transition="in" filter="checkerboard(across)">
                                      <p:cBhvr>
                                        <p:cTn id="16" dur="500"/>
                                        <p:tgtEl>
                                          <p:spTgt spid="137227">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 presetClass="entr" presetSubtype="10" fill="hold" nodeType="clickEffect">
                                  <p:stCondLst>
                                    <p:cond delay="0"/>
                                  </p:stCondLst>
                                  <p:childTnLst>
                                    <p:set>
                                      <p:cBhvr>
                                        <p:cTn id="20" dur="1" fill="hold">
                                          <p:stCondLst>
                                            <p:cond delay="0"/>
                                          </p:stCondLst>
                                        </p:cTn>
                                        <p:tgtEl>
                                          <p:spTgt spid="137227">
                                            <p:txEl>
                                              <p:pRg st="3" end="3"/>
                                            </p:txEl>
                                          </p:spTgt>
                                        </p:tgtEl>
                                        <p:attrNameLst>
                                          <p:attrName>style.visibility</p:attrName>
                                        </p:attrNameLst>
                                      </p:cBhvr>
                                      <p:to>
                                        <p:strVal val="visible"/>
                                      </p:to>
                                    </p:set>
                                    <p:animEffect transition="in" filter="checkerboard(across)">
                                      <p:cBhvr>
                                        <p:cTn id="21" dur="500"/>
                                        <p:tgtEl>
                                          <p:spTgt spid="137227">
                                            <p:txEl>
                                              <p:pRg st="3" end="3"/>
                                            </p:txEl>
                                          </p:spTgt>
                                        </p:tgtEl>
                                      </p:cBhvr>
                                    </p:animEffect>
                                  </p:childTnLst>
                                </p:cTn>
                              </p:par>
                            </p:childTnLst>
                          </p:cTn>
                        </p:par>
                        <p:par>
                          <p:cTn id="22" fill="hold" nodeType="afterGroup">
                            <p:stCondLst>
                              <p:cond delay="500"/>
                            </p:stCondLst>
                            <p:childTnLst>
                              <p:par>
                                <p:cTn id="23" presetID="5" presetClass="entr" presetSubtype="10" fill="hold" nodeType="afterEffect">
                                  <p:stCondLst>
                                    <p:cond delay="0"/>
                                  </p:stCondLst>
                                  <p:childTnLst>
                                    <p:set>
                                      <p:cBhvr>
                                        <p:cTn id="24" dur="1" fill="hold">
                                          <p:stCondLst>
                                            <p:cond delay="0"/>
                                          </p:stCondLst>
                                        </p:cTn>
                                        <p:tgtEl>
                                          <p:spTgt spid="137227">
                                            <p:txEl>
                                              <p:pRg st="4" end="4"/>
                                            </p:txEl>
                                          </p:spTgt>
                                        </p:tgtEl>
                                        <p:attrNameLst>
                                          <p:attrName>style.visibility</p:attrName>
                                        </p:attrNameLst>
                                      </p:cBhvr>
                                      <p:to>
                                        <p:strVal val="visible"/>
                                      </p:to>
                                    </p:set>
                                    <p:animEffect transition="in" filter="checkerboard(across)">
                                      <p:cBhvr>
                                        <p:cTn id="25" dur="500"/>
                                        <p:tgtEl>
                                          <p:spTgt spid="137227">
                                            <p:txEl>
                                              <p:pRg st="4" end="4"/>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5" presetClass="entr" presetSubtype="10" fill="hold" nodeType="clickEffect">
                                  <p:stCondLst>
                                    <p:cond delay="0"/>
                                  </p:stCondLst>
                                  <p:childTnLst>
                                    <p:set>
                                      <p:cBhvr>
                                        <p:cTn id="29" dur="1" fill="hold">
                                          <p:stCondLst>
                                            <p:cond delay="0"/>
                                          </p:stCondLst>
                                        </p:cTn>
                                        <p:tgtEl>
                                          <p:spTgt spid="137227">
                                            <p:txEl>
                                              <p:pRg st="5" end="5"/>
                                            </p:txEl>
                                          </p:spTgt>
                                        </p:tgtEl>
                                        <p:attrNameLst>
                                          <p:attrName>style.visibility</p:attrName>
                                        </p:attrNameLst>
                                      </p:cBhvr>
                                      <p:to>
                                        <p:strVal val="visible"/>
                                      </p:to>
                                    </p:set>
                                    <p:animEffect transition="in" filter="checkerboard(across)">
                                      <p:cBhvr>
                                        <p:cTn id="30" dur="500"/>
                                        <p:tgtEl>
                                          <p:spTgt spid="137227">
                                            <p:txEl>
                                              <p:pRg st="5" end="5"/>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 presetClass="entr" presetSubtype="10" fill="hold" nodeType="clickEffect">
                                  <p:stCondLst>
                                    <p:cond delay="0"/>
                                  </p:stCondLst>
                                  <p:childTnLst>
                                    <p:set>
                                      <p:cBhvr>
                                        <p:cTn id="34" dur="1" fill="hold">
                                          <p:stCondLst>
                                            <p:cond delay="0"/>
                                          </p:stCondLst>
                                        </p:cTn>
                                        <p:tgtEl>
                                          <p:spTgt spid="137227">
                                            <p:txEl>
                                              <p:pRg st="6" end="6"/>
                                            </p:txEl>
                                          </p:spTgt>
                                        </p:tgtEl>
                                        <p:attrNameLst>
                                          <p:attrName>style.visibility</p:attrName>
                                        </p:attrNameLst>
                                      </p:cBhvr>
                                      <p:to>
                                        <p:strVal val="visible"/>
                                      </p:to>
                                    </p:set>
                                    <p:animEffect transition="in" filter="checkerboard(across)">
                                      <p:cBhvr>
                                        <p:cTn id="35" dur="500"/>
                                        <p:tgtEl>
                                          <p:spTgt spid="137227">
                                            <p:txEl>
                                              <p:pRg st="6" end="6"/>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5" presetClass="entr" presetSubtype="10" fill="hold" nodeType="clickEffect">
                                  <p:stCondLst>
                                    <p:cond delay="0"/>
                                  </p:stCondLst>
                                  <p:childTnLst>
                                    <p:set>
                                      <p:cBhvr>
                                        <p:cTn id="39" dur="1" fill="hold">
                                          <p:stCondLst>
                                            <p:cond delay="0"/>
                                          </p:stCondLst>
                                        </p:cTn>
                                        <p:tgtEl>
                                          <p:spTgt spid="137227">
                                            <p:txEl>
                                              <p:pRg st="7" end="7"/>
                                            </p:txEl>
                                          </p:spTgt>
                                        </p:tgtEl>
                                        <p:attrNameLst>
                                          <p:attrName>style.visibility</p:attrName>
                                        </p:attrNameLst>
                                      </p:cBhvr>
                                      <p:to>
                                        <p:strVal val="visible"/>
                                      </p:to>
                                    </p:set>
                                    <p:animEffect transition="in" filter="checkerboard(across)">
                                      <p:cBhvr>
                                        <p:cTn id="40" dur="500"/>
                                        <p:tgtEl>
                                          <p:spTgt spid="137227">
                                            <p:txEl>
                                              <p:pRg st="7" end="7"/>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5" presetClass="entr" presetSubtype="10" fill="hold" nodeType="clickEffect">
                                  <p:stCondLst>
                                    <p:cond delay="0"/>
                                  </p:stCondLst>
                                  <p:childTnLst>
                                    <p:set>
                                      <p:cBhvr>
                                        <p:cTn id="44" dur="1" fill="hold">
                                          <p:stCondLst>
                                            <p:cond delay="0"/>
                                          </p:stCondLst>
                                        </p:cTn>
                                        <p:tgtEl>
                                          <p:spTgt spid="137227">
                                            <p:txEl>
                                              <p:pRg st="8" end="8"/>
                                            </p:txEl>
                                          </p:spTgt>
                                        </p:tgtEl>
                                        <p:attrNameLst>
                                          <p:attrName>style.visibility</p:attrName>
                                        </p:attrNameLst>
                                      </p:cBhvr>
                                      <p:to>
                                        <p:strVal val="visible"/>
                                      </p:to>
                                    </p:set>
                                    <p:animEffect transition="in" filter="checkerboard(across)">
                                      <p:cBhvr>
                                        <p:cTn id="45" dur="500"/>
                                        <p:tgtEl>
                                          <p:spTgt spid="13722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rgb-on-white-01"/>
          <p:cNvPicPr>
            <a:picLocks noChangeAspect="1" noChangeArrowheads="1"/>
          </p:cNvPicPr>
          <p:nvPr/>
        </p:nvPicPr>
        <p:blipFill>
          <a:blip r:embed="rId2"/>
          <a:srcRect/>
          <a:stretch>
            <a:fillRect/>
          </a:stretch>
        </p:blipFill>
        <p:spPr bwMode="auto">
          <a:xfrm>
            <a:off x="382588" y="333375"/>
            <a:ext cx="8424862" cy="6156325"/>
          </a:xfrm>
          <a:prstGeom prst="rect">
            <a:avLst/>
          </a:prstGeom>
          <a:noFill/>
          <a:ln w="9525">
            <a:noFill/>
            <a:miter lim="800000"/>
            <a:headEnd/>
            <a:tailEnd/>
          </a:ln>
        </p:spPr>
      </p:pic>
      <p:sp>
        <p:nvSpPr>
          <p:cNvPr id="9219" name="Text Box 5"/>
          <p:cNvSpPr txBox="1">
            <a:spLocks noChangeArrowheads="1"/>
          </p:cNvSpPr>
          <p:nvPr/>
        </p:nvSpPr>
        <p:spPr bwMode="auto">
          <a:xfrm>
            <a:off x="358775" y="620713"/>
            <a:ext cx="2627313" cy="457200"/>
          </a:xfrm>
          <a:prstGeom prst="rect">
            <a:avLst/>
          </a:prstGeom>
          <a:noFill/>
          <a:ln w="9525">
            <a:noFill/>
            <a:miter lim="800000"/>
            <a:headEnd/>
            <a:tailEnd/>
          </a:ln>
        </p:spPr>
        <p:txBody>
          <a:bodyPr>
            <a:spAutoFit/>
          </a:bodyPr>
          <a:lstStyle/>
          <a:p>
            <a:pPr>
              <a:spcBef>
                <a:spcPct val="50000"/>
              </a:spcBef>
            </a:pPr>
            <a:r>
              <a:rPr lang="en-US" sz="2400" u="sng">
                <a:latin typeface="Arial" charset="0"/>
              </a:rPr>
              <a:t>Luyện từ và câu: </a:t>
            </a:r>
          </a:p>
        </p:txBody>
      </p:sp>
      <p:sp>
        <p:nvSpPr>
          <p:cNvPr id="9220" name="Text Box 6"/>
          <p:cNvSpPr txBox="1">
            <a:spLocks noChangeArrowheads="1"/>
          </p:cNvSpPr>
          <p:nvPr/>
        </p:nvSpPr>
        <p:spPr bwMode="auto">
          <a:xfrm>
            <a:off x="2770188" y="620713"/>
            <a:ext cx="5365750" cy="519112"/>
          </a:xfrm>
          <a:prstGeom prst="rect">
            <a:avLst/>
          </a:prstGeom>
          <a:noFill/>
          <a:ln w="9525">
            <a:noFill/>
            <a:miter lim="800000"/>
            <a:headEnd/>
            <a:tailEnd/>
          </a:ln>
        </p:spPr>
        <p:txBody>
          <a:bodyPr>
            <a:spAutoFit/>
          </a:bodyPr>
          <a:lstStyle/>
          <a:p>
            <a:pPr>
              <a:spcBef>
                <a:spcPct val="50000"/>
              </a:spcBef>
            </a:pPr>
            <a:r>
              <a:rPr lang="en-US" sz="2800" b="1">
                <a:solidFill>
                  <a:srgbClr val="FF0066"/>
                </a:solidFill>
                <a:latin typeface="Arial" charset="0"/>
              </a:rPr>
              <a:t>Thêm trạng ngữ cho câu</a:t>
            </a:r>
          </a:p>
        </p:txBody>
      </p:sp>
      <p:pic>
        <p:nvPicPr>
          <p:cNvPr id="9221" name="Picture 7" descr="zeichen9"/>
          <p:cNvPicPr>
            <a:picLocks noChangeAspect="1" noChangeArrowheads="1" noCrop="1"/>
          </p:cNvPicPr>
          <p:nvPr/>
        </p:nvPicPr>
        <p:blipFill>
          <a:blip r:embed="rId3"/>
          <a:srcRect/>
          <a:stretch>
            <a:fillRect/>
          </a:stretch>
        </p:blipFill>
        <p:spPr bwMode="auto">
          <a:xfrm>
            <a:off x="0" y="1520825"/>
            <a:ext cx="431800" cy="425450"/>
          </a:xfrm>
          <a:prstGeom prst="rect">
            <a:avLst/>
          </a:prstGeom>
          <a:noFill/>
          <a:ln w="9525">
            <a:noFill/>
            <a:miter lim="800000"/>
            <a:headEnd/>
            <a:tailEnd/>
          </a:ln>
        </p:spPr>
      </p:pic>
      <p:sp>
        <p:nvSpPr>
          <p:cNvPr id="141320" name="Rectangle 8"/>
          <p:cNvSpPr>
            <a:spLocks noChangeArrowheads="1"/>
          </p:cNvSpPr>
          <p:nvPr/>
        </p:nvSpPr>
        <p:spPr bwMode="auto">
          <a:xfrm>
            <a:off x="268288" y="1447800"/>
            <a:ext cx="8632825" cy="5045075"/>
          </a:xfrm>
          <a:prstGeom prst="rect">
            <a:avLst/>
          </a:prstGeom>
          <a:noFill/>
          <a:ln w="9525">
            <a:noFill/>
            <a:miter lim="800000"/>
            <a:headEnd/>
            <a:tailEnd/>
          </a:ln>
        </p:spPr>
        <p:txBody>
          <a:bodyPr anchor="ctr">
            <a:spAutoFit/>
          </a:bodyPr>
          <a:lstStyle/>
          <a:p>
            <a:pPr marL="290513" indent="-290513" algn="just"/>
            <a:r>
              <a:rPr kumimoji="1" lang="en-US" sz="2500" b="1">
                <a:latin typeface="Arial" charset="0"/>
              </a:rPr>
              <a:t>3.</a:t>
            </a:r>
            <a:r>
              <a:rPr kumimoji="1" lang="en-US" sz="2500">
                <a:latin typeface="Arial" charset="0"/>
              </a:rPr>
              <a:t> Mỗi phần in nghiêng bổ sung cho câu b ý nghĩa gì?</a:t>
            </a:r>
          </a:p>
          <a:p>
            <a:pPr marL="290513" indent="-290513"/>
            <a:r>
              <a:rPr kumimoji="1" lang="en-US" sz="2500">
                <a:latin typeface="Arial" charset="0"/>
              </a:rPr>
              <a:t>b. </a:t>
            </a:r>
            <a:r>
              <a:rPr kumimoji="1" lang="en-US" sz="2500" b="1" i="1">
                <a:solidFill>
                  <a:srgbClr val="0000FF"/>
                </a:solidFill>
                <a:latin typeface="Arial" charset="0"/>
              </a:rPr>
              <a:t>Nhờ tinh thần ham học hỏi,</a:t>
            </a:r>
            <a:r>
              <a:rPr kumimoji="1" lang="en-US" sz="2500" i="1">
                <a:solidFill>
                  <a:srgbClr val="0000FF"/>
                </a:solidFill>
                <a:latin typeface="Arial" charset="0"/>
              </a:rPr>
              <a:t> </a:t>
            </a:r>
            <a:r>
              <a:rPr kumimoji="1" lang="en-US" sz="2500" b="1" i="1">
                <a:solidFill>
                  <a:srgbClr val="FF0000"/>
                </a:solidFill>
                <a:latin typeface="Arial" charset="0"/>
              </a:rPr>
              <a:t>sau này</a:t>
            </a:r>
            <a:r>
              <a:rPr kumimoji="1" lang="en-US" sz="2500" i="1">
                <a:latin typeface="Arial" charset="0"/>
              </a:rPr>
              <a:t>,</a:t>
            </a:r>
            <a:r>
              <a:rPr kumimoji="1" lang="en-US" sz="2500">
                <a:latin typeface="Arial" charset="0"/>
              </a:rPr>
              <a:t> I-ren trở thành một nhà khoa học nổi tiếng.</a:t>
            </a:r>
          </a:p>
          <a:p>
            <a:pPr marL="290513" indent="-290513" algn="just">
              <a:buFont typeface="Wingdings" pitchFamily="2" charset="2"/>
              <a:buNone/>
            </a:pPr>
            <a:r>
              <a:rPr lang="en-US" sz="2500">
                <a:latin typeface="Arial" charset="0"/>
                <a:sym typeface="Wingdings" pitchFamily="2" charset="2"/>
              </a:rPr>
              <a:t>* Phần in nghiêng ở câu b cho ta biết</a:t>
            </a:r>
            <a:r>
              <a:rPr lang="en-US" sz="2500" b="1">
                <a:latin typeface="Arial" charset="0"/>
              </a:rPr>
              <a:t> </a:t>
            </a:r>
            <a:r>
              <a:rPr lang="en-US" sz="2500" b="1">
                <a:solidFill>
                  <a:srgbClr val="0000FF"/>
                </a:solidFill>
                <a:latin typeface="Arial" charset="0"/>
              </a:rPr>
              <a:t>nguyên nhân</a:t>
            </a:r>
            <a:r>
              <a:rPr lang="en-US" sz="2500" b="1">
                <a:solidFill>
                  <a:srgbClr val="FF0066"/>
                </a:solidFill>
                <a:latin typeface="Arial" charset="0"/>
              </a:rPr>
              <a:t> </a:t>
            </a:r>
            <a:r>
              <a:rPr lang="en-US" sz="2500">
                <a:latin typeface="Arial" charset="0"/>
              </a:rPr>
              <a:t>và</a:t>
            </a:r>
            <a:r>
              <a:rPr lang="en-US" sz="2500" b="1">
                <a:solidFill>
                  <a:srgbClr val="0000FF"/>
                </a:solidFill>
                <a:latin typeface="Arial" charset="0"/>
              </a:rPr>
              <a:t> </a:t>
            </a:r>
            <a:r>
              <a:rPr lang="en-US" sz="2500" b="1">
                <a:solidFill>
                  <a:srgbClr val="FF0066"/>
                </a:solidFill>
                <a:latin typeface="Arial" charset="0"/>
              </a:rPr>
              <a:t>thời gian</a:t>
            </a:r>
            <a:r>
              <a:rPr lang="en-US" sz="2500" b="1">
                <a:latin typeface="Arial" charset="0"/>
              </a:rPr>
              <a:t> </a:t>
            </a:r>
            <a:r>
              <a:rPr lang="en-US" sz="2500">
                <a:latin typeface="Arial" charset="0"/>
              </a:rPr>
              <a:t>I-ren trở thành một nhà khoa học nổi tiếng.</a:t>
            </a:r>
          </a:p>
          <a:p>
            <a:pPr marL="290513" indent="-290513" algn="just"/>
            <a:r>
              <a:rPr lang="en-US" sz="2500" i="1">
                <a:latin typeface="Arial" charset="0"/>
              </a:rPr>
              <a:t>* Bộ phận in nghiêng của câu b được gọi là :</a:t>
            </a:r>
            <a:r>
              <a:rPr lang="en-US" sz="2500">
                <a:latin typeface="Arial" charset="0"/>
              </a:rPr>
              <a:t> </a:t>
            </a:r>
            <a:r>
              <a:rPr lang="en-US" sz="2500" b="1">
                <a:latin typeface="Arial" charset="0"/>
              </a:rPr>
              <a:t>Trạng ngữ</a:t>
            </a:r>
          </a:p>
          <a:p>
            <a:pPr marL="290513" indent="-290513" algn="just"/>
            <a:r>
              <a:rPr lang="en-US" sz="2500">
                <a:latin typeface="Arial" charset="0"/>
              </a:rPr>
              <a:t>- Vậy trạng ngữ là gì ?</a:t>
            </a:r>
          </a:p>
          <a:p>
            <a:pPr marL="290513" indent="-290513" algn="just">
              <a:buFont typeface="Wingdings" pitchFamily="2" charset="2"/>
              <a:buNone/>
            </a:pPr>
            <a:r>
              <a:rPr lang="en-US" sz="2500">
                <a:latin typeface="Arial" charset="0"/>
                <a:sym typeface="Wingdings" pitchFamily="2" charset="2"/>
              </a:rPr>
              <a:t>  + Trạng ngữ là thành phần phụ của câu xác định thời gian, nơi chốn, nguyên nhân, mục đích, ... của sự việc nêu trong câu.</a:t>
            </a:r>
          </a:p>
          <a:p>
            <a:pPr marL="290513" indent="-290513" algn="just">
              <a:buFont typeface="Wingdings" pitchFamily="2" charset="2"/>
              <a:buNone/>
            </a:pPr>
            <a:r>
              <a:rPr lang="en-US" sz="2500">
                <a:latin typeface="Arial" charset="0"/>
                <a:sym typeface="Wingdings" pitchFamily="2" charset="2"/>
              </a:rPr>
              <a:t>- Trạng ngữ trả lời cho các câu hỏi nào ?</a:t>
            </a:r>
          </a:p>
          <a:p>
            <a:pPr marL="290513" indent="-290513" algn="just">
              <a:buFont typeface="Wingdings" pitchFamily="2" charset="2"/>
              <a:buNone/>
            </a:pPr>
            <a:r>
              <a:rPr lang="en-US" sz="2500">
                <a:latin typeface="Arial" charset="0"/>
                <a:sym typeface="Wingdings" pitchFamily="2" charset="2"/>
              </a:rPr>
              <a:t>  + Trạng ngữ trả lời cho các câu hỏi : </a:t>
            </a:r>
            <a:r>
              <a:rPr lang="en-US" sz="2500" b="1">
                <a:latin typeface="Arial" charset="0"/>
                <a:sym typeface="Wingdings" pitchFamily="2" charset="2"/>
              </a:rPr>
              <a:t>Khi nào ? Ở đâu ? Vì sao ? Để làm gì ?</a:t>
            </a:r>
          </a:p>
        </p:txBody>
      </p:sp>
      <p:sp>
        <p:nvSpPr>
          <p:cNvPr id="9223" name="Rectangle 9"/>
          <p:cNvSpPr>
            <a:spLocks noChangeArrowheads="1"/>
          </p:cNvSpPr>
          <p:nvPr/>
        </p:nvSpPr>
        <p:spPr bwMode="auto">
          <a:xfrm>
            <a:off x="539750" y="1016000"/>
            <a:ext cx="2376488" cy="488950"/>
          </a:xfrm>
          <a:prstGeom prst="rect">
            <a:avLst/>
          </a:prstGeom>
          <a:noFill/>
          <a:ln w="9525">
            <a:noFill/>
            <a:miter lim="800000"/>
            <a:headEnd/>
            <a:tailEnd/>
          </a:ln>
        </p:spPr>
        <p:txBody>
          <a:bodyPr anchor="ctr">
            <a:spAutoFit/>
          </a:bodyPr>
          <a:lstStyle/>
          <a:p>
            <a:pPr algn="just"/>
            <a:r>
              <a:rPr kumimoji="1" lang="en-US" u="sng">
                <a:latin typeface="Arial" charset="0"/>
              </a:rPr>
              <a:t>I/ Nhận xét:</a:t>
            </a:r>
          </a:p>
        </p:txBody>
      </p:sp>
      <p:sp>
        <p:nvSpPr>
          <p:cNvPr id="141325" name="WordArt 13"/>
          <p:cNvSpPr>
            <a:spLocks noChangeArrowheads="1" noChangeShapeType="1" noTextEdit="1"/>
          </p:cNvSpPr>
          <p:nvPr/>
        </p:nvSpPr>
        <p:spPr bwMode="auto">
          <a:xfrm>
            <a:off x="1511300" y="2835275"/>
            <a:ext cx="6000750" cy="1422400"/>
          </a:xfrm>
          <a:prstGeom prst="rect">
            <a:avLst/>
          </a:prstGeom>
        </p:spPr>
        <p:txBody>
          <a:bodyPr wrap="none" fromWordArt="1">
            <a:prstTxWarp prst="textPlain">
              <a:avLst>
                <a:gd name="adj" fmla="val 50000"/>
              </a:avLst>
            </a:prstTxWarp>
          </a:bodyPr>
          <a:lstStyle/>
          <a:p>
            <a:pPr algn="ctr"/>
            <a:r>
              <a:rPr lang="vi-VN"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Thảo luận nhóm đôi</a:t>
            </a:r>
            <a:endPar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nodeType="afterEffect">
                                  <p:stCondLst>
                                    <p:cond delay="0"/>
                                  </p:stCondLst>
                                  <p:childTnLst>
                                    <p:set>
                                      <p:cBhvr>
                                        <p:cTn id="6" dur="1" fill="hold">
                                          <p:stCondLst>
                                            <p:cond delay="0"/>
                                          </p:stCondLst>
                                        </p:cTn>
                                        <p:tgtEl>
                                          <p:spTgt spid="141320">
                                            <p:txEl>
                                              <p:pRg st="0" end="0"/>
                                            </p:txEl>
                                          </p:spTgt>
                                        </p:tgtEl>
                                        <p:attrNameLst>
                                          <p:attrName>style.visibility</p:attrName>
                                        </p:attrNameLst>
                                      </p:cBhvr>
                                      <p:to>
                                        <p:strVal val="visible"/>
                                      </p:to>
                                    </p:set>
                                    <p:animEffect transition="in" filter="checkerboard(across)">
                                      <p:cBhvr>
                                        <p:cTn id="7" dur="500"/>
                                        <p:tgtEl>
                                          <p:spTgt spid="141320">
                                            <p:txEl>
                                              <p:pRg st="0" end="0"/>
                                            </p:txEl>
                                          </p:spTgt>
                                        </p:tgtEl>
                                      </p:cBhvr>
                                    </p:animEffect>
                                  </p:childTnLst>
                                </p:cTn>
                              </p:par>
                            </p:childTnLst>
                          </p:cTn>
                        </p:par>
                        <p:par>
                          <p:cTn id="8" fill="hold" nodeType="afterGroup">
                            <p:stCondLst>
                              <p:cond delay="500"/>
                            </p:stCondLst>
                            <p:childTnLst>
                              <p:par>
                                <p:cTn id="9" presetID="5" presetClass="entr" presetSubtype="10" fill="hold" nodeType="afterEffect">
                                  <p:stCondLst>
                                    <p:cond delay="0"/>
                                  </p:stCondLst>
                                  <p:childTnLst>
                                    <p:set>
                                      <p:cBhvr>
                                        <p:cTn id="10" dur="1" fill="hold">
                                          <p:stCondLst>
                                            <p:cond delay="0"/>
                                          </p:stCondLst>
                                        </p:cTn>
                                        <p:tgtEl>
                                          <p:spTgt spid="141320">
                                            <p:txEl>
                                              <p:pRg st="1" end="1"/>
                                            </p:txEl>
                                          </p:spTgt>
                                        </p:tgtEl>
                                        <p:attrNameLst>
                                          <p:attrName>style.visibility</p:attrName>
                                        </p:attrNameLst>
                                      </p:cBhvr>
                                      <p:to>
                                        <p:strVal val="visible"/>
                                      </p:to>
                                    </p:set>
                                    <p:animEffect transition="in" filter="checkerboard(across)">
                                      <p:cBhvr>
                                        <p:cTn id="11" dur="500"/>
                                        <p:tgtEl>
                                          <p:spTgt spid="141320">
                                            <p:txEl>
                                              <p:pRg st="1" end="1"/>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 presetClass="entr" presetSubtype="32" fill="hold" grpId="0" nodeType="clickEffect">
                                  <p:stCondLst>
                                    <p:cond delay="0"/>
                                  </p:stCondLst>
                                  <p:childTnLst>
                                    <p:set>
                                      <p:cBhvr>
                                        <p:cTn id="15" dur="1" fill="hold">
                                          <p:stCondLst>
                                            <p:cond delay="0"/>
                                          </p:stCondLst>
                                        </p:cTn>
                                        <p:tgtEl>
                                          <p:spTgt spid="141325"/>
                                        </p:tgtEl>
                                        <p:attrNameLst>
                                          <p:attrName>style.visibility</p:attrName>
                                        </p:attrNameLst>
                                      </p:cBhvr>
                                      <p:to>
                                        <p:strVal val="visible"/>
                                      </p:to>
                                    </p:set>
                                    <p:animEffect transition="in" filter="box(out)">
                                      <p:cBhvr>
                                        <p:cTn id="16" dur="500"/>
                                        <p:tgtEl>
                                          <p:spTgt spid="14132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xit" presetSubtype="16" fill="hold" grpId="1" nodeType="clickEffect">
                                  <p:stCondLst>
                                    <p:cond delay="0"/>
                                  </p:stCondLst>
                                  <p:childTnLst>
                                    <p:animEffect transition="out" filter="box(in)">
                                      <p:cBhvr>
                                        <p:cTn id="20" dur="500"/>
                                        <p:tgtEl>
                                          <p:spTgt spid="141325"/>
                                        </p:tgtEl>
                                      </p:cBhvr>
                                    </p:animEffect>
                                    <p:set>
                                      <p:cBhvr>
                                        <p:cTn id="21" dur="1" fill="hold">
                                          <p:stCondLst>
                                            <p:cond delay="499"/>
                                          </p:stCondLst>
                                        </p:cTn>
                                        <p:tgtEl>
                                          <p:spTgt spid="141325"/>
                                        </p:tgtEl>
                                        <p:attrNameLst>
                                          <p:attrName>style.visibility</p:attrName>
                                        </p:attrNameLst>
                                      </p:cBhvr>
                                      <p:to>
                                        <p:strVal val="hidden"/>
                                      </p:to>
                                    </p:set>
                                  </p:childTnLst>
                                </p:cTn>
                              </p:par>
                            </p:childTnLst>
                          </p:cTn>
                        </p:par>
                        <p:par>
                          <p:cTn id="22" fill="hold" nodeType="afterGroup">
                            <p:stCondLst>
                              <p:cond delay="500"/>
                            </p:stCondLst>
                            <p:childTnLst>
                              <p:par>
                                <p:cTn id="23" presetID="5" presetClass="entr" presetSubtype="10" fill="hold" nodeType="afterEffect">
                                  <p:stCondLst>
                                    <p:cond delay="0"/>
                                  </p:stCondLst>
                                  <p:childTnLst>
                                    <p:set>
                                      <p:cBhvr>
                                        <p:cTn id="24" dur="1" fill="hold">
                                          <p:stCondLst>
                                            <p:cond delay="0"/>
                                          </p:stCondLst>
                                        </p:cTn>
                                        <p:tgtEl>
                                          <p:spTgt spid="141320">
                                            <p:txEl>
                                              <p:pRg st="2" end="2"/>
                                            </p:txEl>
                                          </p:spTgt>
                                        </p:tgtEl>
                                        <p:attrNameLst>
                                          <p:attrName>style.visibility</p:attrName>
                                        </p:attrNameLst>
                                      </p:cBhvr>
                                      <p:to>
                                        <p:strVal val="visible"/>
                                      </p:to>
                                    </p:set>
                                    <p:animEffect transition="in" filter="checkerboard(across)">
                                      <p:cBhvr>
                                        <p:cTn id="25" dur="500"/>
                                        <p:tgtEl>
                                          <p:spTgt spid="141320">
                                            <p:txEl>
                                              <p:pRg st="2" end="2"/>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5" presetClass="entr" presetSubtype="10" fill="hold" nodeType="clickEffect">
                                  <p:stCondLst>
                                    <p:cond delay="0"/>
                                  </p:stCondLst>
                                  <p:childTnLst>
                                    <p:set>
                                      <p:cBhvr>
                                        <p:cTn id="29" dur="1" fill="hold">
                                          <p:stCondLst>
                                            <p:cond delay="0"/>
                                          </p:stCondLst>
                                        </p:cTn>
                                        <p:tgtEl>
                                          <p:spTgt spid="141320">
                                            <p:txEl>
                                              <p:pRg st="3" end="3"/>
                                            </p:txEl>
                                          </p:spTgt>
                                        </p:tgtEl>
                                        <p:attrNameLst>
                                          <p:attrName>style.visibility</p:attrName>
                                        </p:attrNameLst>
                                      </p:cBhvr>
                                      <p:to>
                                        <p:strVal val="visible"/>
                                      </p:to>
                                    </p:set>
                                    <p:animEffect transition="in" filter="checkerboard(across)">
                                      <p:cBhvr>
                                        <p:cTn id="30" dur="500"/>
                                        <p:tgtEl>
                                          <p:spTgt spid="141320">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 presetClass="entr" presetSubtype="10" fill="hold" nodeType="clickEffect">
                                  <p:stCondLst>
                                    <p:cond delay="0"/>
                                  </p:stCondLst>
                                  <p:childTnLst>
                                    <p:set>
                                      <p:cBhvr>
                                        <p:cTn id="34" dur="1" fill="hold">
                                          <p:stCondLst>
                                            <p:cond delay="0"/>
                                          </p:stCondLst>
                                        </p:cTn>
                                        <p:tgtEl>
                                          <p:spTgt spid="141320">
                                            <p:txEl>
                                              <p:pRg st="4" end="4"/>
                                            </p:txEl>
                                          </p:spTgt>
                                        </p:tgtEl>
                                        <p:attrNameLst>
                                          <p:attrName>style.visibility</p:attrName>
                                        </p:attrNameLst>
                                      </p:cBhvr>
                                      <p:to>
                                        <p:strVal val="visible"/>
                                      </p:to>
                                    </p:set>
                                    <p:animEffect transition="in" filter="checkerboard(across)">
                                      <p:cBhvr>
                                        <p:cTn id="35" dur="500"/>
                                        <p:tgtEl>
                                          <p:spTgt spid="141320">
                                            <p:txEl>
                                              <p:pRg st="4" end="4"/>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5" presetClass="entr" presetSubtype="10" fill="hold" nodeType="clickEffect">
                                  <p:stCondLst>
                                    <p:cond delay="0"/>
                                  </p:stCondLst>
                                  <p:childTnLst>
                                    <p:set>
                                      <p:cBhvr>
                                        <p:cTn id="39" dur="1" fill="hold">
                                          <p:stCondLst>
                                            <p:cond delay="0"/>
                                          </p:stCondLst>
                                        </p:cTn>
                                        <p:tgtEl>
                                          <p:spTgt spid="141320">
                                            <p:txEl>
                                              <p:pRg st="5" end="5"/>
                                            </p:txEl>
                                          </p:spTgt>
                                        </p:tgtEl>
                                        <p:attrNameLst>
                                          <p:attrName>style.visibility</p:attrName>
                                        </p:attrNameLst>
                                      </p:cBhvr>
                                      <p:to>
                                        <p:strVal val="visible"/>
                                      </p:to>
                                    </p:set>
                                    <p:animEffect transition="in" filter="checkerboard(across)">
                                      <p:cBhvr>
                                        <p:cTn id="40" dur="500"/>
                                        <p:tgtEl>
                                          <p:spTgt spid="141320">
                                            <p:txEl>
                                              <p:pRg st="5" end="5"/>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5" presetClass="entr" presetSubtype="10" fill="hold" nodeType="clickEffect">
                                  <p:stCondLst>
                                    <p:cond delay="0"/>
                                  </p:stCondLst>
                                  <p:childTnLst>
                                    <p:set>
                                      <p:cBhvr>
                                        <p:cTn id="44" dur="1" fill="hold">
                                          <p:stCondLst>
                                            <p:cond delay="0"/>
                                          </p:stCondLst>
                                        </p:cTn>
                                        <p:tgtEl>
                                          <p:spTgt spid="141320">
                                            <p:txEl>
                                              <p:pRg st="6" end="6"/>
                                            </p:txEl>
                                          </p:spTgt>
                                        </p:tgtEl>
                                        <p:attrNameLst>
                                          <p:attrName>style.visibility</p:attrName>
                                        </p:attrNameLst>
                                      </p:cBhvr>
                                      <p:to>
                                        <p:strVal val="visible"/>
                                      </p:to>
                                    </p:set>
                                    <p:animEffect transition="in" filter="checkerboard(across)">
                                      <p:cBhvr>
                                        <p:cTn id="45" dur="500"/>
                                        <p:tgtEl>
                                          <p:spTgt spid="141320">
                                            <p:txEl>
                                              <p:pRg st="6" end="6"/>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5" presetClass="entr" presetSubtype="10" fill="hold" nodeType="clickEffect">
                                  <p:stCondLst>
                                    <p:cond delay="0"/>
                                  </p:stCondLst>
                                  <p:childTnLst>
                                    <p:set>
                                      <p:cBhvr>
                                        <p:cTn id="49" dur="1" fill="hold">
                                          <p:stCondLst>
                                            <p:cond delay="0"/>
                                          </p:stCondLst>
                                        </p:cTn>
                                        <p:tgtEl>
                                          <p:spTgt spid="141320">
                                            <p:txEl>
                                              <p:pRg st="7" end="7"/>
                                            </p:txEl>
                                          </p:spTgt>
                                        </p:tgtEl>
                                        <p:attrNameLst>
                                          <p:attrName>style.visibility</p:attrName>
                                        </p:attrNameLst>
                                      </p:cBhvr>
                                      <p:to>
                                        <p:strVal val="visible"/>
                                      </p:to>
                                    </p:set>
                                    <p:animEffect transition="in" filter="checkerboard(across)">
                                      <p:cBhvr>
                                        <p:cTn id="50" dur="500"/>
                                        <p:tgtEl>
                                          <p:spTgt spid="141320">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25" grpId="0" animBg="1"/>
      <p:bldP spid="141325"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rgb-on-white-01"/>
          <p:cNvPicPr>
            <a:picLocks noChangeAspect="1" noChangeArrowheads="1"/>
          </p:cNvPicPr>
          <p:nvPr/>
        </p:nvPicPr>
        <p:blipFill>
          <a:blip r:embed="rId2"/>
          <a:srcRect/>
          <a:stretch>
            <a:fillRect/>
          </a:stretch>
        </p:blipFill>
        <p:spPr bwMode="auto">
          <a:xfrm>
            <a:off x="382588" y="333375"/>
            <a:ext cx="8424862" cy="6156325"/>
          </a:xfrm>
          <a:prstGeom prst="rect">
            <a:avLst/>
          </a:prstGeom>
          <a:noFill/>
          <a:ln w="9525">
            <a:noFill/>
            <a:miter lim="800000"/>
            <a:headEnd/>
            <a:tailEnd/>
          </a:ln>
        </p:spPr>
      </p:pic>
      <p:sp>
        <p:nvSpPr>
          <p:cNvPr id="10243" name="Text Box 7"/>
          <p:cNvSpPr txBox="1">
            <a:spLocks noChangeArrowheads="1"/>
          </p:cNvSpPr>
          <p:nvPr/>
        </p:nvSpPr>
        <p:spPr bwMode="auto">
          <a:xfrm>
            <a:off x="358775" y="620713"/>
            <a:ext cx="2627313" cy="457200"/>
          </a:xfrm>
          <a:prstGeom prst="rect">
            <a:avLst/>
          </a:prstGeom>
          <a:noFill/>
          <a:ln w="9525">
            <a:noFill/>
            <a:miter lim="800000"/>
            <a:headEnd/>
            <a:tailEnd/>
          </a:ln>
        </p:spPr>
        <p:txBody>
          <a:bodyPr>
            <a:spAutoFit/>
          </a:bodyPr>
          <a:lstStyle/>
          <a:p>
            <a:pPr>
              <a:spcBef>
                <a:spcPct val="50000"/>
              </a:spcBef>
            </a:pPr>
            <a:r>
              <a:rPr lang="en-US" sz="2400" u="sng">
                <a:latin typeface="Arial" charset="0"/>
              </a:rPr>
              <a:t>Luyện từ và câu: </a:t>
            </a:r>
          </a:p>
        </p:txBody>
      </p:sp>
      <p:sp>
        <p:nvSpPr>
          <p:cNvPr id="10244" name="Text Box 8"/>
          <p:cNvSpPr txBox="1">
            <a:spLocks noChangeArrowheads="1"/>
          </p:cNvSpPr>
          <p:nvPr/>
        </p:nvSpPr>
        <p:spPr bwMode="auto">
          <a:xfrm>
            <a:off x="2770188" y="620713"/>
            <a:ext cx="5365750" cy="519112"/>
          </a:xfrm>
          <a:prstGeom prst="rect">
            <a:avLst/>
          </a:prstGeom>
          <a:noFill/>
          <a:ln w="9525">
            <a:noFill/>
            <a:miter lim="800000"/>
            <a:headEnd/>
            <a:tailEnd/>
          </a:ln>
        </p:spPr>
        <p:txBody>
          <a:bodyPr>
            <a:spAutoFit/>
          </a:bodyPr>
          <a:lstStyle/>
          <a:p>
            <a:pPr>
              <a:spcBef>
                <a:spcPct val="50000"/>
              </a:spcBef>
            </a:pPr>
            <a:r>
              <a:rPr lang="en-US" sz="2800" b="1">
                <a:solidFill>
                  <a:srgbClr val="FF0066"/>
                </a:solidFill>
                <a:latin typeface="Arial" charset="0"/>
              </a:rPr>
              <a:t>Thêm trạng ngữ cho câu</a:t>
            </a:r>
          </a:p>
        </p:txBody>
      </p:sp>
      <p:sp>
        <p:nvSpPr>
          <p:cNvPr id="104458" name="Rectangle 10"/>
          <p:cNvSpPr>
            <a:spLocks noChangeArrowheads="1"/>
          </p:cNvSpPr>
          <p:nvPr/>
        </p:nvSpPr>
        <p:spPr bwMode="auto">
          <a:xfrm>
            <a:off x="647700" y="2686050"/>
            <a:ext cx="8064500" cy="2136775"/>
          </a:xfrm>
          <a:prstGeom prst="rect">
            <a:avLst/>
          </a:prstGeom>
          <a:noFill/>
          <a:ln w="9525">
            <a:noFill/>
            <a:miter lim="800000"/>
            <a:headEnd/>
            <a:tailEnd/>
          </a:ln>
        </p:spPr>
        <p:txBody>
          <a:bodyPr anchor="ctr">
            <a:spAutoFit/>
          </a:bodyPr>
          <a:lstStyle/>
          <a:p>
            <a:pPr marL="457200" indent="-457200" algn="just">
              <a:buFontTx/>
              <a:buAutoNum type="arabicPeriod"/>
            </a:pPr>
            <a:r>
              <a:rPr kumimoji="1" lang="en-US" b="1">
                <a:latin typeface="Arial" charset="0"/>
              </a:rPr>
              <a:t>Trạng ngữ là thành phần </a:t>
            </a:r>
            <a:r>
              <a:rPr kumimoji="1" lang="en-US" b="1">
                <a:solidFill>
                  <a:srgbClr val="0000FF"/>
                </a:solidFill>
                <a:latin typeface="Arial" charset="0"/>
              </a:rPr>
              <a:t>phụ</a:t>
            </a:r>
            <a:r>
              <a:rPr kumimoji="1" lang="en-US" b="1">
                <a:latin typeface="Arial" charset="0"/>
              </a:rPr>
              <a:t> của câu xác định </a:t>
            </a:r>
            <a:r>
              <a:rPr kumimoji="1" lang="en-US" b="1">
                <a:solidFill>
                  <a:srgbClr val="0000FF"/>
                </a:solidFill>
                <a:latin typeface="Arial" charset="0"/>
              </a:rPr>
              <a:t>thời gian</a:t>
            </a:r>
            <a:r>
              <a:rPr kumimoji="1" lang="en-US" b="1">
                <a:latin typeface="Arial" charset="0"/>
              </a:rPr>
              <a:t>, </a:t>
            </a:r>
            <a:r>
              <a:rPr kumimoji="1" lang="en-US" b="1">
                <a:solidFill>
                  <a:srgbClr val="0000FF"/>
                </a:solidFill>
                <a:latin typeface="Arial" charset="0"/>
              </a:rPr>
              <a:t>nơi chốn</a:t>
            </a:r>
            <a:r>
              <a:rPr kumimoji="1" lang="en-US" b="1">
                <a:latin typeface="Arial" charset="0"/>
              </a:rPr>
              <a:t>, </a:t>
            </a:r>
            <a:r>
              <a:rPr kumimoji="1" lang="en-US" b="1">
                <a:solidFill>
                  <a:srgbClr val="0000FF"/>
                </a:solidFill>
                <a:latin typeface="Arial" charset="0"/>
              </a:rPr>
              <a:t>nguyên nhân</a:t>
            </a:r>
            <a:r>
              <a:rPr kumimoji="1" lang="en-US" b="1">
                <a:latin typeface="Arial" charset="0"/>
              </a:rPr>
              <a:t>, </a:t>
            </a:r>
            <a:r>
              <a:rPr kumimoji="1" lang="en-US" b="1">
                <a:solidFill>
                  <a:srgbClr val="0000FF"/>
                </a:solidFill>
                <a:latin typeface="Arial" charset="0"/>
              </a:rPr>
              <a:t>mục đích</a:t>
            </a:r>
            <a:r>
              <a:rPr kumimoji="1" lang="en-US" b="1">
                <a:latin typeface="Arial" charset="0"/>
              </a:rPr>
              <a:t>,… của sự việc nêu ở trong câu</a:t>
            </a:r>
          </a:p>
          <a:p>
            <a:pPr marL="457200" indent="-457200" algn="just">
              <a:buFontTx/>
              <a:buAutoNum type="arabicPeriod"/>
            </a:pPr>
            <a:r>
              <a:rPr kumimoji="1" lang="en-US" b="1">
                <a:latin typeface="Arial" charset="0"/>
              </a:rPr>
              <a:t>Trạng ngữ trả lời cho các câu hỏi: </a:t>
            </a:r>
            <a:r>
              <a:rPr kumimoji="1" lang="en-US" b="1">
                <a:solidFill>
                  <a:srgbClr val="FF0000"/>
                </a:solidFill>
                <a:latin typeface="Arial" charset="0"/>
              </a:rPr>
              <a:t>Khi nào?Ở đâu? Vì sao? Để làm gì?</a:t>
            </a:r>
            <a:r>
              <a:rPr kumimoji="1" lang="en-US" sz="3000" b="1">
                <a:solidFill>
                  <a:srgbClr val="FF0000"/>
                </a:solidFill>
                <a:latin typeface="Arial" charset="0"/>
              </a:rPr>
              <a:t> </a:t>
            </a:r>
          </a:p>
        </p:txBody>
      </p:sp>
      <p:grpSp>
        <p:nvGrpSpPr>
          <p:cNvPr id="2" name="Group 23"/>
          <p:cNvGrpSpPr>
            <a:grpSpLocks/>
          </p:cNvGrpSpPr>
          <p:nvPr/>
        </p:nvGrpSpPr>
        <p:grpSpPr bwMode="auto">
          <a:xfrm>
            <a:off x="2808288" y="1412875"/>
            <a:ext cx="3384550" cy="792163"/>
            <a:chOff x="1769" y="799"/>
            <a:chExt cx="2132" cy="635"/>
          </a:xfrm>
        </p:grpSpPr>
        <p:sp>
          <p:nvSpPr>
            <p:cNvPr id="7" name="Cloud 6"/>
            <p:cNvSpPr/>
            <p:nvPr/>
          </p:nvSpPr>
          <p:spPr bwMode="auto">
            <a:xfrm>
              <a:off x="1815" y="739"/>
              <a:ext cx="2047" cy="713"/>
            </a:xfrm>
            <a:prstGeom prst="cloud">
              <a:avLst/>
            </a:prstGeom>
            <a:blipFill>
              <a:blip r:embed="rId3"/>
              <a:tile tx="0" ty="0" sx="100000" sy="100000" flip="none" algn="tl"/>
            </a:blipFill>
            <a:ln w="9525" cap="flat" cmpd="sng" algn="ctr">
              <a:solidFill>
                <a:schemeClr val="tx1"/>
              </a:solidFill>
              <a:prstDash val="solid"/>
              <a:round/>
              <a:headEnd type="none" w="med" len="med"/>
              <a:tailEnd type="none" w="med" len="med"/>
            </a:ln>
            <a:effectLst/>
            <a:scene3d>
              <a:camera prst="perspectiveRelaxedModerately"/>
              <a:lightRig rig="threePt" dir="t"/>
            </a:scene3d>
            <a:sp3d>
              <a:bevelT w="114300" prst="artDeco"/>
            </a:sp3d>
          </p:spPr>
          <p:txBody>
            <a:bodyPr>
              <a:scene3d>
                <a:camera prst="orthographicFront"/>
                <a:lightRig rig="threePt" dir="t"/>
              </a:scene3d>
              <a:sp3d extrusionH="57150">
                <a:bevelT w="38100" h="38100" prst="angle"/>
              </a:sp3d>
            </a:bodyPr>
            <a:lstStyle/>
            <a:p>
              <a:pPr>
                <a:defRPr/>
              </a:pPr>
              <a:endParaRPr lang="en-US" sz="1800" dirty="0">
                <a:solidFill>
                  <a:schemeClr val="tx1"/>
                </a:solidFill>
                <a:latin typeface="Arial"/>
                <a:cs typeface="+mn-cs"/>
              </a:endParaRPr>
            </a:p>
          </p:txBody>
        </p:sp>
        <p:sp>
          <p:nvSpPr>
            <p:cNvPr id="10249" name="WordArt 20" descr="3838c1083c7bfe9f4433f97344206ab3-0000"/>
            <p:cNvSpPr>
              <a:spLocks noChangeArrowheads="1" noChangeShapeType="1" noTextEdit="1"/>
            </p:cNvSpPr>
            <p:nvPr/>
          </p:nvSpPr>
          <p:spPr bwMode="auto">
            <a:xfrm>
              <a:off x="2018" y="913"/>
              <a:ext cx="1610" cy="317"/>
            </a:xfrm>
            <a:prstGeom prst="rect">
              <a:avLst/>
            </a:prstGeom>
          </p:spPr>
          <p:txBody>
            <a:bodyPr wrap="none" fromWordArt="1">
              <a:prstTxWarp prst="textPlain">
                <a:avLst>
                  <a:gd name="adj" fmla="val 50000"/>
                </a:avLst>
              </a:prstTxWarp>
            </a:bodyPr>
            <a:lstStyle/>
            <a:p>
              <a:pPr algn="ctr"/>
              <a:r>
                <a:rPr lang="en-US" sz="3600" b="1" kern="10">
                  <a:ln w="12700">
                    <a:solidFill>
                      <a:srgbClr val="0000FF"/>
                    </a:solidFill>
                    <a:round/>
                    <a:headEnd/>
                    <a:tailEnd/>
                  </a:ln>
                  <a:blipFill dpi="0" rotWithShape="1">
                    <a:blip r:embed="rId4"/>
                    <a:srcRect/>
                    <a:stretch>
                      <a:fillRect/>
                    </a:stretch>
                  </a:blipFill>
                  <a:effectLst>
                    <a:outerShdw dist="35921" dir="2700000" algn="ctr" rotWithShape="0">
                      <a:srgbClr val="808080">
                        <a:alpha val="79999"/>
                      </a:srgbClr>
                    </a:outerShdw>
                  </a:effectLst>
                  <a:latin typeface="Arial"/>
                  <a:cs typeface="Arial"/>
                </a:rPr>
                <a:t>GHI NHỚ</a:t>
              </a:r>
            </a:p>
          </p:txBody>
        </p:sp>
      </p:grpSp>
      <p:sp>
        <p:nvSpPr>
          <p:cNvPr id="104469" name="Rectangle 21"/>
          <p:cNvSpPr>
            <a:spLocks noChangeArrowheads="1"/>
          </p:cNvSpPr>
          <p:nvPr/>
        </p:nvSpPr>
        <p:spPr bwMode="auto">
          <a:xfrm>
            <a:off x="611188" y="2528888"/>
            <a:ext cx="8027987" cy="2519362"/>
          </a:xfrm>
          <a:prstGeom prst="rect">
            <a:avLst/>
          </a:prstGeom>
          <a:noFill/>
          <a:ln w="19050">
            <a:solidFill>
              <a:srgbClr val="FF0066"/>
            </a:solidFill>
            <a:miter lim="800000"/>
            <a:headEnd/>
            <a:tailEnd/>
          </a:ln>
        </p:spPr>
        <p:txBody>
          <a:bodyPr wrap="none" anchor="ctr"/>
          <a:lstStyle/>
          <a:p>
            <a:pPr algn="ctr"/>
            <a:endParaRPr lang="en-US">
              <a:latin typeface="Arial" charset="0"/>
            </a:endParaRPr>
          </a:p>
          <a:p>
            <a:pPr algn="ctr"/>
            <a:endParaRPr lang="en-US">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after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box(out)">
                                      <p:cBhvr>
                                        <p:cTn id="7" dur="500"/>
                                        <p:tgtEl>
                                          <p:spTgt spid="2"/>
                                        </p:tgtEl>
                                      </p:cBhvr>
                                    </p:animEffect>
                                  </p:childTnLst>
                                </p:cTn>
                              </p:par>
                            </p:childTnLst>
                          </p:cTn>
                        </p:par>
                        <p:par>
                          <p:cTn id="8" fill="hold" nodeType="afterGroup">
                            <p:stCondLst>
                              <p:cond delay="500"/>
                            </p:stCondLst>
                            <p:childTnLst>
                              <p:par>
                                <p:cTn id="9" presetID="4" presetClass="entr" presetSubtype="32" fill="hold" grpId="0" nodeType="afterEffect">
                                  <p:stCondLst>
                                    <p:cond delay="0"/>
                                  </p:stCondLst>
                                  <p:childTnLst>
                                    <p:set>
                                      <p:cBhvr>
                                        <p:cTn id="10" dur="1" fill="hold">
                                          <p:stCondLst>
                                            <p:cond delay="0"/>
                                          </p:stCondLst>
                                        </p:cTn>
                                        <p:tgtEl>
                                          <p:spTgt spid="104458"/>
                                        </p:tgtEl>
                                        <p:attrNameLst>
                                          <p:attrName>style.visibility</p:attrName>
                                        </p:attrNameLst>
                                      </p:cBhvr>
                                      <p:to>
                                        <p:strVal val="visible"/>
                                      </p:to>
                                    </p:set>
                                    <p:animEffect transition="in" filter="box(out)">
                                      <p:cBhvr>
                                        <p:cTn id="11" dur="500"/>
                                        <p:tgtEl>
                                          <p:spTgt spid="104458"/>
                                        </p:tgtEl>
                                      </p:cBhvr>
                                    </p:animEffect>
                                  </p:childTnLst>
                                </p:cTn>
                              </p:par>
                            </p:childTnLst>
                          </p:cTn>
                        </p:par>
                        <p:par>
                          <p:cTn id="12" fill="hold" nodeType="afterGroup">
                            <p:stCondLst>
                              <p:cond delay="1000"/>
                            </p:stCondLst>
                            <p:childTnLst>
                              <p:par>
                                <p:cTn id="13" presetID="20" presetClass="entr" presetSubtype="0" fill="hold" grpId="0" nodeType="afterEffect">
                                  <p:stCondLst>
                                    <p:cond delay="0"/>
                                  </p:stCondLst>
                                  <p:childTnLst>
                                    <p:set>
                                      <p:cBhvr>
                                        <p:cTn id="14" dur="1" fill="hold">
                                          <p:stCondLst>
                                            <p:cond delay="0"/>
                                          </p:stCondLst>
                                        </p:cTn>
                                        <p:tgtEl>
                                          <p:spTgt spid="104469"/>
                                        </p:tgtEl>
                                        <p:attrNameLst>
                                          <p:attrName>style.visibility</p:attrName>
                                        </p:attrNameLst>
                                      </p:cBhvr>
                                      <p:to>
                                        <p:strVal val="visible"/>
                                      </p:to>
                                    </p:set>
                                    <p:animEffect transition="in" filter="wedge">
                                      <p:cBhvr>
                                        <p:cTn id="15" dur="500"/>
                                        <p:tgtEl>
                                          <p:spTgt spid="1044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8" grpId="0"/>
      <p:bldP spid="10446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rgb-on-white-01"/>
          <p:cNvPicPr>
            <a:picLocks noChangeAspect="1" noChangeArrowheads="1"/>
          </p:cNvPicPr>
          <p:nvPr/>
        </p:nvPicPr>
        <p:blipFill>
          <a:blip r:embed="rId3"/>
          <a:srcRect/>
          <a:stretch>
            <a:fillRect/>
          </a:stretch>
        </p:blipFill>
        <p:spPr bwMode="auto">
          <a:xfrm>
            <a:off x="215900" y="333375"/>
            <a:ext cx="8604250" cy="6264275"/>
          </a:xfrm>
          <a:prstGeom prst="rect">
            <a:avLst/>
          </a:prstGeom>
          <a:noFill/>
          <a:ln w="9525">
            <a:noFill/>
            <a:miter lim="800000"/>
            <a:headEnd/>
            <a:tailEnd/>
          </a:ln>
        </p:spPr>
      </p:pic>
      <p:pic>
        <p:nvPicPr>
          <p:cNvPr id="11267" name="Picture 5" descr="j0395714"/>
          <p:cNvPicPr>
            <a:picLocks noChangeAspect="1" noChangeArrowheads="1" noCrop="1"/>
          </p:cNvPicPr>
          <p:nvPr/>
        </p:nvPicPr>
        <p:blipFill>
          <a:blip r:embed="rId4"/>
          <a:srcRect/>
          <a:stretch>
            <a:fillRect/>
          </a:stretch>
        </p:blipFill>
        <p:spPr bwMode="auto">
          <a:xfrm>
            <a:off x="3203575" y="1449388"/>
            <a:ext cx="2149475" cy="1620837"/>
          </a:xfrm>
          <a:prstGeom prst="rect">
            <a:avLst/>
          </a:prstGeom>
          <a:noFill/>
          <a:ln w="9525">
            <a:noFill/>
            <a:miter lim="800000"/>
            <a:headEnd/>
            <a:tailEnd/>
          </a:ln>
        </p:spPr>
      </p:pic>
      <p:pic>
        <p:nvPicPr>
          <p:cNvPr id="11268" name="Picture 6" descr="Book-04-june"/>
          <p:cNvPicPr>
            <a:picLocks noChangeAspect="1" noChangeArrowheads="1" noCrop="1"/>
          </p:cNvPicPr>
          <p:nvPr/>
        </p:nvPicPr>
        <p:blipFill>
          <a:blip r:embed="rId5"/>
          <a:srcRect/>
          <a:stretch>
            <a:fillRect/>
          </a:stretch>
        </p:blipFill>
        <p:spPr bwMode="auto">
          <a:xfrm rot="-311821">
            <a:off x="3054350" y="2894013"/>
            <a:ext cx="3036888" cy="1443037"/>
          </a:xfrm>
          <a:prstGeom prst="rect">
            <a:avLst/>
          </a:prstGeom>
          <a:noFill/>
          <a:ln w="9525">
            <a:noFill/>
            <a:miter lim="800000"/>
            <a:headEnd/>
            <a:tailEnd/>
          </a:ln>
        </p:spPr>
      </p:pic>
      <p:sp>
        <p:nvSpPr>
          <p:cNvPr id="105479" name="Text Box 7"/>
          <p:cNvSpPr txBox="1">
            <a:spLocks noChangeArrowheads="1"/>
          </p:cNvSpPr>
          <p:nvPr/>
        </p:nvSpPr>
        <p:spPr bwMode="auto">
          <a:xfrm>
            <a:off x="3378200" y="3287713"/>
            <a:ext cx="1271588" cy="519112"/>
          </a:xfrm>
          <a:prstGeom prst="rect">
            <a:avLst/>
          </a:prstGeom>
          <a:noFill/>
          <a:ln w="9525">
            <a:noFill/>
            <a:miter lim="800000"/>
            <a:headEnd/>
            <a:tailEnd/>
          </a:ln>
        </p:spPr>
        <p:txBody>
          <a:bodyPr>
            <a:spAutoFit/>
          </a:bodyPr>
          <a:lstStyle/>
          <a:p>
            <a:pPr>
              <a:spcBef>
                <a:spcPct val="50000"/>
              </a:spcBef>
            </a:pPr>
            <a:r>
              <a:rPr lang="en-US" sz="2800" b="1">
                <a:solidFill>
                  <a:schemeClr val="tx1"/>
                </a:solidFill>
                <a:latin typeface="Arial" charset="0"/>
              </a:rPr>
              <a:t>Luyện </a:t>
            </a:r>
          </a:p>
        </p:txBody>
      </p:sp>
      <p:sp>
        <p:nvSpPr>
          <p:cNvPr id="105480" name="Text Box 8"/>
          <p:cNvSpPr txBox="1">
            <a:spLocks noChangeArrowheads="1"/>
          </p:cNvSpPr>
          <p:nvPr/>
        </p:nvSpPr>
        <p:spPr bwMode="auto">
          <a:xfrm rot="-120612">
            <a:off x="4729163" y="3276600"/>
            <a:ext cx="1073150" cy="519113"/>
          </a:xfrm>
          <a:prstGeom prst="rect">
            <a:avLst/>
          </a:prstGeom>
          <a:noFill/>
          <a:ln w="9525">
            <a:noFill/>
            <a:miter lim="800000"/>
            <a:headEnd/>
            <a:tailEnd/>
          </a:ln>
        </p:spPr>
        <p:txBody>
          <a:bodyPr>
            <a:spAutoFit/>
          </a:bodyPr>
          <a:lstStyle/>
          <a:p>
            <a:pPr>
              <a:spcBef>
                <a:spcPct val="50000"/>
              </a:spcBef>
            </a:pPr>
            <a:r>
              <a:rPr lang="en-US" sz="2800" b="1">
                <a:solidFill>
                  <a:schemeClr val="tx1"/>
                </a:solidFill>
                <a:latin typeface="Arial" charset="0"/>
              </a:rPr>
              <a:t>tập</a:t>
            </a:r>
          </a:p>
        </p:txBody>
      </p:sp>
      <p:sp>
        <p:nvSpPr>
          <p:cNvPr id="11271" name="Text Box 12"/>
          <p:cNvSpPr txBox="1">
            <a:spLocks noChangeArrowheads="1"/>
          </p:cNvSpPr>
          <p:nvPr/>
        </p:nvSpPr>
        <p:spPr bwMode="auto">
          <a:xfrm>
            <a:off x="358775" y="620713"/>
            <a:ext cx="2520950" cy="457200"/>
          </a:xfrm>
          <a:prstGeom prst="rect">
            <a:avLst/>
          </a:prstGeom>
          <a:noFill/>
          <a:ln w="9525">
            <a:noFill/>
            <a:miter lim="800000"/>
            <a:headEnd/>
            <a:tailEnd/>
          </a:ln>
        </p:spPr>
        <p:txBody>
          <a:bodyPr>
            <a:spAutoFit/>
          </a:bodyPr>
          <a:lstStyle/>
          <a:p>
            <a:pPr>
              <a:spcBef>
                <a:spcPct val="50000"/>
              </a:spcBef>
            </a:pPr>
            <a:r>
              <a:rPr lang="en-US" sz="2400" u="sng">
                <a:latin typeface="Arial" charset="0"/>
              </a:rPr>
              <a:t>Luyện từ và câu: </a:t>
            </a:r>
          </a:p>
        </p:txBody>
      </p:sp>
      <p:sp>
        <p:nvSpPr>
          <p:cNvPr id="11272" name="Text Box 14"/>
          <p:cNvSpPr txBox="1">
            <a:spLocks noChangeArrowheads="1"/>
          </p:cNvSpPr>
          <p:nvPr/>
        </p:nvSpPr>
        <p:spPr bwMode="auto">
          <a:xfrm>
            <a:off x="2770188" y="636588"/>
            <a:ext cx="5365750" cy="519112"/>
          </a:xfrm>
          <a:prstGeom prst="rect">
            <a:avLst/>
          </a:prstGeom>
          <a:noFill/>
          <a:ln w="9525">
            <a:noFill/>
            <a:miter lim="800000"/>
            <a:headEnd/>
            <a:tailEnd/>
          </a:ln>
        </p:spPr>
        <p:txBody>
          <a:bodyPr>
            <a:spAutoFit/>
          </a:bodyPr>
          <a:lstStyle/>
          <a:p>
            <a:pPr>
              <a:spcBef>
                <a:spcPct val="50000"/>
              </a:spcBef>
            </a:pPr>
            <a:r>
              <a:rPr lang="en-US" sz="2800" b="1">
                <a:solidFill>
                  <a:srgbClr val="FF0066"/>
                </a:solidFill>
                <a:latin typeface="Arial" charset="0"/>
              </a:rPr>
              <a:t>Thêm trạng ngữ cho câu</a:t>
            </a:r>
          </a:p>
        </p:txBody>
      </p:sp>
      <p:sp>
        <p:nvSpPr>
          <p:cNvPr id="105488" name="Text Box 16"/>
          <p:cNvSpPr txBox="1">
            <a:spLocks noChangeArrowheads="1"/>
          </p:cNvSpPr>
          <p:nvPr/>
        </p:nvSpPr>
        <p:spPr bwMode="auto">
          <a:xfrm rot="-194919">
            <a:off x="5140325" y="3716338"/>
            <a:ext cx="790575" cy="304800"/>
          </a:xfrm>
          <a:prstGeom prst="rect">
            <a:avLst/>
          </a:prstGeom>
          <a:noFill/>
          <a:ln w="9525">
            <a:noFill/>
            <a:miter lim="800000"/>
            <a:headEnd/>
            <a:tailEnd/>
          </a:ln>
        </p:spPr>
        <p:txBody>
          <a:bodyPr>
            <a:spAutoFit/>
          </a:bodyPr>
          <a:lstStyle/>
          <a:p>
            <a:pPr>
              <a:spcBef>
                <a:spcPct val="50000"/>
              </a:spcBef>
            </a:pPr>
            <a:r>
              <a:rPr lang="en-US" sz="1400">
                <a:solidFill>
                  <a:schemeClr val="tx1"/>
                </a:solidFill>
                <a:latin typeface="Arial" charset="0"/>
              </a:rPr>
              <a:t>126</a:t>
            </a:r>
          </a:p>
        </p:txBody>
      </p:sp>
    </p:spTree>
  </p:cSld>
  <p:clrMapOvr>
    <a:masterClrMapping/>
  </p:clrMapOvr>
  <p:transition>
    <p:sndAc>
      <p:stSnd>
        <p:snd r:embed="rId2" name="Tieng chim.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mph" presetSubtype="0" repeatCount="indefinite" fill="hold" grpId="0" nodeType="withEffect">
                                  <p:stCondLst>
                                    <p:cond delay="0"/>
                                  </p:stCondLst>
                                  <p:childTnLst>
                                    <p:anim calcmode="discrete" valueType="str">
                                      <p:cBhvr>
                                        <p:cTn id="6" dur="1000" fill="hold"/>
                                        <p:tgtEl>
                                          <p:spTgt spid="105479"/>
                                        </p:tgtEl>
                                        <p:attrNameLst>
                                          <p:attrName>style.visibility</p:attrName>
                                        </p:attrNameLst>
                                      </p:cBhvr>
                                      <p:tavLst>
                                        <p:tav tm="0">
                                          <p:val>
                                            <p:strVal val="hidden"/>
                                          </p:val>
                                        </p:tav>
                                        <p:tav tm="50000">
                                          <p:val>
                                            <p:strVal val="visible"/>
                                          </p:val>
                                        </p:tav>
                                      </p:tavLst>
                                    </p:anim>
                                  </p:childTnLst>
                                </p:cTn>
                              </p:par>
                              <p:par>
                                <p:cTn id="7" presetID="35" presetClass="emph" presetSubtype="0" repeatCount="indefinite" fill="hold" grpId="0" nodeType="withEffect">
                                  <p:stCondLst>
                                    <p:cond delay="0"/>
                                  </p:stCondLst>
                                  <p:childTnLst>
                                    <p:anim calcmode="discrete" valueType="str">
                                      <p:cBhvr>
                                        <p:cTn id="8" dur="1000" fill="hold"/>
                                        <p:tgtEl>
                                          <p:spTgt spid="105480"/>
                                        </p:tgtEl>
                                        <p:attrNameLst>
                                          <p:attrName>style.visibility</p:attrName>
                                        </p:attrNameLst>
                                      </p:cBhvr>
                                      <p:tavLst>
                                        <p:tav tm="0">
                                          <p:val>
                                            <p:strVal val="hidden"/>
                                          </p:val>
                                        </p:tav>
                                        <p:tav tm="50000">
                                          <p:val>
                                            <p:strVal val="visible"/>
                                          </p:val>
                                        </p:tav>
                                      </p:tavLst>
                                    </p:anim>
                                  </p:childTnLst>
                                </p:cTn>
                              </p:par>
                              <p:par>
                                <p:cTn id="9" presetID="35" presetClass="emph" presetSubtype="0" repeatCount="indefinite" fill="hold" grpId="0" nodeType="withEffect">
                                  <p:stCondLst>
                                    <p:cond delay="0"/>
                                  </p:stCondLst>
                                  <p:childTnLst>
                                    <p:anim calcmode="discrete" valueType="str">
                                      <p:cBhvr>
                                        <p:cTn id="10" dur="1000" fill="hold"/>
                                        <p:tgtEl>
                                          <p:spTgt spid="105488"/>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9" grpId="0"/>
      <p:bldP spid="105480" grpId="0"/>
      <p:bldP spid="105488" grpId="0"/>
    </p:bldLst>
  </p:timing>
</p:sld>
</file>

<file path=ppt/tags/tag1.xml><?xml version="1.0" encoding="utf-8"?>
<p:tagLst xmlns:a="http://schemas.openxmlformats.org/drawingml/2006/main" xmlns:r="http://schemas.openxmlformats.org/officeDocument/2006/relationships" xmlns:p="http://schemas.openxmlformats.org/presentationml/2006/main">
  <p:tag name="DEFINEDINNAVIGATOR" val="False"/>
  <p:tag name="BRANCHTO" val="0"/>
</p:tagLst>
</file>

<file path=ppt/theme/theme1.xml><?xml version="1.0" encoding="utf-8"?>
<a:theme xmlns:a="http://schemas.openxmlformats.org/drawingml/2006/main" name="Selling a Product or Service">
  <a:themeElements>
    <a:clrScheme name="Selling a Product or Servic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fontScheme name="Selling a Product or Servic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600" b="0" i="0" u="none" strike="noStrike" cap="none" normalizeH="0" baseline="0" smtClean="0">
            <a:ln>
              <a:noFill/>
            </a:ln>
            <a:solidFill>
              <a:schemeClr val="bg1"/>
            </a:solidFill>
            <a:effectLst/>
            <a:latin typeface="Times New Roman" pitchFamily="18" charset="0"/>
            <a:cs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600" b="0" i="0" u="none" strike="noStrike" cap="none" normalizeH="0" baseline="0" smtClean="0">
            <a:ln>
              <a:noFill/>
            </a:ln>
            <a:solidFill>
              <a:schemeClr val="bg1"/>
            </a:solidFill>
            <a:effectLst/>
            <a:latin typeface="Times New Roman" pitchFamily="18" charset="0"/>
            <a:cs typeface="Tahoma" pitchFamily="34" charset="0"/>
          </a:defRPr>
        </a:defPPr>
      </a:lstStyle>
    </a:lnDef>
  </a:objectDefaults>
  <a:extraClrSchemeLst>
    <a:extraClrScheme>
      <a:clrScheme name="Selling a Product or Servic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Selling a Product or Servic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Selling a Product or Servic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Selling a Product or Servic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Selling a Product or Service</Template>
  <TotalTime>4241</TotalTime>
  <Words>1185</Words>
  <Application>Microsoft PowerPoint 7.0</Application>
  <PresentationFormat>On-screen Show (4:3)</PresentationFormat>
  <Paragraphs>135</Paragraphs>
  <Slides>21</Slides>
  <Notes>0</Notes>
  <HiddenSlides>6</HiddenSlides>
  <MMClips>2</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Times New Roman</vt:lpstr>
      <vt:lpstr>Tahoma</vt:lpstr>
      <vt:lpstr>Arial</vt:lpstr>
      <vt:lpstr>Wingdings</vt:lpstr>
      <vt:lpstr>Selling a Product or Service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Trường Tiểu học Hòa Trị 2</dc:title>
  <dc:subject>Bài giảng: Thêm trạng ngữ cho câu</dc:subject>
  <dc:creator>Phạm Khoa</dc:creator>
  <cp:lastModifiedBy>CSTeam</cp:lastModifiedBy>
  <cp:revision>726</cp:revision>
  <cp:lastPrinted>1601-01-01T00:00:00Z</cp:lastPrinted>
  <dcterms:created xsi:type="dcterms:W3CDTF">1601-01-01T00:00:00Z</dcterms:created>
  <dcterms:modified xsi:type="dcterms:W3CDTF">2016-06-30T02:02:12Z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y fmtid="{D5CDD505-2E9C-101B-9397-08002B2CF9AE}" pid="3" name="LCID">
    <vt:i4>1033</vt:i4>
  </property>
</Properties>
</file>