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0" r:id="rId2"/>
    <p:sldId id="256" r:id="rId3"/>
    <p:sldId id="257" r:id="rId4"/>
    <p:sldId id="258" r:id="rId5"/>
    <p:sldId id="259" r:id="rId6"/>
    <p:sldId id="260" r:id="rId7"/>
    <p:sldId id="261" r:id="rId8"/>
    <p:sldId id="401" r:id="rId9"/>
  </p:sldIdLst>
  <p:sldSz cx="9144000" cy="5143500" type="screen16x9"/>
  <p:notesSz cx="9144000" cy="6858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0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AF8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720" y="52"/>
      </p:cViewPr>
      <p:guideLst>
        <p:guide orient="horz" pos="1603"/>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9525" y="-2382"/>
            <a:ext cx="9153525" cy="5146517"/>
          </a:xfrm>
          <a:prstGeom prst="rect">
            <a:avLst/>
          </a:prstGeom>
          <a:noFill/>
          <a:ln w="9525">
            <a:noFill/>
          </a:ln>
        </p:spPr>
      </p:pic>
      <p:sp>
        <p:nvSpPr>
          <p:cNvPr id="2051" name="Rectangle 3"/>
          <p:cNvSpPr>
            <a:spLocks noGrp="1" noChangeArrowheads="1"/>
          </p:cNvSpPr>
          <p:nvPr>
            <p:ph type="ctrTitle"/>
          </p:nvPr>
        </p:nvSpPr>
        <p:spPr>
          <a:xfrm>
            <a:off x="1547813" y="844258"/>
            <a:ext cx="6908800" cy="812106"/>
          </a:xfrm>
        </p:spPr>
        <p:txBody>
          <a:bodyPr/>
          <a:lstStyle>
            <a:lvl1pPr algn="r">
              <a:defRPr/>
            </a:lvl1pPr>
          </a:lstStyle>
          <a:p>
            <a:pPr lvl="0"/>
            <a:r>
              <a:rPr lang="en-US" altLang="zh-CN" noProof="0" smtClean="0"/>
              <a:t>Click to edit Master title style</a:t>
            </a:r>
          </a:p>
        </p:txBody>
      </p:sp>
      <p:sp>
        <p:nvSpPr>
          <p:cNvPr id="2052" name="Rectangle 4"/>
          <p:cNvSpPr>
            <a:spLocks noGrp="1" noChangeArrowheads="1"/>
          </p:cNvSpPr>
          <p:nvPr>
            <p:ph type="subTitle" idx="1"/>
          </p:nvPr>
        </p:nvSpPr>
        <p:spPr>
          <a:xfrm>
            <a:off x="1547813" y="1763534"/>
            <a:ext cx="6913562" cy="1314612"/>
          </a:xfrm>
        </p:spPr>
        <p:txBody>
          <a:bodyPr/>
          <a:lstStyle>
            <a:lvl1pPr marL="0" indent="0" algn="r">
              <a:buFontTx/>
              <a:buNone/>
              <a:defRPr>
                <a:solidFill>
                  <a:schemeClr val="bg1"/>
                </a:solidFill>
              </a:defRPr>
            </a:lvl1pPr>
          </a:lstStyle>
          <a:p>
            <a:pPr lvl="0"/>
            <a:r>
              <a:rPr lang="en-US" altLang="zh-CN" noProof="0" smtClean="0"/>
              <a:t>Click to edit Master subtitle style</a:t>
            </a:r>
          </a:p>
        </p:txBody>
      </p:sp>
      <p:sp>
        <p:nvSpPr>
          <p:cNvPr id="9" name="Rectangle 5"/>
          <p:cNvSpPr>
            <a:spLocks noGrp="1" noChangeArrowheads="1"/>
          </p:cNvSpPr>
          <p:nvPr>
            <p:ph type="dt" sz="half" idx="2"/>
          </p:nvPr>
        </p:nvSpPr>
        <p:spPr bwMode="auto">
          <a:xfrm>
            <a:off x="457200" y="4684497"/>
            <a:ext cx="2133600" cy="35723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a:defRPr/>
            </a:pPr>
            <a:fld id="{AA22B780-C46C-4DA0-AB81-2FCD74FAE50D}" type="datetimeFigureOut">
              <a:rPr lang="en-US"/>
              <a:t>4/18/2021</a:t>
            </a:fld>
            <a:endParaRPr lang="en-US"/>
          </a:p>
        </p:txBody>
      </p:sp>
      <p:sp>
        <p:nvSpPr>
          <p:cNvPr id="10" name="Rectangle 6"/>
          <p:cNvSpPr>
            <a:spLocks noGrp="1" noChangeArrowheads="1"/>
          </p:cNvSpPr>
          <p:nvPr>
            <p:ph type="ftr" sz="quarter" idx="3"/>
          </p:nvPr>
        </p:nvSpPr>
        <p:spPr bwMode="auto">
          <a:xfrm>
            <a:off x="3124200" y="4684497"/>
            <a:ext cx="2895600" cy="35723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a:defRPr/>
            </a:pPr>
            <a:endParaRPr lang="en-US"/>
          </a:p>
        </p:txBody>
      </p:sp>
      <p:sp>
        <p:nvSpPr>
          <p:cNvPr id="11" name="Rectangle 7"/>
          <p:cNvSpPr>
            <a:spLocks noGrp="1" noChangeArrowheads="1"/>
          </p:cNvSpPr>
          <p:nvPr>
            <p:ph type="sldNum" sz="quarter" idx="4"/>
          </p:nvPr>
        </p:nvSpPr>
        <p:spPr bwMode="auto">
          <a:xfrm>
            <a:off x="6553200" y="4684497"/>
            <a:ext cx="2133600" cy="35723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127E7D9-B738-432B-AEA1-3A5057362C8A}" type="slidenum">
              <a:rPr lang="en-US" altLang="en-US"/>
              <a:t>‹#›</a:t>
            </a:fld>
            <a:endParaRPr lang="en-US"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6819402-9753-47CE-B773-9053B29E4AE7}" type="datetimeFigureOut">
              <a:rPr lang="en-US"/>
              <a:t>4/18/2021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23B456E-3BAE-438D-948B-B0AABAB4D2FD}" type="slidenum">
              <a:rPr lang="en-US" altLang="en-US"/>
              <a:t>‹#›</a:t>
            </a:fld>
            <a:endParaRPr lang="en-US"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2893"/>
            <a:ext cx="2057400" cy="44534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2893"/>
            <a:ext cx="6019800" cy="4453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C56F407-AF90-4E69-A136-C5AD94FAB4F5}" type="datetimeFigureOut">
              <a:rPr lang="en-US"/>
              <a:t>4/18/2021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8432443-3758-4E65-9576-2090B82602A1}" type="slidenum">
              <a:rPr lang="en-US" altLang="en-US"/>
              <a:t>‹#›</a:t>
            </a:fld>
            <a:endParaRPr lang="en-US"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47C9DD0A-1B1C-4740-9834-395DF10C66FD}" type="datetimeFigureOut">
              <a:rPr lang="en-US"/>
              <a:t>4/18/2021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652979E5-1124-4875-9B64-8C228A410E01}" type="slidenum">
              <a:rPr lang="en-US" altLang="en-US"/>
              <a:t>‹#›</a:t>
            </a:fld>
            <a:endParaRPr lang="en-US"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462"/>
            <a:ext cx="7886700" cy="213981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522"/>
            <a:ext cx="7886700" cy="1125279"/>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835" indent="0">
              <a:buNone/>
              <a:defRPr sz="12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8F92050-015E-4557-812A-2EAA67C1CCDA}" type="datetimeFigureOut">
              <a:rPr lang="en-US"/>
              <a:t>4/18/2021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BAEF3F2-86AA-46FD-9D9F-84407EFFEC17}" type="slidenum">
              <a:rPr lang="en-US" altLang="en-US"/>
              <a:t>‹#›</a:t>
            </a:fld>
            <a:endParaRPr lang="en-US"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881171"/>
            <a:ext cx="4038600" cy="371520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81171"/>
            <a:ext cx="4038600" cy="371520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FFE98EDE-B593-4EF7-A002-F0C5E9A53F84}" type="datetimeFigureOut">
              <a:rPr lang="en-US"/>
              <a:t>4/18/2021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1BC5C55-DCA6-400D-ACFD-2A94C94FD6E6}" type="slidenum">
              <a:rPr lang="en-US" altLang="en-US"/>
              <a:t>‹#›</a:t>
            </a:fld>
            <a:endParaRPr lang="en-US"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3878"/>
            <a:ext cx="7886700" cy="994295"/>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261028"/>
            <a:ext cx="3868737" cy="6180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835"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30238" y="1879038"/>
            <a:ext cx="3868737" cy="27637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261028"/>
            <a:ext cx="3887788" cy="6180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835"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1879038"/>
            <a:ext cx="3887788" cy="27637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2E059479-9761-4608-929F-29CB336117C5}" type="datetimeFigureOut">
              <a:rPr lang="en-US"/>
              <a:t>4/18/2021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CE68C422-C1CF-4215-95E7-6564089C1661}" type="slidenum">
              <a:rPr lang="en-US" altLang="en-US"/>
              <a:t>‹#›</a:t>
            </a:fld>
            <a:endParaRPr lang="en-US"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1164EA15-1BEF-4CDB-B0C4-88B108DCA07B}" type="datetimeFigureOut">
              <a:rPr lang="en-US"/>
              <a:t>4/18/2021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A725A082-5708-47A9-800E-73948D8741DA}" type="slidenum">
              <a:rPr lang="en-US" altLang="en-US"/>
              <a:t>‹#›</a:t>
            </a:fld>
            <a:endParaRPr lang="en-US"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53366EA-490D-4A3C-B86F-18B8565355EB}" type="datetimeFigureOut">
              <a:rPr lang="en-US"/>
              <a:t>4/18/2021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01BE6FFA-9C8A-4B04-8680-A52B288E9F21}" type="slidenum">
              <a:rPr lang="en-US" altLang="en-US"/>
              <a:t>‹#›</a:t>
            </a:fld>
            <a:endParaRPr lang="en-US"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42"/>
            <a:ext cx="2949575" cy="1200298"/>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788" y="740660"/>
            <a:ext cx="4629150" cy="365567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1543241"/>
            <a:ext cx="2949575" cy="285904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835"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E33D1AC-BE95-4F37-A1A5-5B57DB03263B}" type="datetimeFigureOut">
              <a:rPr lang="en-US"/>
              <a:t>4/18/2021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510D9FA-3170-451F-9736-C7803D248D53}" type="slidenum">
              <a:rPr lang="en-US" altLang="en-US"/>
              <a:t>‹#›</a:t>
            </a:fld>
            <a:endParaRPr lang="en-US"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42"/>
            <a:ext cx="2949575" cy="1200298"/>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788" y="740660"/>
            <a:ext cx="4629150" cy="3655670"/>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835" indent="0">
              <a:buNone/>
              <a:defRPr sz="15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1543241"/>
            <a:ext cx="2949575" cy="285904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835"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A1CA67AC-D6BF-4576-8726-31EF4C6C9167}" type="datetimeFigureOut">
              <a:rPr lang="en-US"/>
              <a:t>4/18/2021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9208065-D27B-4928-9B8C-6BD050CE77DF}" type="slidenum">
              <a:rPr lang="en-US" altLang="en-US"/>
              <a:t>‹#›</a:t>
            </a:fld>
            <a:endParaRPr lang="en-US"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p:cNvPicPr>
            <a:picLocks noChangeAspect="1"/>
          </p:cNvPicPr>
          <p:nvPr/>
        </p:nvPicPr>
        <p:blipFill>
          <a:blip r:embed="rId13"/>
          <a:stretch>
            <a:fillRect/>
          </a:stretch>
        </p:blipFill>
        <p:spPr>
          <a:xfrm>
            <a:off x="0" y="0"/>
            <a:ext cx="9148763" cy="5146517"/>
          </a:xfrm>
          <a:prstGeom prst="rect">
            <a:avLst/>
          </a:prstGeom>
          <a:noFill/>
          <a:ln w="9525">
            <a:noFill/>
          </a:ln>
        </p:spPr>
      </p:pic>
      <p:sp>
        <p:nvSpPr>
          <p:cNvPr id="1027" name="Rectangle 3"/>
          <p:cNvSpPr>
            <a:spLocks noGrp="1"/>
          </p:cNvSpPr>
          <p:nvPr>
            <p:ph type="title"/>
          </p:nvPr>
        </p:nvSpPr>
        <p:spPr>
          <a:xfrm>
            <a:off x="457200" y="142893"/>
            <a:ext cx="8229600" cy="437014"/>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457200" y="881171"/>
            <a:ext cx="8229600" cy="3715209"/>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457200" y="4684497"/>
            <a:ext cx="2133600" cy="357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050"/>
            </a:lvl1pPr>
          </a:lstStyle>
          <a:p>
            <a:pPr>
              <a:defRPr/>
            </a:pPr>
            <a:fld id="{A00ED3DE-D8EA-4659-94A7-2E447187B035}" type="datetimeFigureOut">
              <a:rPr lang="en-US"/>
              <a:t>4/18/2021</a:t>
            </a:fld>
            <a:endParaRPr lang="en-US"/>
          </a:p>
        </p:txBody>
      </p:sp>
      <p:sp>
        <p:nvSpPr>
          <p:cNvPr id="1030" name="Rectangle 6"/>
          <p:cNvSpPr>
            <a:spLocks noGrp="1" noChangeArrowheads="1"/>
          </p:cNvSpPr>
          <p:nvPr>
            <p:ph type="ftr" sz="quarter" idx="3"/>
          </p:nvPr>
        </p:nvSpPr>
        <p:spPr bwMode="auto">
          <a:xfrm>
            <a:off x="3124200" y="4684497"/>
            <a:ext cx="2895600" cy="357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050"/>
            </a:lvl1pPr>
          </a:lstStyle>
          <a:p>
            <a:pPr>
              <a:defRPr/>
            </a:pPr>
            <a:endParaRPr lang="en-US"/>
          </a:p>
        </p:txBody>
      </p:sp>
      <p:sp>
        <p:nvSpPr>
          <p:cNvPr id="1031" name="Rectangle 7"/>
          <p:cNvSpPr>
            <a:spLocks noGrp="1" noChangeArrowheads="1"/>
          </p:cNvSpPr>
          <p:nvPr>
            <p:ph type="sldNum" sz="quarter" idx="4"/>
          </p:nvPr>
        </p:nvSpPr>
        <p:spPr bwMode="auto">
          <a:xfrm>
            <a:off x="6553200" y="4684497"/>
            <a:ext cx="2133600" cy="357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050"/>
            </a:lvl1pPr>
          </a:lstStyle>
          <a:p>
            <a:fld id="{BC9E80FE-C9F0-4978-A149-90BDFC8B91A3}" type="slidenum">
              <a:rPr lang="en-US" altLang="en-US"/>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27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257175" indent="-257175" algn="l" rtl="0" fontAlgn="base">
        <a:spcBef>
          <a:spcPct val="15000"/>
        </a:spcBef>
        <a:spcAft>
          <a:spcPct val="0"/>
        </a:spcAft>
        <a:buChar char="•"/>
        <a:defRPr sz="2400" kern="1200">
          <a:solidFill>
            <a:schemeClr val="tx1"/>
          </a:solidFill>
          <a:latin typeface="+mn-lt"/>
          <a:ea typeface="+mn-ea"/>
          <a:cs typeface="+mn-cs"/>
        </a:defRPr>
      </a:lvl1pPr>
      <a:lvl2pPr marL="557530" indent="-214630" algn="l" rtl="0" fontAlgn="base">
        <a:spcBef>
          <a:spcPct val="15000"/>
        </a:spcBef>
        <a:spcAft>
          <a:spcPct val="0"/>
        </a:spcAft>
        <a:buChar char="–"/>
        <a:defRPr sz="2100" kern="1200">
          <a:solidFill>
            <a:schemeClr val="tx1"/>
          </a:solidFill>
          <a:latin typeface="+mn-lt"/>
          <a:ea typeface="+mn-ea"/>
          <a:cs typeface="+mn-cs"/>
        </a:defRPr>
      </a:lvl2pPr>
      <a:lvl3pPr marL="857250" indent="-171450" algn="l" rtl="0" fontAlgn="base">
        <a:spcBef>
          <a:spcPct val="15000"/>
        </a:spcBef>
        <a:spcAft>
          <a:spcPct val="0"/>
        </a:spcAft>
        <a:buChar char="•"/>
        <a:defRPr sz="1800" kern="1200">
          <a:solidFill>
            <a:schemeClr val="tx1"/>
          </a:solidFill>
          <a:latin typeface="+mn-lt"/>
          <a:ea typeface="+mn-ea"/>
          <a:cs typeface="+mn-cs"/>
        </a:defRPr>
      </a:lvl3pPr>
      <a:lvl4pPr marL="1200150" indent="-171450" algn="l" rtl="0" fontAlgn="base">
        <a:spcBef>
          <a:spcPct val="15000"/>
        </a:spcBef>
        <a:spcAft>
          <a:spcPct val="0"/>
        </a:spcAft>
        <a:buChar char="–"/>
        <a:defRPr sz="1500" kern="1200">
          <a:solidFill>
            <a:schemeClr val="tx1"/>
          </a:solidFill>
          <a:latin typeface="+mn-lt"/>
          <a:ea typeface="+mn-ea"/>
          <a:cs typeface="+mn-cs"/>
        </a:defRPr>
      </a:lvl4pPr>
      <a:lvl5pPr marL="1543050" indent="-171450" algn="l" rtl="0" fontAlgn="base">
        <a:spcBef>
          <a:spcPct val="15000"/>
        </a:spcBef>
        <a:spcAft>
          <a:spcPct val="0"/>
        </a:spcAft>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2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2" descr="17"/>
          <p:cNvPicPr>
            <a:picLocks noChangeAspect="1"/>
          </p:cNvPicPr>
          <p:nvPr/>
        </p:nvPicPr>
        <p:blipFill>
          <a:blip r:embed="rId2"/>
          <a:stretch>
            <a:fillRect/>
          </a:stretch>
        </p:blipFill>
        <p:spPr>
          <a:xfrm rot="5400000">
            <a:off x="2286000" y="2400618"/>
            <a:ext cx="1071563" cy="1071563"/>
          </a:xfrm>
          <a:prstGeom prst="rect">
            <a:avLst/>
          </a:prstGeom>
          <a:noFill/>
          <a:ln w="9525">
            <a:noFill/>
          </a:ln>
        </p:spPr>
      </p:pic>
      <p:pic>
        <p:nvPicPr>
          <p:cNvPr id="7170" name="Picture 3" descr="17"/>
          <p:cNvPicPr>
            <a:picLocks noChangeAspect="1"/>
          </p:cNvPicPr>
          <p:nvPr/>
        </p:nvPicPr>
        <p:blipFill>
          <a:blip r:embed="rId2"/>
          <a:stretch>
            <a:fillRect/>
          </a:stretch>
        </p:blipFill>
        <p:spPr>
          <a:xfrm rot="5400000">
            <a:off x="5943600" y="2629218"/>
            <a:ext cx="1071563" cy="1071563"/>
          </a:xfrm>
          <a:prstGeom prst="rect">
            <a:avLst/>
          </a:prstGeom>
          <a:noFill/>
          <a:ln w="9525">
            <a:noFill/>
          </a:ln>
        </p:spPr>
      </p:pic>
      <p:pic>
        <p:nvPicPr>
          <p:cNvPr id="7171" name="Picture 2" descr="1600flower_14018"/>
          <p:cNvPicPr>
            <a:picLocks noChangeAspect="1"/>
          </p:cNvPicPr>
          <p:nvPr/>
        </p:nvPicPr>
        <p:blipFill>
          <a:blip r:embed="rId3"/>
          <a:stretch>
            <a:fillRect/>
          </a:stretch>
        </p:blipFill>
        <p:spPr>
          <a:xfrm>
            <a:off x="2228850" y="2400618"/>
            <a:ext cx="4743450" cy="2573338"/>
          </a:xfrm>
          <a:prstGeom prst="rect">
            <a:avLst/>
          </a:prstGeom>
          <a:noFill/>
          <a:ln w="9525">
            <a:noFill/>
          </a:ln>
        </p:spPr>
      </p:pic>
      <p:pic>
        <p:nvPicPr>
          <p:cNvPr id="7172" name="Picture 2" descr="1600flower_14018"/>
          <p:cNvPicPr>
            <a:picLocks noChangeAspect="1"/>
          </p:cNvPicPr>
          <p:nvPr/>
        </p:nvPicPr>
        <p:blipFill>
          <a:blip r:embed="rId3"/>
          <a:stretch>
            <a:fillRect/>
          </a:stretch>
        </p:blipFill>
        <p:spPr>
          <a:xfrm>
            <a:off x="2228850" y="2400618"/>
            <a:ext cx="4743450" cy="2573338"/>
          </a:xfrm>
          <a:prstGeom prst="rect">
            <a:avLst/>
          </a:prstGeom>
          <a:noFill/>
          <a:ln w="9525">
            <a:noFill/>
          </a:ln>
        </p:spPr>
      </p:pic>
      <p:pic>
        <p:nvPicPr>
          <p:cNvPr id="7173" name="Picture 2" descr="1600flower_14018"/>
          <p:cNvPicPr>
            <a:picLocks noChangeAspect="1"/>
          </p:cNvPicPr>
          <p:nvPr/>
        </p:nvPicPr>
        <p:blipFill>
          <a:blip r:embed="rId3"/>
          <a:stretch>
            <a:fillRect/>
          </a:stretch>
        </p:blipFill>
        <p:spPr>
          <a:xfrm>
            <a:off x="28575" y="710248"/>
            <a:ext cx="9144000" cy="4451350"/>
          </a:xfrm>
          <a:prstGeom prst="rect">
            <a:avLst/>
          </a:prstGeom>
          <a:noFill/>
          <a:ln w="9525">
            <a:noFill/>
          </a:ln>
        </p:spPr>
      </p:pic>
      <p:grpSp>
        <p:nvGrpSpPr>
          <p:cNvPr id="7174" name="Group 8"/>
          <p:cNvGrpSpPr/>
          <p:nvPr/>
        </p:nvGrpSpPr>
        <p:grpSpPr>
          <a:xfrm>
            <a:off x="152400" y="57468"/>
            <a:ext cx="2686050" cy="2173288"/>
            <a:chOff x="816" y="192"/>
            <a:chExt cx="3792" cy="3552"/>
          </a:xfrm>
        </p:grpSpPr>
        <p:grpSp>
          <p:nvGrpSpPr>
            <p:cNvPr id="7175" name="Group 9"/>
            <p:cNvGrpSpPr/>
            <p:nvPr/>
          </p:nvGrpSpPr>
          <p:grpSpPr>
            <a:xfrm>
              <a:off x="816" y="192"/>
              <a:ext cx="3792" cy="3552"/>
              <a:chOff x="2064" y="1248"/>
              <a:chExt cx="2832" cy="2592"/>
            </a:xfrm>
          </p:grpSpPr>
          <p:sp>
            <p:nvSpPr>
              <p:cNvPr id="7176" name="AutoShape 10"/>
              <p:cNvSpPr/>
              <p:nvPr/>
            </p:nvSpPr>
            <p:spPr>
              <a:xfrm>
                <a:off x="3456" y="1248"/>
                <a:ext cx="1440" cy="1296"/>
              </a:xfrm>
              <a:prstGeom prst="rtTriangle">
                <a:avLst/>
              </a:prstGeom>
              <a:gradFill rotWithShape="1">
                <a:gsLst>
                  <a:gs pos="0">
                    <a:srgbClr val="0000FF"/>
                  </a:gs>
                  <a:gs pos="100000">
                    <a:srgbClr val="FF93FF"/>
                  </a:gs>
                </a:gsLst>
                <a:lin ang="5400000" scaled="1"/>
                <a:tileRect/>
              </a:gradFill>
              <a:ln w="9525" cap="flat" cmpd="sng">
                <a:solidFill>
                  <a:srgbClr val="FFFF00"/>
                </a:solidFill>
                <a:prstDash val="solid"/>
                <a:miter/>
                <a:headEnd type="none" w="med" len="med"/>
                <a:tailEnd type="none" w="med" len="med"/>
              </a:ln>
            </p:spPr>
            <p:txBody>
              <a:bodyPr wrap="none" anchor="ctr" anchorCtr="0"/>
              <a:lstStyle/>
              <a:p>
                <a:endParaRPr lang="en-US" sz="100" dirty="0">
                  <a:latin typeface="Arial" panose="020B0604020202020204" pitchFamily="34" charset="0"/>
                </a:endParaRPr>
              </a:p>
            </p:txBody>
          </p:sp>
          <p:sp>
            <p:nvSpPr>
              <p:cNvPr id="7177" name="AutoShape 11"/>
              <p:cNvSpPr/>
              <p:nvPr/>
            </p:nvSpPr>
            <p:spPr>
              <a:xfrm flipH="1">
                <a:off x="2064" y="1248"/>
                <a:ext cx="1392" cy="1296"/>
              </a:xfrm>
              <a:prstGeom prst="rtTriangle">
                <a:avLst/>
              </a:prstGeom>
              <a:gradFill rotWithShape="1">
                <a:gsLst>
                  <a:gs pos="0">
                    <a:srgbClr val="0000FF"/>
                  </a:gs>
                  <a:gs pos="100000">
                    <a:srgbClr val="FF93FF"/>
                  </a:gs>
                </a:gsLst>
                <a:lin ang="5400000" scaled="1"/>
                <a:tileRect/>
              </a:gradFill>
              <a:ln w="9525" cap="flat" cmpd="sng">
                <a:solidFill>
                  <a:srgbClr val="FFFF00"/>
                </a:solidFill>
                <a:prstDash val="solid"/>
                <a:miter/>
                <a:headEnd type="none" w="med" len="med"/>
                <a:tailEnd type="none" w="med" len="med"/>
              </a:ln>
            </p:spPr>
            <p:txBody>
              <a:bodyPr wrap="none" anchor="ctr" anchorCtr="0"/>
              <a:lstStyle/>
              <a:p>
                <a:endParaRPr lang="en-US" sz="100" dirty="0">
                  <a:latin typeface="Arial" panose="020B0604020202020204" pitchFamily="34" charset="0"/>
                </a:endParaRPr>
              </a:p>
            </p:txBody>
          </p:sp>
          <p:sp>
            <p:nvSpPr>
              <p:cNvPr id="7178" name="AutoShape 12"/>
              <p:cNvSpPr/>
              <p:nvPr/>
            </p:nvSpPr>
            <p:spPr>
              <a:xfrm flipV="1">
                <a:off x="3456" y="2544"/>
                <a:ext cx="1440" cy="1296"/>
              </a:xfrm>
              <a:prstGeom prst="rtTriangle">
                <a:avLst/>
              </a:prstGeom>
              <a:gradFill rotWithShape="1">
                <a:gsLst>
                  <a:gs pos="0">
                    <a:srgbClr val="0000FF"/>
                  </a:gs>
                  <a:gs pos="100000">
                    <a:srgbClr val="FF93FF"/>
                  </a:gs>
                </a:gsLst>
                <a:lin ang="5400000" scaled="1"/>
                <a:tileRect/>
              </a:gradFill>
              <a:ln w="9525" cap="flat" cmpd="sng">
                <a:solidFill>
                  <a:srgbClr val="FFFF00"/>
                </a:solidFill>
                <a:prstDash val="solid"/>
                <a:miter/>
                <a:headEnd type="none" w="med" len="med"/>
                <a:tailEnd type="none" w="med" len="med"/>
              </a:ln>
            </p:spPr>
            <p:txBody>
              <a:bodyPr wrap="none" anchor="ctr" anchorCtr="0"/>
              <a:lstStyle/>
              <a:p>
                <a:endParaRPr lang="en-US" sz="100" dirty="0">
                  <a:latin typeface="Arial" panose="020B0604020202020204" pitchFamily="34" charset="0"/>
                </a:endParaRPr>
              </a:p>
            </p:txBody>
          </p:sp>
          <p:sp>
            <p:nvSpPr>
              <p:cNvPr id="7179" name="AutoShape 13"/>
              <p:cNvSpPr/>
              <p:nvPr/>
            </p:nvSpPr>
            <p:spPr>
              <a:xfrm flipH="1" flipV="1">
                <a:off x="2064" y="2544"/>
                <a:ext cx="1392" cy="1296"/>
              </a:xfrm>
              <a:prstGeom prst="rtTriangle">
                <a:avLst/>
              </a:prstGeom>
              <a:gradFill rotWithShape="1">
                <a:gsLst>
                  <a:gs pos="0">
                    <a:srgbClr val="0000FF"/>
                  </a:gs>
                  <a:gs pos="100000">
                    <a:srgbClr val="FF93FF"/>
                  </a:gs>
                </a:gsLst>
                <a:lin ang="5400000" scaled="1"/>
                <a:tileRect/>
              </a:gradFill>
              <a:ln w="9525" cap="flat" cmpd="sng">
                <a:solidFill>
                  <a:srgbClr val="FFFF00"/>
                </a:solidFill>
                <a:prstDash val="solid"/>
                <a:miter/>
                <a:headEnd type="none" w="med" len="med"/>
                <a:tailEnd type="none" w="med" len="med"/>
              </a:ln>
            </p:spPr>
            <p:txBody>
              <a:bodyPr wrap="none" anchor="ctr" anchorCtr="0"/>
              <a:lstStyle/>
              <a:p>
                <a:endParaRPr lang="en-US" sz="100" dirty="0">
                  <a:latin typeface="Arial" panose="020B0604020202020204" pitchFamily="34" charset="0"/>
                </a:endParaRPr>
              </a:p>
            </p:txBody>
          </p:sp>
        </p:grpSp>
        <p:grpSp>
          <p:nvGrpSpPr>
            <p:cNvPr id="7180" name="Group 14"/>
            <p:cNvGrpSpPr/>
            <p:nvPr/>
          </p:nvGrpSpPr>
          <p:grpSpPr>
            <a:xfrm>
              <a:off x="1413" y="698"/>
              <a:ext cx="2571" cy="2566"/>
              <a:chOff x="288" y="240"/>
              <a:chExt cx="2571" cy="2566"/>
            </a:xfrm>
          </p:grpSpPr>
          <p:sp>
            <p:nvSpPr>
              <p:cNvPr id="7181" name="Oval 15"/>
              <p:cNvSpPr/>
              <p:nvPr/>
            </p:nvSpPr>
            <p:spPr>
              <a:xfrm>
                <a:off x="288" y="240"/>
                <a:ext cx="2571" cy="2566"/>
              </a:xfrm>
              <a:prstGeom prst="ellipse">
                <a:avLst/>
              </a:prstGeom>
              <a:gradFill rotWithShape="1">
                <a:gsLst>
                  <a:gs pos="0">
                    <a:srgbClr val="FFFFFF"/>
                  </a:gs>
                  <a:gs pos="50000">
                    <a:srgbClr val="A3FFFF"/>
                  </a:gs>
                  <a:gs pos="100000">
                    <a:srgbClr val="FFFFFF"/>
                  </a:gs>
                </a:gsLst>
                <a:lin ang="5400000" scaled="1"/>
                <a:tileRect/>
              </a:gradFill>
              <a:ln w="9525" cap="flat" cmpd="sng">
                <a:solidFill>
                  <a:srgbClr val="FF0000"/>
                </a:solidFill>
                <a:prstDash val="solid"/>
                <a:round/>
                <a:headEnd type="none" w="med" len="med"/>
                <a:tailEnd type="none" w="med" len="med"/>
              </a:ln>
            </p:spPr>
            <p:txBody>
              <a:bodyPr wrap="none" anchor="ctr" anchorCtr="0"/>
              <a:lstStyle/>
              <a:p>
                <a:endParaRPr lang="en-US" sz="100" dirty="0">
                  <a:latin typeface="Arial" panose="020B0604020202020204" pitchFamily="34" charset="0"/>
                </a:endParaRPr>
              </a:p>
            </p:txBody>
          </p:sp>
          <p:sp>
            <p:nvSpPr>
              <p:cNvPr id="7182" name="WordArt 16"/>
              <p:cNvSpPr>
                <a:spLocks noTextEdit="1"/>
              </p:cNvSpPr>
              <p:nvPr/>
            </p:nvSpPr>
            <p:spPr>
              <a:xfrm>
                <a:off x="445" y="419"/>
                <a:ext cx="2262" cy="2172"/>
              </a:xfrm>
              <a:prstGeom prst="rect">
                <a:avLst/>
              </a:prstGeom>
            </p:spPr>
            <p:txBody>
              <a:bodyPr wrap="none" fromWordArt="1">
                <a:prstTxWarp prst="textArchUp">
                  <a:avLst>
                    <a:gd name="adj" fmla="val 7573783"/>
                  </a:avLst>
                </a:prstTxWarp>
                <a:normAutofit/>
              </a:bodyPr>
              <a:lstStyle/>
              <a:p>
                <a:pPr algn="ctr"/>
                <a:r>
                  <a:rPr lang="en-US" sz="1500" b="1">
                    <a:ln w="9525" cap="flat" cmpd="sng">
                      <a:solidFill>
                        <a:srgbClr val="0000FF"/>
                      </a:solidFill>
                      <a:prstDash val="solid"/>
                      <a:round/>
                      <a:headEnd type="none" w="med" len="med"/>
                      <a:tailEnd type="none" w="med" len="med"/>
                    </a:ln>
                    <a:solidFill>
                      <a:srgbClr val="FF1574"/>
                    </a:solidFill>
                    <a:latin typeface="Arial" panose="020B0604020202020204" pitchFamily="34" charset="0"/>
                    <a:ea typeface="Arial" panose="020B0604020202020204" pitchFamily="34" charset="0"/>
                  </a:rPr>
                  <a:t>TRƯỜNG TIỂU HỌC TÔN ĐỨC THẮNG</a:t>
                </a:r>
              </a:p>
            </p:txBody>
          </p:sp>
          <p:grpSp>
            <p:nvGrpSpPr>
              <p:cNvPr id="7183" name="Group 17"/>
              <p:cNvGrpSpPr/>
              <p:nvPr/>
            </p:nvGrpSpPr>
            <p:grpSpPr>
              <a:xfrm>
                <a:off x="720" y="768"/>
                <a:ext cx="1632" cy="1408"/>
                <a:chOff x="912" y="1104"/>
                <a:chExt cx="1632" cy="1408"/>
              </a:xfrm>
            </p:grpSpPr>
            <p:grpSp>
              <p:nvGrpSpPr>
                <p:cNvPr id="7184" name="Group 18"/>
                <p:cNvGrpSpPr/>
                <p:nvPr/>
              </p:nvGrpSpPr>
              <p:grpSpPr>
                <a:xfrm>
                  <a:off x="912" y="1440"/>
                  <a:ext cx="1632" cy="1072"/>
                  <a:chOff x="432" y="244"/>
                  <a:chExt cx="1775" cy="1072"/>
                </a:xfrm>
              </p:grpSpPr>
              <p:sp>
                <p:nvSpPr>
                  <p:cNvPr id="7185" name="Freeform 19"/>
                  <p:cNvSpPr/>
                  <p:nvPr/>
                </p:nvSpPr>
                <p:spPr>
                  <a:xfrm>
                    <a:off x="432" y="244"/>
                    <a:ext cx="1775" cy="963"/>
                  </a:xfrm>
                  <a:custGeom>
                    <a:avLst/>
                    <a:gdLst/>
                    <a:ahLst/>
                    <a:cxnLst>
                      <a:cxn ang="0">
                        <a:pos x="854" y="272"/>
                      </a:cxn>
                      <a:cxn ang="0">
                        <a:pos x="798" y="322"/>
                      </a:cxn>
                      <a:cxn ang="0">
                        <a:pos x="742" y="372"/>
                      </a:cxn>
                      <a:cxn ang="0">
                        <a:pos x="684" y="418"/>
                      </a:cxn>
                      <a:cxn ang="0">
                        <a:pos x="629" y="460"/>
                      </a:cxn>
                      <a:cxn ang="0">
                        <a:pos x="576" y="494"/>
                      </a:cxn>
                      <a:cxn ang="0">
                        <a:pos x="529" y="524"/>
                      </a:cxn>
                      <a:cxn ang="0">
                        <a:pos x="487" y="538"/>
                      </a:cxn>
                      <a:cxn ang="0">
                        <a:pos x="454" y="543"/>
                      </a:cxn>
                      <a:cxn ang="0">
                        <a:pos x="432" y="534"/>
                      </a:cxn>
                      <a:cxn ang="0">
                        <a:pos x="421" y="512"/>
                      </a:cxn>
                      <a:cxn ang="0">
                        <a:pos x="416" y="427"/>
                      </a:cxn>
                      <a:cxn ang="0">
                        <a:pos x="422" y="344"/>
                      </a:cxn>
                      <a:cxn ang="0">
                        <a:pos x="413" y="260"/>
                      </a:cxn>
                      <a:cxn ang="0">
                        <a:pos x="391" y="184"/>
                      </a:cxn>
                      <a:cxn ang="0">
                        <a:pos x="370" y="102"/>
                      </a:cxn>
                      <a:cxn ang="0">
                        <a:pos x="346" y="33"/>
                      </a:cxn>
                      <a:cxn ang="0">
                        <a:pos x="314" y="0"/>
                      </a:cxn>
                      <a:cxn ang="0">
                        <a:pos x="270" y="21"/>
                      </a:cxn>
                      <a:cxn ang="0">
                        <a:pos x="221" y="64"/>
                      </a:cxn>
                      <a:cxn ang="0">
                        <a:pos x="187" y="102"/>
                      </a:cxn>
                      <a:cxn ang="0">
                        <a:pos x="160" y="138"/>
                      </a:cxn>
                      <a:cxn ang="0">
                        <a:pos x="130" y="173"/>
                      </a:cxn>
                      <a:cxn ang="0">
                        <a:pos x="87" y="217"/>
                      </a:cxn>
                      <a:cxn ang="0">
                        <a:pos x="22" y="670"/>
                      </a:cxn>
                      <a:cxn ang="0">
                        <a:pos x="79" y="615"/>
                      </a:cxn>
                      <a:cxn ang="0">
                        <a:pos x="125" y="567"/>
                      </a:cxn>
                      <a:cxn ang="0">
                        <a:pos x="169" y="531"/>
                      </a:cxn>
                      <a:cxn ang="0">
                        <a:pos x="210" y="494"/>
                      </a:cxn>
                      <a:cxn ang="0">
                        <a:pos x="256" y="465"/>
                      </a:cxn>
                      <a:cxn ang="0">
                        <a:pos x="247" y="660"/>
                      </a:cxn>
                      <a:cxn ang="0">
                        <a:pos x="245" y="779"/>
                      </a:cxn>
                      <a:cxn ang="0">
                        <a:pos x="261" y="854"/>
                      </a:cxn>
                      <a:cxn ang="0">
                        <a:pos x="285" y="914"/>
                      </a:cxn>
                      <a:cxn ang="0">
                        <a:pos x="318" y="951"/>
                      </a:cxn>
                      <a:cxn ang="0">
                        <a:pos x="353" y="963"/>
                      </a:cxn>
                      <a:cxn ang="0">
                        <a:pos x="386" y="951"/>
                      </a:cxn>
                      <a:cxn ang="0">
                        <a:pos x="416" y="940"/>
                      </a:cxn>
                      <a:cxn ang="0">
                        <a:pos x="449" y="930"/>
                      </a:cxn>
                      <a:cxn ang="0">
                        <a:pos x="487" y="915"/>
                      </a:cxn>
                      <a:cxn ang="0">
                        <a:pos x="529" y="899"/>
                      </a:cxn>
                      <a:cxn ang="0">
                        <a:pos x="573" y="879"/>
                      </a:cxn>
                      <a:cxn ang="0">
                        <a:pos x="617" y="855"/>
                      </a:cxn>
                      <a:cxn ang="0">
                        <a:pos x="663" y="829"/>
                      </a:cxn>
                      <a:cxn ang="0">
                        <a:pos x="711" y="797"/>
                      </a:cxn>
                      <a:cxn ang="0">
                        <a:pos x="757" y="759"/>
                      </a:cxn>
                      <a:cxn ang="0">
                        <a:pos x="804" y="718"/>
                      </a:cxn>
                    </a:cxnLst>
                    <a:rect l="0" t="0" r="0" b="0"/>
                    <a:pathLst>
                      <a:path w="3550" h="963">
                        <a:moveTo>
                          <a:pt x="3550" y="238"/>
                        </a:moveTo>
                        <a:lnTo>
                          <a:pt x="3483" y="253"/>
                        </a:lnTo>
                        <a:lnTo>
                          <a:pt x="3413" y="272"/>
                        </a:lnTo>
                        <a:lnTo>
                          <a:pt x="3341" y="288"/>
                        </a:lnTo>
                        <a:lnTo>
                          <a:pt x="3267" y="306"/>
                        </a:lnTo>
                        <a:lnTo>
                          <a:pt x="3192" y="322"/>
                        </a:lnTo>
                        <a:lnTo>
                          <a:pt x="3118" y="338"/>
                        </a:lnTo>
                        <a:lnTo>
                          <a:pt x="3042" y="357"/>
                        </a:lnTo>
                        <a:lnTo>
                          <a:pt x="2965" y="372"/>
                        </a:lnTo>
                        <a:lnTo>
                          <a:pt x="2889" y="388"/>
                        </a:lnTo>
                        <a:lnTo>
                          <a:pt x="2814" y="404"/>
                        </a:lnTo>
                        <a:lnTo>
                          <a:pt x="2736" y="418"/>
                        </a:lnTo>
                        <a:lnTo>
                          <a:pt x="2661" y="433"/>
                        </a:lnTo>
                        <a:lnTo>
                          <a:pt x="2589" y="449"/>
                        </a:lnTo>
                        <a:lnTo>
                          <a:pt x="2515" y="460"/>
                        </a:lnTo>
                        <a:lnTo>
                          <a:pt x="2445" y="473"/>
                        </a:lnTo>
                        <a:lnTo>
                          <a:pt x="2373" y="484"/>
                        </a:lnTo>
                        <a:lnTo>
                          <a:pt x="2304" y="494"/>
                        </a:lnTo>
                        <a:lnTo>
                          <a:pt x="2239" y="505"/>
                        </a:lnTo>
                        <a:lnTo>
                          <a:pt x="2175" y="515"/>
                        </a:lnTo>
                        <a:lnTo>
                          <a:pt x="2113" y="524"/>
                        </a:lnTo>
                        <a:lnTo>
                          <a:pt x="2054" y="531"/>
                        </a:lnTo>
                        <a:lnTo>
                          <a:pt x="2000" y="534"/>
                        </a:lnTo>
                        <a:lnTo>
                          <a:pt x="1948" y="538"/>
                        </a:lnTo>
                        <a:lnTo>
                          <a:pt x="1903" y="542"/>
                        </a:lnTo>
                        <a:lnTo>
                          <a:pt x="1860" y="543"/>
                        </a:lnTo>
                        <a:lnTo>
                          <a:pt x="1818" y="543"/>
                        </a:lnTo>
                        <a:lnTo>
                          <a:pt x="1782" y="542"/>
                        </a:lnTo>
                        <a:lnTo>
                          <a:pt x="1752" y="538"/>
                        </a:lnTo>
                        <a:lnTo>
                          <a:pt x="1725" y="534"/>
                        </a:lnTo>
                        <a:lnTo>
                          <a:pt x="1707" y="531"/>
                        </a:lnTo>
                        <a:lnTo>
                          <a:pt x="1689" y="520"/>
                        </a:lnTo>
                        <a:lnTo>
                          <a:pt x="1681" y="512"/>
                        </a:lnTo>
                        <a:lnTo>
                          <a:pt x="1663" y="481"/>
                        </a:lnTo>
                        <a:lnTo>
                          <a:pt x="1654" y="456"/>
                        </a:lnTo>
                        <a:lnTo>
                          <a:pt x="1662" y="427"/>
                        </a:lnTo>
                        <a:lnTo>
                          <a:pt x="1669" y="401"/>
                        </a:lnTo>
                        <a:lnTo>
                          <a:pt x="1680" y="374"/>
                        </a:lnTo>
                        <a:lnTo>
                          <a:pt x="1687" y="344"/>
                        </a:lnTo>
                        <a:lnTo>
                          <a:pt x="1689" y="314"/>
                        </a:lnTo>
                        <a:lnTo>
                          <a:pt x="1681" y="283"/>
                        </a:lnTo>
                        <a:lnTo>
                          <a:pt x="1651" y="260"/>
                        </a:lnTo>
                        <a:lnTo>
                          <a:pt x="1622" y="238"/>
                        </a:lnTo>
                        <a:lnTo>
                          <a:pt x="1591" y="213"/>
                        </a:lnTo>
                        <a:lnTo>
                          <a:pt x="1564" y="184"/>
                        </a:lnTo>
                        <a:lnTo>
                          <a:pt x="1537" y="156"/>
                        </a:lnTo>
                        <a:lnTo>
                          <a:pt x="1510" y="129"/>
                        </a:lnTo>
                        <a:lnTo>
                          <a:pt x="1480" y="102"/>
                        </a:lnTo>
                        <a:lnTo>
                          <a:pt x="1449" y="76"/>
                        </a:lnTo>
                        <a:lnTo>
                          <a:pt x="1417" y="54"/>
                        </a:lnTo>
                        <a:lnTo>
                          <a:pt x="1383" y="33"/>
                        </a:lnTo>
                        <a:lnTo>
                          <a:pt x="1341" y="16"/>
                        </a:lnTo>
                        <a:lnTo>
                          <a:pt x="1302" y="6"/>
                        </a:lnTo>
                        <a:lnTo>
                          <a:pt x="1253" y="0"/>
                        </a:lnTo>
                        <a:lnTo>
                          <a:pt x="1201" y="0"/>
                        </a:lnTo>
                        <a:lnTo>
                          <a:pt x="1143" y="7"/>
                        </a:lnTo>
                        <a:lnTo>
                          <a:pt x="1078" y="21"/>
                        </a:lnTo>
                        <a:lnTo>
                          <a:pt x="1005" y="36"/>
                        </a:lnTo>
                        <a:lnTo>
                          <a:pt x="940" y="51"/>
                        </a:lnTo>
                        <a:lnTo>
                          <a:pt x="882" y="64"/>
                        </a:lnTo>
                        <a:lnTo>
                          <a:pt x="830" y="76"/>
                        </a:lnTo>
                        <a:lnTo>
                          <a:pt x="787" y="89"/>
                        </a:lnTo>
                        <a:lnTo>
                          <a:pt x="745" y="102"/>
                        </a:lnTo>
                        <a:lnTo>
                          <a:pt x="707" y="113"/>
                        </a:lnTo>
                        <a:lnTo>
                          <a:pt x="673" y="125"/>
                        </a:lnTo>
                        <a:lnTo>
                          <a:pt x="637" y="138"/>
                        </a:lnTo>
                        <a:lnTo>
                          <a:pt x="599" y="149"/>
                        </a:lnTo>
                        <a:lnTo>
                          <a:pt x="560" y="161"/>
                        </a:lnTo>
                        <a:lnTo>
                          <a:pt x="517" y="173"/>
                        </a:lnTo>
                        <a:lnTo>
                          <a:pt x="466" y="186"/>
                        </a:lnTo>
                        <a:lnTo>
                          <a:pt x="412" y="201"/>
                        </a:lnTo>
                        <a:lnTo>
                          <a:pt x="346" y="217"/>
                        </a:lnTo>
                        <a:lnTo>
                          <a:pt x="272" y="231"/>
                        </a:lnTo>
                        <a:lnTo>
                          <a:pt x="0" y="689"/>
                        </a:lnTo>
                        <a:lnTo>
                          <a:pt x="86" y="670"/>
                        </a:lnTo>
                        <a:lnTo>
                          <a:pt x="166" y="649"/>
                        </a:lnTo>
                        <a:lnTo>
                          <a:pt x="243" y="630"/>
                        </a:lnTo>
                        <a:lnTo>
                          <a:pt x="313" y="615"/>
                        </a:lnTo>
                        <a:lnTo>
                          <a:pt x="380" y="599"/>
                        </a:lnTo>
                        <a:lnTo>
                          <a:pt x="441" y="581"/>
                        </a:lnTo>
                        <a:lnTo>
                          <a:pt x="500" y="567"/>
                        </a:lnTo>
                        <a:lnTo>
                          <a:pt x="560" y="554"/>
                        </a:lnTo>
                        <a:lnTo>
                          <a:pt x="616" y="542"/>
                        </a:lnTo>
                        <a:lnTo>
                          <a:pt x="673" y="531"/>
                        </a:lnTo>
                        <a:lnTo>
                          <a:pt x="727" y="517"/>
                        </a:lnTo>
                        <a:lnTo>
                          <a:pt x="783" y="505"/>
                        </a:lnTo>
                        <a:lnTo>
                          <a:pt x="839" y="494"/>
                        </a:lnTo>
                        <a:lnTo>
                          <a:pt x="898" y="485"/>
                        </a:lnTo>
                        <a:lnTo>
                          <a:pt x="958" y="474"/>
                        </a:lnTo>
                        <a:lnTo>
                          <a:pt x="1024" y="465"/>
                        </a:lnTo>
                        <a:lnTo>
                          <a:pt x="1026" y="527"/>
                        </a:lnTo>
                        <a:lnTo>
                          <a:pt x="1014" y="594"/>
                        </a:lnTo>
                        <a:lnTo>
                          <a:pt x="990" y="660"/>
                        </a:lnTo>
                        <a:lnTo>
                          <a:pt x="976" y="726"/>
                        </a:lnTo>
                        <a:lnTo>
                          <a:pt x="978" y="754"/>
                        </a:lnTo>
                        <a:lnTo>
                          <a:pt x="981" y="779"/>
                        </a:lnTo>
                        <a:lnTo>
                          <a:pt x="999" y="806"/>
                        </a:lnTo>
                        <a:lnTo>
                          <a:pt x="1019" y="831"/>
                        </a:lnTo>
                        <a:lnTo>
                          <a:pt x="1042" y="854"/>
                        </a:lnTo>
                        <a:lnTo>
                          <a:pt x="1069" y="875"/>
                        </a:lnTo>
                        <a:lnTo>
                          <a:pt x="1104" y="895"/>
                        </a:lnTo>
                        <a:lnTo>
                          <a:pt x="1140" y="914"/>
                        </a:lnTo>
                        <a:lnTo>
                          <a:pt x="1181" y="929"/>
                        </a:lnTo>
                        <a:lnTo>
                          <a:pt x="1222" y="942"/>
                        </a:lnTo>
                        <a:lnTo>
                          <a:pt x="1269" y="951"/>
                        </a:lnTo>
                        <a:lnTo>
                          <a:pt x="1316" y="960"/>
                        </a:lnTo>
                        <a:lnTo>
                          <a:pt x="1361" y="963"/>
                        </a:lnTo>
                        <a:lnTo>
                          <a:pt x="1410" y="963"/>
                        </a:lnTo>
                        <a:lnTo>
                          <a:pt x="1456" y="962"/>
                        </a:lnTo>
                        <a:lnTo>
                          <a:pt x="1505" y="955"/>
                        </a:lnTo>
                        <a:lnTo>
                          <a:pt x="1541" y="951"/>
                        </a:lnTo>
                        <a:lnTo>
                          <a:pt x="1579" y="948"/>
                        </a:lnTo>
                        <a:lnTo>
                          <a:pt x="1620" y="944"/>
                        </a:lnTo>
                        <a:lnTo>
                          <a:pt x="1663" y="940"/>
                        </a:lnTo>
                        <a:lnTo>
                          <a:pt x="1707" y="937"/>
                        </a:lnTo>
                        <a:lnTo>
                          <a:pt x="1752" y="933"/>
                        </a:lnTo>
                        <a:lnTo>
                          <a:pt x="1798" y="930"/>
                        </a:lnTo>
                        <a:lnTo>
                          <a:pt x="1847" y="926"/>
                        </a:lnTo>
                        <a:lnTo>
                          <a:pt x="1899" y="921"/>
                        </a:lnTo>
                        <a:lnTo>
                          <a:pt x="1950" y="915"/>
                        </a:lnTo>
                        <a:lnTo>
                          <a:pt x="2005" y="910"/>
                        </a:lnTo>
                        <a:lnTo>
                          <a:pt x="2059" y="904"/>
                        </a:lnTo>
                        <a:lnTo>
                          <a:pt x="2113" y="899"/>
                        </a:lnTo>
                        <a:lnTo>
                          <a:pt x="2171" y="893"/>
                        </a:lnTo>
                        <a:lnTo>
                          <a:pt x="2229" y="886"/>
                        </a:lnTo>
                        <a:lnTo>
                          <a:pt x="2290" y="879"/>
                        </a:lnTo>
                        <a:lnTo>
                          <a:pt x="2347" y="872"/>
                        </a:lnTo>
                        <a:lnTo>
                          <a:pt x="2409" y="863"/>
                        </a:lnTo>
                        <a:lnTo>
                          <a:pt x="2468" y="855"/>
                        </a:lnTo>
                        <a:lnTo>
                          <a:pt x="2531" y="848"/>
                        </a:lnTo>
                        <a:lnTo>
                          <a:pt x="2592" y="840"/>
                        </a:lnTo>
                        <a:lnTo>
                          <a:pt x="2652" y="829"/>
                        </a:lnTo>
                        <a:lnTo>
                          <a:pt x="2715" y="819"/>
                        </a:lnTo>
                        <a:lnTo>
                          <a:pt x="2778" y="807"/>
                        </a:lnTo>
                        <a:lnTo>
                          <a:pt x="2841" y="797"/>
                        </a:lnTo>
                        <a:lnTo>
                          <a:pt x="2904" y="785"/>
                        </a:lnTo>
                        <a:lnTo>
                          <a:pt x="2965" y="772"/>
                        </a:lnTo>
                        <a:lnTo>
                          <a:pt x="3028" y="759"/>
                        </a:lnTo>
                        <a:lnTo>
                          <a:pt x="3091" y="749"/>
                        </a:lnTo>
                        <a:lnTo>
                          <a:pt x="3152" y="731"/>
                        </a:lnTo>
                        <a:lnTo>
                          <a:pt x="3215" y="718"/>
                        </a:lnTo>
                        <a:lnTo>
                          <a:pt x="3276" y="702"/>
                        </a:lnTo>
                        <a:lnTo>
                          <a:pt x="3550" y="238"/>
                        </a:lnTo>
                        <a:close/>
                      </a:path>
                    </a:pathLst>
                  </a:custGeom>
                  <a:solidFill>
                    <a:srgbClr val="339933"/>
                  </a:solidFill>
                  <a:ln w="9525">
                    <a:noFill/>
                  </a:ln>
                </p:spPr>
                <p:txBody>
                  <a:bodyPr/>
                  <a:lstStyle/>
                  <a:p>
                    <a:endParaRPr lang="en-US" sz="1800"/>
                  </a:p>
                </p:txBody>
              </p:sp>
              <p:sp>
                <p:nvSpPr>
                  <p:cNvPr id="7186" name="Freeform 20"/>
                  <p:cNvSpPr/>
                  <p:nvPr/>
                </p:nvSpPr>
                <p:spPr>
                  <a:xfrm>
                    <a:off x="707" y="756"/>
                    <a:ext cx="159" cy="246"/>
                  </a:xfrm>
                  <a:custGeom>
                    <a:avLst/>
                    <a:gdLst/>
                    <a:ahLst/>
                    <a:cxnLst>
                      <a:cxn ang="0">
                        <a:pos x="71" y="246"/>
                      </a:cxn>
                      <a:cxn ang="0">
                        <a:pos x="75" y="245"/>
                      </a:cxn>
                      <a:cxn ang="0">
                        <a:pos x="79" y="237"/>
                      </a:cxn>
                      <a:cxn ang="0">
                        <a:pos x="79" y="221"/>
                      </a:cxn>
                      <a:cxn ang="0">
                        <a:pos x="79" y="201"/>
                      </a:cxn>
                      <a:cxn ang="0">
                        <a:pos x="76" y="159"/>
                      </a:cxn>
                      <a:cxn ang="0">
                        <a:pos x="73" y="128"/>
                      </a:cxn>
                      <a:cxn ang="0">
                        <a:pos x="70" y="104"/>
                      </a:cxn>
                      <a:cxn ang="0">
                        <a:pos x="67" y="90"/>
                      </a:cxn>
                      <a:cxn ang="0">
                        <a:pos x="64" y="82"/>
                      </a:cxn>
                      <a:cxn ang="0">
                        <a:pos x="60" y="77"/>
                      </a:cxn>
                      <a:cxn ang="0">
                        <a:pos x="57" y="74"/>
                      </a:cxn>
                      <a:cxn ang="0">
                        <a:pos x="54" y="74"/>
                      </a:cxn>
                      <a:cxn ang="0">
                        <a:pos x="54" y="73"/>
                      </a:cxn>
                      <a:cxn ang="0">
                        <a:pos x="54" y="67"/>
                      </a:cxn>
                      <a:cxn ang="0">
                        <a:pos x="54" y="61"/>
                      </a:cxn>
                      <a:cxn ang="0">
                        <a:pos x="54" y="51"/>
                      </a:cxn>
                      <a:cxn ang="0">
                        <a:pos x="58" y="49"/>
                      </a:cxn>
                      <a:cxn ang="0">
                        <a:pos x="62" y="42"/>
                      </a:cxn>
                      <a:cxn ang="0">
                        <a:pos x="65" y="31"/>
                      </a:cxn>
                      <a:cxn ang="0">
                        <a:pos x="65" y="21"/>
                      </a:cxn>
                      <a:cxn ang="0">
                        <a:pos x="65" y="12"/>
                      </a:cxn>
                      <a:cxn ang="0">
                        <a:pos x="62" y="3"/>
                      </a:cxn>
                      <a:cxn ang="0">
                        <a:pos x="58" y="0"/>
                      </a:cxn>
                      <a:cxn ang="0">
                        <a:pos x="54" y="0"/>
                      </a:cxn>
                      <a:cxn ang="0">
                        <a:pos x="26" y="0"/>
                      </a:cxn>
                      <a:cxn ang="0">
                        <a:pos x="21" y="0"/>
                      </a:cxn>
                      <a:cxn ang="0">
                        <a:pos x="18" y="3"/>
                      </a:cxn>
                      <a:cxn ang="0">
                        <a:pos x="15" y="12"/>
                      </a:cxn>
                      <a:cxn ang="0">
                        <a:pos x="14" y="21"/>
                      </a:cxn>
                      <a:cxn ang="0">
                        <a:pos x="15" y="31"/>
                      </a:cxn>
                      <a:cxn ang="0">
                        <a:pos x="18" y="42"/>
                      </a:cxn>
                      <a:cxn ang="0">
                        <a:pos x="21" y="49"/>
                      </a:cxn>
                      <a:cxn ang="0">
                        <a:pos x="26" y="51"/>
                      </a:cxn>
                      <a:cxn ang="0">
                        <a:pos x="26" y="61"/>
                      </a:cxn>
                      <a:cxn ang="0">
                        <a:pos x="26" y="67"/>
                      </a:cxn>
                      <a:cxn ang="0">
                        <a:pos x="26" y="73"/>
                      </a:cxn>
                      <a:cxn ang="0">
                        <a:pos x="26" y="74"/>
                      </a:cxn>
                      <a:cxn ang="0">
                        <a:pos x="22" y="74"/>
                      </a:cxn>
                      <a:cxn ang="0">
                        <a:pos x="19" y="77"/>
                      </a:cxn>
                      <a:cxn ang="0">
                        <a:pos x="15" y="82"/>
                      </a:cxn>
                      <a:cxn ang="0">
                        <a:pos x="12" y="90"/>
                      </a:cxn>
                      <a:cxn ang="0">
                        <a:pos x="10" y="104"/>
                      </a:cxn>
                      <a:cxn ang="0">
                        <a:pos x="6" y="128"/>
                      </a:cxn>
                      <a:cxn ang="0">
                        <a:pos x="3" y="159"/>
                      </a:cxn>
                      <a:cxn ang="0">
                        <a:pos x="0" y="201"/>
                      </a:cxn>
                      <a:cxn ang="0">
                        <a:pos x="0" y="221"/>
                      </a:cxn>
                      <a:cxn ang="0">
                        <a:pos x="1" y="237"/>
                      </a:cxn>
                      <a:cxn ang="0">
                        <a:pos x="4" y="245"/>
                      </a:cxn>
                      <a:cxn ang="0">
                        <a:pos x="8" y="246"/>
                      </a:cxn>
                      <a:cxn ang="0">
                        <a:pos x="71" y="246"/>
                      </a:cxn>
                    </a:cxnLst>
                    <a:rect l="0" t="0" r="0" b="0"/>
                    <a:pathLst>
                      <a:path w="319" h="246">
                        <a:moveTo>
                          <a:pt x="286" y="246"/>
                        </a:moveTo>
                        <a:lnTo>
                          <a:pt x="302" y="245"/>
                        </a:lnTo>
                        <a:lnTo>
                          <a:pt x="317" y="237"/>
                        </a:lnTo>
                        <a:lnTo>
                          <a:pt x="319" y="221"/>
                        </a:lnTo>
                        <a:lnTo>
                          <a:pt x="319" y="201"/>
                        </a:lnTo>
                        <a:lnTo>
                          <a:pt x="306" y="159"/>
                        </a:lnTo>
                        <a:lnTo>
                          <a:pt x="295" y="128"/>
                        </a:lnTo>
                        <a:lnTo>
                          <a:pt x="281" y="104"/>
                        </a:lnTo>
                        <a:lnTo>
                          <a:pt x="270" y="90"/>
                        </a:lnTo>
                        <a:lnTo>
                          <a:pt x="257" y="82"/>
                        </a:lnTo>
                        <a:lnTo>
                          <a:pt x="243" y="77"/>
                        </a:lnTo>
                        <a:lnTo>
                          <a:pt x="229" y="74"/>
                        </a:lnTo>
                        <a:lnTo>
                          <a:pt x="216" y="74"/>
                        </a:lnTo>
                        <a:lnTo>
                          <a:pt x="216" y="73"/>
                        </a:lnTo>
                        <a:lnTo>
                          <a:pt x="216" y="67"/>
                        </a:lnTo>
                        <a:lnTo>
                          <a:pt x="216" y="61"/>
                        </a:lnTo>
                        <a:lnTo>
                          <a:pt x="216" y="51"/>
                        </a:lnTo>
                        <a:lnTo>
                          <a:pt x="234" y="49"/>
                        </a:lnTo>
                        <a:lnTo>
                          <a:pt x="248" y="42"/>
                        </a:lnTo>
                        <a:lnTo>
                          <a:pt x="261" y="31"/>
                        </a:lnTo>
                        <a:lnTo>
                          <a:pt x="263" y="21"/>
                        </a:lnTo>
                        <a:lnTo>
                          <a:pt x="261" y="12"/>
                        </a:lnTo>
                        <a:lnTo>
                          <a:pt x="248" y="3"/>
                        </a:lnTo>
                        <a:lnTo>
                          <a:pt x="234" y="0"/>
                        </a:lnTo>
                        <a:lnTo>
                          <a:pt x="216" y="0"/>
                        </a:lnTo>
                        <a:lnTo>
                          <a:pt x="104" y="0"/>
                        </a:lnTo>
                        <a:lnTo>
                          <a:pt x="85" y="0"/>
                        </a:lnTo>
                        <a:lnTo>
                          <a:pt x="72" y="3"/>
                        </a:lnTo>
                        <a:lnTo>
                          <a:pt x="61" y="12"/>
                        </a:lnTo>
                        <a:lnTo>
                          <a:pt x="58" y="21"/>
                        </a:lnTo>
                        <a:lnTo>
                          <a:pt x="61" y="31"/>
                        </a:lnTo>
                        <a:lnTo>
                          <a:pt x="72" y="42"/>
                        </a:lnTo>
                        <a:lnTo>
                          <a:pt x="85" y="49"/>
                        </a:lnTo>
                        <a:lnTo>
                          <a:pt x="104" y="51"/>
                        </a:lnTo>
                        <a:lnTo>
                          <a:pt x="104" y="61"/>
                        </a:lnTo>
                        <a:lnTo>
                          <a:pt x="104" y="67"/>
                        </a:lnTo>
                        <a:lnTo>
                          <a:pt x="104" y="73"/>
                        </a:lnTo>
                        <a:lnTo>
                          <a:pt x="104" y="74"/>
                        </a:lnTo>
                        <a:lnTo>
                          <a:pt x="90" y="74"/>
                        </a:lnTo>
                        <a:lnTo>
                          <a:pt x="77" y="77"/>
                        </a:lnTo>
                        <a:lnTo>
                          <a:pt x="63" y="82"/>
                        </a:lnTo>
                        <a:lnTo>
                          <a:pt x="50" y="90"/>
                        </a:lnTo>
                        <a:lnTo>
                          <a:pt x="40" y="104"/>
                        </a:lnTo>
                        <a:lnTo>
                          <a:pt x="25" y="128"/>
                        </a:lnTo>
                        <a:lnTo>
                          <a:pt x="14" y="159"/>
                        </a:lnTo>
                        <a:lnTo>
                          <a:pt x="0" y="201"/>
                        </a:lnTo>
                        <a:lnTo>
                          <a:pt x="0" y="221"/>
                        </a:lnTo>
                        <a:lnTo>
                          <a:pt x="7" y="237"/>
                        </a:lnTo>
                        <a:lnTo>
                          <a:pt x="16" y="245"/>
                        </a:lnTo>
                        <a:lnTo>
                          <a:pt x="34" y="246"/>
                        </a:lnTo>
                        <a:lnTo>
                          <a:pt x="286" y="246"/>
                        </a:lnTo>
                        <a:close/>
                      </a:path>
                    </a:pathLst>
                  </a:custGeom>
                  <a:solidFill>
                    <a:srgbClr val="9900FF"/>
                  </a:solidFill>
                  <a:ln w="9525">
                    <a:noFill/>
                  </a:ln>
                </p:spPr>
                <p:txBody>
                  <a:bodyPr/>
                  <a:lstStyle/>
                  <a:p>
                    <a:endParaRPr lang="en-US" sz="1800"/>
                  </a:p>
                </p:txBody>
              </p:sp>
              <p:sp>
                <p:nvSpPr>
                  <p:cNvPr id="7187" name="Freeform 21"/>
                  <p:cNvSpPr/>
                  <p:nvPr/>
                </p:nvSpPr>
                <p:spPr>
                  <a:xfrm>
                    <a:off x="1442" y="744"/>
                    <a:ext cx="346" cy="535"/>
                  </a:xfrm>
                  <a:custGeom>
                    <a:avLst/>
                    <a:gdLst/>
                    <a:ahLst/>
                    <a:cxnLst>
                      <a:cxn ang="0">
                        <a:pos x="173" y="126"/>
                      </a:cxn>
                      <a:cxn ang="0">
                        <a:pos x="170" y="134"/>
                      </a:cxn>
                      <a:cxn ang="0">
                        <a:pos x="164" y="150"/>
                      </a:cxn>
                      <a:cxn ang="0">
                        <a:pos x="156" y="174"/>
                      </a:cxn>
                      <a:cxn ang="0">
                        <a:pos x="146" y="202"/>
                      </a:cxn>
                      <a:cxn ang="0">
                        <a:pos x="134" y="231"/>
                      </a:cxn>
                      <a:cxn ang="0">
                        <a:pos x="121" y="267"/>
                      </a:cxn>
                      <a:cxn ang="0">
                        <a:pos x="107" y="302"/>
                      </a:cxn>
                      <a:cxn ang="0">
                        <a:pos x="94" y="341"/>
                      </a:cxn>
                      <a:cxn ang="0">
                        <a:pos x="80" y="377"/>
                      </a:cxn>
                      <a:cxn ang="0">
                        <a:pos x="67" y="411"/>
                      </a:cxn>
                      <a:cxn ang="0">
                        <a:pos x="55" y="445"/>
                      </a:cxn>
                      <a:cxn ang="0">
                        <a:pos x="43" y="475"/>
                      </a:cxn>
                      <a:cxn ang="0">
                        <a:pos x="34" y="499"/>
                      </a:cxn>
                      <a:cxn ang="0">
                        <a:pos x="27" y="518"/>
                      </a:cxn>
                      <a:cxn ang="0">
                        <a:pos x="22" y="531"/>
                      </a:cxn>
                      <a:cxn ang="0">
                        <a:pos x="21" y="535"/>
                      </a:cxn>
                      <a:cxn ang="0">
                        <a:pos x="17" y="524"/>
                      </a:cxn>
                      <a:cxn ang="0">
                        <a:pos x="13" y="506"/>
                      </a:cxn>
                      <a:cxn ang="0">
                        <a:pos x="10" y="484"/>
                      </a:cxn>
                      <a:cxn ang="0">
                        <a:pos x="6" y="460"/>
                      </a:cxn>
                      <a:cxn ang="0">
                        <a:pos x="4" y="437"/>
                      </a:cxn>
                      <a:cxn ang="0">
                        <a:pos x="3" y="417"/>
                      </a:cxn>
                      <a:cxn ang="0">
                        <a:pos x="1" y="404"/>
                      </a:cxn>
                      <a:cxn ang="0">
                        <a:pos x="0" y="399"/>
                      </a:cxn>
                      <a:cxn ang="0">
                        <a:pos x="1" y="399"/>
                      </a:cxn>
                      <a:cxn ang="0">
                        <a:pos x="1" y="399"/>
                      </a:cxn>
                      <a:cxn ang="0">
                        <a:pos x="3" y="399"/>
                      </a:cxn>
                      <a:cxn ang="0">
                        <a:pos x="6" y="395"/>
                      </a:cxn>
                      <a:cxn ang="0">
                        <a:pos x="9" y="389"/>
                      </a:cxn>
                      <a:cxn ang="0">
                        <a:pos x="13" y="382"/>
                      </a:cxn>
                      <a:cxn ang="0">
                        <a:pos x="18" y="372"/>
                      </a:cxn>
                      <a:cxn ang="0">
                        <a:pos x="22" y="355"/>
                      </a:cxn>
                      <a:cxn ang="0">
                        <a:pos x="26" y="345"/>
                      </a:cxn>
                      <a:cxn ang="0">
                        <a:pos x="32" y="329"/>
                      </a:cxn>
                      <a:cxn ang="0">
                        <a:pos x="39" y="307"/>
                      </a:cxn>
                      <a:cxn ang="0">
                        <a:pos x="47" y="285"/>
                      </a:cxn>
                      <a:cxn ang="0">
                        <a:pos x="57" y="259"/>
                      </a:cxn>
                      <a:cxn ang="0">
                        <a:pos x="67" y="230"/>
                      </a:cxn>
                      <a:cxn ang="0">
                        <a:pos x="78" y="204"/>
                      </a:cxn>
                      <a:cxn ang="0">
                        <a:pos x="89" y="174"/>
                      </a:cxn>
                      <a:cxn ang="0">
                        <a:pos x="100" y="143"/>
                      </a:cxn>
                      <a:cxn ang="0">
                        <a:pos x="111" y="116"/>
                      </a:cxn>
                      <a:cxn ang="0">
                        <a:pos x="122" y="89"/>
                      </a:cxn>
                      <a:cxn ang="0">
                        <a:pos x="131" y="63"/>
                      </a:cxn>
                      <a:cxn ang="0">
                        <a:pos x="140" y="42"/>
                      </a:cxn>
                      <a:cxn ang="0">
                        <a:pos x="147" y="25"/>
                      </a:cxn>
                      <a:cxn ang="0">
                        <a:pos x="154" y="10"/>
                      </a:cxn>
                      <a:cxn ang="0">
                        <a:pos x="158" y="0"/>
                      </a:cxn>
                      <a:cxn ang="0">
                        <a:pos x="158" y="34"/>
                      </a:cxn>
                      <a:cxn ang="0">
                        <a:pos x="161" y="74"/>
                      </a:cxn>
                      <a:cxn ang="0">
                        <a:pos x="166" y="109"/>
                      </a:cxn>
                      <a:cxn ang="0">
                        <a:pos x="173" y="126"/>
                      </a:cxn>
                    </a:cxnLst>
                    <a:rect l="0" t="0" r="0" b="0"/>
                    <a:pathLst>
                      <a:path w="691" h="535">
                        <a:moveTo>
                          <a:pt x="691" y="126"/>
                        </a:moveTo>
                        <a:lnTo>
                          <a:pt x="679" y="134"/>
                        </a:lnTo>
                        <a:lnTo>
                          <a:pt x="655" y="150"/>
                        </a:lnTo>
                        <a:lnTo>
                          <a:pt x="623" y="174"/>
                        </a:lnTo>
                        <a:lnTo>
                          <a:pt x="581" y="202"/>
                        </a:lnTo>
                        <a:lnTo>
                          <a:pt x="536" y="231"/>
                        </a:lnTo>
                        <a:lnTo>
                          <a:pt x="484" y="267"/>
                        </a:lnTo>
                        <a:lnTo>
                          <a:pt x="428" y="302"/>
                        </a:lnTo>
                        <a:lnTo>
                          <a:pt x="374" y="341"/>
                        </a:lnTo>
                        <a:lnTo>
                          <a:pt x="317" y="377"/>
                        </a:lnTo>
                        <a:lnTo>
                          <a:pt x="266" y="411"/>
                        </a:lnTo>
                        <a:lnTo>
                          <a:pt x="218" y="445"/>
                        </a:lnTo>
                        <a:lnTo>
                          <a:pt x="171" y="475"/>
                        </a:lnTo>
                        <a:lnTo>
                          <a:pt x="135" y="499"/>
                        </a:lnTo>
                        <a:lnTo>
                          <a:pt x="106" y="518"/>
                        </a:lnTo>
                        <a:lnTo>
                          <a:pt x="86" y="531"/>
                        </a:lnTo>
                        <a:lnTo>
                          <a:pt x="81" y="535"/>
                        </a:lnTo>
                        <a:lnTo>
                          <a:pt x="65" y="524"/>
                        </a:lnTo>
                        <a:lnTo>
                          <a:pt x="50" y="506"/>
                        </a:lnTo>
                        <a:lnTo>
                          <a:pt x="38" y="484"/>
                        </a:lnTo>
                        <a:lnTo>
                          <a:pt x="23" y="460"/>
                        </a:lnTo>
                        <a:lnTo>
                          <a:pt x="14" y="437"/>
                        </a:lnTo>
                        <a:lnTo>
                          <a:pt x="9" y="417"/>
                        </a:lnTo>
                        <a:lnTo>
                          <a:pt x="2" y="404"/>
                        </a:lnTo>
                        <a:lnTo>
                          <a:pt x="0" y="399"/>
                        </a:lnTo>
                        <a:lnTo>
                          <a:pt x="2" y="399"/>
                        </a:lnTo>
                        <a:lnTo>
                          <a:pt x="3" y="399"/>
                        </a:lnTo>
                        <a:lnTo>
                          <a:pt x="12" y="399"/>
                        </a:lnTo>
                        <a:lnTo>
                          <a:pt x="23" y="395"/>
                        </a:lnTo>
                        <a:lnTo>
                          <a:pt x="34" y="389"/>
                        </a:lnTo>
                        <a:lnTo>
                          <a:pt x="50" y="382"/>
                        </a:lnTo>
                        <a:lnTo>
                          <a:pt x="72" y="372"/>
                        </a:lnTo>
                        <a:lnTo>
                          <a:pt x="88" y="355"/>
                        </a:lnTo>
                        <a:lnTo>
                          <a:pt x="102" y="345"/>
                        </a:lnTo>
                        <a:lnTo>
                          <a:pt x="128" y="329"/>
                        </a:lnTo>
                        <a:lnTo>
                          <a:pt x="155" y="307"/>
                        </a:lnTo>
                        <a:lnTo>
                          <a:pt x="187" y="285"/>
                        </a:lnTo>
                        <a:lnTo>
                          <a:pt x="225" y="259"/>
                        </a:lnTo>
                        <a:lnTo>
                          <a:pt x="266" y="230"/>
                        </a:lnTo>
                        <a:lnTo>
                          <a:pt x="309" y="204"/>
                        </a:lnTo>
                        <a:lnTo>
                          <a:pt x="356" y="174"/>
                        </a:lnTo>
                        <a:lnTo>
                          <a:pt x="399" y="143"/>
                        </a:lnTo>
                        <a:lnTo>
                          <a:pt x="443" y="116"/>
                        </a:lnTo>
                        <a:lnTo>
                          <a:pt x="486" y="89"/>
                        </a:lnTo>
                        <a:lnTo>
                          <a:pt x="524" y="63"/>
                        </a:lnTo>
                        <a:lnTo>
                          <a:pt x="560" y="42"/>
                        </a:lnTo>
                        <a:lnTo>
                          <a:pt x="588" y="25"/>
                        </a:lnTo>
                        <a:lnTo>
                          <a:pt x="615" y="10"/>
                        </a:lnTo>
                        <a:lnTo>
                          <a:pt x="630" y="0"/>
                        </a:lnTo>
                        <a:lnTo>
                          <a:pt x="632" y="34"/>
                        </a:lnTo>
                        <a:lnTo>
                          <a:pt x="644" y="74"/>
                        </a:lnTo>
                        <a:lnTo>
                          <a:pt x="662" y="109"/>
                        </a:lnTo>
                        <a:lnTo>
                          <a:pt x="691" y="126"/>
                        </a:lnTo>
                        <a:close/>
                      </a:path>
                    </a:pathLst>
                  </a:custGeom>
                  <a:solidFill>
                    <a:srgbClr val="FFFFFF"/>
                  </a:solidFill>
                  <a:ln w="9525">
                    <a:noFill/>
                  </a:ln>
                </p:spPr>
                <p:txBody>
                  <a:bodyPr/>
                  <a:lstStyle/>
                  <a:p>
                    <a:endParaRPr lang="en-US" sz="1800"/>
                  </a:p>
                </p:txBody>
              </p:sp>
              <p:sp>
                <p:nvSpPr>
                  <p:cNvPr id="7188" name="Freeform 22"/>
                  <p:cNvSpPr/>
                  <p:nvPr/>
                </p:nvSpPr>
                <p:spPr>
                  <a:xfrm>
                    <a:off x="1442" y="744"/>
                    <a:ext cx="346" cy="535"/>
                  </a:xfrm>
                  <a:custGeom>
                    <a:avLst/>
                    <a:gdLst/>
                    <a:ahLst/>
                    <a:cxnLst>
                      <a:cxn ang="0">
                        <a:pos x="173" y="126"/>
                      </a:cxn>
                      <a:cxn ang="0">
                        <a:pos x="173" y="126"/>
                      </a:cxn>
                      <a:cxn ang="0">
                        <a:pos x="170" y="134"/>
                      </a:cxn>
                      <a:cxn ang="0">
                        <a:pos x="164" y="150"/>
                      </a:cxn>
                      <a:cxn ang="0">
                        <a:pos x="156" y="174"/>
                      </a:cxn>
                      <a:cxn ang="0">
                        <a:pos x="146" y="202"/>
                      </a:cxn>
                      <a:cxn ang="0">
                        <a:pos x="134" y="231"/>
                      </a:cxn>
                      <a:cxn ang="0">
                        <a:pos x="121" y="267"/>
                      </a:cxn>
                      <a:cxn ang="0">
                        <a:pos x="107" y="302"/>
                      </a:cxn>
                      <a:cxn ang="0">
                        <a:pos x="94" y="341"/>
                      </a:cxn>
                      <a:cxn ang="0">
                        <a:pos x="80" y="377"/>
                      </a:cxn>
                      <a:cxn ang="0">
                        <a:pos x="67" y="411"/>
                      </a:cxn>
                      <a:cxn ang="0">
                        <a:pos x="55" y="445"/>
                      </a:cxn>
                      <a:cxn ang="0">
                        <a:pos x="43" y="475"/>
                      </a:cxn>
                      <a:cxn ang="0">
                        <a:pos x="34" y="499"/>
                      </a:cxn>
                      <a:cxn ang="0">
                        <a:pos x="27" y="518"/>
                      </a:cxn>
                      <a:cxn ang="0">
                        <a:pos x="22" y="531"/>
                      </a:cxn>
                      <a:cxn ang="0">
                        <a:pos x="21" y="535"/>
                      </a:cxn>
                      <a:cxn ang="0">
                        <a:pos x="21" y="535"/>
                      </a:cxn>
                      <a:cxn ang="0">
                        <a:pos x="17" y="524"/>
                      </a:cxn>
                      <a:cxn ang="0">
                        <a:pos x="13" y="506"/>
                      </a:cxn>
                      <a:cxn ang="0">
                        <a:pos x="10" y="484"/>
                      </a:cxn>
                      <a:cxn ang="0">
                        <a:pos x="6" y="460"/>
                      </a:cxn>
                      <a:cxn ang="0">
                        <a:pos x="4" y="437"/>
                      </a:cxn>
                      <a:cxn ang="0">
                        <a:pos x="3" y="417"/>
                      </a:cxn>
                      <a:cxn ang="0">
                        <a:pos x="1" y="404"/>
                      </a:cxn>
                      <a:cxn ang="0">
                        <a:pos x="0" y="399"/>
                      </a:cxn>
                      <a:cxn ang="0">
                        <a:pos x="0" y="399"/>
                      </a:cxn>
                      <a:cxn ang="0">
                        <a:pos x="1" y="399"/>
                      </a:cxn>
                      <a:cxn ang="0">
                        <a:pos x="1" y="399"/>
                      </a:cxn>
                      <a:cxn ang="0">
                        <a:pos x="3" y="399"/>
                      </a:cxn>
                      <a:cxn ang="0">
                        <a:pos x="6" y="395"/>
                      </a:cxn>
                      <a:cxn ang="0">
                        <a:pos x="9" y="389"/>
                      </a:cxn>
                      <a:cxn ang="0">
                        <a:pos x="13" y="382"/>
                      </a:cxn>
                      <a:cxn ang="0">
                        <a:pos x="18" y="372"/>
                      </a:cxn>
                      <a:cxn ang="0">
                        <a:pos x="22" y="355"/>
                      </a:cxn>
                      <a:cxn ang="0">
                        <a:pos x="22" y="355"/>
                      </a:cxn>
                      <a:cxn ang="0">
                        <a:pos x="26" y="345"/>
                      </a:cxn>
                      <a:cxn ang="0">
                        <a:pos x="32" y="329"/>
                      </a:cxn>
                      <a:cxn ang="0">
                        <a:pos x="39" y="307"/>
                      </a:cxn>
                      <a:cxn ang="0">
                        <a:pos x="47" y="285"/>
                      </a:cxn>
                      <a:cxn ang="0">
                        <a:pos x="57" y="259"/>
                      </a:cxn>
                      <a:cxn ang="0">
                        <a:pos x="67" y="230"/>
                      </a:cxn>
                      <a:cxn ang="0">
                        <a:pos x="78" y="204"/>
                      </a:cxn>
                      <a:cxn ang="0">
                        <a:pos x="89" y="174"/>
                      </a:cxn>
                      <a:cxn ang="0">
                        <a:pos x="100" y="143"/>
                      </a:cxn>
                      <a:cxn ang="0">
                        <a:pos x="111" y="116"/>
                      </a:cxn>
                      <a:cxn ang="0">
                        <a:pos x="122" y="89"/>
                      </a:cxn>
                      <a:cxn ang="0">
                        <a:pos x="131" y="63"/>
                      </a:cxn>
                      <a:cxn ang="0">
                        <a:pos x="140" y="42"/>
                      </a:cxn>
                      <a:cxn ang="0">
                        <a:pos x="147" y="25"/>
                      </a:cxn>
                      <a:cxn ang="0">
                        <a:pos x="154" y="10"/>
                      </a:cxn>
                      <a:cxn ang="0">
                        <a:pos x="158" y="0"/>
                      </a:cxn>
                      <a:cxn ang="0">
                        <a:pos x="158" y="0"/>
                      </a:cxn>
                      <a:cxn ang="0">
                        <a:pos x="158" y="34"/>
                      </a:cxn>
                      <a:cxn ang="0">
                        <a:pos x="161" y="74"/>
                      </a:cxn>
                      <a:cxn ang="0">
                        <a:pos x="166" y="109"/>
                      </a:cxn>
                      <a:cxn ang="0">
                        <a:pos x="173" y="126"/>
                      </a:cxn>
                    </a:cxnLst>
                    <a:rect l="0" t="0" r="0" b="0"/>
                    <a:pathLst>
                      <a:path w="691" h="535">
                        <a:moveTo>
                          <a:pt x="691" y="126"/>
                        </a:moveTo>
                        <a:lnTo>
                          <a:pt x="691" y="126"/>
                        </a:lnTo>
                        <a:lnTo>
                          <a:pt x="679" y="134"/>
                        </a:lnTo>
                        <a:lnTo>
                          <a:pt x="655" y="150"/>
                        </a:lnTo>
                        <a:lnTo>
                          <a:pt x="623" y="174"/>
                        </a:lnTo>
                        <a:lnTo>
                          <a:pt x="581" y="202"/>
                        </a:lnTo>
                        <a:lnTo>
                          <a:pt x="536" y="231"/>
                        </a:lnTo>
                        <a:lnTo>
                          <a:pt x="484" y="267"/>
                        </a:lnTo>
                        <a:lnTo>
                          <a:pt x="428" y="302"/>
                        </a:lnTo>
                        <a:lnTo>
                          <a:pt x="374" y="341"/>
                        </a:lnTo>
                        <a:lnTo>
                          <a:pt x="317" y="377"/>
                        </a:lnTo>
                        <a:lnTo>
                          <a:pt x="266" y="411"/>
                        </a:lnTo>
                        <a:lnTo>
                          <a:pt x="218" y="445"/>
                        </a:lnTo>
                        <a:lnTo>
                          <a:pt x="171" y="475"/>
                        </a:lnTo>
                        <a:lnTo>
                          <a:pt x="135" y="499"/>
                        </a:lnTo>
                        <a:lnTo>
                          <a:pt x="106" y="518"/>
                        </a:lnTo>
                        <a:lnTo>
                          <a:pt x="86" y="531"/>
                        </a:lnTo>
                        <a:lnTo>
                          <a:pt x="81" y="535"/>
                        </a:lnTo>
                        <a:lnTo>
                          <a:pt x="65" y="524"/>
                        </a:lnTo>
                        <a:lnTo>
                          <a:pt x="50" y="506"/>
                        </a:lnTo>
                        <a:lnTo>
                          <a:pt x="38" y="484"/>
                        </a:lnTo>
                        <a:lnTo>
                          <a:pt x="23" y="460"/>
                        </a:lnTo>
                        <a:lnTo>
                          <a:pt x="14" y="437"/>
                        </a:lnTo>
                        <a:lnTo>
                          <a:pt x="9" y="417"/>
                        </a:lnTo>
                        <a:lnTo>
                          <a:pt x="2" y="404"/>
                        </a:lnTo>
                        <a:lnTo>
                          <a:pt x="0" y="399"/>
                        </a:lnTo>
                        <a:lnTo>
                          <a:pt x="2" y="399"/>
                        </a:lnTo>
                        <a:lnTo>
                          <a:pt x="3" y="399"/>
                        </a:lnTo>
                        <a:lnTo>
                          <a:pt x="12" y="399"/>
                        </a:lnTo>
                        <a:lnTo>
                          <a:pt x="23" y="395"/>
                        </a:lnTo>
                        <a:lnTo>
                          <a:pt x="34" y="389"/>
                        </a:lnTo>
                        <a:lnTo>
                          <a:pt x="50" y="382"/>
                        </a:lnTo>
                        <a:lnTo>
                          <a:pt x="72" y="372"/>
                        </a:lnTo>
                        <a:lnTo>
                          <a:pt x="88" y="355"/>
                        </a:lnTo>
                        <a:lnTo>
                          <a:pt x="102" y="345"/>
                        </a:lnTo>
                        <a:lnTo>
                          <a:pt x="128" y="329"/>
                        </a:lnTo>
                        <a:lnTo>
                          <a:pt x="155" y="307"/>
                        </a:lnTo>
                        <a:lnTo>
                          <a:pt x="187" y="285"/>
                        </a:lnTo>
                        <a:lnTo>
                          <a:pt x="225" y="259"/>
                        </a:lnTo>
                        <a:lnTo>
                          <a:pt x="266" y="230"/>
                        </a:lnTo>
                        <a:lnTo>
                          <a:pt x="309" y="204"/>
                        </a:lnTo>
                        <a:lnTo>
                          <a:pt x="356" y="174"/>
                        </a:lnTo>
                        <a:lnTo>
                          <a:pt x="399" y="143"/>
                        </a:lnTo>
                        <a:lnTo>
                          <a:pt x="443" y="116"/>
                        </a:lnTo>
                        <a:lnTo>
                          <a:pt x="486" y="89"/>
                        </a:lnTo>
                        <a:lnTo>
                          <a:pt x="524" y="63"/>
                        </a:lnTo>
                        <a:lnTo>
                          <a:pt x="560" y="42"/>
                        </a:lnTo>
                        <a:lnTo>
                          <a:pt x="588" y="25"/>
                        </a:lnTo>
                        <a:lnTo>
                          <a:pt x="615" y="10"/>
                        </a:lnTo>
                        <a:lnTo>
                          <a:pt x="630" y="0"/>
                        </a:lnTo>
                        <a:lnTo>
                          <a:pt x="632" y="34"/>
                        </a:lnTo>
                        <a:lnTo>
                          <a:pt x="644" y="74"/>
                        </a:lnTo>
                        <a:lnTo>
                          <a:pt x="662" y="109"/>
                        </a:lnTo>
                        <a:lnTo>
                          <a:pt x="691" y="126"/>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189" name="Freeform 23"/>
                  <p:cNvSpPr/>
                  <p:nvPr/>
                </p:nvSpPr>
                <p:spPr>
                  <a:xfrm>
                    <a:off x="923" y="487"/>
                    <a:ext cx="881" cy="829"/>
                  </a:xfrm>
                  <a:custGeom>
                    <a:avLst/>
                    <a:gdLst/>
                    <a:ahLst/>
                    <a:cxnLst>
                      <a:cxn ang="0">
                        <a:pos x="99" y="619"/>
                      </a:cxn>
                      <a:cxn ang="0">
                        <a:pos x="82" y="554"/>
                      </a:cxn>
                      <a:cxn ang="0">
                        <a:pos x="72" y="490"/>
                      </a:cxn>
                      <a:cxn ang="0">
                        <a:pos x="74" y="442"/>
                      </a:cxn>
                      <a:cxn ang="0">
                        <a:pos x="34" y="397"/>
                      </a:cxn>
                      <a:cxn ang="0">
                        <a:pos x="32" y="447"/>
                      </a:cxn>
                      <a:cxn ang="0">
                        <a:pos x="42" y="511"/>
                      </a:cxn>
                      <a:cxn ang="0">
                        <a:pos x="59" y="576"/>
                      </a:cxn>
                      <a:cxn ang="0">
                        <a:pos x="80" y="611"/>
                      </a:cxn>
                      <a:cxn ang="0">
                        <a:pos x="68" y="598"/>
                      </a:cxn>
                      <a:cxn ang="0">
                        <a:pos x="59" y="590"/>
                      </a:cxn>
                      <a:cxn ang="0">
                        <a:pos x="30" y="547"/>
                      </a:cxn>
                      <a:cxn ang="0">
                        <a:pos x="13" y="481"/>
                      </a:cxn>
                      <a:cxn ang="0">
                        <a:pos x="4" y="417"/>
                      </a:cxn>
                      <a:cxn ang="0">
                        <a:pos x="6" y="368"/>
                      </a:cxn>
                      <a:cxn ang="0">
                        <a:pos x="10" y="359"/>
                      </a:cxn>
                      <a:cxn ang="0">
                        <a:pos x="12" y="331"/>
                      </a:cxn>
                      <a:cxn ang="0">
                        <a:pos x="25" y="289"/>
                      </a:cxn>
                      <a:cxn ang="0">
                        <a:pos x="50" y="221"/>
                      </a:cxn>
                      <a:cxn ang="0">
                        <a:pos x="88" y="122"/>
                      </a:cxn>
                      <a:cxn ang="0">
                        <a:pos x="127" y="19"/>
                      </a:cxn>
                      <a:cxn ang="0">
                        <a:pos x="136" y="2"/>
                      </a:cxn>
                      <a:cxn ang="0">
                        <a:pos x="148" y="4"/>
                      </a:cxn>
                      <a:cxn ang="0">
                        <a:pos x="168" y="22"/>
                      </a:cxn>
                      <a:cxn ang="0">
                        <a:pos x="217" y="63"/>
                      </a:cxn>
                      <a:cxn ang="0">
                        <a:pos x="281" y="113"/>
                      </a:cxn>
                      <a:cxn ang="0">
                        <a:pos x="346" y="165"/>
                      </a:cxn>
                      <a:cxn ang="0">
                        <a:pos x="394" y="206"/>
                      </a:cxn>
                      <a:cxn ang="0">
                        <a:pos x="417" y="229"/>
                      </a:cxn>
                      <a:cxn ang="0">
                        <a:pos x="417" y="257"/>
                      </a:cxn>
                      <a:cxn ang="0">
                        <a:pos x="399" y="299"/>
                      </a:cxn>
                      <a:cxn ang="0">
                        <a:pos x="370" y="373"/>
                      </a:cxn>
                      <a:cxn ang="0">
                        <a:pos x="337" y="461"/>
                      </a:cxn>
                      <a:cxn ang="0">
                        <a:pos x="306" y="542"/>
                      </a:cxn>
                      <a:cxn ang="0">
                        <a:pos x="285" y="602"/>
                      </a:cxn>
                      <a:cxn ang="0">
                        <a:pos x="272" y="639"/>
                      </a:cxn>
                      <a:cxn ang="0">
                        <a:pos x="262" y="656"/>
                      </a:cxn>
                      <a:cxn ang="0">
                        <a:pos x="259" y="656"/>
                      </a:cxn>
                      <a:cxn ang="0">
                        <a:pos x="263" y="694"/>
                      </a:cxn>
                      <a:cxn ang="0">
                        <a:pos x="272" y="763"/>
                      </a:cxn>
                      <a:cxn ang="0">
                        <a:pos x="281" y="788"/>
                      </a:cxn>
                      <a:cxn ang="0">
                        <a:pos x="302" y="732"/>
                      </a:cxn>
                      <a:cxn ang="0">
                        <a:pos x="339" y="634"/>
                      </a:cxn>
                      <a:cxn ang="0">
                        <a:pos x="380" y="524"/>
                      </a:cxn>
                      <a:cxn ang="0">
                        <a:pos x="415" y="431"/>
                      </a:cxn>
                      <a:cxn ang="0">
                        <a:pos x="432" y="383"/>
                      </a:cxn>
                      <a:cxn ang="0">
                        <a:pos x="438" y="394"/>
                      </a:cxn>
                      <a:cxn ang="0">
                        <a:pos x="407" y="480"/>
                      </a:cxn>
                      <a:cxn ang="0">
                        <a:pos x="370" y="581"/>
                      </a:cxn>
                      <a:cxn ang="0">
                        <a:pos x="338" y="671"/>
                      </a:cxn>
                      <a:cxn ang="0">
                        <a:pos x="313" y="743"/>
                      </a:cxn>
                      <a:cxn ang="0">
                        <a:pos x="296" y="788"/>
                      </a:cxn>
                      <a:cxn ang="0">
                        <a:pos x="290" y="804"/>
                      </a:cxn>
                      <a:cxn ang="0">
                        <a:pos x="286" y="825"/>
                      </a:cxn>
                      <a:cxn ang="0">
                        <a:pos x="274" y="825"/>
                      </a:cxn>
                      <a:cxn ang="0">
                        <a:pos x="262" y="809"/>
                      </a:cxn>
                      <a:cxn ang="0">
                        <a:pos x="244" y="787"/>
                      </a:cxn>
                      <a:cxn ang="0">
                        <a:pos x="216" y="756"/>
                      </a:cxn>
                      <a:cxn ang="0">
                        <a:pos x="183" y="719"/>
                      </a:cxn>
                      <a:cxn ang="0">
                        <a:pos x="148" y="683"/>
                      </a:cxn>
                    </a:cxnLst>
                    <a:rect l="0" t="0" r="0" b="0"/>
                    <a:pathLst>
                      <a:path w="1763" h="829">
                        <a:moveTo>
                          <a:pt x="502" y="657"/>
                        </a:moveTo>
                        <a:lnTo>
                          <a:pt x="443" y="639"/>
                        </a:lnTo>
                        <a:lnTo>
                          <a:pt x="398" y="619"/>
                        </a:lnTo>
                        <a:lnTo>
                          <a:pt x="367" y="598"/>
                        </a:lnTo>
                        <a:lnTo>
                          <a:pt x="344" y="576"/>
                        </a:lnTo>
                        <a:lnTo>
                          <a:pt x="328" y="554"/>
                        </a:lnTo>
                        <a:lnTo>
                          <a:pt x="315" y="533"/>
                        </a:lnTo>
                        <a:lnTo>
                          <a:pt x="304" y="511"/>
                        </a:lnTo>
                        <a:lnTo>
                          <a:pt x="290" y="490"/>
                        </a:lnTo>
                        <a:lnTo>
                          <a:pt x="276" y="463"/>
                        </a:lnTo>
                        <a:lnTo>
                          <a:pt x="281" y="447"/>
                        </a:lnTo>
                        <a:lnTo>
                          <a:pt x="299" y="442"/>
                        </a:lnTo>
                        <a:lnTo>
                          <a:pt x="322" y="447"/>
                        </a:lnTo>
                        <a:lnTo>
                          <a:pt x="162" y="404"/>
                        </a:lnTo>
                        <a:lnTo>
                          <a:pt x="137" y="397"/>
                        </a:lnTo>
                        <a:lnTo>
                          <a:pt x="121" y="404"/>
                        </a:lnTo>
                        <a:lnTo>
                          <a:pt x="115" y="420"/>
                        </a:lnTo>
                        <a:lnTo>
                          <a:pt x="130" y="447"/>
                        </a:lnTo>
                        <a:lnTo>
                          <a:pt x="142" y="468"/>
                        </a:lnTo>
                        <a:lnTo>
                          <a:pt x="153" y="488"/>
                        </a:lnTo>
                        <a:lnTo>
                          <a:pt x="168" y="511"/>
                        </a:lnTo>
                        <a:lnTo>
                          <a:pt x="184" y="533"/>
                        </a:lnTo>
                        <a:lnTo>
                          <a:pt x="205" y="556"/>
                        </a:lnTo>
                        <a:lnTo>
                          <a:pt x="238" y="576"/>
                        </a:lnTo>
                        <a:lnTo>
                          <a:pt x="281" y="598"/>
                        </a:lnTo>
                        <a:lnTo>
                          <a:pt x="339" y="616"/>
                        </a:lnTo>
                        <a:lnTo>
                          <a:pt x="321" y="611"/>
                        </a:lnTo>
                        <a:lnTo>
                          <a:pt x="304" y="608"/>
                        </a:lnTo>
                        <a:lnTo>
                          <a:pt x="288" y="604"/>
                        </a:lnTo>
                        <a:lnTo>
                          <a:pt x="274" y="598"/>
                        </a:lnTo>
                        <a:lnTo>
                          <a:pt x="261" y="595"/>
                        </a:lnTo>
                        <a:lnTo>
                          <a:pt x="249" y="591"/>
                        </a:lnTo>
                        <a:lnTo>
                          <a:pt x="238" y="590"/>
                        </a:lnTo>
                        <a:lnTo>
                          <a:pt x="227" y="586"/>
                        </a:lnTo>
                        <a:lnTo>
                          <a:pt x="168" y="567"/>
                        </a:lnTo>
                        <a:lnTo>
                          <a:pt x="123" y="547"/>
                        </a:lnTo>
                        <a:lnTo>
                          <a:pt x="90" y="525"/>
                        </a:lnTo>
                        <a:lnTo>
                          <a:pt x="69" y="506"/>
                        </a:lnTo>
                        <a:lnTo>
                          <a:pt x="52" y="481"/>
                        </a:lnTo>
                        <a:lnTo>
                          <a:pt x="40" y="461"/>
                        </a:lnTo>
                        <a:lnTo>
                          <a:pt x="29" y="439"/>
                        </a:lnTo>
                        <a:lnTo>
                          <a:pt x="16" y="417"/>
                        </a:lnTo>
                        <a:lnTo>
                          <a:pt x="0" y="391"/>
                        </a:lnTo>
                        <a:lnTo>
                          <a:pt x="6" y="373"/>
                        </a:lnTo>
                        <a:lnTo>
                          <a:pt x="24" y="368"/>
                        </a:lnTo>
                        <a:lnTo>
                          <a:pt x="49" y="375"/>
                        </a:lnTo>
                        <a:lnTo>
                          <a:pt x="43" y="368"/>
                        </a:lnTo>
                        <a:lnTo>
                          <a:pt x="40" y="359"/>
                        </a:lnTo>
                        <a:lnTo>
                          <a:pt x="40" y="352"/>
                        </a:lnTo>
                        <a:lnTo>
                          <a:pt x="43" y="342"/>
                        </a:lnTo>
                        <a:lnTo>
                          <a:pt x="51" y="331"/>
                        </a:lnTo>
                        <a:lnTo>
                          <a:pt x="61" y="318"/>
                        </a:lnTo>
                        <a:lnTo>
                          <a:pt x="78" y="304"/>
                        </a:lnTo>
                        <a:lnTo>
                          <a:pt x="101" y="289"/>
                        </a:lnTo>
                        <a:lnTo>
                          <a:pt x="126" y="270"/>
                        </a:lnTo>
                        <a:lnTo>
                          <a:pt x="159" y="248"/>
                        </a:lnTo>
                        <a:lnTo>
                          <a:pt x="200" y="221"/>
                        </a:lnTo>
                        <a:lnTo>
                          <a:pt x="243" y="192"/>
                        </a:lnTo>
                        <a:lnTo>
                          <a:pt x="295" y="159"/>
                        </a:lnTo>
                        <a:lnTo>
                          <a:pt x="355" y="122"/>
                        </a:lnTo>
                        <a:lnTo>
                          <a:pt x="420" y="78"/>
                        </a:lnTo>
                        <a:lnTo>
                          <a:pt x="493" y="30"/>
                        </a:lnTo>
                        <a:lnTo>
                          <a:pt x="510" y="19"/>
                        </a:lnTo>
                        <a:lnTo>
                          <a:pt x="524" y="10"/>
                        </a:lnTo>
                        <a:lnTo>
                          <a:pt x="538" y="4"/>
                        </a:lnTo>
                        <a:lnTo>
                          <a:pt x="547" y="2"/>
                        </a:lnTo>
                        <a:lnTo>
                          <a:pt x="562" y="0"/>
                        </a:lnTo>
                        <a:lnTo>
                          <a:pt x="576" y="2"/>
                        </a:lnTo>
                        <a:lnTo>
                          <a:pt x="594" y="4"/>
                        </a:lnTo>
                        <a:lnTo>
                          <a:pt x="618" y="9"/>
                        </a:lnTo>
                        <a:lnTo>
                          <a:pt x="639" y="13"/>
                        </a:lnTo>
                        <a:lnTo>
                          <a:pt x="675" y="22"/>
                        </a:lnTo>
                        <a:lnTo>
                          <a:pt x="727" y="33"/>
                        </a:lnTo>
                        <a:lnTo>
                          <a:pt x="794" y="45"/>
                        </a:lnTo>
                        <a:lnTo>
                          <a:pt x="870" y="63"/>
                        </a:lnTo>
                        <a:lnTo>
                          <a:pt x="952" y="78"/>
                        </a:lnTo>
                        <a:lnTo>
                          <a:pt x="1039" y="95"/>
                        </a:lnTo>
                        <a:lnTo>
                          <a:pt x="1127" y="113"/>
                        </a:lnTo>
                        <a:lnTo>
                          <a:pt x="1215" y="131"/>
                        </a:lnTo>
                        <a:lnTo>
                          <a:pt x="1303" y="148"/>
                        </a:lnTo>
                        <a:lnTo>
                          <a:pt x="1384" y="165"/>
                        </a:lnTo>
                        <a:lnTo>
                          <a:pt x="1460" y="179"/>
                        </a:lnTo>
                        <a:lnTo>
                          <a:pt x="1525" y="195"/>
                        </a:lnTo>
                        <a:lnTo>
                          <a:pt x="1577" y="206"/>
                        </a:lnTo>
                        <a:lnTo>
                          <a:pt x="1615" y="213"/>
                        </a:lnTo>
                        <a:lnTo>
                          <a:pt x="1636" y="217"/>
                        </a:lnTo>
                        <a:lnTo>
                          <a:pt x="1671" y="229"/>
                        </a:lnTo>
                        <a:lnTo>
                          <a:pt x="1685" y="238"/>
                        </a:lnTo>
                        <a:lnTo>
                          <a:pt x="1680" y="248"/>
                        </a:lnTo>
                        <a:lnTo>
                          <a:pt x="1669" y="257"/>
                        </a:lnTo>
                        <a:lnTo>
                          <a:pt x="1654" y="267"/>
                        </a:lnTo>
                        <a:lnTo>
                          <a:pt x="1627" y="282"/>
                        </a:lnTo>
                        <a:lnTo>
                          <a:pt x="1599" y="299"/>
                        </a:lnTo>
                        <a:lnTo>
                          <a:pt x="1563" y="320"/>
                        </a:lnTo>
                        <a:lnTo>
                          <a:pt x="1525" y="346"/>
                        </a:lnTo>
                        <a:lnTo>
                          <a:pt x="1482" y="373"/>
                        </a:lnTo>
                        <a:lnTo>
                          <a:pt x="1438" y="400"/>
                        </a:lnTo>
                        <a:lnTo>
                          <a:pt x="1395" y="431"/>
                        </a:lnTo>
                        <a:lnTo>
                          <a:pt x="1348" y="461"/>
                        </a:lnTo>
                        <a:lnTo>
                          <a:pt x="1305" y="487"/>
                        </a:lnTo>
                        <a:lnTo>
                          <a:pt x="1264" y="516"/>
                        </a:lnTo>
                        <a:lnTo>
                          <a:pt x="1226" y="542"/>
                        </a:lnTo>
                        <a:lnTo>
                          <a:pt x="1194" y="564"/>
                        </a:lnTo>
                        <a:lnTo>
                          <a:pt x="1167" y="586"/>
                        </a:lnTo>
                        <a:lnTo>
                          <a:pt x="1141" y="602"/>
                        </a:lnTo>
                        <a:lnTo>
                          <a:pt x="1127" y="612"/>
                        </a:lnTo>
                        <a:lnTo>
                          <a:pt x="1111" y="629"/>
                        </a:lnTo>
                        <a:lnTo>
                          <a:pt x="1089" y="639"/>
                        </a:lnTo>
                        <a:lnTo>
                          <a:pt x="1073" y="646"/>
                        </a:lnTo>
                        <a:lnTo>
                          <a:pt x="1062" y="652"/>
                        </a:lnTo>
                        <a:lnTo>
                          <a:pt x="1051" y="656"/>
                        </a:lnTo>
                        <a:lnTo>
                          <a:pt x="1042" y="656"/>
                        </a:lnTo>
                        <a:lnTo>
                          <a:pt x="1041" y="656"/>
                        </a:lnTo>
                        <a:lnTo>
                          <a:pt x="1039" y="656"/>
                        </a:lnTo>
                        <a:lnTo>
                          <a:pt x="1041" y="661"/>
                        </a:lnTo>
                        <a:lnTo>
                          <a:pt x="1048" y="674"/>
                        </a:lnTo>
                        <a:lnTo>
                          <a:pt x="1053" y="694"/>
                        </a:lnTo>
                        <a:lnTo>
                          <a:pt x="1062" y="717"/>
                        </a:lnTo>
                        <a:lnTo>
                          <a:pt x="1077" y="741"/>
                        </a:lnTo>
                        <a:lnTo>
                          <a:pt x="1089" y="763"/>
                        </a:lnTo>
                        <a:lnTo>
                          <a:pt x="1104" y="781"/>
                        </a:lnTo>
                        <a:lnTo>
                          <a:pt x="1120" y="792"/>
                        </a:lnTo>
                        <a:lnTo>
                          <a:pt x="1125" y="788"/>
                        </a:lnTo>
                        <a:lnTo>
                          <a:pt x="1145" y="775"/>
                        </a:lnTo>
                        <a:lnTo>
                          <a:pt x="1174" y="756"/>
                        </a:lnTo>
                        <a:lnTo>
                          <a:pt x="1210" y="732"/>
                        </a:lnTo>
                        <a:lnTo>
                          <a:pt x="1257" y="702"/>
                        </a:lnTo>
                        <a:lnTo>
                          <a:pt x="1305" y="668"/>
                        </a:lnTo>
                        <a:lnTo>
                          <a:pt x="1356" y="634"/>
                        </a:lnTo>
                        <a:lnTo>
                          <a:pt x="1413" y="598"/>
                        </a:lnTo>
                        <a:lnTo>
                          <a:pt x="1467" y="559"/>
                        </a:lnTo>
                        <a:lnTo>
                          <a:pt x="1523" y="524"/>
                        </a:lnTo>
                        <a:lnTo>
                          <a:pt x="1575" y="488"/>
                        </a:lnTo>
                        <a:lnTo>
                          <a:pt x="1620" y="459"/>
                        </a:lnTo>
                        <a:lnTo>
                          <a:pt x="1662" y="431"/>
                        </a:lnTo>
                        <a:lnTo>
                          <a:pt x="1694" y="407"/>
                        </a:lnTo>
                        <a:lnTo>
                          <a:pt x="1718" y="391"/>
                        </a:lnTo>
                        <a:lnTo>
                          <a:pt x="1730" y="383"/>
                        </a:lnTo>
                        <a:lnTo>
                          <a:pt x="1752" y="372"/>
                        </a:lnTo>
                        <a:lnTo>
                          <a:pt x="1763" y="379"/>
                        </a:lnTo>
                        <a:lnTo>
                          <a:pt x="1755" y="394"/>
                        </a:lnTo>
                        <a:lnTo>
                          <a:pt x="1741" y="413"/>
                        </a:lnTo>
                        <a:lnTo>
                          <a:pt x="1685" y="446"/>
                        </a:lnTo>
                        <a:lnTo>
                          <a:pt x="1631" y="480"/>
                        </a:lnTo>
                        <a:lnTo>
                          <a:pt x="1581" y="514"/>
                        </a:lnTo>
                        <a:lnTo>
                          <a:pt x="1528" y="547"/>
                        </a:lnTo>
                        <a:lnTo>
                          <a:pt x="1482" y="581"/>
                        </a:lnTo>
                        <a:lnTo>
                          <a:pt x="1435" y="611"/>
                        </a:lnTo>
                        <a:lnTo>
                          <a:pt x="1395" y="642"/>
                        </a:lnTo>
                        <a:lnTo>
                          <a:pt x="1354" y="671"/>
                        </a:lnTo>
                        <a:lnTo>
                          <a:pt x="1314" y="697"/>
                        </a:lnTo>
                        <a:lnTo>
                          <a:pt x="1282" y="720"/>
                        </a:lnTo>
                        <a:lnTo>
                          <a:pt x="1253" y="743"/>
                        </a:lnTo>
                        <a:lnTo>
                          <a:pt x="1226" y="761"/>
                        </a:lnTo>
                        <a:lnTo>
                          <a:pt x="1204" y="777"/>
                        </a:lnTo>
                        <a:lnTo>
                          <a:pt x="1185" y="788"/>
                        </a:lnTo>
                        <a:lnTo>
                          <a:pt x="1172" y="795"/>
                        </a:lnTo>
                        <a:lnTo>
                          <a:pt x="1161" y="796"/>
                        </a:lnTo>
                        <a:lnTo>
                          <a:pt x="1163" y="804"/>
                        </a:lnTo>
                        <a:lnTo>
                          <a:pt x="1161" y="813"/>
                        </a:lnTo>
                        <a:lnTo>
                          <a:pt x="1156" y="820"/>
                        </a:lnTo>
                        <a:lnTo>
                          <a:pt x="1145" y="825"/>
                        </a:lnTo>
                        <a:lnTo>
                          <a:pt x="1131" y="829"/>
                        </a:lnTo>
                        <a:lnTo>
                          <a:pt x="1114" y="829"/>
                        </a:lnTo>
                        <a:lnTo>
                          <a:pt x="1098" y="825"/>
                        </a:lnTo>
                        <a:lnTo>
                          <a:pt x="1078" y="820"/>
                        </a:lnTo>
                        <a:lnTo>
                          <a:pt x="1068" y="816"/>
                        </a:lnTo>
                        <a:lnTo>
                          <a:pt x="1051" y="809"/>
                        </a:lnTo>
                        <a:lnTo>
                          <a:pt x="1030" y="801"/>
                        </a:lnTo>
                        <a:lnTo>
                          <a:pt x="1005" y="795"/>
                        </a:lnTo>
                        <a:lnTo>
                          <a:pt x="976" y="787"/>
                        </a:lnTo>
                        <a:lnTo>
                          <a:pt x="943" y="777"/>
                        </a:lnTo>
                        <a:lnTo>
                          <a:pt x="906" y="767"/>
                        </a:lnTo>
                        <a:lnTo>
                          <a:pt x="864" y="756"/>
                        </a:lnTo>
                        <a:lnTo>
                          <a:pt x="823" y="745"/>
                        </a:lnTo>
                        <a:lnTo>
                          <a:pt x="780" y="732"/>
                        </a:lnTo>
                        <a:lnTo>
                          <a:pt x="733" y="719"/>
                        </a:lnTo>
                        <a:lnTo>
                          <a:pt x="688" y="706"/>
                        </a:lnTo>
                        <a:lnTo>
                          <a:pt x="641" y="694"/>
                        </a:lnTo>
                        <a:lnTo>
                          <a:pt x="594" y="683"/>
                        </a:lnTo>
                        <a:lnTo>
                          <a:pt x="547" y="671"/>
                        </a:lnTo>
                        <a:lnTo>
                          <a:pt x="502" y="657"/>
                        </a:lnTo>
                        <a:close/>
                      </a:path>
                    </a:pathLst>
                  </a:custGeom>
                  <a:solidFill>
                    <a:srgbClr val="FF0000"/>
                  </a:solidFill>
                  <a:ln w="9525">
                    <a:noFill/>
                  </a:ln>
                </p:spPr>
                <p:txBody>
                  <a:bodyPr/>
                  <a:lstStyle/>
                  <a:p>
                    <a:endParaRPr lang="en-US" sz="1800"/>
                  </a:p>
                </p:txBody>
              </p:sp>
              <p:sp>
                <p:nvSpPr>
                  <p:cNvPr id="7190" name="Freeform 24"/>
                  <p:cNvSpPr/>
                  <p:nvPr/>
                </p:nvSpPr>
                <p:spPr>
                  <a:xfrm>
                    <a:off x="923" y="487"/>
                    <a:ext cx="881" cy="829"/>
                  </a:xfrm>
                  <a:custGeom>
                    <a:avLst/>
                    <a:gdLst/>
                    <a:ahLst/>
                    <a:cxnLst>
                      <a:cxn ang="0">
                        <a:pos x="99" y="619"/>
                      </a:cxn>
                      <a:cxn ang="0">
                        <a:pos x="78" y="533"/>
                      </a:cxn>
                      <a:cxn ang="0">
                        <a:pos x="69" y="463"/>
                      </a:cxn>
                      <a:cxn ang="0">
                        <a:pos x="40" y="404"/>
                      </a:cxn>
                      <a:cxn ang="0">
                        <a:pos x="28" y="420"/>
                      </a:cxn>
                      <a:cxn ang="0">
                        <a:pos x="38" y="488"/>
                      </a:cxn>
                      <a:cxn ang="0">
                        <a:pos x="59" y="576"/>
                      </a:cxn>
                      <a:cxn ang="0">
                        <a:pos x="80" y="611"/>
                      </a:cxn>
                      <a:cxn ang="0">
                        <a:pos x="65" y="595"/>
                      </a:cxn>
                      <a:cxn ang="0">
                        <a:pos x="56" y="586"/>
                      </a:cxn>
                      <a:cxn ang="0">
                        <a:pos x="17" y="506"/>
                      </a:cxn>
                      <a:cxn ang="0">
                        <a:pos x="4" y="417"/>
                      </a:cxn>
                      <a:cxn ang="0">
                        <a:pos x="6" y="368"/>
                      </a:cxn>
                      <a:cxn ang="0">
                        <a:pos x="10" y="359"/>
                      </a:cxn>
                      <a:cxn ang="0">
                        <a:pos x="15" y="318"/>
                      </a:cxn>
                      <a:cxn ang="0">
                        <a:pos x="39" y="248"/>
                      </a:cxn>
                      <a:cxn ang="0">
                        <a:pos x="88" y="122"/>
                      </a:cxn>
                      <a:cxn ang="0">
                        <a:pos x="127" y="19"/>
                      </a:cxn>
                      <a:cxn ang="0">
                        <a:pos x="140" y="0"/>
                      </a:cxn>
                      <a:cxn ang="0">
                        <a:pos x="154" y="9"/>
                      </a:cxn>
                      <a:cxn ang="0">
                        <a:pos x="198" y="45"/>
                      </a:cxn>
                      <a:cxn ang="0">
                        <a:pos x="281" y="113"/>
                      </a:cxn>
                      <a:cxn ang="0">
                        <a:pos x="365" y="179"/>
                      </a:cxn>
                      <a:cxn ang="0">
                        <a:pos x="409" y="217"/>
                      </a:cxn>
                      <a:cxn ang="0">
                        <a:pos x="420" y="248"/>
                      </a:cxn>
                      <a:cxn ang="0">
                        <a:pos x="406" y="282"/>
                      </a:cxn>
                      <a:cxn ang="0">
                        <a:pos x="370" y="373"/>
                      </a:cxn>
                      <a:cxn ang="0">
                        <a:pos x="326" y="487"/>
                      </a:cxn>
                      <a:cxn ang="0">
                        <a:pos x="291" y="586"/>
                      </a:cxn>
                      <a:cxn ang="0">
                        <a:pos x="277" y="629"/>
                      </a:cxn>
                      <a:cxn ang="0">
                        <a:pos x="262" y="656"/>
                      </a:cxn>
                      <a:cxn ang="0">
                        <a:pos x="259" y="656"/>
                      </a:cxn>
                      <a:cxn ang="0">
                        <a:pos x="265" y="717"/>
                      </a:cxn>
                      <a:cxn ang="0">
                        <a:pos x="280" y="792"/>
                      </a:cxn>
                      <a:cxn ang="0">
                        <a:pos x="293" y="756"/>
                      </a:cxn>
                      <a:cxn ang="0">
                        <a:pos x="339" y="634"/>
                      </a:cxn>
                      <a:cxn ang="0">
                        <a:pos x="393" y="488"/>
                      </a:cxn>
                      <a:cxn ang="0">
                        <a:pos x="429" y="391"/>
                      </a:cxn>
                      <a:cxn ang="0">
                        <a:pos x="440" y="379"/>
                      </a:cxn>
                      <a:cxn ang="0">
                        <a:pos x="421" y="446"/>
                      </a:cxn>
                      <a:cxn ang="0">
                        <a:pos x="370" y="581"/>
                      </a:cxn>
                      <a:cxn ang="0">
                        <a:pos x="328" y="697"/>
                      </a:cxn>
                      <a:cxn ang="0">
                        <a:pos x="301" y="777"/>
                      </a:cxn>
                      <a:cxn ang="0">
                        <a:pos x="290" y="796"/>
                      </a:cxn>
                      <a:cxn ang="0">
                        <a:pos x="286" y="825"/>
                      </a:cxn>
                      <a:cxn ang="0">
                        <a:pos x="269" y="820"/>
                      </a:cxn>
                      <a:cxn ang="0">
                        <a:pos x="257" y="801"/>
                      </a:cxn>
                      <a:cxn ang="0">
                        <a:pos x="226" y="767"/>
                      </a:cxn>
                      <a:cxn ang="0">
                        <a:pos x="183" y="719"/>
                      </a:cxn>
                      <a:cxn ang="0">
                        <a:pos x="136" y="671"/>
                      </a:cxn>
                    </a:cxnLst>
                    <a:rect l="0" t="0" r="0" b="0"/>
                    <a:pathLst>
                      <a:path w="1763" h="829">
                        <a:moveTo>
                          <a:pt x="502" y="657"/>
                        </a:moveTo>
                        <a:lnTo>
                          <a:pt x="502" y="657"/>
                        </a:lnTo>
                        <a:lnTo>
                          <a:pt x="443" y="639"/>
                        </a:lnTo>
                        <a:lnTo>
                          <a:pt x="398" y="619"/>
                        </a:lnTo>
                        <a:lnTo>
                          <a:pt x="367" y="598"/>
                        </a:lnTo>
                        <a:lnTo>
                          <a:pt x="344" y="576"/>
                        </a:lnTo>
                        <a:lnTo>
                          <a:pt x="328" y="554"/>
                        </a:lnTo>
                        <a:lnTo>
                          <a:pt x="315" y="533"/>
                        </a:lnTo>
                        <a:lnTo>
                          <a:pt x="304" y="511"/>
                        </a:lnTo>
                        <a:lnTo>
                          <a:pt x="290" y="490"/>
                        </a:lnTo>
                        <a:lnTo>
                          <a:pt x="276" y="463"/>
                        </a:lnTo>
                        <a:lnTo>
                          <a:pt x="281" y="447"/>
                        </a:lnTo>
                        <a:lnTo>
                          <a:pt x="299" y="442"/>
                        </a:lnTo>
                        <a:lnTo>
                          <a:pt x="322" y="447"/>
                        </a:lnTo>
                        <a:lnTo>
                          <a:pt x="162" y="404"/>
                        </a:lnTo>
                        <a:lnTo>
                          <a:pt x="137" y="397"/>
                        </a:lnTo>
                        <a:lnTo>
                          <a:pt x="121" y="404"/>
                        </a:lnTo>
                        <a:lnTo>
                          <a:pt x="115" y="420"/>
                        </a:lnTo>
                        <a:lnTo>
                          <a:pt x="130" y="447"/>
                        </a:lnTo>
                        <a:lnTo>
                          <a:pt x="142" y="468"/>
                        </a:lnTo>
                        <a:lnTo>
                          <a:pt x="153" y="488"/>
                        </a:lnTo>
                        <a:lnTo>
                          <a:pt x="168" y="511"/>
                        </a:lnTo>
                        <a:lnTo>
                          <a:pt x="184" y="533"/>
                        </a:lnTo>
                        <a:lnTo>
                          <a:pt x="205" y="556"/>
                        </a:lnTo>
                        <a:lnTo>
                          <a:pt x="238" y="576"/>
                        </a:lnTo>
                        <a:lnTo>
                          <a:pt x="281" y="598"/>
                        </a:lnTo>
                        <a:lnTo>
                          <a:pt x="339" y="616"/>
                        </a:lnTo>
                        <a:lnTo>
                          <a:pt x="321" y="611"/>
                        </a:lnTo>
                        <a:lnTo>
                          <a:pt x="304" y="608"/>
                        </a:lnTo>
                        <a:lnTo>
                          <a:pt x="288" y="604"/>
                        </a:lnTo>
                        <a:lnTo>
                          <a:pt x="274" y="598"/>
                        </a:lnTo>
                        <a:lnTo>
                          <a:pt x="261" y="595"/>
                        </a:lnTo>
                        <a:lnTo>
                          <a:pt x="249" y="591"/>
                        </a:lnTo>
                        <a:lnTo>
                          <a:pt x="238" y="590"/>
                        </a:lnTo>
                        <a:lnTo>
                          <a:pt x="227" y="586"/>
                        </a:lnTo>
                        <a:lnTo>
                          <a:pt x="168" y="567"/>
                        </a:lnTo>
                        <a:lnTo>
                          <a:pt x="123" y="547"/>
                        </a:lnTo>
                        <a:lnTo>
                          <a:pt x="90" y="525"/>
                        </a:lnTo>
                        <a:lnTo>
                          <a:pt x="69" y="506"/>
                        </a:lnTo>
                        <a:lnTo>
                          <a:pt x="52" y="481"/>
                        </a:lnTo>
                        <a:lnTo>
                          <a:pt x="40" y="461"/>
                        </a:lnTo>
                        <a:lnTo>
                          <a:pt x="29" y="439"/>
                        </a:lnTo>
                        <a:lnTo>
                          <a:pt x="16" y="417"/>
                        </a:lnTo>
                        <a:lnTo>
                          <a:pt x="0" y="391"/>
                        </a:lnTo>
                        <a:lnTo>
                          <a:pt x="6" y="373"/>
                        </a:lnTo>
                        <a:lnTo>
                          <a:pt x="24" y="368"/>
                        </a:lnTo>
                        <a:lnTo>
                          <a:pt x="49" y="375"/>
                        </a:lnTo>
                        <a:lnTo>
                          <a:pt x="43" y="368"/>
                        </a:lnTo>
                        <a:lnTo>
                          <a:pt x="40" y="359"/>
                        </a:lnTo>
                        <a:lnTo>
                          <a:pt x="40" y="352"/>
                        </a:lnTo>
                        <a:lnTo>
                          <a:pt x="43" y="342"/>
                        </a:lnTo>
                        <a:lnTo>
                          <a:pt x="51" y="331"/>
                        </a:lnTo>
                        <a:lnTo>
                          <a:pt x="61" y="318"/>
                        </a:lnTo>
                        <a:lnTo>
                          <a:pt x="78" y="304"/>
                        </a:lnTo>
                        <a:lnTo>
                          <a:pt x="101" y="289"/>
                        </a:lnTo>
                        <a:lnTo>
                          <a:pt x="126" y="270"/>
                        </a:lnTo>
                        <a:lnTo>
                          <a:pt x="159" y="248"/>
                        </a:lnTo>
                        <a:lnTo>
                          <a:pt x="200" y="221"/>
                        </a:lnTo>
                        <a:lnTo>
                          <a:pt x="243" y="192"/>
                        </a:lnTo>
                        <a:lnTo>
                          <a:pt x="295" y="159"/>
                        </a:lnTo>
                        <a:lnTo>
                          <a:pt x="355" y="122"/>
                        </a:lnTo>
                        <a:lnTo>
                          <a:pt x="420" y="78"/>
                        </a:lnTo>
                        <a:lnTo>
                          <a:pt x="493" y="30"/>
                        </a:lnTo>
                        <a:lnTo>
                          <a:pt x="510" y="19"/>
                        </a:lnTo>
                        <a:lnTo>
                          <a:pt x="524" y="10"/>
                        </a:lnTo>
                        <a:lnTo>
                          <a:pt x="538" y="4"/>
                        </a:lnTo>
                        <a:lnTo>
                          <a:pt x="547" y="2"/>
                        </a:lnTo>
                        <a:lnTo>
                          <a:pt x="562" y="0"/>
                        </a:lnTo>
                        <a:lnTo>
                          <a:pt x="576" y="2"/>
                        </a:lnTo>
                        <a:lnTo>
                          <a:pt x="594" y="4"/>
                        </a:lnTo>
                        <a:lnTo>
                          <a:pt x="618" y="9"/>
                        </a:lnTo>
                        <a:lnTo>
                          <a:pt x="639" y="13"/>
                        </a:lnTo>
                        <a:lnTo>
                          <a:pt x="675" y="22"/>
                        </a:lnTo>
                        <a:lnTo>
                          <a:pt x="727" y="33"/>
                        </a:lnTo>
                        <a:lnTo>
                          <a:pt x="794" y="45"/>
                        </a:lnTo>
                        <a:lnTo>
                          <a:pt x="870" y="63"/>
                        </a:lnTo>
                        <a:lnTo>
                          <a:pt x="952" y="78"/>
                        </a:lnTo>
                        <a:lnTo>
                          <a:pt x="1039" y="95"/>
                        </a:lnTo>
                        <a:lnTo>
                          <a:pt x="1127" y="113"/>
                        </a:lnTo>
                        <a:lnTo>
                          <a:pt x="1215" y="131"/>
                        </a:lnTo>
                        <a:lnTo>
                          <a:pt x="1303" y="148"/>
                        </a:lnTo>
                        <a:lnTo>
                          <a:pt x="1384" y="165"/>
                        </a:lnTo>
                        <a:lnTo>
                          <a:pt x="1460" y="179"/>
                        </a:lnTo>
                        <a:lnTo>
                          <a:pt x="1525" y="195"/>
                        </a:lnTo>
                        <a:lnTo>
                          <a:pt x="1577" y="206"/>
                        </a:lnTo>
                        <a:lnTo>
                          <a:pt x="1615" y="213"/>
                        </a:lnTo>
                        <a:lnTo>
                          <a:pt x="1636" y="217"/>
                        </a:lnTo>
                        <a:lnTo>
                          <a:pt x="1671" y="229"/>
                        </a:lnTo>
                        <a:lnTo>
                          <a:pt x="1685" y="238"/>
                        </a:lnTo>
                        <a:lnTo>
                          <a:pt x="1680" y="248"/>
                        </a:lnTo>
                        <a:lnTo>
                          <a:pt x="1669" y="257"/>
                        </a:lnTo>
                        <a:lnTo>
                          <a:pt x="1654" y="267"/>
                        </a:lnTo>
                        <a:lnTo>
                          <a:pt x="1627" y="282"/>
                        </a:lnTo>
                        <a:lnTo>
                          <a:pt x="1599" y="299"/>
                        </a:lnTo>
                        <a:lnTo>
                          <a:pt x="1563" y="320"/>
                        </a:lnTo>
                        <a:lnTo>
                          <a:pt x="1525" y="346"/>
                        </a:lnTo>
                        <a:lnTo>
                          <a:pt x="1482" y="373"/>
                        </a:lnTo>
                        <a:lnTo>
                          <a:pt x="1438" y="400"/>
                        </a:lnTo>
                        <a:lnTo>
                          <a:pt x="1395" y="431"/>
                        </a:lnTo>
                        <a:lnTo>
                          <a:pt x="1348" y="461"/>
                        </a:lnTo>
                        <a:lnTo>
                          <a:pt x="1305" y="487"/>
                        </a:lnTo>
                        <a:lnTo>
                          <a:pt x="1264" y="516"/>
                        </a:lnTo>
                        <a:lnTo>
                          <a:pt x="1226" y="542"/>
                        </a:lnTo>
                        <a:lnTo>
                          <a:pt x="1194" y="564"/>
                        </a:lnTo>
                        <a:lnTo>
                          <a:pt x="1167" y="586"/>
                        </a:lnTo>
                        <a:lnTo>
                          <a:pt x="1141" y="602"/>
                        </a:lnTo>
                        <a:lnTo>
                          <a:pt x="1127" y="612"/>
                        </a:lnTo>
                        <a:lnTo>
                          <a:pt x="1111" y="629"/>
                        </a:lnTo>
                        <a:lnTo>
                          <a:pt x="1089" y="639"/>
                        </a:lnTo>
                        <a:lnTo>
                          <a:pt x="1073" y="646"/>
                        </a:lnTo>
                        <a:lnTo>
                          <a:pt x="1062" y="652"/>
                        </a:lnTo>
                        <a:lnTo>
                          <a:pt x="1051" y="656"/>
                        </a:lnTo>
                        <a:lnTo>
                          <a:pt x="1042" y="656"/>
                        </a:lnTo>
                        <a:lnTo>
                          <a:pt x="1041" y="656"/>
                        </a:lnTo>
                        <a:lnTo>
                          <a:pt x="1039" y="656"/>
                        </a:lnTo>
                        <a:lnTo>
                          <a:pt x="1041" y="661"/>
                        </a:lnTo>
                        <a:lnTo>
                          <a:pt x="1048" y="674"/>
                        </a:lnTo>
                        <a:lnTo>
                          <a:pt x="1053" y="694"/>
                        </a:lnTo>
                        <a:lnTo>
                          <a:pt x="1062" y="717"/>
                        </a:lnTo>
                        <a:lnTo>
                          <a:pt x="1077" y="741"/>
                        </a:lnTo>
                        <a:lnTo>
                          <a:pt x="1089" y="763"/>
                        </a:lnTo>
                        <a:lnTo>
                          <a:pt x="1104" y="781"/>
                        </a:lnTo>
                        <a:lnTo>
                          <a:pt x="1120" y="792"/>
                        </a:lnTo>
                        <a:lnTo>
                          <a:pt x="1125" y="788"/>
                        </a:lnTo>
                        <a:lnTo>
                          <a:pt x="1145" y="775"/>
                        </a:lnTo>
                        <a:lnTo>
                          <a:pt x="1174" y="756"/>
                        </a:lnTo>
                        <a:lnTo>
                          <a:pt x="1210" y="732"/>
                        </a:lnTo>
                        <a:lnTo>
                          <a:pt x="1257" y="702"/>
                        </a:lnTo>
                        <a:lnTo>
                          <a:pt x="1305" y="668"/>
                        </a:lnTo>
                        <a:lnTo>
                          <a:pt x="1356" y="634"/>
                        </a:lnTo>
                        <a:lnTo>
                          <a:pt x="1413" y="598"/>
                        </a:lnTo>
                        <a:lnTo>
                          <a:pt x="1467" y="559"/>
                        </a:lnTo>
                        <a:lnTo>
                          <a:pt x="1523" y="524"/>
                        </a:lnTo>
                        <a:lnTo>
                          <a:pt x="1575" y="488"/>
                        </a:lnTo>
                        <a:lnTo>
                          <a:pt x="1620" y="459"/>
                        </a:lnTo>
                        <a:lnTo>
                          <a:pt x="1662" y="431"/>
                        </a:lnTo>
                        <a:lnTo>
                          <a:pt x="1694" y="407"/>
                        </a:lnTo>
                        <a:lnTo>
                          <a:pt x="1718" y="391"/>
                        </a:lnTo>
                        <a:lnTo>
                          <a:pt x="1730" y="383"/>
                        </a:lnTo>
                        <a:lnTo>
                          <a:pt x="1752" y="372"/>
                        </a:lnTo>
                        <a:lnTo>
                          <a:pt x="1763" y="379"/>
                        </a:lnTo>
                        <a:lnTo>
                          <a:pt x="1755" y="394"/>
                        </a:lnTo>
                        <a:lnTo>
                          <a:pt x="1741" y="413"/>
                        </a:lnTo>
                        <a:lnTo>
                          <a:pt x="1685" y="446"/>
                        </a:lnTo>
                        <a:lnTo>
                          <a:pt x="1631" y="480"/>
                        </a:lnTo>
                        <a:lnTo>
                          <a:pt x="1581" y="514"/>
                        </a:lnTo>
                        <a:lnTo>
                          <a:pt x="1528" y="547"/>
                        </a:lnTo>
                        <a:lnTo>
                          <a:pt x="1482" y="581"/>
                        </a:lnTo>
                        <a:lnTo>
                          <a:pt x="1435" y="611"/>
                        </a:lnTo>
                        <a:lnTo>
                          <a:pt x="1395" y="642"/>
                        </a:lnTo>
                        <a:lnTo>
                          <a:pt x="1354" y="671"/>
                        </a:lnTo>
                        <a:lnTo>
                          <a:pt x="1314" y="697"/>
                        </a:lnTo>
                        <a:lnTo>
                          <a:pt x="1282" y="720"/>
                        </a:lnTo>
                        <a:lnTo>
                          <a:pt x="1253" y="743"/>
                        </a:lnTo>
                        <a:lnTo>
                          <a:pt x="1226" y="761"/>
                        </a:lnTo>
                        <a:lnTo>
                          <a:pt x="1204" y="777"/>
                        </a:lnTo>
                        <a:lnTo>
                          <a:pt x="1185" y="788"/>
                        </a:lnTo>
                        <a:lnTo>
                          <a:pt x="1172" y="795"/>
                        </a:lnTo>
                        <a:lnTo>
                          <a:pt x="1161" y="796"/>
                        </a:lnTo>
                        <a:lnTo>
                          <a:pt x="1163" y="804"/>
                        </a:lnTo>
                        <a:lnTo>
                          <a:pt x="1161" y="813"/>
                        </a:lnTo>
                        <a:lnTo>
                          <a:pt x="1156" y="820"/>
                        </a:lnTo>
                        <a:lnTo>
                          <a:pt x="1145" y="825"/>
                        </a:lnTo>
                        <a:lnTo>
                          <a:pt x="1131" y="829"/>
                        </a:lnTo>
                        <a:lnTo>
                          <a:pt x="1114" y="829"/>
                        </a:lnTo>
                        <a:lnTo>
                          <a:pt x="1098" y="825"/>
                        </a:lnTo>
                        <a:lnTo>
                          <a:pt x="1078" y="820"/>
                        </a:lnTo>
                        <a:lnTo>
                          <a:pt x="1068" y="816"/>
                        </a:lnTo>
                        <a:lnTo>
                          <a:pt x="1051" y="809"/>
                        </a:lnTo>
                        <a:lnTo>
                          <a:pt x="1030" y="801"/>
                        </a:lnTo>
                        <a:lnTo>
                          <a:pt x="1005" y="795"/>
                        </a:lnTo>
                        <a:lnTo>
                          <a:pt x="976" y="787"/>
                        </a:lnTo>
                        <a:lnTo>
                          <a:pt x="943" y="777"/>
                        </a:lnTo>
                        <a:lnTo>
                          <a:pt x="906" y="767"/>
                        </a:lnTo>
                        <a:lnTo>
                          <a:pt x="864" y="756"/>
                        </a:lnTo>
                        <a:lnTo>
                          <a:pt x="823" y="745"/>
                        </a:lnTo>
                        <a:lnTo>
                          <a:pt x="780" y="732"/>
                        </a:lnTo>
                        <a:lnTo>
                          <a:pt x="733" y="719"/>
                        </a:lnTo>
                        <a:lnTo>
                          <a:pt x="688" y="706"/>
                        </a:lnTo>
                        <a:lnTo>
                          <a:pt x="641" y="694"/>
                        </a:lnTo>
                        <a:lnTo>
                          <a:pt x="594" y="683"/>
                        </a:lnTo>
                        <a:lnTo>
                          <a:pt x="547" y="671"/>
                        </a:lnTo>
                        <a:lnTo>
                          <a:pt x="502" y="657"/>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191" name="Line 25"/>
                  <p:cNvSpPr/>
                  <p:nvPr/>
                </p:nvSpPr>
                <p:spPr>
                  <a:xfrm>
                    <a:off x="947" y="862"/>
                    <a:ext cx="490" cy="252"/>
                  </a:xfrm>
                  <a:prstGeom prst="line">
                    <a:avLst/>
                  </a:prstGeom>
                  <a:ln w="0" cap="flat" cmpd="sng">
                    <a:solidFill>
                      <a:srgbClr val="000000"/>
                    </a:solidFill>
                    <a:prstDash val="solid"/>
                    <a:round/>
                    <a:headEnd type="none" w="med" len="med"/>
                    <a:tailEnd type="none" w="med" len="med"/>
                  </a:ln>
                </p:spPr>
              </p:sp>
              <p:sp>
                <p:nvSpPr>
                  <p:cNvPr id="7192" name="Line 26"/>
                  <p:cNvSpPr/>
                  <p:nvPr/>
                </p:nvSpPr>
                <p:spPr>
                  <a:xfrm flipH="1">
                    <a:off x="1454" y="809"/>
                    <a:ext cx="308" cy="395"/>
                  </a:xfrm>
                  <a:prstGeom prst="line">
                    <a:avLst/>
                  </a:prstGeom>
                  <a:ln w="0" cap="flat" cmpd="sng">
                    <a:solidFill>
                      <a:srgbClr val="000000"/>
                    </a:solidFill>
                    <a:prstDash val="solid"/>
                    <a:round/>
                    <a:headEnd type="none" w="med" len="med"/>
                    <a:tailEnd type="none" w="med" len="med"/>
                  </a:ln>
                </p:spPr>
              </p:sp>
              <p:sp>
                <p:nvSpPr>
                  <p:cNvPr id="7193" name="Line 27"/>
                  <p:cNvSpPr/>
                  <p:nvPr/>
                </p:nvSpPr>
                <p:spPr>
                  <a:xfrm flipV="1">
                    <a:off x="1461" y="880"/>
                    <a:ext cx="264" cy="340"/>
                  </a:xfrm>
                  <a:prstGeom prst="line">
                    <a:avLst/>
                  </a:prstGeom>
                  <a:ln w="0" cap="flat" cmpd="sng">
                    <a:solidFill>
                      <a:srgbClr val="000000"/>
                    </a:solidFill>
                    <a:prstDash val="solid"/>
                    <a:round/>
                    <a:headEnd type="none" w="med" len="med"/>
                    <a:tailEnd type="none" w="med" len="med"/>
                  </a:ln>
                </p:spPr>
              </p:sp>
              <p:sp>
                <p:nvSpPr>
                  <p:cNvPr id="7194" name="Line 28"/>
                  <p:cNvSpPr/>
                  <p:nvPr/>
                </p:nvSpPr>
                <p:spPr>
                  <a:xfrm flipV="1">
                    <a:off x="1466" y="1039"/>
                    <a:ext cx="155" cy="204"/>
                  </a:xfrm>
                  <a:prstGeom prst="line">
                    <a:avLst/>
                  </a:prstGeom>
                  <a:ln w="0" cap="flat" cmpd="sng">
                    <a:solidFill>
                      <a:srgbClr val="000000"/>
                    </a:solidFill>
                    <a:prstDash val="solid"/>
                    <a:round/>
                    <a:headEnd type="none" w="med" len="med"/>
                    <a:tailEnd type="none" w="med" len="med"/>
                  </a:ln>
                </p:spPr>
              </p:sp>
              <p:sp>
                <p:nvSpPr>
                  <p:cNvPr id="7195" name="Freeform 29"/>
                  <p:cNvSpPr/>
                  <p:nvPr/>
                </p:nvSpPr>
                <p:spPr>
                  <a:xfrm>
                    <a:off x="1574" y="971"/>
                    <a:ext cx="187" cy="210"/>
                  </a:xfrm>
                  <a:custGeom>
                    <a:avLst/>
                    <a:gdLst/>
                    <a:ahLst/>
                    <a:cxnLst>
                      <a:cxn ang="0">
                        <a:pos x="30" y="0"/>
                      </a:cxn>
                      <a:cxn ang="0">
                        <a:pos x="0" y="83"/>
                      </a:cxn>
                      <a:cxn ang="0">
                        <a:pos x="5" y="86"/>
                      </a:cxn>
                      <a:cxn ang="0">
                        <a:pos x="14" y="99"/>
                      </a:cxn>
                      <a:cxn ang="0">
                        <a:pos x="23" y="113"/>
                      </a:cxn>
                      <a:cxn ang="0">
                        <a:pos x="33" y="131"/>
                      </a:cxn>
                      <a:cxn ang="0">
                        <a:pos x="42" y="150"/>
                      </a:cxn>
                      <a:cxn ang="0">
                        <a:pos x="50" y="169"/>
                      </a:cxn>
                      <a:cxn ang="0">
                        <a:pos x="57" y="191"/>
                      </a:cxn>
                      <a:cxn ang="0">
                        <a:pos x="60" y="210"/>
                      </a:cxn>
                      <a:cxn ang="0">
                        <a:pos x="62" y="190"/>
                      </a:cxn>
                      <a:cxn ang="0">
                        <a:pos x="63" y="159"/>
                      </a:cxn>
                      <a:cxn ang="0">
                        <a:pos x="63" y="128"/>
                      </a:cxn>
                      <a:cxn ang="0">
                        <a:pos x="60" y="111"/>
                      </a:cxn>
                      <a:cxn ang="0">
                        <a:pos x="64" y="111"/>
                      </a:cxn>
                      <a:cxn ang="0">
                        <a:pos x="69" y="111"/>
                      </a:cxn>
                      <a:cxn ang="0">
                        <a:pos x="74" y="111"/>
                      </a:cxn>
                      <a:cxn ang="0">
                        <a:pos x="78" y="113"/>
                      </a:cxn>
                      <a:cxn ang="0">
                        <a:pos x="83" y="114"/>
                      </a:cxn>
                      <a:cxn ang="0">
                        <a:pos x="88" y="118"/>
                      </a:cxn>
                      <a:cxn ang="0">
                        <a:pos x="91" y="124"/>
                      </a:cxn>
                      <a:cxn ang="0">
                        <a:pos x="94" y="132"/>
                      </a:cxn>
                      <a:cxn ang="0">
                        <a:pos x="91" y="118"/>
                      </a:cxn>
                      <a:cxn ang="0">
                        <a:pos x="87" y="100"/>
                      </a:cxn>
                      <a:cxn ang="0">
                        <a:pos x="80" y="75"/>
                      </a:cxn>
                      <a:cxn ang="0">
                        <a:pos x="72" y="52"/>
                      </a:cxn>
                      <a:cxn ang="0">
                        <a:pos x="62" y="32"/>
                      </a:cxn>
                      <a:cxn ang="0">
                        <a:pos x="52" y="13"/>
                      </a:cxn>
                      <a:cxn ang="0">
                        <a:pos x="41" y="3"/>
                      </a:cxn>
                      <a:cxn ang="0">
                        <a:pos x="30" y="0"/>
                      </a:cxn>
                    </a:cxnLst>
                    <a:rect l="0" t="0" r="0" b="0"/>
                    <a:pathLst>
                      <a:path w="373" h="210">
                        <a:moveTo>
                          <a:pt x="119" y="0"/>
                        </a:moveTo>
                        <a:lnTo>
                          <a:pt x="0" y="83"/>
                        </a:lnTo>
                        <a:lnTo>
                          <a:pt x="20" y="86"/>
                        </a:lnTo>
                        <a:lnTo>
                          <a:pt x="53" y="99"/>
                        </a:lnTo>
                        <a:lnTo>
                          <a:pt x="92" y="113"/>
                        </a:lnTo>
                        <a:lnTo>
                          <a:pt x="130" y="131"/>
                        </a:lnTo>
                        <a:lnTo>
                          <a:pt x="168" y="150"/>
                        </a:lnTo>
                        <a:lnTo>
                          <a:pt x="200" y="169"/>
                        </a:lnTo>
                        <a:lnTo>
                          <a:pt x="225" y="191"/>
                        </a:lnTo>
                        <a:lnTo>
                          <a:pt x="238" y="210"/>
                        </a:lnTo>
                        <a:lnTo>
                          <a:pt x="247" y="190"/>
                        </a:lnTo>
                        <a:lnTo>
                          <a:pt x="252" y="159"/>
                        </a:lnTo>
                        <a:lnTo>
                          <a:pt x="249" y="128"/>
                        </a:lnTo>
                        <a:lnTo>
                          <a:pt x="238" y="111"/>
                        </a:lnTo>
                        <a:lnTo>
                          <a:pt x="254" y="111"/>
                        </a:lnTo>
                        <a:lnTo>
                          <a:pt x="274" y="111"/>
                        </a:lnTo>
                        <a:lnTo>
                          <a:pt x="294" y="111"/>
                        </a:lnTo>
                        <a:lnTo>
                          <a:pt x="312" y="113"/>
                        </a:lnTo>
                        <a:lnTo>
                          <a:pt x="330" y="114"/>
                        </a:lnTo>
                        <a:lnTo>
                          <a:pt x="351" y="118"/>
                        </a:lnTo>
                        <a:lnTo>
                          <a:pt x="364" y="124"/>
                        </a:lnTo>
                        <a:lnTo>
                          <a:pt x="373" y="132"/>
                        </a:lnTo>
                        <a:lnTo>
                          <a:pt x="364" y="118"/>
                        </a:lnTo>
                        <a:lnTo>
                          <a:pt x="346" y="100"/>
                        </a:lnTo>
                        <a:lnTo>
                          <a:pt x="317" y="75"/>
                        </a:lnTo>
                        <a:lnTo>
                          <a:pt x="285" y="52"/>
                        </a:lnTo>
                        <a:lnTo>
                          <a:pt x="247" y="32"/>
                        </a:lnTo>
                        <a:lnTo>
                          <a:pt x="206" y="13"/>
                        </a:lnTo>
                        <a:lnTo>
                          <a:pt x="162" y="3"/>
                        </a:lnTo>
                        <a:lnTo>
                          <a:pt x="119" y="0"/>
                        </a:lnTo>
                        <a:close/>
                      </a:path>
                    </a:pathLst>
                  </a:custGeom>
                  <a:solidFill>
                    <a:srgbClr val="000000"/>
                  </a:solidFill>
                  <a:ln w="9525">
                    <a:noFill/>
                  </a:ln>
                </p:spPr>
                <p:txBody>
                  <a:bodyPr/>
                  <a:lstStyle/>
                  <a:p>
                    <a:endParaRPr lang="en-US" sz="1800"/>
                  </a:p>
                </p:txBody>
              </p:sp>
              <p:sp>
                <p:nvSpPr>
                  <p:cNvPr id="7196" name="Freeform 30"/>
                  <p:cNvSpPr/>
                  <p:nvPr/>
                </p:nvSpPr>
                <p:spPr>
                  <a:xfrm>
                    <a:off x="1574" y="971"/>
                    <a:ext cx="187" cy="210"/>
                  </a:xfrm>
                  <a:custGeom>
                    <a:avLst/>
                    <a:gdLst/>
                    <a:ahLst/>
                    <a:cxnLst>
                      <a:cxn ang="0">
                        <a:pos x="30" y="0"/>
                      </a:cxn>
                      <a:cxn ang="0">
                        <a:pos x="0" y="83"/>
                      </a:cxn>
                      <a:cxn ang="0">
                        <a:pos x="5" y="86"/>
                      </a:cxn>
                      <a:cxn ang="0">
                        <a:pos x="14" y="99"/>
                      </a:cxn>
                      <a:cxn ang="0">
                        <a:pos x="23" y="113"/>
                      </a:cxn>
                      <a:cxn ang="0">
                        <a:pos x="33" y="131"/>
                      </a:cxn>
                      <a:cxn ang="0">
                        <a:pos x="42" y="150"/>
                      </a:cxn>
                      <a:cxn ang="0">
                        <a:pos x="50" y="169"/>
                      </a:cxn>
                      <a:cxn ang="0">
                        <a:pos x="57" y="191"/>
                      </a:cxn>
                      <a:cxn ang="0">
                        <a:pos x="60" y="210"/>
                      </a:cxn>
                      <a:cxn ang="0">
                        <a:pos x="62" y="190"/>
                      </a:cxn>
                      <a:cxn ang="0">
                        <a:pos x="63" y="159"/>
                      </a:cxn>
                      <a:cxn ang="0">
                        <a:pos x="63" y="128"/>
                      </a:cxn>
                      <a:cxn ang="0">
                        <a:pos x="60" y="111"/>
                      </a:cxn>
                      <a:cxn ang="0">
                        <a:pos x="64" y="111"/>
                      </a:cxn>
                      <a:cxn ang="0">
                        <a:pos x="69" y="111"/>
                      </a:cxn>
                      <a:cxn ang="0">
                        <a:pos x="74" y="111"/>
                      </a:cxn>
                      <a:cxn ang="0">
                        <a:pos x="78" y="113"/>
                      </a:cxn>
                      <a:cxn ang="0">
                        <a:pos x="83" y="114"/>
                      </a:cxn>
                      <a:cxn ang="0">
                        <a:pos x="88" y="118"/>
                      </a:cxn>
                      <a:cxn ang="0">
                        <a:pos x="91" y="124"/>
                      </a:cxn>
                      <a:cxn ang="0">
                        <a:pos x="94" y="132"/>
                      </a:cxn>
                      <a:cxn ang="0">
                        <a:pos x="91" y="118"/>
                      </a:cxn>
                      <a:cxn ang="0">
                        <a:pos x="87" y="100"/>
                      </a:cxn>
                      <a:cxn ang="0">
                        <a:pos x="80" y="75"/>
                      </a:cxn>
                      <a:cxn ang="0">
                        <a:pos x="72" y="52"/>
                      </a:cxn>
                      <a:cxn ang="0">
                        <a:pos x="62" y="32"/>
                      </a:cxn>
                      <a:cxn ang="0">
                        <a:pos x="52" y="13"/>
                      </a:cxn>
                      <a:cxn ang="0">
                        <a:pos x="41" y="3"/>
                      </a:cxn>
                      <a:cxn ang="0">
                        <a:pos x="30" y="0"/>
                      </a:cxn>
                    </a:cxnLst>
                    <a:rect l="0" t="0" r="0" b="0"/>
                    <a:pathLst>
                      <a:path w="373" h="210">
                        <a:moveTo>
                          <a:pt x="119" y="0"/>
                        </a:moveTo>
                        <a:lnTo>
                          <a:pt x="0" y="83"/>
                        </a:lnTo>
                        <a:lnTo>
                          <a:pt x="20" y="86"/>
                        </a:lnTo>
                        <a:lnTo>
                          <a:pt x="53" y="99"/>
                        </a:lnTo>
                        <a:lnTo>
                          <a:pt x="92" y="113"/>
                        </a:lnTo>
                        <a:lnTo>
                          <a:pt x="130" y="131"/>
                        </a:lnTo>
                        <a:lnTo>
                          <a:pt x="168" y="150"/>
                        </a:lnTo>
                        <a:lnTo>
                          <a:pt x="200" y="169"/>
                        </a:lnTo>
                        <a:lnTo>
                          <a:pt x="225" y="191"/>
                        </a:lnTo>
                        <a:lnTo>
                          <a:pt x="238" y="210"/>
                        </a:lnTo>
                        <a:lnTo>
                          <a:pt x="247" y="190"/>
                        </a:lnTo>
                        <a:lnTo>
                          <a:pt x="252" y="159"/>
                        </a:lnTo>
                        <a:lnTo>
                          <a:pt x="249" y="128"/>
                        </a:lnTo>
                        <a:lnTo>
                          <a:pt x="238" y="111"/>
                        </a:lnTo>
                        <a:lnTo>
                          <a:pt x="254" y="111"/>
                        </a:lnTo>
                        <a:lnTo>
                          <a:pt x="274" y="111"/>
                        </a:lnTo>
                        <a:lnTo>
                          <a:pt x="294" y="111"/>
                        </a:lnTo>
                        <a:lnTo>
                          <a:pt x="312" y="113"/>
                        </a:lnTo>
                        <a:lnTo>
                          <a:pt x="330" y="114"/>
                        </a:lnTo>
                        <a:lnTo>
                          <a:pt x="351" y="118"/>
                        </a:lnTo>
                        <a:lnTo>
                          <a:pt x="364" y="124"/>
                        </a:lnTo>
                        <a:lnTo>
                          <a:pt x="373" y="132"/>
                        </a:lnTo>
                        <a:lnTo>
                          <a:pt x="364" y="118"/>
                        </a:lnTo>
                        <a:lnTo>
                          <a:pt x="346" y="100"/>
                        </a:lnTo>
                        <a:lnTo>
                          <a:pt x="317" y="75"/>
                        </a:lnTo>
                        <a:lnTo>
                          <a:pt x="285" y="52"/>
                        </a:lnTo>
                        <a:lnTo>
                          <a:pt x="247" y="32"/>
                        </a:lnTo>
                        <a:lnTo>
                          <a:pt x="206" y="13"/>
                        </a:lnTo>
                        <a:lnTo>
                          <a:pt x="162" y="3"/>
                        </a:lnTo>
                        <a:lnTo>
                          <a:pt x="119" y="0"/>
                        </a:lnTo>
                        <a:close/>
                      </a:path>
                    </a:pathLst>
                  </a:custGeom>
                  <a:solidFill>
                    <a:srgbClr val="3F3F3F"/>
                  </a:solidFill>
                  <a:ln w="9525">
                    <a:noFill/>
                  </a:ln>
                </p:spPr>
                <p:txBody>
                  <a:bodyPr/>
                  <a:lstStyle/>
                  <a:p>
                    <a:endParaRPr lang="en-US" sz="1800"/>
                  </a:p>
                </p:txBody>
              </p:sp>
              <p:sp>
                <p:nvSpPr>
                  <p:cNvPr id="7197" name="Freeform 31"/>
                  <p:cNvSpPr/>
                  <p:nvPr/>
                </p:nvSpPr>
                <p:spPr>
                  <a:xfrm>
                    <a:off x="1574" y="971"/>
                    <a:ext cx="187" cy="210"/>
                  </a:xfrm>
                  <a:custGeom>
                    <a:avLst/>
                    <a:gdLst/>
                    <a:ahLst/>
                    <a:cxnLst>
                      <a:cxn ang="0">
                        <a:pos x="30" y="0"/>
                      </a:cxn>
                      <a:cxn ang="0">
                        <a:pos x="0" y="83"/>
                      </a:cxn>
                      <a:cxn ang="0">
                        <a:pos x="0" y="83"/>
                      </a:cxn>
                      <a:cxn ang="0">
                        <a:pos x="5" y="86"/>
                      </a:cxn>
                      <a:cxn ang="0">
                        <a:pos x="14" y="99"/>
                      </a:cxn>
                      <a:cxn ang="0">
                        <a:pos x="23" y="113"/>
                      </a:cxn>
                      <a:cxn ang="0">
                        <a:pos x="33" y="131"/>
                      </a:cxn>
                      <a:cxn ang="0">
                        <a:pos x="42" y="150"/>
                      </a:cxn>
                      <a:cxn ang="0">
                        <a:pos x="50" y="169"/>
                      </a:cxn>
                      <a:cxn ang="0">
                        <a:pos x="57" y="191"/>
                      </a:cxn>
                      <a:cxn ang="0">
                        <a:pos x="60" y="210"/>
                      </a:cxn>
                      <a:cxn ang="0">
                        <a:pos x="60" y="210"/>
                      </a:cxn>
                      <a:cxn ang="0">
                        <a:pos x="62" y="190"/>
                      </a:cxn>
                      <a:cxn ang="0">
                        <a:pos x="63" y="159"/>
                      </a:cxn>
                      <a:cxn ang="0">
                        <a:pos x="63" y="128"/>
                      </a:cxn>
                      <a:cxn ang="0">
                        <a:pos x="60" y="111"/>
                      </a:cxn>
                      <a:cxn ang="0">
                        <a:pos x="60" y="111"/>
                      </a:cxn>
                      <a:cxn ang="0">
                        <a:pos x="64" y="111"/>
                      </a:cxn>
                      <a:cxn ang="0">
                        <a:pos x="69" y="111"/>
                      </a:cxn>
                      <a:cxn ang="0">
                        <a:pos x="74" y="111"/>
                      </a:cxn>
                      <a:cxn ang="0">
                        <a:pos x="78" y="113"/>
                      </a:cxn>
                      <a:cxn ang="0">
                        <a:pos x="83" y="114"/>
                      </a:cxn>
                      <a:cxn ang="0">
                        <a:pos x="88" y="118"/>
                      </a:cxn>
                      <a:cxn ang="0">
                        <a:pos x="91" y="124"/>
                      </a:cxn>
                      <a:cxn ang="0">
                        <a:pos x="94" y="132"/>
                      </a:cxn>
                      <a:cxn ang="0">
                        <a:pos x="94" y="132"/>
                      </a:cxn>
                      <a:cxn ang="0">
                        <a:pos x="91" y="118"/>
                      </a:cxn>
                      <a:cxn ang="0">
                        <a:pos x="87" y="100"/>
                      </a:cxn>
                      <a:cxn ang="0">
                        <a:pos x="80" y="75"/>
                      </a:cxn>
                      <a:cxn ang="0">
                        <a:pos x="72" y="52"/>
                      </a:cxn>
                      <a:cxn ang="0">
                        <a:pos x="62" y="32"/>
                      </a:cxn>
                      <a:cxn ang="0">
                        <a:pos x="52" y="13"/>
                      </a:cxn>
                      <a:cxn ang="0">
                        <a:pos x="41" y="3"/>
                      </a:cxn>
                      <a:cxn ang="0">
                        <a:pos x="30" y="0"/>
                      </a:cxn>
                    </a:cxnLst>
                    <a:rect l="0" t="0" r="0" b="0"/>
                    <a:pathLst>
                      <a:path w="373" h="210">
                        <a:moveTo>
                          <a:pt x="119" y="0"/>
                        </a:moveTo>
                        <a:lnTo>
                          <a:pt x="0" y="83"/>
                        </a:lnTo>
                        <a:lnTo>
                          <a:pt x="20" y="86"/>
                        </a:lnTo>
                        <a:lnTo>
                          <a:pt x="53" y="99"/>
                        </a:lnTo>
                        <a:lnTo>
                          <a:pt x="92" y="113"/>
                        </a:lnTo>
                        <a:lnTo>
                          <a:pt x="130" y="131"/>
                        </a:lnTo>
                        <a:lnTo>
                          <a:pt x="168" y="150"/>
                        </a:lnTo>
                        <a:lnTo>
                          <a:pt x="200" y="169"/>
                        </a:lnTo>
                        <a:lnTo>
                          <a:pt x="225" y="191"/>
                        </a:lnTo>
                        <a:lnTo>
                          <a:pt x="238" y="210"/>
                        </a:lnTo>
                        <a:lnTo>
                          <a:pt x="247" y="190"/>
                        </a:lnTo>
                        <a:lnTo>
                          <a:pt x="252" y="159"/>
                        </a:lnTo>
                        <a:lnTo>
                          <a:pt x="249" y="128"/>
                        </a:lnTo>
                        <a:lnTo>
                          <a:pt x="238" y="111"/>
                        </a:lnTo>
                        <a:lnTo>
                          <a:pt x="254" y="111"/>
                        </a:lnTo>
                        <a:lnTo>
                          <a:pt x="274" y="111"/>
                        </a:lnTo>
                        <a:lnTo>
                          <a:pt x="294" y="111"/>
                        </a:lnTo>
                        <a:lnTo>
                          <a:pt x="312" y="113"/>
                        </a:lnTo>
                        <a:lnTo>
                          <a:pt x="330" y="114"/>
                        </a:lnTo>
                        <a:lnTo>
                          <a:pt x="351" y="118"/>
                        </a:lnTo>
                        <a:lnTo>
                          <a:pt x="364" y="124"/>
                        </a:lnTo>
                        <a:lnTo>
                          <a:pt x="373" y="132"/>
                        </a:lnTo>
                        <a:lnTo>
                          <a:pt x="364" y="118"/>
                        </a:lnTo>
                        <a:lnTo>
                          <a:pt x="346" y="100"/>
                        </a:lnTo>
                        <a:lnTo>
                          <a:pt x="317" y="75"/>
                        </a:lnTo>
                        <a:lnTo>
                          <a:pt x="285" y="52"/>
                        </a:lnTo>
                        <a:lnTo>
                          <a:pt x="247" y="32"/>
                        </a:lnTo>
                        <a:lnTo>
                          <a:pt x="206" y="13"/>
                        </a:lnTo>
                        <a:lnTo>
                          <a:pt x="162" y="3"/>
                        </a:lnTo>
                        <a:lnTo>
                          <a:pt x="119" y="0"/>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198" name="Freeform 32"/>
                  <p:cNvSpPr/>
                  <p:nvPr/>
                </p:nvSpPr>
                <p:spPr>
                  <a:xfrm>
                    <a:off x="980" y="884"/>
                    <a:ext cx="194" cy="260"/>
                  </a:xfrm>
                  <a:custGeom>
                    <a:avLst/>
                    <a:gdLst/>
                    <a:ahLst/>
                    <a:cxnLst>
                      <a:cxn ang="0">
                        <a:pos x="97" y="260"/>
                      </a:cxn>
                      <a:cxn ang="0">
                        <a:pos x="82" y="242"/>
                      </a:cxn>
                      <a:cxn ang="0">
                        <a:pos x="71" y="222"/>
                      </a:cxn>
                      <a:cxn ang="0">
                        <a:pos x="63" y="201"/>
                      </a:cxn>
                      <a:cxn ang="0">
                        <a:pos x="58" y="179"/>
                      </a:cxn>
                      <a:cxn ang="0">
                        <a:pos x="54" y="157"/>
                      </a:cxn>
                      <a:cxn ang="0">
                        <a:pos x="50" y="136"/>
                      </a:cxn>
                      <a:cxn ang="0">
                        <a:pos x="48" y="114"/>
                      </a:cxn>
                      <a:cxn ang="0">
                        <a:pos x="44" y="93"/>
                      </a:cxn>
                      <a:cxn ang="0">
                        <a:pos x="41" y="66"/>
                      </a:cxn>
                      <a:cxn ang="0">
                        <a:pos x="42" y="50"/>
                      </a:cxn>
                      <a:cxn ang="0">
                        <a:pos x="46" y="45"/>
                      </a:cxn>
                      <a:cxn ang="0">
                        <a:pos x="52" y="50"/>
                      </a:cxn>
                      <a:cxn ang="0">
                        <a:pos x="12" y="7"/>
                      </a:cxn>
                      <a:cxn ang="0">
                        <a:pos x="6" y="0"/>
                      </a:cxn>
                      <a:cxn ang="0">
                        <a:pos x="2" y="7"/>
                      </a:cxn>
                      <a:cxn ang="0">
                        <a:pos x="0" y="23"/>
                      </a:cxn>
                      <a:cxn ang="0">
                        <a:pos x="4" y="50"/>
                      </a:cxn>
                      <a:cxn ang="0">
                        <a:pos x="7" y="71"/>
                      </a:cxn>
                      <a:cxn ang="0">
                        <a:pos x="10" y="91"/>
                      </a:cxn>
                      <a:cxn ang="0">
                        <a:pos x="14" y="114"/>
                      </a:cxn>
                      <a:cxn ang="0">
                        <a:pos x="18" y="136"/>
                      </a:cxn>
                      <a:cxn ang="0">
                        <a:pos x="23" y="159"/>
                      </a:cxn>
                      <a:cxn ang="0">
                        <a:pos x="31" y="179"/>
                      </a:cxn>
                      <a:cxn ang="0">
                        <a:pos x="42" y="201"/>
                      </a:cxn>
                      <a:cxn ang="0">
                        <a:pos x="56" y="219"/>
                      </a:cxn>
                      <a:cxn ang="0">
                        <a:pos x="97" y="260"/>
                      </a:cxn>
                    </a:cxnLst>
                    <a:rect l="0" t="0" r="0" b="0"/>
                    <a:pathLst>
                      <a:path w="387" h="260">
                        <a:moveTo>
                          <a:pt x="387" y="260"/>
                        </a:moveTo>
                        <a:lnTo>
                          <a:pt x="328" y="242"/>
                        </a:lnTo>
                        <a:lnTo>
                          <a:pt x="283" y="222"/>
                        </a:lnTo>
                        <a:lnTo>
                          <a:pt x="252" y="201"/>
                        </a:lnTo>
                        <a:lnTo>
                          <a:pt x="229" y="179"/>
                        </a:lnTo>
                        <a:lnTo>
                          <a:pt x="213" y="157"/>
                        </a:lnTo>
                        <a:lnTo>
                          <a:pt x="200" y="136"/>
                        </a:lnTo>
                        <a:lnTo>
                          <a:pt x="189" y="114"/>
                        </a:lnTo>
                        <a:lnTo>
                          <a:pt x="175" y="93"/>
                        </a:lnTo>
                        <a:lnTo>
                          <a:pt x="161" y="66"/>
                        </a:lnTo>
                        <a:lnTo>
                          <a:pt x="166" y="50"/>
                        </a:lnTo>
                        <a:lnTo>
                          <a:pt x="184" y="45"/>
                        </a:lnTo>
                        <a:lnTo>
                          <a:pt x="207" y="50"/>
                        </a:lnTo>
                        <a:lnTo>
                          <a:pt x="47" y="7"/>
                        </a:lnTo>
                        <a:lnTo>
                          <a:pt x="22" y="0"/>
                        </a:lnTo>
                        <a:lnTo>
                          <a:pt x="6" y="7"/>
                        </a:lnTo>
                        <a:lnTo>
                          <a:pt x="0" y="23"/>
                        </a:lnTo>
                        <a:lnTo>
                          <a:pt x="15" y="50"/>
                        </a:lnTo>
                        <a:lnTo>
                          <a:pt x="27" y="71"/>
                        </a:lnTo>
                        <a:lnTo>
                          <a:pt x="38" y="91"/>
                        </a:lnTo>
                        <a:lnTo>
                          <a:pt x="53" y="114"/>
                        </a:lnTo>
                        <a:lnTo>
                          <a:pt x="69" y="136"/>
                        </a:lnTo>
                        <a:lnTo>
                          <a:pt x="90" y="159"/>
                        </a:lnTo>
                        <a:lnTo>
                          <a:pt x="123" y="179"/>
                        </a:lnTo>
                        <a:lnTo>
                          <a:pt x="166" y="201"/>
                        </a:lnTo>
                        <a:lnTo>
                          <a:pt x="224" y="219"/>
                        </a:lnTo>
                        <a:lnTo>
                          <a:pt x="387" y="260"/>
                        </a:lnTo>
                        <a:close/>
                      </a:path>
                    </a:pathLst>
                  </a:custGeom>
                  <a:solidFill>
                    <a:srgbClr val="FFFFFF"/>
                  </a:solidFill>
                  <a:ln w="9525">
                    <a:noFill/>
                  </a:ln>
                </p:spPr>
                <p:txBody>
                  <a:bodyPr/>
                  <a:lstStyle/>
                  <a:p>
                    <a:endParaRPr lang="en-US" sz="1800"/>
                  </a:p>
                </p:txBody>
              </p:sp>
              <p:sp>
                <p:nvSpPr>
                  <p:cNvPr id="7199" name="Freeform 33"/>
                  <p:cNvSpPr/>
                  <p:nvPr/>
                </p:nvSpPr>
                <p:spPr>
                  <a:xfrm>
                    <a:off x="980" y="884"/>
                    <a:ext cx="194" cy="260"/>
                  </a:xfrm>
                  <a:custGeom>
                    <a:avLst/>
                    <a:gdLst/>
                    <a:ahLst/>
                    <a:cxnLst>
                      <a:cxn ang="0">
                        <a:pos x="97" y="260"/>
                      </a:cxn>
                      <a:cxn ang="0">
                        <a:pos x="97" y="260"/>
                      </a:cxn>
                      <a:cxn ang="0">
                        <a:pos x="82" y="242"/>
                      </a:cxn>
                      <a:cxn ang="0">
                        <a:pos x="71" y="222"/>
                      </a:cxn>
                      <a:cxn ang="0">
                        <a:pos x="63" y="201"/>
                      </a:cxn>
                      <a:cxn ang="0">
                        <a:pos x="58" y="179"/>
                      </a:cxn>
                      <a:cxn ang="0">
                        <a:pos x="54" y="157"/>
                      </a:cxn>
                      <a:cxn ang="0">
                        <a:pos x="50" y="136"/>
                      </a:cxn>
                      <a:cxn ang="0">
                        <a:pos x="48" y="114"/>
                      </a:cxn>
                      <a:cxn ang="0">
                        <a:pos x="44" y="93"/>
                      </a:cxn>
                      <a:cxn ang="0">
                        <a:pos x="44" y="93"/>
                      </a:cxn>
                      <a:cxn ang="0">
                        <a:pos x="41" y="66"/>
                      </a:cxn>
                      <a:cxn ang="0">
                        <a:pos x="42" y="50"/>
                      </a:cxn>
                      <a:cxn ang="0">
                        <a:pos x="46" y="45"/>
                      </a:cxn>
                      <a:cxn ang="0">
                        <a:pos x="52" y="50"/>
                      </a:cxn>
                      <a:cxn ang="0">
                        <a:pos x="12" y="7"/>
                      </a:cxn>
                      <a:cxn ang="0">
                        <a:pos x="12" y="7"/>
                      </a:cxn>
                      <a:cxn ang="0">
                        <a:pos x="6" y="0"/>
                      </a:cxn>
                      <a:cxn ang="0">
                        <a:pos x="2" y="7"/>
                      </a:cxn>
                      <a:cxn ang="0">
                        <a:pos x="0" y="23"/>
                      </a:cxn>
                      <a:cxn ang="0">
                        <a:pos x="4" y="50"/>
                      </a:cxn>
                      <a:cxn ang="0">
                        <a:pos x="4" y="50"/>
                      </a:cxn>
                      <a:cxn ang="0">
                        <a:pos x="7" y="71"/>
                      </a:cxn>
                      <a:cxn ang="0">
                        <a:pos x="10" y="91"/>
                      </a:cxn>
                      <a:cxn ang="0">
                        <a:pos x="14" y="114"/>
                      </a:cxn>
                      <a:cxn ang="0">
                        <a:pos x="18" y="136"/>
                      </a:cxn>
                      <a:cxn ang="0">
                        <a:pos x="23" y="159"/>
                      </a:cxn>
                      <a:cxn ang="0">
                        <a:pos x="31" y="179"/>
                      </a:cxn>
                      <a:cxn ang="0">
                        <a:pos x="42" y="201"/>
                      </a:cxn>
                      <a:cxn ang="0">
                        <a:pos x="56" y="219"/>
                      </a:cxn>
                      <a:cxn ang="0">
                        <a:pos x="97" y="260"/>
                      </a:cxn>
                    </a:cxnLst>
                    <a:rect l="0" t="0" r="0" b="0"/>
                    <a:pathLst>
                      <a:path w="387" h="260">
                        <a:moveTo>
                          <a:pt x="387" y="260"/>
                        </a:moveTo>
                        <a:lnTo>
                          <a:pt x="387" y="260"/>
                        </a:lnTo>
                        <a:lnTo>
                          <a:pt x="328" y="242"/>
                        </a:lnTo>
                        <a:lnTo>
                          <a:pt x="283" y="222"/>
                        </a:lnTo>
                        <a:lnTo>
                          <a:pt x="252" y="201"/>
                        </a:lnTo>
                        <a:lnTo>
                          <a:pt x="229" y="179"/>
                        </a:lnTo>
                        <a:lnTo>
                          <a:pt x="213" y="157"/>
                        </a:lnTo>
                        <a:lnTo>
                          <a:pt x="200" y="136"/>
                        </a:lnTo>
                        <a:lnTo>
                          <a:pt x="189" y="114"/>
                        </a:lnTo>
                        <a:lnTo>
                          <a:pt x="175" y="93"/>
                        </a:lnTo>
                        <a:lnTo>
                          <a:pt x="161" y="66"/>
                        </a:lnTo>
                        <a:lnTo>
                          <a:pt x="166" y="50"/>
                        </a:lnTo>
                        <a:lnTo>
                          <a:pt x="184" y="45"/>
                        </a:lnTo>
                        <a:lnTo>
                          <a:pt x="207" y="50"/>
                        </a:lnTo>
                        <a:lnTo>
                          <a:pt x="47" y="7"/>
                        </a:lnTo>
                        <a:lnTo>
                          <a:pt x="22" y="0"/>
                        </a:lnTo>
                        <a:lnTo>
                          <a:pt x="6" y="7"/>
                        </a:lnTo>
                        <a:lnTo>
                          <a:pt x="0" y="23"/>
                        </a:lnTo>
                        <a:lnTo>
                          <a:pt x="15" y="50"/>
                        </a:lnTo>
                        <a:lnTo>
                          <a:pt x="27" y="71"/>
                        </a:lnTo>
                        <a:lnTo>
                          <a:pt x="38" y="91"/>
                        </a:lnTo>
                        <a:lnTo>
                          <a:pt x="53" y="114"/>
                        </a:lnTo>
                        <a:lnTo>
                          <a:pt x="69" y="136"/>
                        </a:lnTo>
                        <a:lnTo>
                          <a:pt x="90" y="159"/>
                        </a:lnTo>
                        <a:lnTo>
                          <a:pt x="123" y="179"/>
                        </a:lnTo>
                        <a:lnTo>
                          <a:pt x="166" y="201"/>
                        </a:lnTo>
                        <a:lnTo>
                          <a:pt x="224" y="219"/>
                        </a:lnTo>
                        <a:lnTo>
                          <a:pt x="387" y="260"/>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200" name="Freeform 34"/>
                  <p:cNvSpPr/>
                  <p:nvPr/>
                </p:nvSpPr>
                <p:spPr>
                  <a:xfrm>
                    <a:off x="1022" y="388"/>
                    <a:ext cx="853" cy="576"/>
                  </a:xfrm>
                  <a:custGeom>
                    <a:avLst/>
                    <a:gdLst/>
                    <a:ahLst/>
                    <a:cxnLst>
                      <a:cxn ang="0">
                        <a:pos x="14" y="64"/>
                      </a:cxn>
                      <a:cxn ang="0">
                        <a:pos x="5" y="91"/>
                      </a:cxn>
                      <a:cxn ang="0">
                        <a:pos x="4" y="129"/>
                      </a:cxn>
                      <a:cxn ang="0">
                        <a:pos x="20" y="267"/>
                      </a:cxn>
                      <a:cxn ang="0">
                        <a:pos x="40" y="435"/>
                      </a:cxn>
                      <a:cxn ang="0">
                        <a:pos x="55" y="560"/>
                      </a:cxn>
                      <a:cxn ang="0">
                        <a:pos x="61" y="576"/>
                      </a:cxn>
                      <a:cxn ang="0">
                        <a:pos x="72" y="574"/>
                      </a:cxn>
                      <a:cxn ang="0">
                        <a:pos x="89" y="567"/>
                      </a:cxn>
                      <a:cxn ang="0">
                        <a:pos x="109" y="560"/>
                      </a:cxn>
                      <a:cxn ang="0">
                        <a:pos x="129" y="551"/>
                      </a:cxn>
                      <a:cxn ang="0">
                        <a:pos x="148" y="539"/>
                      </a:cxn>
                      <a:cxn ang="0">
                        <a:pos x="165" y="527"/>
                      </a:cxn>
                      <a:cxn ang="0">
                        <a:pos x="178" y="513"/>
                      </a:cxn>
                      <a:cxn ang="0">
                        <a:pos x="190" y="499"/>
                      </a:cxn>
                      <a:cxn ang="0">
                        <a:pos x="201" y="492"/>
                      </a:cxn>
                      <a:cxn ang="0">
                        <a:pos x="210" y="499"/>
                      </a:cxn>
                      <a:cxn ang="0">
                        <a:pos x="212" y="516"/>
                      </a:cxn>
                      <a:cxn ang="0">
                        <a:pos x="219" y="524"/>
                      </a:cxn>
                      <a:cxn ang="0">
                        <a:pos x="237" y="519"/>
                      </a:cxn>
                      <a:cxn ang="0">
                        <a:pos x="256" y="516"/>
                      </a:cxn>
                      <a:cxn ang="0">
                        <a:pos x="270" y="513"/>
                      </a:cxn>
                      <a:cxn ang="0">
                        <a:pos x="274" y="505"/>
                      </a:cxn>
                      <a:cxn ang="0">
                        <a:pos x="278" y="490"/>
                      </a:cxn>
                      <a:cxn ang="0">
                        <a:pos x="285" y="480"/>
                      </a:cxn>
                      <a:cxn ang="0">
                        <a:pos x="295" y="482"/>
                      </a:cxn>
                      <a:cxn ang="0">
                        <a:pos x="305" y="490"/>
                      </a:cxn>
                      <a:cxn ang="0">
                        <a:pos x="317" y="496"/>
                      </a:cxn>
                      <a:cxn ang="0">
                        <a:pos x="335" y="497"/>
                      </a:cxn>
                      <a:cxn ang="0">
                        <a:pos x="355" y="497"/>
                      </a:cxn>
                      <a:cxn ang="0">
                        <a:pos x="377" y="496"/>
                      </a:cxn>
                      <a:cxn ang="0">
                        <a:pos x="396" y="493"/>
                      </a:cxn>
                      <a:cxn ang="0">
                        <a:pos x="413" y="490"/>
                      </a:cxn>
                      <a:cxn ang="0">
                        <a:pos x="424" y="489"/>
                      </a:cxn>
                      <a:cxn ang="0">
                        <a:pos x="425" y="480"/>
                      </a:cxn>
                      <a:cxn ang="0">
                        <a:pos x="418" y="438"/>
                      </a:cxn>
                      <a:cxn ang="0">
                        <a:pos x="411" y="392"/>
                      </a:cxn>
                      <a:cxn ang="0">
                        <a:pos x="391" y="276"/>
                      </a:cxn>
                      <a:cxn ang="0">
                        <a:pos x="367" y="141"/>
                      </a:cxn>
                      <a:cxn ang="0">
                        <a:pos x="350" y="42"/>
                      </a:cxn>
                      <a:cxn ang="0">
                        <a:pos x="339" y="33"/>
                      </a:cxn>
                      <a:cxn ang="0">
                        <a:pos x="319" y="35"/>
                      </a:cxn>
                      <a:cxn ang="0">
                        <a:pos x="296" y="28"/>
                      </a:cxn>
                      <a:cxn ang="0">
                        <a:pos x="271" y="15"/>
                      </a:cxn>
                      <a:cxn ang="0">
                        <a:pos x="246" y="5"/>
                      </a:cxn>
                      <a:cxn ang="0">
                        <a:pos x="224" y="0"/>
                      </a:cxn>
                      <a:cxn ang="0">
                        <a:pos x="205" y="3"/>
                      </a:cxn>
                      <a:cxn ang="0">
                        <a:pos x="192" y="19"/>
                      </a:cxn>
                      <a:cxn ang="0">
                        <a:pos x="177" y="21"/>
                      </a:cxn>
                      <a:cxn ang="0">
                        <a:pos x="156" y="8"/>
                      </a:cxn>
                      <a:cxn ang="0">
                        <a:pos x="136" y="10"/>
                      </a:cxn>
                      <a:cxn ang="0">
                        <a:pos x="116" y="21"/>
                      </a:cxn>
                      <a:cxn ang="0">
                        <a:pos x="97" y="36"/>
                      </a:cxn>
                      <a:cxn ang="0">
                        <a:pos x="77" y="53"/>
                      </a:cxn>
                      <a:cxn ang="0">
                        <a:pos x="55" y="60"/>
                      </a:cxn>
                      <a:cxn ang="0">
                        <a:pos x="32" y="55"/>
                      </a:cxn>
                    </a:cxnLst>
                    <a:rect l="0" t="0" r="0" b="0"/>
                    <a:pathLst>
                      <a:path w="1705" h="576">
                        <a:moveTo>
                          <a:pt x="74" y="43"/>
                        </a:moveTo>
                        <a:lnTo>
                          <a:pt x="54" y="64"/>
                        </a:lnTo>
                        <a:lnTo>
                          <a:pt x="38" y="80"/>
                        </a:lnTo>
                        <a:lnTo>
                          <a:pt x="20" y="91"/>
                        </a:lnTo>
                        <a:lnTo>
                          <a:pt x="0" y="99"/>
                        </a:lnTo>
                        <a:lnTo>
                          <a:pt x="14" y="129"/>
                        </a:lnTo>
                        <a:lnTo>
                          <a:pt x="43" y="189"/>
                        </a:lnTo>
                        <a:lnTo>
                          <a:pt x="77" y="267"/>
                        </a:lnTo>
                        <a:lnTo>
                          <a:pt x="121" y="353"/>
                        </a:lnTo>
                        <a:lnTo>
                          <a:pt x="157" y="435"/>
                        </a:lnTo>
                        <a:lnTo>
                          <a:pt x="193" y="508"/>
                        </a:lnTo>
                        <a:lnTo>
                          <a:pt x="218" y="560"/>
                        </a:lnTo>
                        <a:lnTo>
                          <a:pt x="225" y="576"/>
                        </a:lnTo>
                        <a:lnTo>
                          <a:pt x="243" y="576"/>
                        </a:lnTo>
                        <a:lnTo>
                          <a:pt x="265" y="575"/>
                        </a:lnTo>
                        <a:lnTo>
                          <a:pt x="288" y="574"/>
                        </a:lnTo>
                        <a:lnTo>
                          <a:pt x="322" y="572"/>
                        </a:lnTo>
                        <a:lnTo>
                          <a:pt x="356" y="567"/>
                        </a:lnTo>
                        <a:lnTo>
                          <a:pt x="392" y="565"/>
                        </a:lnTo>
                        <a:lnTo>
                          <a:pt x="434" y="560"/>
                        </a:lnTo>
                        <a:lnTo>
                          <a:pt x="473" y="557"/>
                        </a:lnTo>
                        <a:lnTo>
                          <a:pt x="513" y="551"/>
                        </a:lnTo>
                        <a:lnTo>
                          <a:pt x="553" y="545"/>
                        </a:lnTo>
                        <a:lnTo>
                          <a:pt x="590" y="539"/>
                        </a:lnTo>
                        <a:lnTo>
                          <a:pt x="626" y="534"/>
                        </a:lnTo>
                        <a:lnTo>
                          <a:pt x="659" y="527"/>
                        </a:lnTo>
                        <a:lnTo>
                          <a:pt x="688" y="520"/>
                        </a:lnTo>
                        <a:lnTo>
                          <a:pt x="711" y="513"/>
                        </a:lnTo>
                        <a:lnTo>
                          <a:pt x="729" y="508"/>
                        </a:lnTo>
                        <a:lnTo>
                          <a:pt x="758" y="499"/>
                        </a:lnTo>
                        <a:lnTo>
                          <a:pt x="785" y="493"/>
                        </a:lnTo>
                        <a:lnTo>
                          <a:pt x="803" y="492"/>
                        </a:lnTo>
                        <a:lnTo>
                          <a:pt x="821" y="493"/>
                        </a:lnTo>
                        <a:lnTo>
                          <a:pt x="837" y="499"/>
                        </a:lnTo>
                        <a:lnTo>
                          <a:pt x="842" y="506"/>
                        </a:lnTo>
                        <a:lnTo>
                          <a:pt x="848" y="516"/>
                        </a:lnTo>
                        <a:lnTo>
                          <a:pt x="851" y="526"/>
                        </a:lnTo>
                        <a:lnTo>
                          <a:pt x="873" y="524"/>
                        </a:lnTo>
                        <a:lnTo>
                          <a:pt x="905" y="520"/>
                        </a:lnTo>
                        <a:lnTo>
                          <a:pt x="945" y="519"/>
                        </a:lnTo>
                        <a:lnTo>
                          <a:pt x="985" y="516"/>
                        </a:lnTo>
                        <a:lnTo>
                          <a:pt x="1024" y="516"/>
                        </a:lnTo>
                        <a:lnTo>
                          <a:pt x="1058" y="516"/>
                        </a:lnTo>
                        <a:lnTo>
                          <a:pt x="1080" y="513"/>
                        </a:lnTo>
                        <a:lnTo>
                          <a:pt x="1087" y="513"/>
                        </a:lnTo>
                        <a:lnTo>
                          <a:pt x="1093" y="505"/>
                        </a:lnTo>
                        <a:lnTo>
                          <a:pt x="1100" y="497"/>
                        </a:lnTo>
                        <a:lnTo>
                          <a:pt x="1111" y="490"/>
                        </a:lnTo>
                        <a:lnTo>
                          <a:pt x="1123" y="483"/>
                        </a:lnTo>
                        <a:lnTo>
                          <a:pt x="1139" y="480"/>
                        </a:lnTo>
                        <a:lnTo>
                          <a:pt x="1156" y="480"/>
                        </a:lnTo>
                        <a:lnTo>
                          <a:pt x="1177" y="482"/>
                        </a:lnTo>
                        <a:lnTo>
                          <a:pt x="1199" y="486"/>
                        </a:lnTo>
                        <a:lnTo>
                          <a:pt x="1217" y="490"/>
                        </a:lnTo>
                        <a:lnTo>
                          <a:pt x="1238" y="493"/>
                        </a:lnTo>
                        <a:lnTo>
                          <a:pt x="1267" y="496"/>
                        </a:lnTo>
                        <a:lnTo>
                          <a:pt x="1301" y="496"/>
                        </a:lnTo>
                        <a:lnTo>
                          <a:pt x="1339" y="497"/>
                        </a:lnTo>
                        <a:lnTo>
                          <a:pt x="1377" y="497"/>
                        </a:lnTo>
                        <a:lnTo>
                          <a:pt x="1420" y="497"/>
                        </a:lnTo>
                        <a:lnTo>
                          <a:pt x="1462" y="497"/>
                        </a:lnTo>
                        <a:lnTo>
                          <a:pt x="1505" y="496"/>
                        </a:lnTo>
                        <a:lnTo>
                          <a:pt x="1545" y="493"/>
                        </a:lnTo>
                        <a:lnTo>
                          <a:pt x="1584" y="493"/>
                        </a:lnTo>
                        <a:lnTo>
                          <a:pt x="1618" y="492"/>
                        </a:lnTo>
                        <a:lnTo>
                          <a:pt x="1649" y="490"/>
                        </a:lnTo>
                        <a:lnTo>
                          <a:pt x="1676" y="489"/>
                        </a:lnTo>
                        <a:lnTo>
                          <a:pt x="1694" y="489"/>
                        </a:lnTo>
                        <a:lnTo>
                          <a:pt x="1705" y="486"/>
                        </a:lnTo>
                        <a:lnTo>
                          <a:pt x="1699" y="480"/>
                        </a:lnTo>
                        <a:lnTo>
                          <a:pt x="1687" y="462"/>
                        </a:lnTo>
                        <a:lnTo>
                          <a:pt x="1671" y="438"/>
                        </a:lnTo>
                        <a:lnTo>
                          <a:pt x="1665" y="423"/>
                        </a:lnTo>
                        <a:lnTo>
                          <a:pt x="1644" y="392"/>
                        </a:lnTo>
                        <a:lnTo>
                          <a:pt x="1608" y="341"/>
                        </a:lnTo>
                        <a:lnTo>
                          <a:pt x="1563" y="276"/>
                        </a:lnTo>
                        <a:lnTo>
                          <a:pt x="1516" y="207"/>
                        </a:lnTo>
                        <a:lnTo>
                          <a:pt x="1467" y="141"/>
                        </a:lnTo>
                        <a:lnTo>
                          <a:pt x="1426" y="83"/>
                        </a:lnTo>
                        <a:lnTo>
                          <a:pt x="1399" y="42"/>
                        </a:lnTo>
                        <a:lnTo>
                          <a:pt x="1388" y="28"/>
                        </a:lnTo>
                        <a:lnTo>
                          <a:pt x="1355" y="33"/>
                        </a:lnTo>
                        <a:lnTo>
                          <a:pt x="1318" y="35"/>
                        </a:lnTo>
                        <a:lnTo>
                          <a:pt x="1276" y="35"/>
                        </a:lnTo>
                        <a:lnTo>
                          <a:pt x="1229" y="32"/>
                        </a:lnTo>
                        <a:lnTo>
                          <a:pt x="1184" y="28"/>
                        </a:lnTo>
                        <a:lnTo>
                          <a:pt x="1132" y="22"/>
                        </a:lnTo>
                        <a:lnTo>
                          <a:pt x="1082" y="15"/>
                        </a:lnTo>
                        <a:lnTo>
                          <a:pt x="1035" y="10"/>
                        </a:lnTo>
                        <a:lnTo>
                          <a:pt x="983" y="5"/>
                        </a:lnTo>
                        <a:lnTo>
                          <a:pt x="936" y="1"/>
                        </a:lnTo>
                        <a:lnTo>
                          <a:pt x="893" y="0"/>
                        </a:lnTo>
                        <a:lnTo>
                          <a:pt x="851" y="0"/>
                        </a:lnTo>
                        <a:lnTo>
                          <a:pt x="819" y="3"/>
                        </a:lnTo>
                        <a:lnTo>
                          <a:pt x="790" y="8"/>
                        </a:lnTo>
                        <a:lnTo>
                          <a:pt x="765" y="19"/>
                        </a:lnTo>
                        <a:lnTo>
                          <a:pt x="752" y="33"/>
                        </a:lnTo>
                        <a:lnTo>
                          <a:pt x="707" y="21"/>
                        </a:lnTo>
                        <a:lnTo>
                          <a:pt x="664" y="12"/>
                        </a:lnTo>
                        <a:lnTo>
                          <a:pt x="623" y="8"/>
                        </a:lnTo>
                        <a:lnTo>
                          <a:pt x="581" y="7"/>
                        </a:lnTo>
                        <a:lnTo>
                          <a:pt x="542" y="10"/>
                        </a:lnTo>
                        <a:lnTo>
                          <a:pt x="502" y="15"/>
                        </a:lnTo>
                        <a:lnTo>
                          <a:pt x="464" y="21"/>
                        </a:lnTo>
                        <a:lnTo>
                          <a:pt x="428" y="28"/>
                        </a:lnTo>
                        <a:lnTo>
                          <a:pt x="387" y="36"/>
                        </a:lnTo>
                        <a:lnTo>
                          <a:pt x="347" y="43"/>
                        </a:lnTo>
                        <a:lnTo>
                          <a:pt x="308" y="53"/>
                        </a:lnTo>
                        <a:lnTo>
                          <a:pt x="265" y="56"/>
                        </a:lnTo>
                        <a:lnTo>
                          <a:pt x="220" y="60"/>
                        </a:lnTo>
                        <a:lnTo>
                          <a:pt x="175" y="57"/>
                        </a:lnTo>
                        <a:lnTo>
                          <a:pt x="126" y="55"/>
                        </a:lnTo>
                        <a:lnTo>
                          <a:pt x="74" y="43"/>
                        </a:lnTo>
                        <a:close/>
                      </a:path>
                    </a:pathLst>
                  </a:custGeom>
                  <a:solidFill>
                    <a:srgbClr val="FFFF99"/>
                  </a:solidFill>
                  <a:ln w="9525">
                    <a:noFill/>
                  </a:ln>
                </p:spPr>
                <p:txBody>
                  <a:bodyPr/>
                  <a:lstStyle/>
                  <a:p>
                    <a:endParaRPr lang="en-US" sz="1800"/>
                  </a:p>
                </p:txBody>
              </p:sp>
              <p:sp>
                <p:nvSpPr>
                  <p:cNvPr id="7201" name="Freeform 35"/>
                  <p:cNvSpPr/>
                  <p:nvPr/>
                </p:nvSpPr>
                <p:spPr>
                  <a:xfrm>
                    <a:off x="1059" y="431"/>
                    <a:ext cx="796" cy="458"/>
                  </a:xfrm>
                  <a:custGeom>
                    <a:avLst/>
                    <a:gdLst/>
                    <a:ahLst/>
                    <a:cxnLst>
                      <a:cxn ang="0">
                        <a:pos x="398" y="380"/>
                      </a:cxn>
                      <a:cxn ang="0">
                        <a:pos x="398" y="380"/>
                      </a:cxn>
                      <a:cxn ang="0">
                        <a:pos x="389" y="390"/>
                      </a:cxn>
                      <a:cxn ang="0">
                        <a:pos x="378" y="398"/>
                      </a:cxn>
                      <a:cxn ang="0">
                        <a:pos x="367" y="399"/>
                      </a:cxn>
                      <a:cxn ang="0">
                        <a:pos x="355" y="398"/>
                      </a:cxn>
                      <a:cxn ang="0">
                        <a:pos x="341" y="394"/>
                      </a:cxn>
                      <a:cxn ang="0">
                        <a:pos x="328" y="388"/>
                      </a:cxn>
                      <a:cxn ang="0">
                        <a:pos x="314" y="381"/>
                      </a:cxn>
                      <a:cxn ang="0">
                        <a:pos x="301" y="376"/>
                      </a:cxn>
                      <a:cxn ang="0">
                        <a:pos x="287" y="371"/>
                      </a:cxn>
                      <a:cxn ang="0">
                        <a:pos x="274" y="367"/>
                      </a:cxn>
                      <a:cxn ang="0">
                        <a:pos x="263" y="367"/>
                      </a:cxn>
                      <a:cxn ang="0">
                        <a:pos x="252" y="369"/>
                      </a:cxn>
                      <a:cxn ang="0">
                        <a:pos x="243" y="376"/>
                      </a:cxn>
                      <a:cxn ang="0">
                        <a:pos x="235" y="388"/>
                      </a:cxn>
                      <a:cxn ang="0">
                        <a:pos x="229" y="408"/>
                      </a:cxn>
                      <a:cxn ang="0">
                        <a:pos x="225" y="433"/>
                      </a:cxn>
                      <a:cxn ang="0">
                        <a:pos x="225" y="433"/>
                      </a:cxn>
                      <a:cxn ang="0">
                        <a:pos x="220" y="410"/>
                      </a:cxn>
                      <a:cxn ang="0">
                        <a:pos x="213" y="394"/>
                      </a:cxn>
                      <a:cxn ang="0">
                        <a:pos x="206" y="386"/>
                      </a:cxn>
                      <a:cxn ang="0">
                        <a:pos x="197" y="380"/>
                      </a:cxn>
                      <a:cxn ang="0">
                        <a:pos x="187" y="380"/>
                      </a:cxn>
                      <a:cxn ang="0">
                        <a:pos x="176" y="386"/>
                      </a:cxn>
                      <a:cxn ang="0">
                        <a:pos x="165" y="392"/>
                      </a:cxn>
                      <a:cxn ang="0">
                        <a:pos x="154" y="402"/>
                      </a:cxn>
                      <a:cxn ang="0">
                        <a:pos x="142" y="414"/>
                      </a:cxn>
                      <a:cxn ang="0">
                        <a:pos x="129" y="424"/>
                      </a:cxn>
                      <a:cxn ang="0">
                        <a:pos x="117" y="435"/>
                      </a:cxn>
                      <a:cxn ang="0">
                        <a:pos x="106" y="443"/>
                      </a:cxn>
                      <a:cxn ang="0">
                        <a:pos x="93" y="450"/>
                      </a:cxn>
                      <a:cxn ang="0">
                        <a:pos x="82" y="456"/>
                      </a:cxn>
                      <a:cxn ang="0">
                        <a:pos x="71" y="458"/>
                      </a:cxn>
                      <a:cxn ang="0">
                        <a:pos x="60" y="454"/>
                      </a:cxn>
                      <a:cxn ang="0">
                        <a:pos x="60" y="454"/>
                      </a:cxn>
                      <a:cxn ang="0">
                        <a:pos x="55" y="415"/>
                      </a:cxn>
                      <a:cxn ang="0">
                        <a:pos x="47" y="355"/>
                      </a:cxn>
                      <a:cxn ang="0">
                        <a:pos x="37" y="281"/>
                      </a:cxn>
                      <a:cxn ang="0">
                        <a:pos x="26" y="203"/>
                      </a:cxn>
                      <a:cxn ang="0">
                        <a:pos x="17" y="127"/>
                      </a:cxn>
                      <a:cxn ang="0">
                        <a:pos x="8" y="64"/>
                      </a:cxn>
                      <a:cxn ang="0">
                        <a:pos x="2" y="19"/>
                      </a:cxn>
                      <a:cxn ang="0">
                        <a:pos x="0" y="0"/>
                      </a:cxn>
                    </a:cxnLst>
                    <a:rect l="0" t="0" r="0" b="0"/>
                    <a:pathLst>
                      <a:path w="1591" h="458">
                        <a:moveTo>
                          <a:pt x="1591" y="380"/>
                        </a:moveTo>
                        <a:lnTo>
                          <a:pt x="1591" y="380"/>
                        </a:lnTo>
                        <a:lnTo>
                          <a:pt x="1555" y="390"/>
                        </a:lnTo>
                        <a:lnTo>
                          <a:pt x="1512" y="398"/>
                        </a:lnTo>
                        <a:lnTo>
                          <a:pt x="1467" y="399"/>
                        </a:lnTo>
                        <a:lnTo>
                          <a:pt x="1417" y="398"/>
                        </a:lnTo>
                        <a:lnTo>
                          <a:pt x="1364" y="394"/>
                        </a:lnTo>
                        <a:lnTo>
                          <a:pt x="1312" y="388"/>
                        </a:lnTo>
                        <a:lnTo>
                          <a:pt x="1254" y="381"/>
                        </a:lnTo>
                        <a:lnTo>
                          <a:pt x="1202" y="376"/>
                        </a:lnTo>
                        <a:lnTo>
                          <a:pt x="1148" y="371"/>
                        </a:lnTo>
                        <a:lnTo>
                          <a:pt x="1096" y="367"/>
                        </a:lnTo>
                        <a:lnTo>
                          <a:pt x="1049" y="367"/>
                        </a:lnTo>
                        <a:lnTo>
                          <a:pt x="1006" y="369"/>
                        </a:lnTo>
                        <a:lnTo>
                          <a:pt x="970" y="376"/>
                        </a:lnTo>
                        <a:lnTo>
                          <a:pt x="938" y="388"/>
                        </a:lnTo>
                        <a:lnTo>
                          <a:pt x="916" y="408"/>
                        </a:lnTo>
                        <a:lnTo>
                          <a:pt x="900" y="433"/>
                        </a:lnTo>
                        <a:lnTo>
                          <a:pt x="878" y="410"/>
                        </a:lnTo>
                        <a:lnTo>
                          <a:pt x="851" y="394"/>
                        </a:lnTo>
                        <a:lnTo>
                          <a:pt x="821" y="386"/>
                        </a:lnTo>
                        <a:lnTo>
                          <a:pt x="786" y="380"/>
                        </a:lnTo>
                        <a:lnTo>
                          <a:pt x="745" y="380"/>
                        </a:lnTo>
                        <a:lnTo>
                          <a:pt x="704" y="386"/>
                        </a:lnTo>
                        <a:lnTo>
                          <a:pt x="660" y="392"/>
                        </a:lnTo>
                        <a:lnTo>
                          <a:pt x="614" y="402"/>
                        </a:lnTo>
                        <a:lnTo>
                          <a:pt x="565" y="414"/>
                        </a:lnTo>
                        <a:lnTo>
                          <a:pt x="516" y="424"/>
                        </a:lnTo>
                        <a:lnTo>
                          <a:pt x="468" y="435"/>
                        </a:lnTo>
                        <a:lnTo>
                          <a:pt x="421" y="443"/>
                        </a:lnTo>
                        <a:lnTo>
                          <a:pt x="372" y="450"/>
                        </a:lnTo>
                        <a:lnTo>
                          <a:pt x="327" y="456"/>
                        </a:lnTo>
                        <a:lnTo>
                          <a:pt x="282" y="458"/>
                        </a:lnTo>
                        <a:lnTo>
                          <a:pt x="239" y="454"/>
                        </a:lnTo>
                        <a:lnTo>
                          <a:pt x="218" y="415"/>
                        </a:lnTo>
                        <a:lnTo>
                          <a:pt x="185" y="355"/>
                        </a:lnTo>
                        <a:lnTo>
                          <a:pt x="146" y="281"/>
                        </a:lnTo>
                        <a:lnTo>
                          <a:pt x="104" y="203"/>
                        </a:lnTo>
                        <a:lnTo>
                          <a:pt x="65" y="127"/>
                        </a:lnTo>
                        <a:lnTo>
                          <a:pt x="32" y="64"/>
                        </a:lnTo>
                        <a:lnTo>
                          <a:pt x="7" y="19"/>
                        </a:lnTo>
                        <a:lnTo>
                          <a:pt x="0" y="0"/>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202" name="Freeform 36"/>
                  <p:cNvSpPr/>
                  <p:nvPr/>
                </p:nvSpPr>
                <p:spPr>
                  <a:xfrm>
                    <a:off x="998" y="457"/>
                    <a:ext cx="902" cy="555"/>
                  </a:xfrm>
                  <a:custGeom>
                    <a:avLst/>
                    <a:gdLst/>
                    <a:ahLst/>
                    <a:cxnLst>
                      <a:cxn ang="0">
                        <a:pos x="375" y="19"/>
                      </a:cxn>
                      <a:cxn ang="0">
                        <a:pos x="394" y="113"/>
                      </a:cxn>
                      <a:cxn ang="0">
                        <a:pos x="448" y="413"/>
                      </a:cxn>
                      <a:cxn ang="0">
                        <a:pos x="449" y="447"/>
                      </a:cxn>
                      <a:cxn ang="0">
                        <a:pos x="433" y="444"/>
                      </a:cxn>
                      <a:cxn ang="0">
                        <a:pos x="406" y="447"/>
                      </a:cxn>
                      <a:cxn ang="0">
                        <a:pos x="372" y="447"/>
                      </a:cxn>
                      <a:cxn ang="0">
                        <a:pos x="337" y="451"/>
                      </a:cxn>
                      <a:cxn ang="0">
                        <a:pos x="309" y="457"/>
                      </a:cxn>
                      <a:cxn ang="0">
                        <a:pos x="298" y="473"/>
                      </a:cxn>
                      <a:cxn ang="0">
                        <a:pos x="283" y="498"/>
                      </a:cxn>
                      <a:cxn ang="0">
                        <a:pos x="254" y="505"/>
                      </a:cxn>
                      <a:cxn ang="0">
                        <a:pos x="226" y="507"/>
                      </a:cxn>
                      <a:cxn ang="0">
                        <a:pos x="211" y="503"/>
                      </a:cxn>
                      <a:cxn ang="0">
                        <a:pos x="207" y="484"/>
                      </a:cxn>
                      <a:cxn ang="0">
                        <a:pos x="196" y="489"/>
                      </a:cxn>
                      <a:cxn ang="0">
                        <a:pos x="170" y="500"/>
                      </a:cxn>
                      <a:cxn ang="0">
                        <a:pos x="136" y="518"/>
                      </a:cxn>
                      <a:cxn ang="0">
                        <a:pos x="103" y="537"/>
                      </a:cxn>
                      <a:cxn ang="0">
                        <a:pos x="78" y="548"/>
                      </a:cxn>
                      <a:cxn ang="0">
                        <a:pos x="61" y="555"/>
                      </a:cxn>
                      <a:cxn ang="0">
                        <a:pos x="55" y="539"/>
                      </a:cxn>
                      <a:cxn ang="0">
                        <a:pos x="52" y="496"/>
                      </a:cxn>
                      <a:cxn ang="0">
                        <a:pos x="36" y="350"/>
                      </a:cxn>
                      <a:cxn ang="0">
                        <a:pos x="12" y="143"/>
                      </a:cxn>
                      <a:cxn ang="0">
                        <a:pos x="1" y="39"/>
                      </a:cxn>
                      <a:cxn ang="0">
                        <a:pos x="3" y="11"/>
                      </a:cxn>
                      <a:cxn ang="0">
                        <a:pos x="18" y="4"/>
                      </a:cxn>
                      <a:cxn ang="0">
                        <a:pos x="19" y="19"/>
                      </a:cxn>
                      <a:cxn ang="0">
                        <a:pos x="15" y="60"/>
                      </a:cxn>
                      <a:cxn ang="0">
                        <a:pos x="43" y="284"/>
                      </a:cxn>
                      <a:cxn ang="0">
                        <a:pos x="67" y="491"/>
                      </a:cxn>
                      <a:cxn ang="0">
                        <a:pos x="79" y="506"/>
                      </a:cxn>
                      <a:cxn ang="0">
                        <a:pos x="102" y="498"/>
                      </a:cxn>
                      <a:cxn ang="0">
                        <a:pos x="131" y="488"/>
                      </a:cxn>
                      <a:cxn ang="0">
                        <a:pos x="160" y="470"/>
                      </a:cxn>
                      <a:cxn ang="0">
                        <a:pos x="185" y="451"/>
                      </a:cxn>
                      <a:cxn ang="0">
                        <a:pos x="202" y="430"/>
                      </a:cxn>
                      <a:cxn ang="0">
                        <a:pos x="218" y="424"/>
                      </a:cxn>
                      <a:cxn ang="0">
                        <a:pos x="225" y="447"/>
                      </a:cxn>
                      <a:cxn ang="0">
                        <a:pos x="238" y="451"/>
                      </a:cxn>
                      <a:cxn ang="0">
                        <a:pos x="269" y="447"/>
                      </a:cxn>
                      <a:cxn ang="0">
                        <a:pos x="284" y="444"/>
                      </a:cxn>
                      <a:cxn ang="0">
                        <a:pos x="290" y="421"/>
                      </a:cxn>
                      <a:cxn ang="0">
                        <a:pos x="302" y="411"/>
                      </a:cxn>
                      <a:cxn ang="0">
                        <a:pos x="317" y="421"/>
                      </a:cxn>
                      <a:cxn ang="0">
                        <a:pos x="338" y="427"/>
                      </a:cxn>
                      <a:cxn ang="0">
                        <a:pos x="368" y="428"/>
                      </a:cxn>
                      <a:cxn ang="0">
                        <a:pos x="399" y="424"/>
                      </a:cxn>
                      <a:cxn ang="0">
                        <a:pos x="425" y="421"/>
                      </a:cxn>
                      <a:cxn ang="0">
                        <a:pos x="439" y="417"/>
                      </a:cxn>
                      <a:cxn ang="0">
                        <a:pos x="430" y="369"/>
                      </a:cxn>
                      <a:cxn ang="0">
                        <a:pos x="416" y="280"/>
                      </a:cxn>
                      <a:cxn ang="0">
                        <a:pos x="386" y="109"/>
                      </a:cxn>
                      <a:cxn ang="0">
                        <a:pos x="369" y="15"/>
                      </a:cxn>
                    </a:cxnLst>
                    <a:rect l="0" t="0" r="0" b="0"/>
                    <a:pathLst>
                      <a:path w="1804" h="555">
                        <a:moveTo>
                          <a:pt x="1476" y="15"/>
                        </a:moveTo>
                        <a:lnTo>
                          <a:pt x="1487" y="14"/>
                        </a:lnTo>
                        <a:lnTo>
                          <a:pt x="1500" y="19"/>
                        </a:lnTo>
                        <a:lnTo>
                          <a:pt x="1516" y="34"/>
                        </a:lnTo>
                        <a:lnTo>
                          <a:pt x="1540" y="66"/>
                        </a:lnTo>
                        <a:lnTo>
                          <a:pt x="1576" y="113"/>
                        </a:lnTo>
                        <a:lnTo>
                          <a:pt x="1628" y="185"/>
                        </a:lnTo>
                        <a:lnTo>
                          <a:pt x="1698" y="284"/>
                        </a:lnTo>
                        <a:lnTo>
                          <a:pt x="1792" y="413"/>
                        </a:lnTo>
                        <a:lnTo>
                          <a:pt x="1801" y="428"/>
                        </a:lnTo>
                        <a:lnTo>
                          <a:pt x="1804" y="441"/>
                        </a:lnTo>
                        <a:lnTo>
                          <a:pt x="1793" y="447"/>
                        </a:lnTo>
                        <a:lnTo>
                          <a:pt x="1766" y="447"/>
                        </a:lnTo>
                        <a:lnTo>
                          <a:pt x="1752" y="444"/>
                        </a:lnTo>
                        <a:lnTo>
                          <a:pt x="1730" y="444"/>
                        </a:lnTo>
                        <a:lnTo>
                          <a:pt x="1702" y="444"/>
                        </a:lnTo>
                        <a:lnTo>
                          <a:pt x="1666" y="444"/>
                        </a:lnTo>
                        <a:lnTo>
                          <a:pt x="1624" y="447"/>
                        </a:lnTo>
                        <a:lnTo>
                          <a:pt x="1581" y="447"/>
                        </a:lnTo>
                        <a:lnTo>
                          <a:pt x="1534" y="447"/>
                        </a:lnTo>
                        <a:lnTo>
                          <a:pt x="1485" y="447"/>
                        </a:lnTo>
                        <a:lnTo>
                          <a:pt x="1440" y="450"/>
                        </a:lnTo>
                        <a:lnTo>
                          <a:pt x="1390" y="451"/>
                        </a:lnTo>
                        <a:lnTo>
                          <a:pt x="1347" y="451"/>
                        </a:lnTo>
                        <a:lnTo>
                          <a:pt x="1304" y="455"/>
                        </a:lnTo>
                        <a:lnTo>
                          <a:pt x="1266" y="457"/>
                        </a:lnTo>
                        <a:lnTo>
                          <a:pt x="1233" y="457"/>
                        </a:lnTo>
                        <a:lnTo>
                          <a:pt x="1208" y="457"/>
                        </a:lnTo>
                        <a:lnTo>
                          <a:pt x="1188" y="457"/>
                        </a:lnTo>
                        <a:lnTo>
                          <a:pt x="1192" y="473"/>
                        </a:lnTo>
                        <a:lnTo>
                          <a:pt x="1181" y="488"/>
                        </a:lnTo>
                        <a:lnTo>
                          <a:pt x="1163" y="493"/>
                        </a:lnTo>
                        <a:lnTo>
                          <a:pt x="1131" y="498"/>
                        </a:lnTo>
                        <a:lnTo>
                          <a:pt x="1100" y="503"/>
                        </a:lnTo>
                        <a:lnTo>
                          <a:pt x="1059" y="503"/>
                        </a:lnTo>
                        <a:lnTo>
                          <a:pt x="1017" y="505"/>
                        </a:lnTo>
                        <a:lnTo>
                          <a:pt x="974" y="506"/>
                        </a:lnTo>
                        <a:lnTo>
                          <a:pt x="936" y="507"/>
                        </a:lnTo>
                        <a:lnTo>
                          <a:pt x="902" y="507"/>
                        </a:lnTo>
                        <a:lnTo>
                          <a:pt x="875" y="507"/>
                        </a:lnTo>
                        <a:lnTo>
                          <a:pt x="857" y="506"/>
                        </a:lnTo>
                        <a:lnTo>
                          <a:pt x="841" y="503"/>
                        </a:lnTo>
                        <a:lnTo>
                          <a:pt x="834" y="498"/>
                        </a:lnTo>
                        <a:lnTo>
                          <a:pt x="827" y="491"/>
                        </a:lnTo>
                        <a:lnTo>
                          <a:pt x="825" y="484"/>
                        </a:lnTo>
                        <a:lnTo>
                          <a:pt x="818" y="484"/>
                        </a:lnTo>
                        <a:lnTo>
                          <a:pt x="807" y="485"/>
                        </a:lnTo>
                        <a:lnTo>
                          <a:pt x="783" y="489"/>
                        </a:lnTo>
                        <a:lnTo>
                          <a:pt x="755" y="492"/>
                        </a:lnTo>
                        <a:lnTo>
                          <a:pt x="719" y="496"/>
                        </a:lnTo>
                        <a:lnTo>
                          <a:pt x="677" y="500"/>
                        </a:lnTo>
                        <a:lnTo>
                          <a:pt x="636" y="506"/>
                        </a:lnTo>
                        <a:lnTo>
                          <a:pt x="591" y="511"/>
                        </a:lnTo>
                        <a:lnTo>
                          <a:pt x="544" y="518"/>
                        </a:lnTo>
                        <a:lnTo>
                          <a:pt x="499" y="524"/>
                        </a:lnTo>
                        <a:lnTo>
                          <a:pt x="456" y="529"/>
                        </a:lnTo>
                        <a:lnTo>
                          <a:pt x="411" y="537"/>
                        </a:lnTo>
                        <a:lnTo>
                          <a:pt x="373" y="541"/>
                        </a:lnTo>
                        <a:lnTo>
                          <a:pt x="341" y="545"/>
                        </a:lnTo>
                        <a:lnTo>
                          <a:pt x="310" y="548"/>
                        </a:lnTo>
                        <a:lnTo>
                          <a:pt x="292" y="552"/>
                        </a:lnTo>
                        <a:lnTo>
                          <a:pt x="263" y="555"/>
                        </a:lnTo>
                        <a:lnTo>
                          <a:pt x="245" y="555"/>
                        </a:lnTo>
                        <a:lnTo>
                          <a:pt x="233" y="554"/>
                        </a:lnTo>
                        <a:lnTo>
                          <a:pt x="224" y="548"/>
                        </a:lnTo>
                        <a:lnTo>
                          <a:pt x="218" y="539"/>
                        </a:lnTo>
                        <a:lnTo>
                          <a:pt x="216" y="525"/>
                        </a:lnTo>
                        <a:lnTo>
                          <a:pt x="213" y="511"/>
                        </a:lnTo>
                        <a:lnTo>
                          <a:pt x="206" y="496"/>
                        </a:lnTo>
                        <a:lnTo>
                          <a:pt x="193" y="465"/>
                        </a:lnTo>
                        <a:lnTo>
                          <a:pt x="171" y="414"/>
                        </a:lnTo>
                        <a:lnTo>
                          <a:pt x="143" y="350"/>
                        </a:lnTo>
                        <a:lnTo>
                          <a:pt x="110" y="278"/>
                        </a:lnTo>
                        <a:lnTo>
                          <a:pt x="76" y="207"/>
                        </a:lnTo>
                        <a:lnTo>
                          <a:pt x="47" y="143"/>
                        </a:lnTo>
                        <a:lnTo>
                          <a:pt x="22" y="89"/>
                        </a:lnTo>
                        <a:lnTo>
                          <a:pt x="8" y="56"/>
                        </a:lnTo>
                        <a:lnTo>
                          <a:pt x="2" y="39"/>
                        </a:lnTo>
                        <a:lnTo>
                          <a:pt x="0" y="25"/>
                        </a:lnTo>
                        <a:lnTo>
                          <a:pt x="2" y="15"/>
                        </a:lnTo>
                        <a:lnTo>
                          <a:pt x="11" y="11"/>
                        </a:lnTo>
                        <a:lnTo>
                          <a:pt x="26" y="7"/>
                        </a:lnTo>
                        <a:lnTo>
                          <a:pt x="44" y="5"/>
                        </a:lnTo>
                        <a:lnTo>
                          <a:pt x="69" y="4"/>
                        </a:lnTo>
                        <a:lnTo>
                          <a:pt x="98" y="0"/>
                        </a:lnTo>
                        <a:lnTo>
                          <a:pt x="87" y="11"/>
                        </a:lnTo>
                        <a:lnTo>
                          <a:pt x="74" y="19"/>
                        </a:lnTo>
                        <a:lnTo>
                          <a:pt x="63" y="26"/>
                        </a:lnTo>
                        <a:lnTo>
                          <a:pt x="49" y="30"/>
                        </a:lnTo>
                        <a:lnTo>
                          <a:pt x="63" y="60"/>
                        </a:lnTo>
                        <a:lnTo>
                          <a:pt x="92" y="120"/>
                        </a:lnTo>
                        <a:lnTo>
                          <a:pt x="126" y="198"/>
                        </a:lnTo>
                        <a:lnTo>
                          <a:pt x="170" y="284"/>
                        </a:lnTo>
                        <a:lnTo>
                          <a:pt x="206" y="366"/>
                        </a:lnTo>
                        <a:lnTo>
                          <a:pt x="242" y="439"/>
                        </a:lnTo>
                        <a:lnTo>
                          <a:pt x="267" y="491"/>
                        </a:lnTo>
                        <a:lnTo>
                          <a:pt x="274" y="507"/>
                        </a:lnTo>
                        <a:lnTo>
                          <a:pt x="292" y="507"/>
                        </a:lnTo>
                        <a:lnTo>
                          <a:pt x="314" y="506"/>
                        </a:lnTo>
                        <a:lnTo>
                          <a:pt x="337" y="505"/>
                        </a:lnTo>
                        <a:lnTo>
                          <a:pt x="371" y="503"/>
                        </a:lnTo>
                        <a:lnTo>
                          <a:pt x="405" y="498"/>
                        </a:lnTo>
                        <a:lnTo>
                          <a:pt x="441" y="496"/>
                        </a:lnTo>
                        <a:lnTo>
                          <a:pt x="483" y="491"/>
                        </a:lnTo>
                        <a:lnTo>
                          <a:pt x="522" y="488"/>
                        </a:lnTo>
                        <a:lnTo>
                          <a:pt x="562" y="482"/>
                        </a:lnTo>
                        <a:lnTo>
                          <a:pt x="602" y="476"/>
                        </a:lnTo>
                        <a:lnTo>
                          <a:pt x="639" y="470"/>
                        </a:lnTo>
                        <a:lnTo>
                          <a:pt x="675" y="465"/>
                        </a:lnTo>
                        <a:lnTo>
                          <a:pt x="708" y="458"/>
                        </a:lnTo>
                        <a:lnTo>
                          <a:pt x="737" y="451"/>
                        </a:lnTo>
                        <a:lnTo>
                          <a:pt x="760" y="444"/>
                        </a:lnTo>
                        <a:lnTo>
                          <a:pt x="778" y="439"/>
                        </a:lnTo>
                        <a:lnTo>
                          <a:pt x="807" y="430"/>
                        </a:lnTo>
                        <a:lnTo>
                          <a:pt x="834" y="424"/>
                        </a:lnTo>
                        <a:lnTo>
                          <a:pt x="852" y="423"/>
                        </a:lnTo>
                        <a:lnTo>
                          <a:pt x="870" y="424"/>
                        </a:lnTo>
                        <a:lnTo>
                          <a:pt x="886" y="430"/>
                        </a:lnTo>
                        <a:lnTo>
                          <a:pt x="891" y="437"/>
                        </a:lnTo>
                        <a:lnTo>
                          <a:pt x="897" y="447"/>
                        </a:lnTo>
                        <a:lnTo>
                          <a:pt x="900" y="457"/>
                        </a:lnTo>
                        <a:lnTo>
                          <a:pt x="922" y="455"/>
                        </a:lnTo>
                        <a:lnTo>
                          <a:pt x="954" y="451"/>
                        </a:lnTo>
                        <a:lnTo>
                          <a:pt x="994" y="450"/>
                        </a:lnTo>
                        <a:lnTo>
                          <a:pt x="1034" y="447"/>
                        </a:lnTo>
                        <a:lnTo>
                          <a:pt x="1073" y="447"/>
                        </a:lnTo>
                        <a:lnTo>
                          <a:pt x="1107" y="447"/>
                        </a:lnTo>
                        <a:lnTo>
                          <a:pt x="1129" y="444"/>
                        </a:lnTo>
                        <a:lnTo>
                          <a:pt x="1136" y="444"/>
                        </a:lnTo>
                        <a:lnTo>
                          <a:pt x="1142" y="436"/>
                        </a:lnTo>
                        <a:lnTo>
                          <a:pt x="1149" y="428"/>
                        </a:lnTo>
                        <a:lnTo>
                          <a:pt x="1160" y="421"/>
                        </a:lnTo>
                        <a:lnTo>
                          <a:pt x="1172" y="414"/>
                        </a:lnTo>
                        <a:lnTo>
                          <a:pt x="1188" y="411"/>
                        </a:lnTo>
                        <a:lnTo>
                          <a:pt x="1205" y="411"/>
                        </a:lnTo>
                        <a:lnTo>
                          <a:pt x="1226" y="413"/>
                        </a:lnTo>
                        <a:lnTo>
                          <a:pt x="1248" y="417"/>
                        </a:lnTo>
                        <a:lnTo>
                          <a:pt x="1266" y="421"/>
                        </a:lnTo>
                        <a:lnTo>
                          <a:pt x="1287" y="424"/>
                        </a:lnTo>
                        <a:lnTo>
                          <a:pt x="1316" y="427"/>
                        </a:lnTo>
                        <a:lnTo>
                          <a:pt x="1350" y="427"/>
                        </a:lnTo>
                        <a:lnTo>
                          <a:pt x="1388" y="428"/>
                        </a:lnTo>
                        <a:lnTo>
                          <a:pt x="1426" y="428"/>
                        </a:lnTo>
                        <a:lnTo>
                          <a:pt x="1469" y="428"/>
                        </a:lnTo>
                        <a:lnTo>
                          <a:pt x="1511" y="428"/>
                        </a:lnTo>
                        <a:lnTo>
                          <a:pt x="1554" y="427"/>
                        </a:lnTo>
                        <a:lnTo>
                          <a:pt x="1594" y="424"/>
                        </a:lnTo>
                        <a:lnTo>
                          <a:pt x="1633" y="424"/>
                        </a:lnTo>
                        <a:lnTo>
                          <a:pt x="1667" y="423"/>
                        </a:lnTo>
                        <a:lnTo>
                          <a:pt x="1698" y="421"/>
                        </a:lnTo>
                        <a:lnTo>
                          <a:pt x="1725" y="420"/>
                        </a:lnTo>
                        <a:lnTo>
                          <a:pt x="1743" y="420"/>
                        </a:lnTo>
                        <a:lnTo>
                          <a:pt x="1754" y="417"/>
                        </a:lnTo>
                        <a:lnTo>
                          <a:pt x="1748" y="411"/>
                        </a:lnTo>
                        <a:lnTo>
                          <a:pt x="1736" y="393"/>
                        </a:lnTo>
                        <a:lnTo>
                          <a:pt x="1720" y="369"/>
                        </a:lnTo>
                        <a:lnTo>
                          <a:pt x="1714" y="354"/>
                        </a:lnTo>
                        <a:lnTo>
                          <a:pt x="1696" y="325"/>
                        </a:lnTo>
                        <a:lnTo>
                          <a:pt x="1664" y="280"/>
                        </a:lnTo>
                        <a:lnTo>
                          <a:pt x="1624" y="226"/>
                        </a:lnTo>
                        <a:lnTo>
                          <a:pt x="1583" y="166"/>
                        </a:lnTo>
                        <a:lnTo>
                          <a:pt x="1543" y="109"/>
                        </a:lnTo>
                        <a:lnTo>
                          <a:pt x="1511" y="60"/>
                        </a:lnTo>
                        <a:lnTo>
                          <a:pt x="1485" y="28"/>
                        </a:lnTo>
                        <a:lnTo>
                          <a:pt x="1476" y="15"/>
                        </a:lnTo>
                        <a:close/>
                      </a:path>
                    </a:pathLst>
                  </a:custGeom>
                  <a:solidFill>
                    <a:srgbClr val="000000"/>
                  </a:solidFill>
                  <a:ln w="9525">
                    <a:noFill/>
                  </a:ln>
                </p:spPr>
                <p:txBody>
                  <a:bodyPr/>
                  <a:lstStyle/>
                  <a:p>
                    <a:endParaRPr lang="en-US" sz="1800"/>
                  </a:p>
                </p:txBody>
              </p:sp>
              <p:sp>
                <p:nvSpPr>
                  <p:cNvPr id="7203" name="Freeform 37"/>
                  <p:cNvSpPr/>
                  <p:nvPr/>
                </p:nvSpPr>
                <p:spPr>
                  <a:xfrm>
                    <a:off x="1022" y="388"/>
                    <a:ext cx="853" cy="576"/>
                  </a:xfrm>
                  <a:custGeom>
                    <a:avLst/>
                    <a:gdLst/>
                    <a:ahLst/>
                    <a:cxnLst>
                      <a:cxn ang="0">
                        <a:pos x="19" y="43"/>
                      </a:cxn>
                      <a:cxn ang="0">
                        <a:pos x="10" y="80"/>
                      </a:cxn>
                      <a:cxn ang="0">
                        <a:pos x="0" y="99"/>
                      </a:cxn>
                      <a:cxn ang="0">
                        <a:pos x="4" y="129"/>
                      </a:cxn>
                      <a:cxn ang="0">
                        <a:pos x="20" y="267"/>
                      </a:cxn>
                      <a:cxn ang="0">
                        <a:pos x="40" y="435"/>
                      </a:cxn>
                      <a:cxn ang="0">
                        <a:pos x="55" y="560"/>
                      </a:cxn>
                      <a:cxn ang="0">
                        <a:pos x="57" y="576"/>
                      </a:cxn>
                      <a:cxn ang="0">
                        <a:pos x="67" y="575"/>
                      </a:cxn>
                      <a:cxn ang="0">
                        <a:pos x="81" y="572"/>
                      </a:cxn>
                      <a:cxn ang="0">
                        <a:pos x="98" y="565"/>
                      </a:cxn>
                      <a:cxn ang="0">
                        <a:pos x="119" y="557"/>
                      </a:cxn>
                      <a:cxn ang="0">
                        <a:pos x="139" y="545"/>
                      </a:cxn>
                      <a:cxn ang="0">
                        <a:pos x="157" y="534"/>
                      </a:cxn>
                      <a:cxn ang="0">
                        <a:pos x="172" y="520"/>
                      </a:cxn>
                      <a:cxn ang="0">
                        <a:pos x="183" y="508"/>
                      </a:cxn>
                      <a:cxn ang="0">
                        <a:pos x="190" y="499"/>
                      </a:cxn>
                      <a:cxn ang="0">
                        <a:pos x="201" y="492"/>
                      </a:cxn>
                      <a:cxn ang="0">
                        <a:pos x="210" y="499"/>
                      </a:cxn>
                      <a:cxn ang="0">
                        <a:pos x="212" y="516"/>
                      </a:cxn>
                      <a:cxn ang="0">
                        <a:pos x="213" y="526"/>
                      </a:cxn>
                      <a:cxn ang="0">
                        <a:pos x="227" y="520"/>
                      </a:cxn>
                      <a:cxn ang="0">
                        <a:pos x="247" y="516"/>
                      </a:cxn>
                      <a:cxn ang="0">
                        <a:pos x="265" y="516"/>
                      </a:cxn>
                      <a:cxn ang="0">
                        <a:pos x="272" y="513"/>
                      </a:cxn>
                      <a:cxn ang="0">
                        <a:pos x="274" y="505"/>
                      </a:cxn>
                      <a:cxn ang="0">
                        <a:pos x="278" y="490"/>
                      </a:cxn>
                      <a:cxn ang="0">
                        <a:pos x="285" y="480"/>
                      </a:cxn>
                      <a:cxn ang="0">
                        <a:pos x="295" y="482"/>
                      </a:cxn>
                      <a:cxn ang="0">
                        <a:pos x="300" y="486"/>
                      </a:cxn>
                      <a:cxn ang="0">
                        <a:pos x="310" y="493"/>
                      </a:cxn>
                      <a:cxn ang="0">
                        <a:pos x="326" y="496"/>
                      </a:cxn>
                      <a:cxn ang="0">
                        <a:pos x="345" y="497"/>
                      </a:cxn>
                      <a:cxn ang="0">
                        <a:pos x="366" y="497"/>
                      </a:cxn>
                      <a:cxn ang="0">
                        <a:pos x="387" y="493"/>
                      </a:cxn>
                      <a:cxn ang="0">
                        <a:pos x="405" y="492"/>
                      </a:cxn>
                      <a:cxn ang="0">
                        <a:pos x="419" y="489"/>
                      </a:cxn>
                      <a:cxn ang="0">
                        <a:pos x="427" y="486"/>
                      </a:cxn>
                      <a:cxn ang="0">
                        <a:pos x="425" y="480"/>
                      </a:cxn>
                      <a:cxn ang="0">
                        <a:pos x="418" y="438"/>
                      </a:cxn>
                      <a:cxn ang="0">
                        <a:pos x="417" y="423"/>
                      </a:cxn>
                      <a:cxn ang="0">
                        <a:pos x="402" y="341"/>
                      </a:cxn>
                      <a:cxn ang="0">
                        <a:pos x="379" y="207"/>
                      </a:cxn>
                      <a:cxn ang="0">
                        <a:pos x="357" y="83"/>
                      </a:cxn>
                      <a:cxn ang="0">
                        <a:pos x="347" y="28"/>
                      </a:cxn>
                      <a:cxn ang="0">
                        <a:pos x="339" y="33"/>
                      </a:cxn>
                      <a:cxn ang="0">
                        <a:pos x="319" y="35"/>
                      </a:cxn>
                      <a:cxn ang="0">
                        <a:pos x="296" y="28"/>
                      </a:cxn>
                      <a:cxn ang="0">
                        <a:pos x="271" y="15"/>
                      </a:cxn>
                      <a:cxn ang="0">
                        <a:pos x="246" y="5"/>
                      </a:cxn>
                      <a:cxn ang="0">
                        <a:pos x="224" y="0"/>
                      </a:cxn>
                      <a:cxn ang="0">
                        <a:pos x="205" y="3"/>
                      </a:cxn>
                      <a:cxn ang="0">
                        <a:pos x="192" y="19"/>
                      </a:cxn>
                      <a:cxn ang="0">
                        <a:pos x="188" y="33"/>
                      </a:cxn>
                      <a:cxn ang="0">
                        <a:pos x="166" y="12"/>
                      </a:cxn>
                      <a:cxn ang="0">
                        <a:pos x="146" y="7"/>
                      </a:cxn>
                      <a:cxn ang="0">
                        <a:pos x="126" y="15"/>
                      </a:cxn>
                      <a:cxn ang="0">
                        <a:pos x="107" y="28"/>
                      </a:cxn>
                      <a:cxn ang="0">
                        <a:pos x="87" y="43"/>
                      </a:cxn>
                      <a:cxn ang="0">
                        <a:pos x="67" y="56"/>
                      </a:cxn>
                      <a:cxn ang="0">
                        <a:pos x="44" y="57"/>
                      </a:cxn>
                      <a:cxn ang="0">
                        <a:pos x="19" y="43"/>
                      </a:cxn>
                    </a:cxnLst>
                    <a:rect l="0" t="0" r="0" b="0"/>
                    <a:pathLst>
                      <a:path w="1705" h="576">
                        <a:moveTo>
                          <a:pt x="74" y="43"/>
                        </a:moveTo>
                        <a:lnTo>
                          <a:pt x="74" y="43"/>
                        </a:lnTo>
                        <a:lnTo>
                          <a:pt x="54" y="64"/>
                        </a:lnTo>
                        <a:lnTo>
                          <a:pt x="38" y="80"/>
                        </a:lnTo>
                        <a:lnTo>
                          <a:pt x="20" y="91"/>
                        </a:lnTo>
                        <a:lnTo>
                          <a:pt x="0" y="99"/>
                        </a:lnTo>
                        <a:lnTo>
                          <a:pt x="14" y="129"/>
                        </a:lnTo>
                        <a:lnTo>
                          <a:pt x="43" y="189"/>
                        </a:lnTo>
                        <a:lnTo>
                          <a:pt x="77" y="267"/>
                        </a:lnTo>
                        <a:lnTo>
                          <a:pt x="121" y="353"/>
                        </a:lnTo>
                        <a:lnTo>
                          <a:pt x="157" y="435"/>
                        </a:lnTo>
                        <a:lnTo>
                          <a:pt x="193" y="508"/>
                        </a:lnTo>
                        <a:lnTo>
                          <a:pt x="218" y="560"/>
                        </a:lnTo>
                        <a:lnTo>
                          <a:pt x="225" y="576"/>
                        </a:lnTo>
                        <a:lnTo>
                          <a:pt x="243" y="576"/>
                        </a:lnTo>
                        <a:lnTo>
                          <a:pt x="265" y="575"/>
                        </a:lnTo>
                        <a:lnTo>
                          <a:pt x="288" y="574"/>
                        </a:lnTo>
                        <a:lnTo>
                          <a:pt x="322" y="572"/>
                        </a:lnTo>
                        <a:lnTo>
                          <a:pt x="356" y="567"/>
                        </a:lnTo>
                        <a:lnTo>
                          <a:pt x="392" y="565"/>
                        </a:lnTo>
                        <a:lnTo>
                          <a:pt x="434" y="560"/>
                        </a:lnTo>
                        <a:lnTo>
                          <a:pt x="473" y="557"/>
                        </a:lnTo>
                        <a:lnTo>
                          <a:pt x="513" y="551"/>
                        </a:lnTo>
                        <a:lnTo>
                          <a:pt x="553" y="545"/>
                        </a:lnTo>
                        <a:lnTo>
                          <a:pt x="590" y="539"/>
                        </a:lnTo>
                        <a:lnTo>
                          <a:pt x="626" y="534"/>
                        </a:lnTo>
                        <a:lnTo>
                          <a:pt x="659" y="527"/>
                        </a:lnTo>
                        <a:lnTo>
                          <a:pt x="688" y="520"/>
                        </a:lnTo>
                        <a:lnTo>
                          <a:pt x="711" y="513"/>
                        </a:lnTo>
                        <a:lnTo>
                          <a:pt x="729" y="508"/>
                        </a:lnTo>
                        <a:lnTo>
                          <a:pt x="758" y="499"/>
                        </a:lnTo>
                        <a:lnTo>
                          <a:pt x="785" y="493"/>
                        </a:lnTo>
                        <a:lnTo>
                          <a:pt x="803" y="492"/>
                        </a:lnTo>
                        <a:lnTo>
                          <a:pt x="821" y="493"/>
                        </a:lnTo>
                        <a:lnTo>
                          <a:pt x="837" y="499"/>
                        </a:lnTo>
                        <a:lnTo>
                          <a:pt x="842" y="506"/>
                        </a:lnTo>
                        <a:lnTo>
                          <a:pt x="848" y="516"/>
                        </a:lnTo>
                        <a:lnTo>
                          <a:pt x="851" y="526"/>
                        </a:lnTo>
                        <a:lnTo>
                          <a:pt x="873" y="524"/>
                        </a:lnTo>
                        <a:lnTo>
                          <a:pt x="905" y="520"/>
                        </a:lnTo>
                        <a:lnTo>
                          <a:pt x="945" y="519"/>
                        </a:lnTo>
                        <a:lnTo>
                          <a:pt x="985" y="516"/>
                        </a:lnTo>
                        <a:lnTo>
                          <a:pt x="1024" y="516"/>
                        </a:lnTo>
                        <a:lnTo>
                          <a:pt x="1058" y="516"/>
                        </a:lnTo>
                        <a:lnTo>
                          <a:pt x="1080" y="513"/>
                        </a:lnTo>
                        <a:lnTo>
                          <a:pt x="1087" y="513"/>
                        </a:lnTo>
                        <a:lnTo>
                          <a:pt x="1093" y="505"/>
                        </a:lnTo>
                        <a:lnTo>
                          <a:pt x="1100" y="497"/>
                        </a:lnTo>
                        <a:lnTo>
                          <a:pt x="1111" y="490"/>
                        </a:lnTo>
                        <a:lnTo>
                          <a:pt x="1123" y="483"/>
                        </a:lnTo>
                        <a:lnTo>
                          <a:pt x="1139" y="480"/>
                        </a:lnTo>
                        <a:lnTo>
                          <a:pt x="1156" y="480"/>
                        </a:lnTo>
                        <a:lnTo>
                          <a:pt x="1177" y="482"/>
                        </a:lnTo>
                        <a:lnTo>
                          <a:pt x="1199" y="486"/>
                        </a:lnTo>
                        <a:lnTo>
                          <a:pt x="1217" y="490"/>
                        </a:lnTo>
                        <a:lnTo>
                          <a:pt x="1238" y="493"/>
                        </a:lnTo>
                        <a:lnTo>
                          <a:pt x="1267" y="496"/>
                        </a:lnTo>
                        <a:lnTo>
                          <a:pt x="1301" y="496"/>
                        </a:lnTo>
                        <a:lnTo>
                          <a:pt x="1339" y="497"/>
                        </a:lnTo>
                        <a:lnTo>
                          <a:pt x="1377" y="497"/>
                        </a:lnTo>
                        <a:lnTo>
                          <a:pt x="1420" y="497"/>
                        </a:lnTo>
                        <a:lnTo>
                          <a:pt x="1462" y="497"/>
                        </a:lnTo>
                        <a:lnTo>
                          <a:pt x="1505" y="496"/>
                        </a:lnTo>
                        <a:lnTo>
                          <a:pt x="1545" y="493"/>
                        </a:lnTo>
                        <a:lnTo>
                          <a:pt x="1584" y="493"/>
                        </a:lnTo>
                        <a:lnTo>
                          <a:pt x="1618" y="492"/>
                        </a:lnTo>
                        <a:lnTo>
                          <a:pt x="1649" y="490"/>
                        </a:lnTo>
                        <a:lnTo>
                          <a:pt x="1676" y="489"/>
                        </a:lnTo>
                        <a:lnTo>
                          <a:pt x="1694" y="489"/>
                        </a:lnTo>
                        <a:lnTo>
                          <a:pt x="1705" y="486"/>
                        </a:lnTo>
                        <a:lnTo>
                          <a:pt x="1699" y="480"/>
                        </a:lnTo>
                        <a:lnTo>
                          <a:pt x="1687" y="462"/>
                        </a:lnTo>
                        <a:lnTo>
                          <a:pt x="1671" y="438"/>
                        </a:lnTo>
                        <a:lnTo>
                          <a:pt x="1665" y="423"/>
                        </a:lnTo>
                        <a:lnTo>
                          <a:pt x="1644" y="392"/>
                        </a:lnTo>
                        <a:lnTo>
                          <a:pt x="1608" y="341"/>
                        </a:lnTo>
                        <a:lnTo>
                          <a:pt x="1563" y="276"/>
                        </a:lnTo>
                        <a:lnTo>
                          <a:pt x="1516" y="207"/>
                        </a:lnTo>
                        <a:lnTo>
                          <a:pt x="1467" y="141"/>
                        </a:lnTo>
                        <a:lnTo>
                          <a:pt x="1426" y="83"/>
                        </a:lnTo>
                        <a:lnTo>
                          <a:pt x="1399" y="42"/>
                        </a:lnTo>
                        <a:lnTo>
                          <a:pt x="1388" y="28"/>
                        </a:lnTo>
                        <a:lnTo>
                          <a:pt x="1355" y="33"/>
                        </a:lnTo>
                        <a:lnTo>
                          <a:pt x="1318" y="35"/>
                        </a:lnTo>
                        <a:lnTo>
                          <a:pt x="1276" y="35"/>
                        </a:lnTo>
                        <a:lnTo>
                          <a:pt x="1229" y="32"/>
                        </a:lnTo>
                        <a:lnTo>
                          <a:pt x="1184" y="28"/>
                        </a:lnTo>
                        <a:lnTo>
                          <a:pt x="1132" y="22"/>
                        </a:lnTo>
                        <a:lnTo>
                          <a:pt x="1082" y="15"/>
                        </a:lnTo>
                        <a:lnTo>
                          <a:pt x="1035" y="10"/>
                        </a:lnTo>
                        <a:lnTo>
                          <a:pt x="983" y="5"/>
                        </a:lnTo>
                        <a:lnTo>
                          <a:pt x="936" y="1"/>
                        </a:lnTo>
                        <a:lnTo>
                          <a:pt x="893" y="0"/>
                        </a:lnTo>
                        <a:lnTo>
                          <a:pt x="851" y="0"/>
                        </a:lnTo>
                        <a:lnTo>
                          <a:pt x="819" y="3"/>
                        </a:lnTo>
                        <a:lnTo>
                          <a:pt x="790" y="8"/>
                        </a:lnTo>
                        <a:lnTo>
                          <a:pt x="765" y="19"/>
                        </a:lnTo>
                        <a:lnTo>
                          <a:pt x="752" y="33"/>
                        </a:lnTo>
                        <a:lnTo>
                          <a:pt x="707" y="21"/>
                        </a:lnTo>
                        <a:lnTo>
                          <a:pt x="664" y="12"/>
                        </a:lnTo>
                        <a:lnTo>
                          <a:pt x="623" y="8"/>
                        </a:lnTo>
                        <a:lnTo>
                          <a:pt x="581" y="7"/>
                        </a:lnTo>
                        <a:lnTo>
                          <a:pt x="542" y="10"/>
                        </a:lnTo>
                        <a:lnTo>
                          <a:pt x="502" y="15"/>
                        </a:lnTo>
                        <a:lnTo>
                          <a:pt x="464" y="21"/>
                        </a:lnTo>
                        <a:lnTo>
                          <a:pt x="428" y="28"/>
                        </a:lnTo>
                        <a:lnTo>
                          <a:pt x="387" y="36"/>
                        </a:lnTo>
                        <a:lnTo>
                          <a:pt x="347" y="43"/>
                        </a:lnTo>
                        <a:lnTo>
                          <a:pt x="308" y="53"/>
                        </a:lnTo>
                        <a:lnTo>
                          <a:pt x="265" y="56"/>
                        </a:lnTo>
                        <a:lnTo>
                          <a:pt x="220" y="60"/>
                        </a:lnTo>
                        <a:lnTo>
                          <a:pt x="175" y="57"/>
                        </a:lnTo>
                        <a:lnTo>
                          <a:pt x="126" y="55"/>
                        </a:lnTo>
                        <a:lnTo>
                          <a:pt x="74" y="43"/>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204" name="Freeform 38"/>
                  <p:cNvSpPr/>
                  <p:nvPr/>
                </p:nvSpPr>
                <p:spPr>
                  <a:xfrm>
                    <a:off x="1135" y="885"/>
                    <a:ext cx="44" cy="79"/>
                  </a:xfrm>
                  <a:custGeom>
                    <a:avLst/>
                    <a:gdLst/>
                    <a:ahLst/>
                    <a:cxnLst>
                      <a:cxn ang="0">
                        <a:pos x="22" y="0"/>
                      </a:cxn>
                      <a:cxn ang="0">
                        <a:pos x="22" y="0"/>
                      </a:cxn>
                      <a:cxn ang="0">
                        <a:pos x="20" y="11"/>
                      </a:cxn>
                      <a:cxn ang="0">
                        <a:pos x="17" y="22"/>
                      </a:cxn>
                      <a:cxn ang="0">
                        <a:pos x="14" y="36"/>
                      </a:cxn>
                      <a:cxn ang="0">
                        <a:pos x="11" y="48"/>
                      </a:cxn>
                      <a:cxn ang="0">
                        <a:pos x="9" y="60"/>
                      </a:cxn>
                      <a:cxn ang="0">
                        <a:pos x="6" y="68"/>
                      </a:cxn>
                      <a:cxn ang="0">
                        <a:pos x="3" y="75"/>
                      </a:cxn>
                      <a:cxn ang="0">
                        <a:pos x="0" y="79"/>
                      </a:cxn>
                    </a:cxnLst>
                    <a:rect l="0" t="0" r="0" b="0"/>
                    <a:pathLst>
                      <a:path w="88" h="79">
                        <a:moveTo>
                          <a:pt x="88" y="0"/>
                        </a:moveTo>
                        <a:lnTo>
                          <a:pt x="88" y="0"/>
                        </a:lnTo>
                        <a:lnTo>
                          <a:pt x="77" y="11"/>
                        </a:lnTo>
                        <a:lnTo>
                          <a:pt x="67" y="22"/>
                        </a:lnTo>
                        <a:lnTo>
                          <a:pt x="56" y="36"/>
                        </a:lnTo>
                        <a:lnTo>
                          <a:pt x="43" y="48"/>
                        </a:lnTo>
                        <a:lnTo>
                          <a:pt x="34" y="60"/>
                        </a:lnTo>
                        <a:lnTo>
                          <a:pt x="23" y="68"/>
                        </a:lnTo>
                        <a:lnTo>
                          <a:pt x="11" y="75"/>
                        </a:lnTo>
                        <a:lnTo>
                          <a:pt x="0" y="79"/>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205" name="Freeform 39"/>
                  <p:cNvSpPr/>
                  <p:nvPr/>
                </p:nvSpPr>
                <p:spPr>
                  <a:xfrm>
                    <a:off x="1509" y="864"/>
                    <a:ext cx="2" cy="40"/>
                  </a:xfrm>
                  <a:custGeom>
                    <a:avLst/>
                    <a:gdLst/>
                    <a:ahLst/>
                    <a:cxnLst>
                      <a:cxn ang="0">
                        <a:pos x="0" y="0"/>
                      </a:cxn>
                      <a:cxn ang="0">
                        <a:pos x="0" y="0"/>
                      </a:cxn>
                      <a:cxn ang="0">
                        <a:pos x="0" y="9"/>
                      </a:cxn>
                      <a:cxn ang="0">
                        <a:pos x="1" y="23"/>
                      </a:cxn>
                      <a:cxn ang="0">
                        <a:pos x="1" y="36"/>
                      </a:cxn>
                      <a:cxn ang="0">
                        <a:pos x="1" y="40"/>
                      </a:cxn>
                    </a:cxnLst>
                    <a:rect l="0" t="0" r="0" b="0"/>
                    <a:pathLst>
                      <a:path w="3" h="40">
                        <a:moveTo>
                          <a:pt x="0" y="0"/>
                        </a:moveTo>
                        <a:lnTo>
                          <a:pt x="0" y="0"/>
                        </a:lnTo>
                        <a:lnTo>
                          <a:pt x="0" y="9"/>
                        </a:lnTo>
                        <a:lnTo>
                          <a:pt x="3" y="23"/>
                        </a:lnTo>
                        <a:lnTo>
                          <a:pt x="3" y="36"/>
                        </a:lnTo>
                        <a:lnTo>
                          <a:pt x="3" y="40"/>
                        </a:lnTo>
                      </a:path>
                    </a:pathLst>
                  </a:custGeom>
                  <a:noFill/>
                  <a:ln w="0" cap="flat" cmpd="sng">
                    <a:solidFill>
                      <a:srgbClr val="000000"/>
                    </a:solidFill>
                    <a:prstDash val="solid"/>
                    <a:round/>
                    <a:headEnd type="none" w="med" len="med"/>
                    <a:tailEnd type="none" w="med" len="med"/>
                  </a:ln>
                </p:spPr>
                <p:txBody>
                  <a:bodyPr/>
                  <a:lstStyle/>
                  <a:p>
                    <a:endParaRPr lang="en-US" sz="1800"/>
                  </a:p>
                </p:txBody>
              </p:sp>
              <p:sp>
                <p:nvSpPr>
                  <p:cNvPr id="7206" name="Line 40"/>
                  <p:cNvSpPr/>
                  <p:nvPr/>
                </p:nvSpPr>
                <p:spPr>
                  <a:xfrm>
                    <a:off x="1399" y="421"/>
                    <a:ext cx="108" cy="434"/>
                  </a:xfrm>
                  <a:prstGeom prst="line">
                    <a:avLst/>
                  </a:prstGeom>
                  <a:ln w="0" cap="flat" cmpd="sng">
                    <a:solidFill>
                      <a:srgbClr val="000000"/>
                    </a:solidFill>
                    <a:prstDash val="solid"/>
                    <a:round/>
                    <a:headEnd type="none" w="med" len="med"/>
                    <a:tailEnd type="none" w="med" len="med"/>
                  </a:ln>
                </p:spPr>
              </p:sp>
            </p:grpSp>
            <p:sp>
              <p:nvSpPr>
                <p:cNvPr id="7207" name="Freeform 41"/>
                <p:cNvSpPr/>
                <p:nvPr/>
              </p:nvSpPr>
              <p:spPr>
                <a:xfrm>
                  <a:off x="1248" y="1104"/>
                  <a:ext cx="611" cy="898"/>
                </a:xfrm>
                <a:custGeom>
                  <a:avLst/>
                  <a:gdLst/>
                  <a:ahLst/>
                  <a:cxnLst>
                    <a:cxn ang="0">
                      <a:pos x="306" y="0"/>
                    </a:cxn>
                    <a:cxn ang="0">
                      <a:pos x="246" y="46"/>
                    </a:cxn>
                    <a:cxn ang="0">
                      <a:pos x="189" y="124"/>
                    </a:cxn>
                    <a:cxn ang="0">
                      <a:pos x="137" y="230"/>
                    </a:cxn>
                    <a:cxn ang="0">
                      <a:pos x="91" y="350"/>
                    </a:cxn>
                    <a:cxn ang="0">
                      <a:pos x="53" y="485"/>
                    </a:cxn>
                    <a:cxn ang="0">
                      <a:pos x="25" y="627"/>
                    </a:cxn>
                    <a:cxn ang="0">
                      <a:pos x="6" y="768"/>
                    </a:cxn>
                    <a:cxn ang="0">
                      <a:pos x="0" y="898"/>
                    </a:cxn>
                    <a:cxn ang="0">
                      <a:pos x="3" y="878"/>
                    </a:cxn>
                    <a:cxn ang="0">
                      <a:pos x="6" y="841"/>
                    </a:cxn>
                    <a:cxn ang="0">
                      <a:pos x="9" y="830"/>
                    </a:cxn>
                    <a:cxn ang="0">
                      <a:pos x="7" y="787"/>
                    </a:cxn>
                    <a:cxn ang="0">
                      <a:pos x="16" y="728"/>
                    </a:cxn>
                    <a:cxn ang="0">
                      <a:pos x="43" y="683"/>
                    </a:cxn>
                    <a:cxn ang="0">
                      <a:pos x="94" y="679"/>
                    </a:cxn>
                    <a:cxn ang="0">
                      <a:pos x="101" y="652"/>
                    </a:cxn>
                    <a:cxn ang="0">
                      <a:pos x="128" y="558"/>
                    </a:cxn>
                    <a:cxn ang="0">
                      <a:pos x="163" y="457"/>
                    </a:cxn>
                    <a:cxn ang="0">
                      <a:pos x="193" y="398"/>
                    </a:cxn>
                    <a:cxn ang="0">
                      <a:pos x="202" y="400"/>
                    </a:cxn>
                    <a:cxn ang="0">
                      <a:pos x="192" y="382"/>
                    </a:cxn>
                    <a:cxn ang="0">
                      <a:pos x="180" y="379"/>
                    </a:cxn>
                    <a:cxn ang="0">
                      <a:pos x="163" y="386"/>
                    </a:cxn>
                    <a:cxn ang="0">
                      <a:pos x="147" y="405"/>
                    </a:cxn>
                    <a:cxn ang="0">
                      <a:pos x="152" y="393"/>
                    </a:cxn>
                    <a:cxn ang="0">
                      <a:pos x="165" y="369"/>
                    </a:cxn>
                    <a:cxn ang="0">
                      <a:pos x="181" y="348"/>
                    </a:cxn>
                    <a:cxn ang="0">
                      <a:pos x="198" y="342"/>
                    </a:cxn>
                    <a:cxn ang="0">
                      <a:pos x="207" y="343"/>
                    </a:cxn>
                    <a:cxn ang="0">
                      <a:pos x="208" y="299"/>
                    </a:cxn>
                    <a:cxn ang="0">
                      <a:pos x="219" y="229"/>
                    </a:cxn>
                    <a:cxn ang="0">
                      <a:pos x="249" y="132"/>
                    </a:cxn>
                    <a:cxn ang="0">
                      <a:pos x="306" y="0"/>
                    </a:cxn>
                  </a:cxnLst>
                  <a:rect l="0" t="0" r="0" b="0"/>
                  <a:pathLst>
                    <a:path w="1220" h="898">
                      <a:moveTo>
                        <a:pt x="1220" y="0"/>
                      </a:moveTo>
                      <a:lnTo>
                        <a:pt x="1220" y="0"/>
                      </a:lnTo>
                      <a:lnTo>
                        <a:pt x="1098" y="19"/>
                      </a:lnTo>
                      <a:lnTo>
                        <a:pt x="983" y="46"/>
                      </a:lnTo>
                      <a:lnTo>
                        <a:pt x="864" y="83"/>
                      </a:lnTo>
                      <a:lnTo>
                        <a:pt x="752" y="124"/>
                      </a:lnTo>
                      <a:lnTo>
                        <a:pt x="646" y="172"/>
                      </a:lnTo>
                      <a:lnTo>
                        <a:pt x="545" y="230"/>
                      </a:lnTo>
                      <a:lnTo>
                        <a:pt x="450" y="288"/>
                      </a:lnTo>
                      <a:lnTo>
                        <a:pt x="363" y="350"/>
                      </a:lnTo>
                      <a:lnTo>
                        <a:pt x="282" y="416"/>
                      </a:lnTo>
                      <a:lnTo>
                        <a:pt x="212" y="485"/>
                      </a:lnTo>
                      <a:lnTo>
                        <a:pt x="147" y="555"/>
                      </a:lnTo>
                      <a:lnTo>
                        <a:pt x="97" y="627"/>
                      </a:lnTo>
                      <a:lnTo>
                        <a:pt x="54" y="696"/>
                      </a:lnTo>
                      <a:lnTo>
                        <a:pt x="23" y="768"/>
                      </a:lnTo>
                      <a:lnTo>
                        <a:pt x="5" y="833"/>
                      </a:lnTo>
                      <a:lnTo>
                        <a:pt x="0" y="898"/>
                      </a:lnTo>
                      <a:lnTo>
                        <a:pt x="10" y="878"/>
                      </a:lnTo>
                      <a:lnTo>
                        <a:pt x="18" y="857"/>
                      </a:lnTo>
                      <a:lnTo>
                        <a:pt x="23" y="841"/>
                      </a:lnTo>
                      <a:lnTo>
                        <a:pt x="36" y="830"/>
                      </a:lnTo>
                      <a:lnTo>
                        <a:pt x="28" y="812"/>
                      </a:lnTo>
                      <a:lnTo>
                        <a:pt x="28" y="787"/>
                      </a:lnTo>
                      <a:lnTo>
                        <a:pt x="39" y="759"/>
                      </a:lnTo>
                      <a:lnTo>
                        <a:pt x="64" y="728"/>
                      </a:lnTo>
                      <a:lnTo>
                        <a:pt x="108" y="703"/>
                      </a:lnTo>
                      <a:lnTo>
                        <a:pt x="172" y="683"/>
                      </a:lnTo>
                      <a:lnTo>
                        <a:pt x="261" y="673"/>
                      </a:lnTo>
                      <a:lnTo>
                        <a:pt x="374" y="679"/>
                      </a:lnTo>
                      <a:lnTo>
                        <a:pt x="403" y="652"/>
                      </a:lnTo>
                      <a:lnTo>
                        <a:pt x="450" y="609"/>
                      </a:lnTo>
                      <a:lnTo>
                        <a:pt x="511" y="558"/>
                      </a:lnTo>
                      <a:lnTo>
                        <a:pt x="579" y="504"/>
                      </a:lnTo>
                      <a:lnTo>
                        <a:pt x="648" y="457"/>
                      </a:lnTo>
                      <a:lnTo>
                        <a:pt x="716" y="417"/>
                      </a:lnTo>
                      <a:lnTo>
                        <a:pt x="768" y="398"/>
                      </a:lnTo>
                      <a:lnTo>
                        <a:pt x="804" y="400"/>
                      </a:lnTo>
                      <a:lnTo>
                        <a:pt x="788" y="389"/>
                      </a:lnTo>
                      <a:lnTo>
                        <a:pt x="767" y="382"/>
                      </a:lnTo>
                      <a:lnTo>
                        <a:pt x="741" y="379"/>
                      </a:lnTo>
                      <a:lnTo>
                        <a:pt x="716" y="379"/>
                      </a:lnTo>
                      <a:lnTo>
                        <a:pt x="686" y="380"/>
                      </a:lnTo>
                      <a:lnTo>
                        <a:pt x="651" y="386"/>
                      </a:lnTo>
                      <a:lnTo>
                        <a:pt x="619" y="395"/>
                      </a:lnTo>
                      <a:lnTo>
                        <a:pt x="587" y="405"/>
                      </a:lnTo>
                      <a:lnTo>
                        <a:pt x="606" y="393"/>
                      </a:lnTo>
                      <a:lnTo>
                        <a:pt x="628" y="380"/>
                      </a:lnTo>
                      <a:lnTo>
                        <a:pt x="657" y="369"/>
                      </a:lnTo>
                      <a:lnTo>
                        <a:pt x="687" y="357"/>
                      </a:lnTo>
                      <a:lnTo>
                        <a:pt x="722" y="348"/>
                      </a:lnTo>
                      <a:lnTo>
                        <a:pt x="756" y="343"/>
                      </a:lnTo>
                      <a:lnTo>
                        <a:pt x="790" y="342"/>
                      </a:lnTo>
                      <a:lnTo>
                        <a:pt x="826" y="343"/>
                      </a:lnTo>
                      <a:lnTo>
                        <a:pt x="824" y="323"/>
                      </a:lnTo>
                      <a:lnTo>
                        <a:pt x="830" y="299"/>
                      </a:lnTo>
                      <a:lnTo>
                        <a:pt x="846" y="265"/>
                      </a:lnTo>
                      <a:lnTo>
                        <a:pt x="873" y="229"/>
                      </a:lnTo>
                      <a:lnTo>
                        <a:pt x="921" y="184"/>
                      </a:lnTo>
                      <a:lnTo>
                        <a:pt x="993" y="132"/>
                      </a:lnTo>
                      <a:lnTo>
                        <a:pt x="1089" y="70"/>
                      </a:lnTo>
                      <a:lnTo>
                        <a:pt x="1220" y="0"/>
                      </a:lnTo>
                    </a:path>
                  </a:pathLst>
                </a:custGeom>
                <a:solidFill>
                  <a:srgbClr val="FF3399"/>
                </a:solidFill>
                <a:ln w="0" cap="flat" cmpd="sng">
                  <a:solidFill>
                    <a:srgbClr val="000000"/>
                  </a:solidFill>
                  <a:prstDash val="solid"/>
                  <a:round/>
                  <a:headEnd type="none" w="med" len="med"/>
                  <a:tailEnd type="none" w="med" len="med"/>
                </a:ln>
              </p:spPr>
              <p:txBody>
                <a:bodyPr/>
                <a:lstStyle/>
                <a:p>
                  <a:endParaRPr lang="en-US" sz="1800"/>
                </a:p>
              </p:txBody>
            </p:sp>
          </p:grpSp>
        </p:grpSp>
      </p:grpSp>
      <p:sp>
        <p:nvSpPr>
          <p:cNvPr id="2051" name="WordArt 4"/>
          <p:cNvSpPr>
            <a:spLocks noTextEdit="1"/>
          </p:cNvSpPr>
          <p:nvPr/>
        </p:nvSpPr>
        <p:spPr>
          <a:xfrm>
            <a:off x="4724400" y="743268"/>
            <a:ext cx="4229735" cy="837565"/>
          </a:xfrm>
          <a:prstGeom prst="rect">
            <a:avLst/>
          </a:prstGeom>
        </p:spPr>
        <p:txBody>
          <a:bodyPr wrap="none" fromWordArt="1">
            <a:prstTxWarp prst="textPlain">
              <a:avLst>
                <a:gd name="adj" fmla="val 50000"/>
              </a:avLst>
            </a:prstTxWarp>
            <a:normAutofit/>
          </a:bodyPr>
          <a:lstStyle/>
          <a:p>
            <a:pPr algn="ctr" fontAlgn="base"/>
            <a:r>
              <a:rPr lang="vi-VN" altLang="en-SG" sz="2700" b="1" strike="noStrike" noProof="1">
                <a:ln w="9525" cap="flat" cmpd="sng">
                  <a:solidFill>
                    <a:srgbClr val="0000CC"/>
                  </a:solidFill>
                  <a:prstDash val="solid"/>
                  <a:headEnd type="none" w="med" len="med"/>
                  <a:tailEnd type="none" w="med" len="med"/>
                </a:ln>
                <a:solidFill>
                  <a:srgbClr val="0000CC"/>
                </a:solidFill>
                <a:effectLst>
                  <a:outerShdw dist="45791" dir="2021404" algn="ctr" rotWithShape="0">
                    <a:srgbClr val="B2B2B2">
                      <a:alpha val="79999"/>
                    </a:srgbClr>
                  </a:outerShdw>
                </a:effectLst>
                <a:latin typeface="Palatino Linotype" panose="02040502050505030304" charset="0"/>
                <a:ea typeface="Palatino Linotype" panose="02040502050505030304" charset="0"/>
                <a:cs typeface="+mn-cs"/>
              </a:rPr>
              <a:t>PHÉP TRỪ</a:t>
            </a:r>
          </a:p>
        </p:txBody>
      </p:sp>
      <p:sp>
        <p:nvSpPr>
          <p:cNvPr id="2052" name="WordArt 6"/>
          <p:cNvSpPr>
            <a:spLocks noTextEdit="1"/>
          </p:cNvSpPr>
          <p:nvPr/>
        </p:nvSpPr>
        <p:spPr>
          <a:xfrm>
            <a:off x="5656104" y="191453"/>
            <a:ext cx="1959610" cy="436880"/>
          </a:xfrm>
          <a:prstGeom prst="rect">
            <a:avLst/>
          </a:prstGeom>
        </p:spPr>
        <p:txBody>
          <a:bodyPr wrap="none" fromWordArt="1">
            <a:prstTxWarp prst="textPlain">
              <a:avLst>
                <a:gd name="adj" fmla="val 48461"/>
              </a:avLst>
            </a:prstTxWarp>
            <a:normAutofit fontScale="90000" lnSpcReduction="10000"/>
          </a:bodyPr>
          <a:lstStyle/>
          <a:p>
            <a:pPr algn="ctr"/>
            <a:r>
              <a:rPr lang="vi-VN" altLang="en-SG" sz="2700" b="1">
                <a:ln w="9525" cap="flat" cmpd="sng">
                  <a:solidFill>
                    <a:srgbClr val="FFFF99"/>
                  </a:solidFill>
                  <a:prstDash val="solid"/>
                  <a:round/>
                  <a:headEnd type="none" w="med" len="med"/>
                  <a:tailEnd type="none" w="med" len="med"/>
                </a:ln>
                <a:gradFill rotWithShape="1">
                  <a:gsLst>
                    <a:gs pos="0">
                      <a:srgbClr val="33CC33"/>
                    </a:gs>
                    <a:gs pos="50000">
                      <a:srgbClr val="FF0000"/>
                    </a:gs>
                    <a:gs pos="100000">
                      <a:srgbClr val="33CC33"/>
                    </a:gs>
                  </a:gsLst>
                  <a:lin ang="5400000" scaled="1"/>
                  <a:tileRect/>
                </a:gra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TOÁN</a:t>
            </a:r>
          </a:p>
        </p:txBody>
      </p:sp>
    </p:spTree>
  </p:cSld>
  <p:clrMapOvr>
    <a:masterClrMapping/>
  </p:clrMapOvr>
  <p:transition spd="slow">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573782" y="2209025"/>
            <a:ext cx="2635885" cy="506730"/>
          </a:xfrm>
          <a:prstGeom prst="rect">
            <a:avLst/>
          </a:prstGeom>
          <a:solidFill>
            <a:srgbClr val="FAF8A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700" b="1">
                <a:solidFill>
                  <a:srgbClr val="002060"/>
                </a:solidFill>
                <a:latin typeface="Times New Roman" panose="02020603050405020304" pitchFamily="18" charset="0"/>
                <a:cs typeface="Times New Roman" panose="02020603050405020304" pitchFamily="18" charset="0"/>
              </a:rPr>
              <a:t>a    -     b      =    c</a:t>
            </a:r>
          </a:p>
        </p:txBody>
      </p:sp>
      <p:grpSp>
        <p:nvGrpSpPr>
          <p:cNvPr id="2" name="Group 13"/>
          <p:cNvGrpSpPr/>
          <p:nvPr/>
        </p:nvGrpSpPr>
        <p:grpSpPr bwMode="auto">
          <a:xfrm>
            <a:off x="3707455" y="2615099"/>
            <a:ext cx="1000300" cy="893125"/>
            <a:chOff x="2155" y="1434"/>
            <a:chExt cx="840" cy="750"/>
          </a:xfrm>
        </p:grpSpPr>
        <p:sp>
          <p:nvSpPr>
            <p:cNvPr id="16406" name="Text Box 7"/>
            <p:cNvSpPr txBox="1">
              <a:spLocks noChangeArrowheads="1"/>
            </p:cNvSpPr>
            <p:nvPr/>
          </p:nvSpPr>
          <p:spPr bwMode="auto">
            <a:xfrm>
              <a:off x="2155" y="1797"/>
              <a:ext cx="840" cy="387"/>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Số trừ</a:t>
              </a:r>
            </a:p>
          </p:txBody>
        </p:sp>
        <p:sp>
          <p:nvSpPr>
            <p:cNvPr id="16407" name="Line 8"/>
            <p:cNvSpPr>
              <a:spLocks noChangeShapeType="1"/>
            </p:cNvSpPr>
            <p:nvPr/>
          </p:nvSpPr>
          <p:spPr bwMode="auto">
            <a:xfrm flipH="1" flipV="1">
              <a:off x="2336" y="1434"/>
              <a:ext cx="137" cy="363"/>
            </a:xfrm>
            <a:prstGeom prst="line">
              <a:avLst/>
            </a:prstGeom>
            <a:noFill/>
            <a:ln w="38100">
              <a:solidFill>
                <a:schemeClr val="tx1"/>
              </a:solidFill>
              <a:round/>
              <a:tailEnd type="triangle" w="med" len="med"/>
            </a:ln>
            <a:extLst>
              <a:ext uri="{909E8E84-426E-40DD-AFC4-6F175D3DCCD1}">
                <a14:hiddenFill xmlns:a14="http://schemas.microsoft.com/office/drawing/2010/main">
                  <a:noFill/>
                </a14:hiddenFill>
              </a:ext>
            </a:extLst>
          </p:spPr>
          <p:txBody>
            <a:bodyPr/>
            <a:lstStyle/>
            <a:p>
              <a:endParaRPr lang="en-US" sz="100"/>
            </a:p>
          </p:txBody>
        </p:sp>
      </p:grpSp>
      <p:grpSp>
        <p:nvGrpSpPr>
          <p:cNvPr id="3" name="Group 12"/>
          <p:cNvGrpSpPr/>
          <p:nvPr/>
        </p:nvGrpSpPr>
        <p:grpSpPr bwMode="auto">
          <a:xfrm>
            <a:off x="2086731" y="2618672"/>
            <a:ext cx="1331352" cy="893125"/>
            <a:chOff x="748" y="1434"/>
            <a:chExt cx="1118" cy="750"/>
          </a:xfrm>
        </p:grpSpPr>
        <p:sp>
          <p:nvSpPr>
            <p:cNvPr id="16404" name="Line 10"/>
            <p:cNvSpPr>
              <a:spLocks noChangeShapeType="1"/>
            </p:cNvSpPr>
            <p:nvPr/>
          </p:nvSpPr>
          <p:spPr bwMode="auto">
            <a:xfrm flipV="1">
              <a:off x="1202" y="1434"/>
              <a:ext cx="90" cy="363"/>
            </a:xfrm>
            <a:prstGeom prst="line">
              <a:avLst/>
            </a:prstGeom>
            <a:ln>
              <a:tailEnd type="triangle" w="med" len="med"/>
            </a:ln>
            <a:effectLst>
              <a:outerShdw blurRad="50800" dist="50800" dir="5400000" algn="ctr" rotWithShape="0">
                <a:srgbClr val="000000">
                  <a:alpha val="97000"/>
                </a:srgbClr>
              </a:outerShdw>
            </a:effectLst>
            <a:extLst>
              <a:ext uri="{909E8E84-426E-40DD-AFC4-6F175D3DCCD1}">
                <a14:hiddenFill xmlns:a14="http://schemas.microsoft.com/office/drawing/2010/main">
                  <a:noFill/>
                </a14:hiddenFill>
              </a:ext>
            </a:extLst>
          </p:spPr>
          <p:style>
            <a:lnRef idx="3">
              <a:schemeClr val="dk1"/>
            </a:lnRef>
            <a:fillRef idx="0">
              <a:schemeClr val="dk1"/>
            </a:fillRef>
            <a:effectRef idx="2">
              <a:schemeClr val="dk1"/>
            </a:effectRef>
            <a:fontRef idx="minor">
              <a:schemeClr val="tx1"/>
            </a:fontRef>
          </p:style>
          <p:txBody>
            <a:bodyPr/>
            <a:lstStyle/>
            <a:p>
              <a:endParaRPr lang="en-US" sz="100"/>
            </a:p>
          </p:txBody>
        </p:sp>
        <p:sp>
          <p:nvSpPr>
            <p:cNvPr id="16405" name="Text Box 11"/>
            <p:cNvSpPr txBox="1">
              <a:spLocks noChangeArrowheads="1"/>
            </p:cNvSpPr>
            <p:nvPr/>
          </p:nvSpPr>
          <p:spPr bwMode="auto">
            <a:xfrm>
              <a:off x="748" y="1797"/>
              <a:ext cx="1118" cy="387"/>
            </a:xfrm>
            <a:prstGeom prst="rect">
              <a:avLst/>
            </a:prstGeom>
            <a:noFill/>
            <a:ln w="9525">
              <a:solidFill>
                <a:schemeClr val="accent2"/>
              </a:solidFill>
              <a:miter lim="800000"/>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Số bị trừ</a:t>
              </a:r>
            </a:p>
          </p:txBody>
        </p:sp>
      </p:grpSp>
      <p:sp>
        <p:nvSpPr>
          <p:cNvPr id="2062" name="AutoShape 14"/>
          <p:cNvSpPr/>
          <p:nvPr/>
        </p:nvSpPr>
        <p:spPr bwMode="auto">
          <a:xfrm rot="-5400000">
            <a:off x="3215046" y="1512983"/>
            <a:ext cx="161953" cy="1230131"/>
          </a:xfrm>
          <a:prstGeom prst="rightBrace">
            <a:avLst>
              <a:gd name="adj1" fmla="val 63297"/>
              <a:gd name="adj2" fmla="val 50000"/>
            </a:avLst>
          </a:prstGeom>
          <a:noFill/>
          <a:ln w="38100">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latin typeface="Times New Roman" panose="02020603050405020304" pitchFamily="18" charset="0"/>
              <a:cs typeface="Times New Roman" panose="02020603050405020304" pitchFamily="18" charset="0"/>
            </a:endParaRPr>
          </a:p>
        </p:txBody>
      </p:sp>
      <p:sp>
        <p:nvSpPr>
          <p:cNvPr id="2063" name="Text Box 15"/>
          <p:cNvSpPr txBox="1">
            <a:spLocks noChangeArrowheads="1"/>
          </p:cNvSpPr>
          <p:nvPr/>
        </p:nvSpPr>
        <p:spPr bwMode="auto">
          <a:xfrm>
            <a:off x="3815821" y="1182527"/>
            <a:ext cx="808990" cy="460375"/>
          </a:xfrm>
          <a:prstGeom prst="rect">
            <a:avLst/>
          </a:prstGeom>
          <a:noFill/>
          <a:ln w="9525">
            <a:solidFill>
              <a:schemeClr val="accent2"/>
            </a:solidFill>
            <a:miter lim="800000"/>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Hiệu</a:t>
            </a:r>
          </a:p>
        </p:txBody>
      </p:sp>
      <p:grpSp>
        <p:nvGrpSpPr>
          <p:cNvPr id="4" name="Group 26"/>
          <p:cNvGrpSpPr/>
          <p:nvPr/>
        </p:nvGrpSpPr>
        <p:grpSpPr bwMode="auto">
          <a:xfrm>
            <a:off x="3275183" y="1398068"/>
            <a:ext cx="539447" cy="539447"/>
            <a:chOff x="1837" y="527"/>
            <a:chExt cx="453" cy="453"/>
          </a:xfrm>
        </p:grpSpPr>
        <p:sp>
          <p:nvSpPr>
            <p:cNvPr id="16402" name="Line 24"/>
            <p:cNvSpPr>
              <a:spLocks noChangeShapeType="1"/>
            </p:cNvSpPr>
            <p:nvPr/>
          </p:nvSpPr>
          <p:spPr bwMode="auto">
            <a:xfrm>
              <a:off x="1837" y="527"/>
              <a:ext cx="453" cy="0"/>
            </a:xfrm>
            <a:prstGeom prst="line">
              <a:avLst/>
            </a:prstGeom>
            <a:noFill/>
            <a:ln w="28575">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sp>
          <p:nvSpPr>
            <p:cNvPr id="16403" name="Line 25"/>
            <p:cNvSpPr>
              <a:spLocks noChangeShapeType="1"/>
            </p:cNvSpPr>
            <p:nvPr/>
          </p:nvSpPr>
          <p:spPr bwMode="auto">
            <a:xfrm>
              <a:off x="1837" y="527"/>
              <a:ext cx="0" cy="453"/>
            </a:xfrm>
            <a:prstGeom prst="line">
              <a:avLst/>
            </a:prstGeom>
            <a:noFill/>
            <a:ln w="28575">
              <a:solidFill>
                <a:srgbClr val="FF0000"/>
              </a:solidFill>
              <a:round/>
              <a:tailEnd type="triangle" w="med" len="med"/>
            </a:ln>
            <a:extLst>
              <a:ext uri="{909E8E84-426E-40DD-AFC4-6F175D3DCCD1}">
                <a14:hiddenFill xmlns:a14="http://schemas.microsoft.com/office/drawing/2010/main">
                  <a:noFill/>
                </a14:hiddenFill>
              </a:ext>
            </a:extLst>
          </p:spPr>
          <p:txBody>
            <a:bodyPr/>
            <a:lstStyle/>
            <a:p>
              <a:endParaRPr lang="en-US" sz="100"/>
            </a:p>
          </p:txBody>
        </p:sp>
      </p:grpSp>
      <p:grpSp>
        <p:nvGrpSpPr>
          <p:cNvPr id="5" name="Group 30"/>
          <p:cNvGrpSpPr/>
          <p:nvPr/>
        </p:nvGrpSpPr>
        <p:grpSpPr bwMode="auto">
          <a:xfrm>
            <a:off x="4518413" y="1398068"/>
            <a:ext cx="702592" cy="594225"/>
            <a:chOff x="2880" y="527"/>
            <a:chExt cx="590" cy="499"/>
          </a:xfrm>
        </p:grpSpPr>
        <p:sp>
          <p:nvSpPr>
            <p:cNvPr id="16400" name="Line 28"/>
            <p:cNvSpPr>
              <a:spLocks noChangeShapeType="1"/>
            </p:cNvSpPr>
            <p:nvPr/>
          </p:nvSpPr>
          <p:spPr bwMode="auto">
            <a:xfrm>
              <a:off x="3470" y="527"/>
              <a:ext cx="0" cy="499"/>
            </a:xfrm>
            <a:prstGeom prst="line">
              <a:avLst/>
            </a:prstGeom>
            <a:noFill/>
            <a:ln w="28575">
              <a:solidFill>
                <a:srgbClr val="FF0000"/>
              </a:solidFill>
              <a:round/>
              <a:tailEnd type="triangle" w="med" len="med"/>
            </a:ln>
            <a:extLst>
              <a:ext uri="{909E8E84-426E-40DD-AFC4-6F175D3DCCD1}">
                <a14:hiddenFill xmlns:a14="http://schemas.microsoft.com/office/drawing/2010/main">
                  <a:noFill/>
                </a14:hiddenFill>
              </a:ext>
            </a:extLst>
          </p:spPr>
          <p:txBody>
            <a:bodyPr/>
            <a:lstStyle/>
            <a:p>
              <a:endParaRPr lang="en-US" sz="100"/>
            </a:p>
          </p:txBody>
        </p:sp>
        <p:sp>
          <p:nvSpPr>
            <p:cNvPr id="16401" name="Line 29"/>
            <p:cNvSpPr>
              <a:spLocks noChangeShapeType="1"/>
            </p:cNvSpPr>
            <p:nvPr/>
          </p:nvSpPr>
          <p:spPr bwMode="auto">
            <a:xfrm>
              <a:off x="2880" y="527"/>
              <a:ext cx="590" cy="0"/>
            </a:xfrm>
            <a:prstGeom prst="line">
              <a:avLst/>
            </a:prstGeom>
            <a:noFill/>
            <a:ln w="28575">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sp>
        <p:nvSpPr>
          <p:cNvPr id="2079" name="AutoShape 31"/>
          <p:cNvSpPr/>
          <p:nvPr/>
        </p:nvSpPr>
        <p:spPr bwMode="auto">
          <a:xfrm rot="-5400000">
            <a:off x="4949494" y="1887501"/>
            <a:ext cx="108366" cy="432272"/>
          </a:xfrm>
          <a:prstGeom prst="rightBrace">
            <a:avLst>
              <a:gd name="adj1" fmla="val 33242"/>
              <a:gd name="adj2" fmla="val 50000"/>
            </a:avLst>
          </a:prstGeom>
          <a:noFill/>
          <a:ln w="38100">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latin typeface="Times New Roman" panose="02020603050405020304" pitchFamily="18" charset="0"/>
              <a:cs typeface="Times New Roman" panose="02020603050405020304" pitchFamily="18" charset="0"/>
            </a:endParaRPr>
          </a:p>
        </p:txBody>
      </p:sp>
      <p:sp>
        <p:nvSpPr>
          <p:cNvPr id="2080" name="Text Box 32"/>
          <p:cNvSpPr txBox="1">
            <a:spLocks noChangeArrowheads="1"/>
          </p:cNvSpPr>
          <p:nvPr/>
        </p:nvSpPr>
        <p:spPr bwMode="auto">
          <a:xfrm>
            <a:off x="683415" y="3799101"/>
            <a:ext cx="288163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i="1">
                <a:solidFill>
                  <a:srgbClr val="FF0000"/>
                </a:solidFill>
                <a:latin typeface="Times New Roman" panose="02020603050405020304" pitchFamily="18" charset="0"/>
                <a:cs typeface="Times New Roman" panose="02020603050405020304" pitchFamily="18" charset="0"/>
              </a:rPr>
              <a:t>a   -   a     =   0</a:t>
            </a:r>
          </a:p>
        </p:txBody>
      </p:sp>
      <p:sp>
        <p:nvSpPr>
          <p:cNvPr id="2081" name="Text Box 33"/>
          <p:cNvSpPr txBox="1">
            <a:spLocks noChangeArrowheads="1"/>
          </p:cNvSpPr>
          <p:nvPr/>
        </p:nvSpPr>
        <p:spPr bwMode="auto">
          <a:xfrm>
            <a:off x="539905" y="4444571"/>
            <a:ext cx="299593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i="1" dirty="0">
                <a:solidFill>
                  <a:srgbClr val="FF0000"/>
                </a:solidFill>
                <a:latin typeface="Times New Roman" panose="02020603050405020304" pitchFamily="18" charset="0"/>
                <a:cs typeface="Times New Roman" panose="02020603050405020304" pitchFamily="18" charset="0"/>
              </a:rPr>
              <a:t>a    -   0     =   a</a:t>
            </a:r>
          </a:p>
        </p:txBody>
      </p:sp>
      <p:sp>
        <p:nvSpPr>
          <p:cNvPr id="2082" name="Text Box 34"/>
          <p:cNvSpPr txBox="1">
            <a:spLocks noChangeArrowheads="1"/>
          </p:cNvSpPr>
          <p:nvPr/>
        </p:nvSpPr>
        <p:spPr bwMode="auto">
          <a:xfrm>
            <a:off x="3695700" y="3794760"/>
            <a:ext cx="5382895"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i="1" dirty="0" smtClean="0">
                <a:solidFill>
                  <a:schemeClr val="tx1"/>
                </a:solidFill>
                <a:latin typeface="Times New Roman" panose="02020603050405020304" pitchFamily="18" charset="0"/>
                <a:cs typeface="Times New Roman" panose="02020603050405020304" pitchFamily="18" charset="0"/>
              </a:rPr>
              <a:t> </a:t>
            </a:r>
            <a:r>
              <a:rPr lang="en-US" altLang="en-US" sz="3600" b="1" i="1" dirty="0" err="1" smtClean="0">
                <a:solidFill>
                  <a:schemeClr val="tx1"/>
                </a:solidFill>
                <a:latin typeface="Times New Roman" panose="02020603050405020304" pitchFamily="18" charset="0"/>
                <a:cs typeface="Times New Roman" panose="02020603050405020304" pitchFamily="18" charset="0"/>
              </a:rPr>
              <a:t>Ví</a:t>
            </a:r>
            <a:r>
              <a:rPr lang="en-US" altLang="en-US" sz="3600" b="1" i="1" dirty="0" smtClean="0">
                <a:solidFill>
                  <a:schemeClr val="tx1"/>
                </a:solidFill>
                <a:latin typeface="Times New Roman" panose="02020603050405020304" pitchFamily="18" charset="0"/>
                <a:cs typeface="Times New Roman" panose="02020603050405020304" pitchFamily="18" charset="0"/>
              </a:rPr>
              <a:t> </a:t>
            </a:r>
            <a:r>
              <a:rPr lang="en-US" altLang="en-US" sz="3600" b="1" i="1" dirty="0" err="1" smtClean="0">
                <a:solidFill>
                  <a:schemeClr val="tx1"/>
                </a:solidFill>
                <a:latin typeface="Times New Roman" panose="02020603050405020304" pitchFamily="18" charset="0"/>
                <a:cs typeface="Times New Roman" panose="02020603050405020304" pitchFamily="18" charset="0"/>
              </a:rPr>
              <a:t>dụ</a:t>
            </a:r>
            <a:r>
              <a:rPr lang="en-US" altLang="en-US" sz="3600" b="1" i="1" dirty="0" smtClean="0">
                <a:solidFill>
                  <a:schemeClr val="tx1"/>
                </a:solidFill>
                <a:latin typeface="Times New Roman" panose="02020603050405020304" pitchFamily="18" charset="0"/>
                <a:cs typeface="Times New Roman" panose="02020603050405020304" pitchFamily="18" charset="0"/>
              </a:rPr>
              <a:t>: (7   </a:t>
            </a:r>
            <a:r>
              <a:rPr lang="en-US" altLang="en-US" sz="3600" b="1" i="1" dirty="0">
                <a:solidFill>
                  <a:schemeClr val="tx1"/>
                </a:solidFill>
                <a:latin typeface="Times New Roman" panose="02020603050405020304" pitchFamily="18" charset="0"/>
                <a:cs typeface="Times New Roman" panose="02020603050405020304" pitchFamily="18" charset="0"/>
              </a:rPr>
              <a:t>-   7     =   0)</a:t>
            </a:r>
          </a:p>
        </p:txBody>
      </p:sp>
      <p:sp>
        <p:nvSpPr>
          <p:cNvPr id="2083" name="Text Box 35"/>
          <p:cNvSpPr txBox="1">
            <a:spLocks noChangeArrowheads="1"/>
          </p:cNvSpPr>
          <p:nvPr/>
        </p:nvSpPr>
        <p:spPr bwMode="auto">
          <a:xfrm>
            <a:off x="3679825" y="4444365"/>
            <a:ext cx="4650105"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i="1" dirty="0" err="1" smtClean="0">
                <a:solidFill>
                  <a:schemeClr val="tx1"/>
                </a:solidFill>
                <a:latin typeface="Times New Roman" panose="02020603050405020304" pitchFamily="18" charset="0"/>
                <a:cs typeface="Times New Roman" panose="02020603050405020304" pitchFamily="18" charset="0"/>
              </a:rPr>
              <a:t>Ví</a:t>
            </a:r>
            <a:r>
              <a:rPr lang="en-US" altLang="en-US" sz="3600" b="1" i="1" dirty="0" smtClean="0">
                <a:solidFill>
                  <a:schemeClr val="tx1"/>
                </a:solidFill>
                <a:latin typeface="Times New Roman" panose="02020603050405020304" pitchFamily="18" charset="0"/>
                <a:cs typeface="Times New Roman" panose="02020603050405020304" pitchFamily="18" charset="0"/>
              </a:rPr>
              <a:t> </a:t>
            </a:r>
            <a:r>
              <a:rPr lang="en-US" altLang="en-US" sz="3600" b="1" i="1" dirty="0" err="1" smtClean="0">
                <a:solidFill>
                  <a:schemeClr val="tx1"/>
                </a:solidFill>
                <a:latin typeface="Times New Roman" panose="02020603050405020304" pitchFamily="18" charset="0"/>
                <a:cs typeface="Times New Roman" panose="02020603050405020304" pitchFamily="18" charset="0"/>
              </a:rPr>
              <a:t>dụ</a:t>
            </a:r>
            <a:r>
              <a:rPr lang="en-US" altLang="en-US" sz="3600" b="1" i="1" dirty="0" smtClean="0">
                <a:solidFill>
                  <a:schemeClr val="tx1"/>
                </a:solidFill>
                <a:latin typeface="Times New Roman" panose="02020603050405020304" pitchFamily="18" charset="0"/>
                <a:cs typeface="Times New Roman" panose="02020603050405020304" pitchFamily="18" charset="0"/>
              </a:rPr>
              <a:t>: (</a:t>
            </a:r>
            <a:r>
              <a:rPr lang="en-US" altLang="en-US" sz="3600" b="1" i="1" dirty="0">
                <a:solidFill>
                  <a:schemeClr val="tx1"/>
                </a:solidFill>
                <a:latin typeface="Times New Roman" panose="02020603050405020304" pitchFamily="18" charset="0"/>
                <a:cs typeface="Times New Roman" panose="02020603050405020304" pitchFamily="18" charset="0"/>
              </a:rPr>
              <a:t>8    -   0     =   8)</a:t>
            </a:r>
          </a:p>
        </p:txBody>
      </p:sp>
      <p:grpSp>
        <p:nvGrpSpPr>
          <p:cNvPr id="12" name="Group 11"/>
          <p:cNvGrpSpPr/>
          <p:nvPr/>
        </p:nvGrpSpPr>
        <p:grpSpPr>
          <a:xfrm>
            <a:off x="1475740" y="-92075"/>
            <a:ext cx="5281295" cy="859155"/>
            <a:chOff x="4810" y="-32"/>
            <a:chExt cx="8317" cy="1353"/>
          </a:xfrm>
        </p:grpSpPr>
        <p:sp>
          <p:nvSpPr>
            <p:cNvPr id="6" name="Text Box 5"/>
            <p:cNvSpPr txBox="1"/>
            <p:nvPr/>
          </p:nvSpPr>
          <p:spPr>
            <a:xfrm>
              <a:off x="6399" y="-32"/>
              <a:ext cx="5422" cy="628"/>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r>
                <a:rPr lang="vi-VN" altLang="en-US" sz="2000" b="1" i="1">
                  <a:ln/>
                  <a:solidFill>
                    <a:schemeClr val="accent4"/>
                  </a:solidFill>
                  <a:effectLst/>
                  <a:latin typeface="Times New Roman" panose="02020603050405020304" pitchFamily="18" charset="0"/>
                  <a:cs typeface="Times New Roman" panose="02020603050405020304" pitchFamily="18" charset="0"/>
                </a:rPr>
                <a:t>Toán</a:t>
              </a:r>
            </a:p>
          </p:txBody>
        </p:sp>
        <p:sp>
          <p:nvSpPr>
            <p:cNvPr id="10" name="Text Box 9"/>
            <p:cNvSpPr txBox="1"/>
            <p:nvPr/>
          </p:nvSpPr>
          <p:spPr>
            <a:xfrm>
              <a:off x="4810" y="596"/>
              <a:ext cx="8317" cy="725"/>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r>
                <a:rPr lang="vi-VN" altLang="en-US" sz="2400" b="1">
                  <a:ln/>
                  <a:solidFill>
                    <a:schemeClr val="accent4"/>
                  </a:solidFill>
                  <a:effectLst/>
                  <a:latin typeface="Times New Roman" panose="02020603050405020304" pitchFamily="18" charset="0"/>
                  <a:cs typeface="Times New Roman" panose="02020603050405020304" pitchFamily="18" charset="0"/>
                </a:rPr>
                <a:t>PHÉP TRỪ</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box(in)">
                                      <p:cBhvr>
                                        <p:cTn id="7" dur="500"/>
                                        <p:tgtEl>
                                          <p:spTgt spid="20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62"/>
                                        </p:tgtEl>
                                        <p:attrNameLst>
                                          <p:attrName>style.visibility</p:attrName>
                                        </p:attrNameLst>
                                      </p:cBhvr>
                                      <p:to>
                                        <p:strVal val="visible"/>
                                      </p:to>
                                    </p:set>
                                    <p:animEffect transition="in" filter="box(in)">
                                      <p:cBhvr>
                                        <p:cTn id="22" dur="500"/>
                                        <p:tgtEl>
                                          <p:spTgt spid="206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in)">
                                      <p:cBhvr>
                                        <p:cTn id="27" dur="500"/>
                                        <p:tgtEl>
                                          <p:spTgt spid="4"/>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2063"/>
                                        </p:tgtEl>
                                        <p:attrNameLst>
                                          <p:attrName>style.visibility</p:attrName>
                                        </p:attrNameLst>
                                      </p:cBhvr>
                                      <p:to>
                                        <p:strVal val="visible"/>
                                      </p:to>
                                    </p:set>
                                    <p:animEffect transition="in" filter="box(in)">
                                      <p:cBhvr>
                                        <p:cTn id="30" dur="500"/>
                                        <p:tgtEl>
                                          <p:spTgt spid="2063"/>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ox(in)">
                                      <p:cBhvr>
                                        <p:cTn id="35" dur="500"/>
                                        <p:tgtEl>
                                          <p:spTgt spid="5"/>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079"/>
                                        </p:tgtEl>
                                        <p:attrNameLst>
                                          <p:attrName>style.visibility</p:attrName>
                                        </p:attrNameLst>
                                      </p:cBhvr>
                                      <p:to>
                                        <p:strVal val="visible"/>
                                      </p:to>
                                    </p:set>
                                    <p:animEffect transition="in" filter="box(in)">
                                      <p:cBhvr>
                                        <p:cTn id="38" dur="500"/>
                                        <p:tgtEl>
                                          <p:spTgt spid="2079"/>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2080"/>
                                        </p:tgtEl>
                                        <p:attrNameLst>
                                          <p:attrName>style.visibility</p:attrName>
                                        </p:attrNameLst>
                                      </p:cBhvr>
                                      <p:to>
                                        <p:strVal val="visible"/>
                                      </p:to>
                                    </p:set>
                                    <p:animEffect transition="in" filter="box(in)">
                                      <p:cBhvr>
                                        <p:cTn id="43" dur="500"/>
                                        <p:tgtEl>
                                          <p:spTgt spid="2080"/>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2082"/>
                                        </p:tgtEl>
                                        <p:attrNameLst>
                                          <p:attrName>style.visibility</p:attrName>
                                        </p:attrNameLst>
                                      </p:cBhvr>
                                      <p:to>
                                        <p:strVal val="visible"/>
                                      </p:to>
                                    </p:set>
                                    <p:animEffect transition="in" filter="box(in)">
                                      <p:cBhvr>
                                        <p:cTn id="48" dur="500"/>
                                        <p:tgtEl>
                                          <p:spTgt spid="2082"/>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2081"/>
                                        </p:tgtEl>
                                        <p:attrNameLst>
                                          <p:attrName>style.visibility</p:attrName>
                                        </p:attrNameLst>
                                      </p:cBhvr>
                                      <p:to>
                                        <p:strVal val="visible"/>
                                      </p:to>
                                    </p:set>
                                    <p:animEffect transition="in" filter="box(in)">
                                      <p:cBhvr>
                                        <p:cTn id="53" dur="500"/>
                                        <p:tgtEl>
                                          <p:spTgt spid="2081"/>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2083"/>
                                        </p:tgtEl>
                                        <p:attrNameLst>
                                          <p:attrName>style.visibility</p:attrName>
                                        </p:attrNameLst>
                                      </p:cBhvr>
                                      <p:to>
                                        <p:strVal val="visible"/>
                                      </p:to>
                                    </p:set>
                                    <p:animEffect transition="in" filter="box(in)">
                                      <p:cBhvr>
                                        <p:cTn id="58" dur="500"/>
                                        <p:tgtEl>
                                          <p:spTgt spid="2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ldLvl="0" animBg="1"/>
      <p:bldP spid="2062" grpId="0" bldLvl="0" animBg="1"/>
      <p:bldP spid="2063" grpId="0" bldLvl="0" animBg="1"/>
      <p:bldP spid="2079" grpId="0" bldLvl="0" animBg="1"/>
      <p:bldP spid="2080" grpId="0"/>
      <p:bldP spid="2081" grpId="0"/>
      <p:bldP spid="2082" grpId="0"/>
      <p:bldP spid="208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169363" y="805244"/>
            <a:ext cx="46062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b="1" i="1">
                <a:solidFill>
                  <a:srgbClr val="002060"/>
                </a:solidFill>
                <a:latin typeface="Times New Roman" panose="02020603050405020304" pitchFamily="18" charset="0"/>
                <a:cs typeface="Times New Roman" panose="02020603050405020304" pitchFamily="18" charset="0"/>
              </a:rPr>
              <a:t>1. Tính rồi thử lại (theo mẫu)</a:t>
            </a:r>
          </a:p>
        </p:txBody>
      </p:sp>
      <p:sp>
        <p:nvSpPr>
          <p:cNvPr id="3077" name="Text Box 5"/>
          <p:cNvSpPr txBox="1">
            <a:spLocks noChangeArrowheads="1"/>
          </p:cNvSpPr>
          <p:nvPr/>
        </p:nvSpPr>
        <p:spPr bwMode="auto">
          <a:xfrm>
            <a:off x="395531" y="1403927"/>
            <a:ext cx="12242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a) Mẫu:</a:t>
            </a:r>
          </a:p>
        </p:txBody>
      </p:sp>
      <p:sp>
        <p:nvSpPr>
          <p:cNvPr id="3079" name="Text Box 7"/>
          <p:cNvSpPr txBox="1">
            <a:spLocks noChangeArrowheads="1"/>
          </p:cNvSpPr>
          <p:nvPr/>
        </p:nvSpPr>
        <p:spPr bwMode="auto">
          <a:xfrm>
            <a:off x="3527004" y="1952695"/>
            <a:ext cx="131508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Thử lại:</a:t>
            </a:r>
          </a:p>
        </p:txBody>
      </p:sp>
      <p:sp>
        <p:nvSpPr>
          <p:cNvPr id="3081" name="Text Box 9"/>
          <p:cNvSpPr txBox="1">
            <a:spLocks noChangeArrowheads="1"/>
          </p:cNvSpPr>
          <p:nvPr/>
        </p:nvSpPr>
        <p:spPr bwMode="auto">
          <a:xfrm>
            <a:off x="5076440" y="2213130"/>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5746</a:t>
            </a:r>
          </a:p>
        </p:txBody>
      </p:sp>
      <p:sp>
        <p:nvSpPr>
          <p:cNvPr id="3082" name="Text Box 10"/>
          <p:cNvSpPr txBox="1">
            <a:spLocks noChangeArrowheads="1"/>
          </p:cNvSpPr>
          <p:nvPr/>
        </p:nvSpPr>
        <p:spPr bwMode="auto">
          <a:xfrm>
            <a:off x="2010464" y="2276878"/>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3784</a:t>
            </a:r>
          </a:p>
        </p:txBody>
      </p:sp>
      <p:grpSp>
        <p:nvGrpSpPr>
          <p:cNvPr id="2" name="Group 22"/>
          <p:cNvGrpSpPr/>
          <p:nvPr/>
        </p:nvGrpSpPr>
        <p:grpSpPr bwMode="auto">
          <a:xfrm>
            <a:off x="1952886" y="1357482"/>
            <a:ext cx="933613" cy="952667"/>
            <a:chOff x="1354" y="2147"/>
            <a:chExt cx="784" cy="800"/>
          </a:xfrm>
        </p:grpSpPr>
        <p:sp>
          <p:nvSpPr>
            <p:cNvPr id="17447" name="Line 18"/>
            <p:cNvSpPr>
              <a:spLocks noChangeShapeType="1"/>
            </p:cNvSpPr>
            <p:nvPr/>
          </p:nvSpPr>
          <p:spPr bwMode="auto">
            <a:xfrm>
              <a:off x="1519" y="2886"/>
              <a:ext cx="499"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nvGrpSpPr>
            <p:cNvPr id="17448" name="Group 19"/>
            <p:cNvGrpSpPr/>
            <p:nvPr/>
          </p:nvGrpSpPr>
          <p:grpSpPr bwMode="auto">
            <a:xfrm>
              <a:off x="1354" y="2147"/>
              <a:ext cx="784" cy="800"/>
              <a:chOff x="867" y="1013"/>
              <a:chExt cx="784" cy="800"/>
            </a:xfrm>
          </p:grpSpPr>
          <p:sp>
            <p:nvSpPr>
              <p:cNvPr id="17449" name="Text Box 20"/>
              <p:cNvSpPr txBox="1">
                <a:spLocks noChangeArrowheads="1"/>
              </p:cNvSpPr>
              <p:nvPr/>
            </p:nvSpPr>
            <p:spPr bwMode="auto">
              <a:xfrm>
                <a:off x="900" y="1013"/>
                <a:ext cx="751" cy="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5746</a:t>
                </a:r>
              </a:p>
              <a:p>
                <a:pPr eaLnBrk="1" hangingPunct="1"/>
                <a:r>
                  <a:rPr lang="en-US" altLang="en-US" sz="2800">
                    <a:solidFill>
                      <a:srgbClr val="002060"/>
                    </a:solidFill>
                    <a:latin typeface="Times New Roman" panose="02020603050405020304" pitchFamily="18" charset="0"/>
                    <a:cs typeface="Times New Roman" panose="02020603050405020304" pitchFamily="18" charset="0"/>
                  </a:rPr>
                  <a:t>1962</a:t>
                </a:r>
              </a:p>
            </p:txBody>
          </p:sp>
          <p:sp>
            <p:nvSpPr>
              <p:cNvPr id="17450" name="Line 21"/>
              <p:cNvSpPr>
                <a:spLocks noChangeShapeType="1"/>
              </p:cNvSpPr>
              <p:nvPr/>
            </p:nvSpPr>
            <p:spPr bwMode="auto">
              <a:xfrm>
                <a:off x="867" y="1393"/>
                <a:ext cx="91" cy="0"/>
              </a:xfrm>
              <a:prstGeom prst="line">
                <a:avLst/>
              </a:prstGeom>
              <a:noFill/>
              <a:ln w="28575">
                <a:solidFill>
                  <a:schemeClr val="tx1"/>
                </a:solidFill>
                <a:round/>
              </a:ln>
              <a:effectLst>
                <a:outerShdw blurRad="50800" dist="50800" dir="5400000" algn="ctr" rotWithShape="0">
                  <a:srgbClr val="000000">
                    <a:alpha val="95000"/>
                  </a:srgbClr>
                </a:outerShdw>
              </a:effectLst>
              <a:extLst>
                <a:ext uri="{909E8E84-426E-40DD-AFC4-6F175D3DCCD1}">
                  <a14:hiddenFill xmlns:a14="http://schemas.microsoft.com/office/drawing/2010/main">
                    <a:noFill/>
                  </a14:hiddenFill>
                </a:ext>
              </a:extLst>
            </p:spPr>
            <p:txBody>
              <a:bodyPr/>
              <a:lstStyle/>
              <a:p>
                <a:endParaRPr lang="en-US" sz="100"/>
              </a:p>
            </p:txBody>
          </p:sp>
        </p:grpSp>
      </p:grpSp>
      <p:grpSp>
        <p:nvGrpSpPr>
          <p:cNvPr id="4" name="Group 30"/>
          <p:cNvGrpSpPr/>
          <p:nvPr/>
        </p:nvGrpSpPr>
        <p:grpSpPr bwMode="auto">
          <a:xfrm>
            <a:off x="4859852" y="1343265"/>
            <a:ext cx="1215841" cy="952666"/>
            <a:chOff x="4348" y="922"/>
            <a:chExt cx="1021" cy="800"/>
          </a:xfrm>
        </p:grpSpPr>
        <p:sp>
          <p:nvSpPr>
            <p:cNvPr id="17443" name="Line 26"/>
            <p:cNvSpPr>
              <a:spLocks noChangeShapeType="1"/>
            </p:cNvSpPr>
            <p:nvPr/>
          </p:nvSpPr>
          <p:spPr bwMode="auto">
            <a:xfrm>
              <a:off x="4604" y="1679"/>
              <a:ext cx="59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nvGrpSpPr>
            <p:cNvPr id="17444" name="Group 27"/>
            <p:cNvGrpSpPr/>
            <p:nvPr/>
          </p:nvGrpSpPr>
          <p:grpSpPr bwMode="auto">
            <a:xfrm>
              <a:off x="4348" y="922"/>
              <a:ext cx="1021" cy="800"/>
              <a:chOff x="2987" y="1013"/>
              <a:chExt cx="1021" cy="800"/>
            </a:xfrm>
          </p:grpSpPr>
          <p:sp>
            <p:nvSpPr>
              <p:cNvPr id="17445" name="Text Box 28"/>
              <p:cNvSpPr txBox="1">
                <a:spLocks noChangeArrowheads="1"/>
              </p:cNvSpPr>
              <p:nvPr/>
            </p:nvSpPr>
            <p:spPr bwMode="auto">
              <a:xfrm>
                <a:off x="3183" y="1013"/>
                <a:ext cx="825" cy="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3784 </a:t>
                </a:r>
              </a:p>
              <a:p>
                <a:pPr eaLnBrk="1" hangingPunct="1"/>
                <a:r>
                  <a:rPr lang="en-US" altLang="en-US" sz="2800">
                    <a:solidFill>
                      <a:srgbClr val="002060"/>
                    </a:solidFill>
                    <a:latin typeface="Times New Roman" panose="02020603050405020304" pitchFamily="18" charset="0"/>
                    <a:cs typeface="Times New Roman" panose="02020603050405020304" pitchFamily="18" charset="0"/>
                  </a:rPr>
                  <a:t>1962</a:t>
                </a:r>
              </a:p>
            </p:txBody>
          </p:sp>
          <p:sp>
            <p:nvSpPr>
              <p:cNvPr id="17446" name="Text Box 29"/>
              <p:cNvSpPr txBox="1">
                <a:spLocks noChangeArrowheads="1"/>
              </p:cNvSpPr>
              <p:nvPr/>
            </p:nvSpPr>
            <p:spPr bwMode="auto">
              <a:xfrm>
                <a:off x="2987" y="1209"/>
                <a:ext cx="322"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a:t>
                </a:r>
              </a:p>
            </p:txBody>
          </p:sp>
        </p:grpSp>
      </p:grpSp>
      <p:sp>
        <p:nvSpPr>
          <p:cNvPr id="3103" name="Line 31"/>
          <p:cNvSpPr>
            <a:spLocks noChangeShapeType="1"/>
          </p:cNvSpPr>
          <p:nvPr/>
        </p:nvSpPr>
        <p:spPr bwMode="auto">
          <a:xfrm flipH="1" flipV="1">
            <a:off x="2824413" y="2114648"/>
            <a:ext cx="2214950" cy="431082"/>
          </a:xfrm>
          <a:prstGeom prst="line">
            <a:avLst/>
          </a:prstGeom>
          <a:noFill/>
          <a:ln w="28575">
            <a:solidFill>
              <a:srgbClr val="FF0000"/>
            </a:solidFill>
            <a:round/>
            <a:tailEnd type="triangle" w="med" len="med"/>
          </a:ln>
          <a:extLst>
            <a:ext uri="{909E8E84-426E-40DD-AFC4-6F175D3DCCD1}">
              <a14:hiddenFill xmlns:a14="http://schemas.microsoft.com/office/drawing/2010/main">
                <a:noFill/>
              </a14:hiddenFill>
            </a:ext>
          </a:extLst>
        </p:spPr>
        <p:txBody>
          <a:bodyPr/>
          <a:lstStyle/>
          <a:p>
            <a:endParaRPr lang="en-US" sz="100"/>
          </a:p>
        </p:txBody>
      </p:sp>
      <p:sp>
        <p:nvSpPr>
          <p:cNvPr id="3104" name="Text Box 32"/>
          <p:cNvSpPr txBox="1">
            <a:spLocks noChangeArrowheads="1"/>
          </p:cNvSpPr>
          <p:nvPr/>
        </p:nvSpPr>
        <p:spPr bwMode="auto">
          <a:xfrm>
            <a:off x="611505" y="3001645"/>
            <a:ext cx="282067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002060"/>
                </a:solidFill>
                <a:latin typeface="Times New Roman" panose="02020603050405020304" pitchFamily="18" charset="0"/>
                <a:cs typeface="Times New Roman" panose="02020603050405020304" pitchFamily="18" charset="0"/>
              </a:rPr>
              <a:t>8923   -   4157</a:t>
            </a:r>
          </a:p>
        </p:txBody>
      </p:sp>
      <p:sp>
        <p:nvSpPr>
          <p:cNvPr id="3105" name="Text Box 33"/>
          <p:cNvSpPr txBox="1">
            <a:spLocks noChangeArrowheads="1"/>
          </p:cNvSpPr>
          <p:nvPr/>
        </p:nvSpPr>
        <p:spPr bwMode="auto">
          <a:xfrm>
            <a:off x="5093197" y="2932228"/>
            <a:ext cx="24345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002060"/>
                </a:solidFill>
                <a:latin typeface="Times New Roman" panose="02020603050405020304" pitchFamily="18" charset="0"/>
                <a:cs typeface="Times New Roman" panose="02020603050405020304" pitchFamily="18" charset="0"/>
              </a:rPr>
              <a:t>27069  -  9537  </a:t>
            </a:r>
          </a:p>
        </p:txBody>
      </p:sp>
      <p:sp>
        <p:nvSpPr>
          <p:cNvPr id="3106" name="Text Box 34"/>
          <p:cNvSpPr txBox="1">
            <a:spLocks noChangeArrowheads="1"/>
          </p:cNvSpPr>
          <p:nvPr/>
        </p:nvSpPr>
        <p:spPr bwMode="auto">
          <a:xfrm>
            <a:off x="793069" y="3572228"/>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8923</a:t>
            </a:r>
          </a:p>
        </p:txBody>
      </p:sp>
      <p:sp>
        <p:nvSpPr>
          <p:cNvPr id="3107" name="Text Box 35"/>
          <p:cNvSpPr txBox="1">
            <a:spLocks noChangeArrowheads="1"/>
          </p:cNvSpPr>
          <p:nvPr/>
        </p:nvSpPr>
        <p:spPr bwMode="auto">
          <a:xfrm>
            <a:off x="793069" y="3950913"/>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4157</a:t>
            </a:r>
          </a:p>
        </p:txBody>
      </p:sp>
      <p:sp>
        <p:nvSpPr>
          <p:cNvPr id="3108" name="Text Box 36"/>
          <p:cNvSpPr txBox="1">
            <a:spLocks noChangeArrowheads="1"/>
          </p:cNvSpPr>
          <p:nvPr/>
        </p:nvSpPr>
        <p:spPr bwMode="auto">
          <a:xfrm>
            <a:off x="747984" y="4399915"/>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4766</a:t>
            </a:r>
          </a:p>
        </p:txBody>
      </p:sp>
      <p:sp>
        <p:nvSpPr>
          <p:cNvPr id="3109" name="Text Box 37"/>
          <p:cNvSpPr txBox="1">
            <a:spLocks noChangeArrowheads="1"/>
          </p:cNvSpPr>
          <p:nvPr/>
        </p:nvSpPr>
        <p:spPr bwMode="auto">
          <a:xfrm>
            <a:off x="631116" y="3734182"/>
            <a:ext cx="3009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a:t>
            </a:r>
          </a:p>
        </p:txBody>
      </p:sp>
      <p:sp>
        <p:nvSpPr>
          <p:cNvPr id="3110" name="Line 38"/>
          <p:cNvSpPr>
            <a:spLocks noChangeShapeType="1"/>
          </p:cNvSpPr>
          <p:nvPr/>
        </p:nvSpPr>
        <p:spPr bwMode="auto">
          <a:xfrm>
            <a:off x="774700" y="4399915"/>
            <a:ext cx="841375" cy="19050"/>
          </a:xfrm>
          <a:prstGeom prst="line">
            <a:avLst/>
          </a:prstGeom>
          <a:noFill/>
          <a:ln w="28575">
            <a:solidFill>
              <a:srgbClr val="002060"/>
            </a:solidFill>
            <a:round/>
          </a:ln>
          <a:extLst>
            <a:ext uri="{909E8E84-426E-40DD-AFC4-6F175D3DCCD1}">
              <a14:hiddenFill xmlns:a14="http://schemas.microsoft.com/office/drawing/2010/main">
                <a:noFill/>
              </a14:hiddenFill>
            </a:ext>
          </a:extLst>
        </p:spPr>
        <p:txBody>
          <a:bodyPr/>
          <a:lstStyle/>
          <a:p>
            <a:endParaRPr lang="en-US" sz="100"/>
          </a:p>
        </p:txBody>
      </p:sp>
      <p:sp>
        <p:nvSpPr>
          <p:cNvPr id="3111" name="Text Box 39"/>
          <p:cNvSpPr txBox="1">
            <a:spLocks noChangeArrowheads="1"/>
          </p:cNvSpPr>
          <p:nvPr/>
        </p:nvSpPr>
        <p:spPr bwMode="auto">
          <a:xfrm>
            <a:off x="3313660" y="3527778"/>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4766</a:t>
            </a:r>
          </a:p>
        </p:txBody>
      </p:sp>
      <p:sp>
        <p:nvSpPr>
          <p:cNvPr id="3112" name="Text Box 40"/>
          <p:cNvSpPr txBox="1">
            <a:spLocks noChangeArrowheads="1"/>
          </p:cNvSpPr>
          <p:nvPr/>
        </p:nvSpPr>
        <p:spPr bwMode="auto">
          <a:xfrm>
            <a:off x="3297150" y="3965350"/>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4157</a:t>
            </a:r>
          </a:p>
        </p:txBody>
      </p:sp>
      <p:sp>
        <p:nvSpPr>
          <p:cNvPr id="3113" name="Text Box 41"/>
          <p:cNvSpPr txBox="1">
            <a:spLocks noChangeArrowheads="1"/>
          </p:cNvSpPr>
          <p:nvPr/>
        </p:nvSpPr>
        <p:spPr bwMode="auto">
          <a:xfrm>
            <a:off x="3145155" y="3877945"/>
            <a:ext cx="311150" cy="368300"/>
          </a:xfrm>
          <a:prstGeom prst="rect">
            <a:avLst/>
          </a:prstGeom>
          <a:noFill/>
          <a:ln>
            <a:noFill/>
          </a:ln>
          <a:effectLst>
            <a:outerShdw blurRad="203200" dist="50800" dir="5400000" sx="71000" sy="71000" algn="ctr" rotWithShape="0">
              <a:srgbClr val="000000">
                <a:alpha val="46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a:t>
            </a:r>
          </a:p>
        </p:txBody>
      </p:sp>
      <p:sp>
        <p:nvSpPr>
          <p:cNvPr id="3114" name="Line 42"/>
          <p:cNvSpPr>
            <a:spLocks noChangeShapeType="1"/>
          </p:cNvSpPr>
          <p:nvPr/>
        </p:nvSpPr>
        <p:spPr bwMode="auto">
          <a:xfrm flipV="1">
            <a:off x="3239770" y="4375785"/>
            <a:ext cx="937895" cy="24765"/>
          </a:xfrm>
          <a:prstGeom prst="line">
            <a:avLst/>
          </a:prstGeom>
          <a:noFill/>
          <a:ln w="28575">
            <a:solidFill>
              <a:srgbClr val="002060"/>
            </a:solidFill>
            <a:round/>
          </a:ln>
          <a:extLst>
            <a:ext uri="{909E8E84-426E-40DD-AFC4-6F175D3DCCD1}">
              <a14:hiddenFill xmlns:a14="http://schemas.microsoft.com/office/drawing/2010/main">
                <a:noFill/>
              </a14:hiddenFill>
            </a:ext>
          </a:extLst>
        </p:spPr>
        <p:txBody>
          <a:bodyPr/>
          <a:lstStyle/>
          <a:p>
            <a:endParaRPr lang="en-US" sz="100"/>
          </a:p>
        </p:txBody>
      </p:sp>
      <p:sp>
        <p:nvSpPr>
          <p:cNvPr id="3115" name="Text Box 43"/>
          <p:cNvSpPr txBox="1">
            <a:spLocks noChangeArrowheads="1"/>
          </p:cNvSpPr>
          <p:nvPr/>
        </p:nvSpPr>
        <p:spPr bwMode="auto">
          <a:xfrm>
            <a:off x="3307310" y="4371728"/>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8923</a:t>
            </a:r>
          </a:p>
        </p:txBody>
      </p:sp>
      <p:sp>
        <p:nvSpPr>
          <p:cNvPr id="3116" name="Rectangle 44"/>
          <p:cNvSpPr>
            <a:spLocks noChangeArrowheads="1"/>
          </p:cNvSpPr>
          <p:nvPr/>
        </p:nvSpPr>
        <p:spPr bwMode="auto">
          <a:xfrm>
            <a:off x="5540181" y="3660960"/>
            <a:ext cx="10718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27069</a:t>
            </a:r>
          </a:p>
        </p:txBody>
      </p:sp>
      <p:sp>
        <p:nvSpPr>
          <p:cNvPr id="3117" name="Rectangle 45"/>
          <p:cNvSpPr>
            <a:spLocks noChangeArrowheads="1"/>
          </p:cNvSpPr>
          <p:nvPr/>
        </p:nvSpPr>
        <p:spPr bwMode="auto">
          <a:xfrm>
            <a:off x="5681890" y="4007493"/>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9537</a:t>
            </a:r>
          </a:p>
        </p:txBody>
      </p:sp>
      <p:sp>
        <p:nvSpPr>
          <p:cNvPr id="3118" name="Text Box 46"/>
          <p:cNvSpPr txBox="1">
            <a:spLocks noChangeArrowheads="1"/>
          </p:cNvSpPr>
          <p:nvPr/>
        </p:nvSpPr>
        <p:spPr bwMode="auto">
          <a:xfrm>
            <a:off x="5470525" y="3967480"/>
            <a:ext cx="31242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a:t>
            </a:r>
          </a:p>
        </p:txBody>
      </p:sp>
      <p:sp>
        <p:nvSpPr>
          <p:cNvPr id="3119" name="Line 47"/>
          <p:cNvSpPr>
            <a:spLocks noChangeShapeType="1"/>
          </p:cNvSpPr>
          <p:nvPr/>
        </p:nvSpPr>
        <p:spPr bwMode="auto">
          <a:xfrm>
            <a:off x="5611936" y="4436498"/>
            <a:ext cx="810958" cy="0"/>
          </a:xfrm>
          <a:prstGeom prst="line">
            <a:avLst/>
          </a:prstGeom>
          <a:noFill/>
          <a:ln w="28575">
            <a:solidFill>
              <a:srgbClr val="002060"/>
            </a:solidFill>
            <a:round/>
          </a:ln>
          <a:extLst>
            <a:ext uri="{909E8E84-426E-40DD-AFC4-6F175D3DCCD1}">
              <a14:hiddenFill xmlns:a14="http://schemas.microsoft.com/office/drawing/2010/main">
                <a:noFill/>
              </a14:hiddenFill>
            </a:ext>
          </a:extLst>
        </p:spPr>
        <p:txBody>
          <a:bodyPr/>
          <a:lstStyle/>
          <a:p>
            <a:endParaRPr lang="en-US" sz="100"/>
          </a:p>
        </p:txBody>
      </p:sp>
      <p:sp>
        <p:nvSpPr>
          <p:cNvPr id="3120" name="Text Box 48"/>
          <p:cNvSpPr txBox="1">
            <a:spLocks noChangeArrowheads="1"/>
          </p:cNvSpPr>
          <p:nvPr/>
        </p:nvSpPr>
        <p:spPr bwMode="auto">
          <a:xfrm>
            <a:off x="5540181" y="4436498"/>
            <a:ext cx="10718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17532</a:t>
            </a:r>
          </a:p>
        </p:txBody>
      </p:sp>
      <p:sp>
        <p:nvSpPr>
          <p:cNvPr id="3121" name="Text Box 49"/>
          <p:cNvSpPr txBox="1">
            <a:spLocks noChangeArrowheads="1"/>
          </p:cNvSpPr>
          <p:nvPr/>
        </p:nvSpPr>
        <p:spPr bwMode="auto">
          <a:xfrm>
            <a:off x="7840624" y="3518641"/>
            <a:ext cx="10718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FF0000"/>
                </a:solidFill>
                <a:latin typeface="Times New Roman" panose="02020603050405020304" pitchFamily="18" charset="0"/>
                <a:cs typeface="Times New Roman" panose="02020603050405020304" pitchFamily="18" charset="0"/>
              </a:rPr>
              <a:t>17532</a:t>
            </a:r>
          </a:p>
        </p:txBody>
      </p:sp>
      <p:sp>
        <p:nvSpPr>
          <p:cNvPr id="3122" name="Rectangle 50"/>
          <p:cNvSpPr>
            <a:spLocks noChangeArrowheads="1"/>
          </p:cNvSpPr>
          <p:nvPr/>
        </p:nvSpPr>
        <p:spPr bwMode="auto">
          <a:xfrm>
            <a:off x="7956377" y="4037493"/>
            <a:ext cx="8940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9537</a:t>
            </a:r>
          </a:p>
        </p:txBody>
      </p:sp>
      <p:sp>
        <p:nvSpPr>
          <p:cNvPr id="3123" name="Text Box 51"/>
          <p:cNvSpPr txBox="1">
            <a:spLocks noChangeArrowheads="1"/>
          </p:cNvSpPr>
          <p:nvPr/>
        </p:nvSpPr>
        <p:spPr bwMode="auto">
          <a:xfrm>
            <a:off x="7740592" y="3888240"/>
            <a:ext cx="31178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a:t>
            </a:r>
          </a:p>
        </p:txBody>
      </p:sp>
      <p:sp>
        <p:nvSpPr>
          <p:cNvPr id="3124" name="Line 52"/>
          <p:cNvSpPr>
            <a:spLocks noChangeShapeType="1"/>
          </p:cNvSpPr>
          <p:nvPr/>
        </p:nvSpPr>
        <p:spPr bwMode="auto">
          <a:xfrm>
            <a:off x="7971272" y="4487764"/>
            <a:ext cx="810958" cy="0"/>
          </a:xfrm>
          <a:prstGeom prst="line">
            <a:avLst/>
          </a:prstGeom>
          <a:noFill/>
          <a:ln w="28575">
            <a:solidFill>
              <a:srgbClr val="002060"/>
            </a:solidFill>
            <a:round/>
          </a:ln>
          <a:extLst>
            <a:ext uri="{909E8E84-426E-40DD-AFC4-6F175D3DCCD1}">
              <a14:hiddenFill xmlns:a14="http://schemas.microsoft.com/office/drawing/2010/main">
                <a:noFill/>
              </a14:hiddenFill>
            </a:ext>
          </a:extLst>
        </p:spPr>
        <p:txBody>
          <a:bodyPr/>
          <a:lstStyle/>
          <a:p>
            <a:endParaRPr lang="en-US" sz="100"/>
          </a:p>
        </p:txBody>
      </p:sp>
      <p:sp>
        <p:nvSpPr>
          <p:cNvPr id="3125" name="Rectangle 53"/>
          <p:cNvSpPr>
            <a:spLocks noChangeArrowheads="1"/>
          </p:cNvSpPr>
          <p:nvPr/>
        </p:nvSpPr>
        <p:spPr bwMode="auto">
          <a:xfrm>
            <a:off x="7862059" y="4453474"/>
            <a:ext cx="107188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2060"/>
                </a:solidFill>
                <a:latin typeface="Times New Roman" panose="02020603050405020304" pitchFamily="18" charset="0"/>
                <a:cs typeface="Times New Roman" panose="02020603050405020304" pitchFamily="18" charset="0"/>
              </a:rPr>
              <a:t>27069</a:t>
            </a:r>
          </a:p>
        </p:txBody>
      </p:sp>
      <p:sp>
        <p:nvSpPr>
          <p:cNvPr id="42" name="Text Box 7"/>
          <p:cNvSpPr txBox="1">
            <a:spLocks noChangeArrowheads="1"/>
          </p:cNvSpPr>
          <p:nvPr/>
        </p:nvSpPr>
        <p:spPr bwMode="auto">
          <a:xfrm>
            <a:off x="1908079" y="3649388"/>
            <a:ext cx="123761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Thử lại:</a:t>
            </a:r>
          </a:p>
        </p:txBody>
      </p:sp>
      <p:sp>
        <p:nvSpPr>
          <p:cNvPr id="43" name="Text Box 7"/>
          <p:cNvSpPr txBox="1">
            <a:spLocks noChangeArrowheads="1"/>
          </p:cNvSpPr>
          <p:nvPr/>
        </p:nvSpPr>
        <p:spPr bwMode="auto">
          <a:xfrm>
            <a:off x="6516399" y="3454523"/>
            <a:ext cx="123761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Thử lại:</a:t>
            </a:r>
          </a:p>
        </p:txBody>
      </p:sp>
      <p:sp>
        <p:nvSpPr>
          <p:cNvPr id="44" name="TextBox 21"/>
          <p:cNvSpPr txBox="1">
            <a:spLocks noChangeArrowheads="1"/>
          </p:cNvSpPr>
          <p:nvPr/>
        </p:nvSpPr>
        <p:spPr bwMode="auto">
          <a:xfrm>
            <a:off x="2303351" y="-90287"/>
            <a:ext cx="4213168" cy="891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solidFill>
                  <a:srgbClr val="002060"/>
                </a:solidFill>
                <a:latin typeface="Times New Roman" panose="02020603050405020304" pitchFamily="18" charset="0"/>
                <a:cs typeface="Times New Roman" panose="02020603050405020304" pitchFamily="18" charset="0"/>
              </a:rPr>
              <a:t>Toán</a:t>
            </a:r>
          </a:p>
          <a:p>
            <a:pPr algn="ctr" eaLnBrk="1" hangingPunct="1"/>
            <a:r>
              <a:rPr lang="en-US" altLang="en-US" sz="2800" b="1">
                <a:solidFill>
                  <a:srgbClr val="FF0000"/>
                </a:solidFill>
                <a:latin typeface="Times New Roman" panose="02020603050405020304" pitchFamily="18" charset="0"/>
                <a:cs typeface="Times New Roman" panose="02020603050405020304" pitchFamily="18" charset="0"/>
              </a:rPr>
              <a:t>Phép trừ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082"/>
                                        </p:tgtEl>
                                        <p:attrNameLst>
                                          <p:attrName>style.visibility</p:attrName>
                                        </p:attrNameLst>
                                      </p:cBhvr>
                                      <p:to>
                                        <p:strVal val="visible"/>
                                      </p:to>
                                    </p:set>
                                    <p:animEffect transition="in" filter="box(in)">
                                      <p:cBhvr>
                                        <p:cTn id="17" dur="500"/>
                                        <p:tgtEl>
                                          <p:spTgt spid="308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079"/>
                                        </p:tgtEl>
                                        <p:attrNameLst>
                                          <p:attrName>style.visibility</p:attrName>
                                        </p:attrNameLst>
                                      </p:cBhvr>
                                      <p:to>
                                        <p:strVal val="visible"/>
                                      </p:to>
                                    </p:set>
                                    <p:animEffect transition="in" filter="box(in)">
                                      <p:cBhvr>
                                        <p:cTn id="22" dur="500"/>
                                        <p:tgtEl>
                                          <p:spTgt spid="307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i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081"/>
                                        </p:tgtEl>
                                        <p:attrNameLst>
                                          <p:attrName>style.visibility</p:attrName>
                                        </p:attrNameLst>
                                      </p:cBhvr>
                                      <p:to>
                                        <p:strVal val="visible"/>
                                      </p:to>
                                    </p:set>
                                    <p:animEffect transition="in" filter="box(in)">
                                      <p:cBhvr>
                                        <p:cTn id="32" dur="500"/>
                                        <p:tgtEl>
                                          <p:spTgt spid="308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103"/>
                                        </p:tgtEl>
                                        <p:attrNameLst>
                                          <p:attrName>style.visibility</p:attrName>
                                        </p:attrNameLst>
                                      </p:cBhvr>
                                      <p:to>
                                        <p:strVal val="visible"/>
                                      </p:to>
                                    </p:set>
                                    <p:animEffect transition="in" filter="box(in)">
                                      <p:cBhvr>
                                        <p:cTn id="37" dur="500"/>
                                        <p:tgtEl>
                                          <p:spTgt spid="310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104"/>
                                        </p:tgtEl>
                                        <p:attrNameLst>
                                          <p:attrName>style.visibility</p:attrName>
                                        </p:attrNameLst>
                                      </p:cBhvr>
                                      <p:to>
                                        <p:strVal val="visible"/>
                                      </p:to>
                                    </p:set>
                                    <p:animEffect transition="in" filter="box(in)">
                                      <p:cBhvr>
                                        <p:cTn id="42" dur="500"/>
                                        <p:tgtEl>
                                          <p:spTgt spid="3104"/>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105"/>
                                        </p:tgtEl>
                                        <p:attrNameLst>
                                          <p:attrName>style.visibility</p:attrName>
                                        </p:attrNameLst>
                                      </p:cBhvr>
                                      <p:to>
                                        <p:strVal val="visible"/>
                                      </p:to>
                                    </p:set>
                                    <p:animEffect transition="in" filter="box(in)">
                                      <p:cBhvr>
                                        <p:cTn id="47" dur="500"/>
                                        <p:tgtEl>
                                          <p:spTgt spid="3105"/>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106"/>
                                        </p:tgtEl>
                                        <p:attrNameLst>
                                          <p:attrName>style.visibility</p:attrName>
                                        </p:attrNameLst>
                                      </p:cBhvr>
                                      <p:to>
                                        <p:strVal val="visible"/>
                                      </p:to>
                                    </p:set>
                                    <p:animEffect transition="in" filter="box(in)">
                                      <p:cBhvr>
                                        <p:cTn id="52" dur="500"/>
                                        <p:tgtEl>
                                          <p:spTgt spid="3106"/>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107"/>
                                        </p:tgtEl>
                                        <p:attrNameLst>
                                          <p:attrName>style.visibility</p:attrName>
                                        </p:attrNameLst>
                                      </p:cBhvr>
                                      <p:to>
                                        <p:strVal val="visible"/>
                                      </p:to>
                                    </p:set>
                                    <p:animEffect transition="in" filter="box(in)">
                                      <p:cBhvr>
                                        <p:cTn id="57" dur="500"/>
                                        <p:tgtEl>
                                          <p:spTgt spid="310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109"/>
                                        </p:tgtEl>
                                        <p:attrNameLst>
                                          <p:attrName>style.visibility</p:attrName>
                                        </p:attrNameLst>
                                      </p:cBhvr>
                                      <p:to>
                                        <p:strVal val="visible"/>
                                      </p:to>
                                    </p:set>
                                    <p:animEffect transition="in" filter="box(in)">
                                      <p:cBhvr>
                                        <p:cTn id="62" dur="500"/>
                                        <p:tgtEl>
                                          <p:spTgt spid="3109"/>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3110"/>
                                        </p:tgtEl>
                                        <p:attrNameLst>
                                          <p:attrName>style.visibility</p:attrName>
                                        </p:attrNameLst>
                                      </p:cBhvr>
                                      <p:to>
                                        <p:strVal val="visible"/>
                                      </p:to>
                                    </p:set>
                                    <p:animEffect transition="in" filter="box(in)">
                                      <p:cBhvr>
                                        <p:cTn id="67" dur="500"/>
                                        <p:tgtEl>
                                          <p:spTgt spid="3110"/>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108"/>
                                        </p:tgtEl>
                                        <p:attrNameLst>
                                          <p:attrName>style.visibility</p:attrName>
                                        </p:attrNameLst>
                                      </p:cBhvr>
                                      <p:to>
                                        <p:strVal val="visible"/>
                                      </p:to>
                                    </p:set>
                                    <p:animEffect transition="in" filter="box(in)">
                                      <p:cBhvr>
                                        <p:cTn id="72" dur="500"/>
                                        <p:tgtEl>
                                          <p:spTgt spid="3108"/>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box(in)">
                                      <p:cBhvr>
                                        <p:cTn id="77" dur="500"/>
                                        <p:tgtEl>
                                          <p:spTgt spid="42"/>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3111"/>
                                        </p:tgtEl>
                                        <p:attrNameLst>
                                          <p:attrName>style.visibility</p:attrName>
                                        </p:attrNameLst>
                                      </p:cBhvr>
                                      <p:to>
                                        <p:strVal val="visible"/>
                                      </p:to>
                                    </p:set>
                                    <p:animEffect transition="in" filter="box(in)">
                                      <p:cBhvr>
                                        <p:cTn id="82" dur="500"/>
                                        <p:tgtEl>
                                          <p:spTgt spid="3111"/>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3112"/>
                                        </p:tgtEl>
                                        <p:attrNameLst>
                                          <p:attrName>style.visibility</p:attrName>
                                        </p:attrNameLst>
                                      </p:cBhvr>
                                      <p:to>
                                        <p:strVal val="visible"/>
                                      </p:to>
                                    </p:set>
                                    <p:animEffect transition="in" filter="box(in)">
                                      <p:cBhvr>
                                        <p:cTn id="87" dur="500"/>
                                        <p:tgtEl>
                                          <p:spTgt spid="3112"/>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3113"/>
                                        </p:tgtEl>
                                        <p:attrNameLst>
                                          <p:attrName>style.visibility</p:attrName>
                                        </p:attrNameLst>
                                      </p:cBhvr>
                                      <p:to>
                                        <p:strVal val="visible"/>
                                      </p:to>
                                    </p:set>
                                    <p:animEffect transition="in" filter="box(in)">
                                      <p:cBhvr>
                                        <p:cTn id="92" dur="500"/>
                                        <p:tgtEl>
                                          <p:spTgt spid="3113"/>
                                        </p:tgtEl>
                                      </p:cBhvr>
                                    </p:animEffect>
                                  </p:childTnLst>
                                </p:cTn>
                              </p:par>
                            </p:childTnLst>
                          </p:cTn>
                        </p:par>
                      </p:childTnLst>
                    </p:cTn>
                  </p:par>
                  <p:par>
                    <p:cTn id="93" fill="hold">
                      <p:stCondLst>
                        <p:cond delay="indefinite"/>
                      </p:stCondLst>
                      <p:childTnLst>
                        <p:par>
                          <p:cTn id="94" fill="hold">
                            <p:stCondLst>
                              <p:cond delay="0"/>
                            </p:stCondLst>
                            <p:childTnLst>
                              <p:par>
                                <p:cTn id="95" presetID="4" presetClass="entr" presetSubtype="16" fill="hold" nodeType="clickEffect">
                                  <p:stCondLst>
                                    <p:cond delay="0"/>
                                  </p:stCondLst>
                                  <p:childTnLst>
                                    <p:set>
                                      <p:cBhvr>
                                        <p:cTn id="96" dur="1" fill="hold">
                                          <p:stCondLst>
                                            <p:cond delay="0"/>
                                          </p:stCondLst>
                                        </p:cTn>
                                        <p:tgtEl>
                                          <p:spTgt spid="3114"/>
                                        </p:tgtEl>
                                        <p:attrNameLst>
                                          <p:attrName>style.visibility</p:attrName>
                                        </p:attrNameLst>
                                      </p:cBhvr>
                                      <p:to>
                                        <p:strVal val="visible"/>
                                      </p:to>
                                    </p:set>
                                    <p:animEffect transition="in" filter="box(in)">
                                      <p:cBhvr>
                                        <p:cTn id="97" dur="500"/>
                                        <p:tgtEl>
                                          <p:spTgt spid="3114"/>
                                        </p:tgtEl>
                                      </p:cBhvr>
                                    </p:animEffect>
                                  </p:childTnLst>
                                </p:cTn>
                              </p:par>
                            </p:childTnLst>
                          </p:cTn>
                        </p:par>
                      </p:childTnLst>
                    </p:cTn>
                  </p:par>
                  <p:par>
                    <p:cTn id="98" fill="hold">
                      <p:stCondLst>
                        <p:cond delay="indefinite"/>
                      </p:stCondLst>
                      <p:childTnLst>
                        <p:par>
                          <p:cTn id="99" fill="hold">
                            <p:stCondLst>
                              <p:cond delay="0"/>
                            </p:stCondLst>
                            <p:childTnLst>
                              <p:par>
                                <p:cTn id="100" presetID="4" presetClass="entr" presetSubtype="16" fill="hold" grpId="0" nodeType="clickEffect">
                                  <p:stCondLst>
                                    <p:cond delay="0"/>
                                  </p:stCondLst>
                                  <p:childTnLst>
                                    <p:set>
                                      <p:cBhvr>
                                        <p:cTn id="101" dur="1" fill="hold">
                                          <p:stCondLst>
                                            <p:cond delay="0"/>
                                          </p:stCondLst>
                                        </p:cTn>
                                        <p:tgtEl>
                                          <p:spTgt spid="3115"/>
                                        </p:tgtEl>
                                        <p:attrNameLst>
                                          <p:attrName>style.visibility</p:attrName>
                                        </p:attrNameLst>
                                      </p:cBhvr>
                                      <p:to>
                                        <p:strVal val="visible"/>
                                      </p:to>
                                    </p:set>
                                    <p:animEffect transition="in" filter="box(in)">
                                      <p:cBhvr>
                                        <p:cTn id="102" dur="500"/>
                                        <p:tgtEl>
                                          <p:spTgt spid="3115"/>
                                        </p:tgtEl>
                                      </p:cBhvr>
                                    </p:animEffect>
                                  </p:childTnLst>
                                </p:cTn>
                              </p:par>
                            </p:childTnLst>
                          </p:cTn>
                        </p:par>
                      </p:childTnLst>
                    </p:cTn>
                  </p:par>
                  <p:par>
                    <p:cTn id="103" fill="hold">
                      <p:stCondLst>
                        <p:cond delay="indefinite"/>
                      </p:stCondLst>
                      <p:childTnLst>
                        <p:par>
                          <p:cTn id="104" fill="hold">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116"/>
                                        </p:tgtEl>
                                        <p:attrNameLst>
                                          <p:attrName>style.visibility</p:attrName>
                                        </p:attrNameLst>
                                      </p:cBhvr>
                                      <p:to>
                                        <p:strVal val="visible"/>
                                      </p:to>
                                    </p:set>
                                    <p:animEffect transition="in" filter="box(in)">
                                      <p:cBhvr>
                                        <p:cTn id="107" dur="500"/>
                                        <p:tgtEl>
                                          <p:spTgt spid="3116"/>
                                        </p:tgtEl>
                                      </p:cBhvr>
                                    </p:animEffect>
                                  </p:childTnLst>
                                </p:cTn>
                              </p:par>
                            </p:childTnLst>
                          </p:cTn>
                        </p:par>
                      </p:childTnLst>
                    </p:cTn>
                  </p:par>
                  <p:par>
                    <p:cTn id="108" fill="hold">
                      <p:stCondLst>
                        <p:cond delay="indefinite"/>
                      </p:stCondLst>
                      <p:childTnLst>
                        <p:par>
                          <p:cTn id="109" fill="hold">
                            <p:stCondLst>
                              <p:cond delay="0"/>
                            </p:stCondLst>
                            <p:childTnLst>
                              <p:par>
                                <p:cTn id="110" presetID="4" presetClass="entr" presetSubtype="16" fill="hold" grpId="0" nodeType="clickEffect">
                                  <p:stCondLst>
                                    <p:cond delay="0"/>
                                  </p:stCondLst>
                                  <p:childTnLst>
                                    <p:set>
                                      <p:cBhvr>
                                        <p:cTn id="111" dur="1" fill="hold">
                                          <p:stCondLst>
                                            <p:cond delay="0"/>
                                          </p:stCondLst>
                                        </p:cTn>
                                        <p:tgtEl>
                                          <p:spTgt spid="3117"/>
                                        </p:tgtEl>
                                        <p:attrNameLst>
                                          <p:attrName>style.visibility</p:attrName>
                                        </p:attrNameLst>
                                      </p:cBhvr>
                                      <p:to>
                                        <p:strVal val="visible"/>
                                      </p:to>
                                    </p:set>
                                    <p:animEffect transition="in" filter="box(in)">
                                      <p:cBhvr>
                                        <p:cTn id="112" dur="500"/>
                                        <p:tgtEl>
                                          <p:spTgt spid="3117"/>
                                        </p:tgtEl>
                                      </p:cBhvr>
                                    </p:animEffect>
                                  </p:childTnLst>
                                </p:cTn>
                              </p:par>
                            </p:childTnLst>
                          </p:cTn>
                        </p:par>
                      </p:childTnLst>
                    </p:cTn>
                  </p:par>
                  <p:par>
                    <p:cTn id="113" fill="hold">
                      <p:stCondLst>
                        <p:cond delay="indefinite"/>
                      </p:stCondLst>
                      <p:childTnLst>
                        <p:par>
                          <p:cTn id="114" fill="hold">
                            <p:stCondLst>
                              <p:cond delay="0"/>
                            </p:stCondLst>
                            <p:childTnLst>
                              <p:par>
                                <p:cTn id="115" presetID="4" presetClass="entr" presetSubtype="16" fill="hold" grpId="0" nodeType="clickEffect">
                                  <p:stCondLst>
                                    <p:cond delay="0"/>
                                  </p:stCondLst>
                                  <p:childTnLst>
                                    <p:set>
                                      <p:cBhvr>
                                        <p:cTn id="116" dur="1" fill="hold">
                                          <p:stCondLst>
                                            <p:cond delay="0"/>
                                          </p:stCondLst>
                                        </p:cTn>
                                        <p:tgtEl>
                                          <p:spTgt spid="3118"/>
                                        </p:tgtEl>
                                        <p:attrNameLst>
                                          <p:attrName>style.visibility</p:attrName>
                                        </p:attrNameLst>
                                      </p:cBhvr>
                                      <p:to>
                                        <p:strVal val="visible"/>
                                      </p:to>
                                    </p:set>
                                    <p:animEffect transition="in" filter="box(in)">
                                      <p:cBhvr>
                                        <p:cTn id="117" dur="500"/>
                                        <p:tgtEl>
                                          <p:spTgt spid="3118"/>
                                        </p:tgtEl>
                                      </p:cBhvr>
                                    </p:animEffect>
                                  </p:childTnLst>
                                </p:cTn>
                              </p:par>
                            </p:childTnLst>
                          </p:cTn>
                        </p:par>
                      </p:childTnLst>
                    </p:cTn>
                  </p:par>
                  <p:par>
                    <p:cTn id="118" fill="hold">
                      <p:stCondLst>
                        <p:cond delay="indefinite"/>
                      </p:stCondLst>
                      <p:childTnLst>
                        <p:par>
                          <p:cTn id="119" fill="hold">
                            <p:stCondLst>
                              <p:cond delay="0"/>
                            </p:stCondLst>
                            <p:childTnLst>
                              <p:par>
                                <p:cTn id="120" presetID="4" presetClass="entr" presetSubtype="16" fill="hold" nodeType="clickEffect">
                                  <p:stCondLst>
                                    <p:cond delay="0"/>
                                  </p:stCondLst>
                                  <p:childTnLst>
                                    <p:set>
                                      <p:cBhvr>
                                        <p:cTn id="121" dur="1" fill="hold">
                                          <p:stCondLst>
                                            <p:cond delay="0"/>
                                          </p:stCondLst>
                                        </p:cTn>
                                        <p:tgtEl>
                                          <p:spTgt spid="3119"/>
                                        </p:tgtEl>
                                        <p:attrNameLst>
                                          <p:attrName>style.visibility</p:attrName>
                                        </p:attrNameLst>
                                      </p:cBhvr>
                                      <p:to>
                                        <p:strVal val="visible"/>
                                      </p:to>
                                    </p:set>
                                    <p:animEffect transition="in" filter="box(in)">
                                      <p:cBhvr>
                                        <p:cTn id="122" dur="500"/>
                                        <p:tgtEl>
                                          <p:spTgt spid="3119"/>
                                        </p:tgtEl>
                                      </p:cBhvr>
                                    </p:animEffect>
                                  </p:childTnLst>
                                </p:cTn>
                              </p:par>
                            </p:childTnLst>
                          </p:cTn>
                        </p:par>
                      </p:childTnLst>
                    </p:cTn>
                  </p:par>
                  <p:par>
                    <p:cTn id="123" fill="hold">
                      <p:stCondLst>
                        <p:cond delay="indefinite"/>
                      </p:stCondLst>
                      <p:childTnLst>
                        <p:par>
                          <p:cTn id="124" fill="hold">
                            <p:stCondLst>
                              <p:cond delay="0"/>
                            </p:stCondLst>
                            <p:childTnLst>
                              <p:par>
                                <p:cTn id="125" presetID="4" presetClass="entr" presetSubtype="16" fill="hold" grpId="0" nodeType="clickEffect">
                                  <p:stCondLst>
                                    <p:cond delay="0"/>
                                  </p:stCondLst>
                                  <p:childTnLst>
                                    <p:set>
                                      <p:cBhvr>
                                        <p:cTn id="126" dur="1" fill="hold">
                                          <p:stCondLst>
                                            <p:cond delay="0"/>
                                          </p:stCondLst>
                                        </p:cTn>
                                        <p:tgtEl>
                                          <p:spTgt spid="3120"/>
                                        </p:tgtEl>
                                        <p:attrNameLst>
                                          <p:attrName>style.visibility</p:attrName>
                                        </p:attrNameLst>
                                      </p:cBhvr>
                                      <p:to>
                                        <p:strVal val="visible"/>
                                      </p:to>
                                    </p:set>
                                    <p:animEffect transition="in" filter="box(in)">
                                      <p:cBhvr>
                                        <p:cTn id="127" dur="500"/>
                                        <p:tgtEl>
                                          <p:spTgt spid="3120"/>
                                        </p:tgtEl>
                                      </p:cBhvr>
                                    </p:animEffect>
                                  </p:childTnLst>
                                </p:cTn>
                              </p:par>
                            </p:childTnLst>
                          </p:cTn>
                        </p:par>
                      </p:childTnLst>
                    </p:cTn>
                  </p:par>
                  <p:par>
                    <p:cTn id="128" fill="hold">
                      <p:stCondLst>
                        <p:cond delay="indefinite"/>
                      </p:stCondLst>
                      <p:childTnLst>
                        <p:par>
                          <p:cTn id="129" fill="hold">
                            <p:stCondLst>
                              <p:cond delay="0"/>
                            </p:stCondLst>
                            <p:childTnLst>
                              <p:par>
                                <p:cTn id="130" presetID="4" presetClass="entr" presetSubtype="16" fill="hold" grpId="0" nodeType="clickEffect">
                                  <p:stCondLst>
                                    <p:cond delay="0"/>
                                  </p:stCondLst>
                                  <p:childTnLst>
                                    <p:set>
                                      <p:cBhvr>
                                        <p:cTn id="131" dur="1" fill="hold">
                                          <p:stCondLst>
                                            <p:cond delay="0"/>
                                          </p:stCondLst>
                                        </p:cTn>
                                        <p:tgtEl>
                                          <p:spTgt spid="43"/>
                                        </p:tgtEl>
                                        <p:attrNameLst>
                                          <p:attrName>style.visibility</p:attrName>
                                        </p:attrNameLst>
                                      </p:cBhvr>
                                      <p:to>
                                        <p:strVal val="visible"/>
                                      </p:to>
                                    </p:set>
                                    <p:animEffect transition="in" filter="box(in)">
                                      <p:cBhvr>
                                        <p:cTn id="132" dur="500"/>
                                        <p:tgtEl>
                                          <p:spTgt spid="43"/>
                                        </p:tgtEl>
                                      </p:cBhvr>
                                    </p:animEffect>
                                  </p:childTnLst>
                                </p:cTn>
                              </p:par>
                            </p:childTnLst>
                          </p:cTn>
                        </p:par>
                      </p:childTnLst>
                    </p:cTn>
                  </p:par>
                  <p:par>
                    <p:cTn id="133" fill="hold">
                      <p:stCondLst>
                        <p:cond delay="indefinite"/>
                      </p:stCondLst>
                      <p:childTnLst>
                        <p:par>
                          <p:cTn id="134" fill="hold">
                            <p:stCondLst>
                              <p:cond delay="0"/>
                            </p:stCondLst>
                            <p:childTnLst>
                              <p:par>
                                <p:cTn id="135" presetID="4" presetClass="entr" presetSubtype="16" fill="hold" grpId="0" nodeType="clickEffect">
                                  <p:stCondLst>
                                    <p:cond delay="0"/>
                                  </p:stCondLst>
                                  <p:childTnLst>
                                    <p:set>
                                      <p:cBhvr>
                                        <p:cTn id="136" dur="1" fill="hold">
                                          <p:stCondLst>
                                            <p:cond delay="0"/>
                                          </p:stCondLst>
                                        </p:cTn>
                                        <p:tgtEl>
                                          <p:spTgt spid="3121"/>
                                        </p:tgtEl>
                                        <p:attrNameLst>
                                          <p:attrName>style.visibility</p:attrName>
                                        </p:attrNameLst>
                                      </p:cBhvr>
                                      <p:to>
                                        <p:strVal val="visible"/>
                                      </p:to>
                                    </p:set>
                                    <p:animEffect transition="in" filter="box(in)">
                                      <p:cBhvr>
                                        <p:cTn id="137" dur="500"/>
                                        <p:tgtEl>
                                          <p:spTgt spid="3121"/>
                                        </p:tgtEl>
                                      </p:cBhvr>
                                    </p:animEffect>
                                  </p:childTnLst>
                                </p:cTn>
                              </p:par>
                            </p:childTnLst>
                          </p:cTn>
                        </p:par>
                      </p:childTnLst>
                    </p:cTn>
                  </p:par>
                  <p:par>
                    <p:cTn id="138" fill="hold">
                      <p:stCondLst>
                        <p:cond delay="indefinite"/>
                      </p:stCondLst>
                      <p:childTnLst>
                        <p:par>
                          <p:cTn id="139" fill="hold">
                            <p:stCondLst>
                              <p:cond delay="0"/>
                            </p:stCondLst>
                            <p:childTnLst>
                              <p:par>
                                <p:cTn id="140" presetID="4" presetClass="entr" presetSubtype="16" fill="hold" grpId="0" nodeType="clickEffect">
                                  <p:stCondLst>
                                    <p:cond delay="0"/>
                                  </p:stCondLst>
                                  <p:childTnLst>
                                    <p:set>
                                      <p:cBhvr>
                                        <p:cTn id="141" dur="1" fill="hold">
                                          <p:stCondLst>
                                            <p:cond delay="0"/>
                                          </p:stCondLst>
                                        </p:cTn>
                                        <p:tgtEl>
                                          <p:spTgt spid="3122"/>
                                        </p:tgtEl>
                                        <p:attrNameLst>
                                          <p:attrName>style.visibility</p:attrName>
                                        </p:attrNameLst>
                                      </p:cBhvr>
                                      <p:to>
                                        <p:strVal val="visible"/>
                                      </p:to>
                                    </p:set>
                                    <p:animEffect transition="in" filter="box(in)">
                                      <p:cBhvr>
                                        <p:cTn id="142" dur="500"/>
                                        <p:tgtEl>
                                          <p:spTgt spid="3122"/>
                                        </p:tgtEl>
                                      </p:cBhvr>
                                    </p:animEffect>
                                  </p:childTnLst>
                                </p:cTn>
                              </p:par>
                            </p:childTnLst>
                          </p:cTn>
                        </p:par>
                      </p:childTnLst>
                    </p:cTn>
                  </p:par>
                  <p:par>
                    <p:cTn id="143" fill="hold">
                      <p:stCondLst>
                        <p:cond delay="indefinite"/>
                      </p:stCondLst>
                      <p:childTnLst>
                        <p:par>
                          <p:cTn id="144" fill="hold">
                            <p:stCondLst>
                              <p:cond delay="0"/>
                            </p:stCondLst>
                            <p:childTnLst>
                              <p:par>
                                <p:cTn id="145" presetID="4" presetClass="entr" presetSubtype="16" fill="hold" grpId="0" nodeType="clickEffect">
                                  <p:stCondLst>
                                    <p:cond delay="0"/>
                                  </p:stCondLst>
                                  <p:childTnLst>
                                    <p:set>
                                      <p:cBhvr>
                                        <p:cTn id="146" dur="1" fill="hold">
                                          <p:stCondLst>
                                            <p:cond delay="0"/>
                                          </p:stCondLst>
                                        </p:cTn>
                                        <p:tgtEl>
                                          <p:spTgt spid="3123"/>
                                        </p:tgtEl>
                                        <p:attrNameLst>
                                          <p:attrName>style.visibility</p:attrName>
                                        </p:attrNameLst>
                                      </p:cBhvr>
                                      <p:to>
                                        <p:strVal val="visible"/>
                                      </p:to>
                                    </p:set>
                                    <p:animEffect transition="in" filter="box(in)">
                                      <p:cBhvr>
                                        <p:cTn id="147" dur="500"/>
                                        <p:tgtEl>
                                          <p:spTgt spid="3123"/>
                                        </p:tgtEl>
                                      </p:cBhvr>
                                    </p:animEffect>
                                  </p:childTnLst>
                                </p:cTn>
                              </p:par>
                            </p:childTnLst>
                          </p:cTn>
                        </p:par>
                      </p:childTnLst>
                    </p:cTn>
                  </p:par>
                  <p:par>
                    <p:cTn id="148" fill="hold">
                      <p:stCondLst>
                        <p:cond delay="indefinite"/>
                      </p:stCondLst>
                      <p:childTnLst>
                        <p:par>
                          <p:cTn id="149" fill="hold">
                            <p:stCondLst>
                              <p:cond delay="0"/>
                            </p:stCondLst>
                            <p:childTnLst>
                              <p:par>
                                <p:cTn id="150" presetID="4" presetClass="entr" presetSubtype="16" fill="hold" nodeType="clickEffect">
                                  <p:stCondLst>
                                    <p:cond delay="0"/>
                                  </p:stCondLst>
                                  <p:childTnLst>
                                    <p:set>
                                      <p:cBhvr>
                                        <p:cTn id="151" dur="1" fill="hold">
                                          <p:stCondLst>
                                            <p:cond delay="0"/>
                                          </p:stCondLst>
                                        </p:cTn>
                                        <p:tgtEl>
                                          <p:spTgt spid="3124"/>
                                        </p:tgtEl>
                                        <p:attrNameLst>
                                          <p:attrName>style.visibility</p:attrName>
                                        </p:attrNameLst>
                                      </p:cBhvr>
                                      <p:to>
                                        <p:strVal val="visible"/>
                                      </p:to>
                                    </p:set>
                                    <p:animEffect transition="in" filter="box(in)">
                                      <p:cBhvr>
                                        <p:cTn id="152" dur="500"/>
                                        <p:tgtEl>
                                          <p:spTgt spid="3124"/>
                                        </p:tgtEl>
                                      </p:cBhvr>
                                    </p:animEffect>
                                  </p:childTnLst>
                                </p:cTn>
                              </p:par>
                            </p:childTnLst>
                          </p:cTn>
                        </p:par>
                      </p:childTnLst>
                    </p:cTn>
                  </p:par>
                  <p:par>
                    <p:cTn id="153" fill="hold">
                      <p:stCondLst>
                        <p:cond delay="indefinite"/>
                      </p:stCondLst>
                      <p:childTnLst>
                        <p:par>
                          <p:cTn id="154" fill="hold">
                            <p:stCondLst>
                              <p:cond delay="0"/>
                            </p:stCondLst>
                            <p:childTnLst>
                              <p:par>
                                <p:cTn id="155" presetID="4" presetClass="entr" presetSubtype="16" fill="hold" grpId="0" nodeType="clickEffect">
                                  <p:stCondLst>
                                    <p:cond delay="0"/>
                                  </p:stCondLst>
                                  <p:childTnLst>
                                    <p:set>
                                      <p:cBhvr>
                                        <p:cTn id="156" dur="1" fill="hold">
                                          <p:stCondLst>
                                            <p:cond delay="0"/>
                                          </p:stCondLst>
                                        </p:cTn>
                                        <p:tgtEl>
                                          <p:spTgt spid="3125"/>
                                        </p:tgtEl>
                                        <p:attrNameLst>
                                          <p:attrName>style.visibility</p:attrName>
                                        </p:attrNameLst>
                                      </p:cBhvr>
                                      <p:to>
                                        <p:strVal val="visible"/>
                                      </p:to>
                                    </p:set>
                                    <p:animEffect transition="in" filter="box(in)">
                                      <p:cBhvr>
                                        <p:cTn id="157" dur="500"/>
                                        <p:tgtEl>
                                          <p:spTgt spid="3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P spid="3079" grpId="0"/>
      <p:bldP spid="3081" grpId="0"/>
      <p:bldP spid="3082" grpId="0"/>
      <p:bldP spid="3104" grpId="0"/>
      <p:bldP spid="3105" grpId="0"/>
      <p:bldP spid="3106" grpId="0"/>
      <p:bldP spid="3107" grpId="0"/>
      <p:bldP spid="3108" grpId="0"/>
      <p:bldP spid="3109" grpId="0"/>
      <p:bldP spid="3111" grpId="0"/>
      <p:bldP spid="3112" grpId="0"/>
      <p:bldP spid="3113" grpId="0" bldLvl="0" animBg="1"/>
      <p:bldP spid="3115" grpId="0"/>
      <p:bldP spid="3116" grpId="0"/>
      <p:bldP spid="3117" grpId="0"/>
      <p:bldP spid="3118" grpId="0"/>
      <p:bldP spid="3120" grpId="0"/>
      <p:bldP spid="3121" grpId="0"/>
      <p:bldP spid="3122" grpId="0"/>
      <p:bldP spid="3123" grpId="0"/>
      <p:bldP spid="3125" grpId="0"/>
      <p:bldP spid="42" grpId="0"/>
      <p:bldP spid="4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1547283" y="1267047"/>
            <a:ext cx="9702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b) Mẫu: </a:t>
            </a:r>
          </a:p>
        </p:txBody>
      </p:sp>
      <p:sp>
        <p:nvSpPr>
          <p:cNvPr id="4117" name="Text Box 21"/>
          <p:cNvSpPr txBox="1">
            <a:spLocks noChangeArrowheads="1"/>
          </p:cNvSpPr>
          <p:nvPr/>
        </p:nvSpPr>
        <p:spPr bwMode="auto">
          <a:xfrm>
            <a:off x="3006055" y="2185179"/>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4123" name="Text Box 27"/>
          <p:cNvSpPr txBox="1">
            <a:spLocks noChangeArrowheads="1"/>
          </p:cNvSpPr>
          <p:nvPr/>
        </p:nvSpPr>
        <p:spPr bwMode="auto">
          <a:xfrm>
            <a:off x="5156700" y="2185179"/>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2" name="Group 28"/>
          <p:cNvGrpSpPr/>
          <p:nvPr/>
        </p:nvGrpSpPr>
        <p:grpSpPr bwMode="auto">
          <a:xfrm>
            <a:off x="6236785" y="2023226"/>
            <a:ext cx="412028" cy="682347"/>
            <a:chOff x="4686" y="1298"/>
            <a:chExt cx="346" cy="573"/>
          </a:xfrm>
        </p:grpSpPr>
        <p:sp>
          <p:nvSpPr>
            <p:cNvPr id="18605" name="Text Box 29"/>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15</a:t>
              </a:r>
            </a:p>
          </p:txBody>
        </p:sp>
        <p:grpSp>
          <p:nvGrpSpPr>
            <p:cNvPr id="18606" name="Group 30"/>
            <p:cNvGrpSpPr/>
            <p:nvPr/>
          </p:nvGrpSpPr>
          <p:grpSpPr bwMode="auto">
            <a:xfrm>
              <a:off x="4740" y="1298"/>
              <a:ext cx="272" cy="309"/>
              <a:chOff x="2091" y="1706"/>
              <a:chExt cx="272" cy="309"/>
            </a:xfrm>
          </p:grpSpPr>
          <p:sp>
            <p:nvSpPr>
              <p:cNvPr id="18607" name="Text Box 31"/>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8</a:t>
                </a:r>
              </a:p>
            </p:txBody>
          </p:sp>
          <p:sp>
            <p:nvSpPr>
              <p:cNvPr id="18608" name="Line 3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4" name="Group 45"/>
          <p:cNvGrpSpPr/>
          <p:nvPr/>
        </p:nvGrpSpPr>
        <p:grpSpPr bwMode="auto">
          <a:xfrm>
            <a:off x="7425237" y="3049724"/>
            <a:ext cx="412028" cy="682347"/>
            <a:chOff x="4686" y="1298"/>
            <a:chExt cx="346" cy="573"/>
          </a:xfrm>
        </p:grpSpPr>
        <p:sp>
          <p:nvSpPr>
            <p:cNvPr id="18601" name="Text Box 46"/>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12</a:t>
              </a:r>
            </a:p>
          </p:txBody>
        </p:sp>
        <p:grpSp>
          <p:nvGrpSpPr>
            <p:cNvPr id="18602" name="Group 47"/>
            <p:cNvGrpSpPr/>
            <p:nvPr/>
          </p:nvGrpSpPr>
          <p:grpSpPr bwMode="auto">
            <a:xfrm>
              <a:off x="4740" y="1298"/>
              <a:ext cx="272" cy="309"/>
              <a:chOff x="2091" y="1706"/>
              <a:chExt cx="272" cy="309"/>
            </a:xfrm>
          </p:grpSpPr>
          <p:sp>
            <p:nvSpPr>
              <p:cNvPr id="18603" name="Text Box 48"/>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7</a:t>
                </a:r>
              </a:p>
            </p:txBody>
          </p:sp>
          <p:sp>
            <p:nvSpPr>
              <p:cNvPr id="18604" name="Line 49"/>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6" name="Group 73"/>
          <p:cNvGrpSpPr/>
          <p:nvPr/>
        </p:nvGrpSpPr>
        <p:grpSpPr bwMode="auto">
          <a:xfrm>
            <a:off x="2789323" y="1159872"/>
            <a:ext cx="1914860" cy="693065"/>
            <a:chOff x="1338" y="391"/>
            <a:chExt cx="1608" cy="582"/>
          </a:xfrm>
        </p:grpSpPr>
        <p:grpSp>
          <p:nvGrpSpPr>
            <p:cNvPr id="18584" name="Group 56"/>
            <p:cNvGrpSpPr/>
            <p:nvPr/>
          </p:nvGrpSpPr>
          <p:grpSpPr bwMode="auto">
            <a:xfrm>
              <a:off x="2608" y="391"/>
              <a:ext cx="338" cy="573"/>
              <a:chOff x="4686" y="1298"/>
              <a:chExt cx="338" cy="573"/>
            </a:xfrm>
          </p:grpSpPr>
          <p:sp>
            <p:nvSpPr>
              <p:cNvPr id="18597" name="Text Box 57"/>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98" name="Group 58"/>
              <p:cNvGrpSpPr/>
              <p:nvPr/>
            </p:nvGrpSpPr>
            <p:grpSpPr bwMode="auto">
              <a:xfrm>
                <a:off x="4740" y="1298"/>
                <a:ext cx="272" cy="309"/>
                <a:chOff x="2091" y="1706"/>
                <a:chExt cx="272" cy="309"/>
              </a:xfrm>
            </p:grpSpPr>
            <p:sp>
              <p:nvSpPr>
                <p:cNvPr id="18599" name="Text Box 59"/>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5</a:t>
                  </a:r>
                </a:p>
              </p:txBody>
            </p:sp>
            <p:sp>
              <p:nvSpPr>
                <p:cNvPr id="18600" name="Line 60"/>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85" name="Text Box 61"/>
            <p:cNvSpPr txBox="1">
              <a:spLocks noChangeArrowheads="1"/>
            </p:cNvSpPr>
            <p:nvPr/>
          </p:nvSpPr>
          <p:spPr bwMode="auto">
            <a:xfrm>
              <a:off x="2336" y="527"/>
              <a:ext cx="28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latin typeface="Times New Roman" panose="02020603050405020304" pitchFamily="18" charset="0"/>
                  <a:cs typeface="Times New Roman" panose="02020603050405020304" pitchFamily="18" charset="0"/>
                </a:rPr>
                <a:t>=</a:t>
              </a:r>
            </a:p>
          </p:txBody>
        </p:sp>
        <p:grpSp>
          <p:nvGrpSpPr>
            <p:cNvPr id="18586" name="Group 62"/>
            <p:cNvGrpSpPr/>
            <p:nvPr/>
          </p:nvGrpSpPr>
          <p:grpSpPr bwMode="auto">
            <a:xfrm>
              <a:off x="1973" y="400"/>
              <a:ext cx="338" cy="573"/>
              <a:chOff x="4686" y="1298"/>
              <a:chExt cx="338" cy="573"/>
            </a:xfrm>
          </p:grpSpPr>
          <p:sp>
            <p:nvSpPr>
              <p:cNvPr id="18593" name="Text Box 63"/>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94" name="Group 64"/>
              <p:cNvGrpSpPr/>
              <p:nvPr/>
            </p:nvGrpSpPr>
            <p:grpSpPr bwMode="auto">
              <a:xfrm>
                <a:off x="4740" y="1298"/>
                <a:ext cx="272" cy="309"/>
                <a:chOff x="2091" y="1706"/>
                <a:chExt cx="272" cy="309"/>
              </a:xfrm>
            </p:grpSpPr>
            <p:sp>
              <p:nvSpPr>
                <p:cNvPr id="18595" name="Text Box 65"/>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3</a:t>
                  </a:r>
                </a:p>
              </p:txBody>
            </p:sp>
            <p:sp>
              <p:nvSpPr>
                <p:cNvPr id="18596" name="Line 6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87" name="Text Box 67"/>
            <p:cNvSpPr txBox="1">
              <a:spLocks noChangeArrowheads="1"/>
            </p:cNvSpPr>
            <p:nvPr/>
          </p:nvSpPr>
          <p:spPr bwMode="auto">
            <a:xfrm>
              <a:off x="1746" y="491"/>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latin typeface="Times New Roman" panose="02020603050405020304" pitchFamily="18" charset="0"/>
                  <a:cs typeface="Times New Roman" panose="02020603050405020304" pitchFamily="18" charset="0"/>
                </a:rPr>
                <a:t>-</a:t>
              </a:r>
            </a:p>
          </p:txBody>
        </p:sp>
        <p:grpSp>
          <p:nvGrpSpPr>
            <p:cNvPr id="18588" name="Group 68"/>
            <p:cNvGrpSpPr/>
            <p:nvPr/>
          </p:nvGrpSpPr>
          <p:grpSpPr bwMode="auto">
            <a:xfrm>
              <a:off x="1338" y="400"/>
              <a:ext cx="338" cy="573"/>
              <a:chOff x="4686" y="1298"/>
              <a:chExt cx="338" cy="573"/>
            </a:xfrm>
          </p:grpSpPr>
          <p:sp>
            <p:nvSpPr>
              <p:cNvPr id="18589" name="Text Box 69"/>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90" name="Group 70"/>
              <p:cNvGrpSpPr/>
              <p:nvPr/>
            </p:nvGrpSpPr>
            <p:grpSpPr bwMode="auto">
              <a:xfrm>
                <a:off x="4740" y="1298"/>
                <a:ext cx="277" cy="319"/>
                <a:chOff x="2091" y="1706"/>
                <a:chExt cx="277" cy="319"/>
              </a:xfrm>
            </p:grpSpPr>
            <p:sp>
              <p:nvSpPr>
                <p:cNvPr id="18591" name="Text Box 71"/>
                <p:cNvSpPr txBox="1">
                  <a:spLocks noChangeArrowheads="1"/>
                </p:cNvSpPr>
                <p:nvPr/>
              </p:nvSpPr>
              <p:spPr bwMode="auto">
                <a:xfrm>
                  <a:off x="2109" y="1706"/>
                  <a:ext cx="259"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8</a:t>
                  </a:r>
                </a:p>
              </p:txBody>
            </p:sp>
            <p:sp>
              <p:nvSpPr>
                <p:cNvPr id="18592" name="Line 7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sp>
        <p:nvSpPr>
          <p:cNvPr id="4170" name="Text Box 74"/>
          <p:cNvSpPr txBox="1">
            <a:spLocks noChangeArrowheads="1"/>
          </p:cNvSpPr>
          <p:nvPr/>
        </p:nvSpPr>
        <p:spPr bwMode="auto">
          <a:xfrm>
            <a:off x="4787541" y="1267047"/>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Thử lại</a:t>
            </a:r>
          </a:p>
        </p:txBody>
      </p:sp>
      <p:grpSp>
        <p:nvGrpSpPr>
          <p:cNvPr id="13" name="Group 103"/>
          <p:cNvGrpSpPr/>
          <p:nvPr/>
        </p:nvGrpSpPr>
        <p:grpSpPr bwMode="auto">
          <a:xfrm>
            <a:off x="5706864" y="1159872"/>
            <a:ext cx="1914860" cy="693065"/>
            <a:chOff x="3833" y="291"/>
            <a:chExt cx="1608" cy="582"/>
          </a:xfrm>
        </p:grpSpPr>
        <p:grpSp>
          <p:nvGrpSpPr>
            <p:cNvPr id="18567" name="Group 39"/>
            <p:cNvGrpSpPr/>
            <p:nvPr/>
          </p:nvGrpSpPr>
          <p:grpSpPr bwMode="auto">
            <a:xfrm>
              <a:off x="5103" y="300"/>
              <a:ext cx="338" cy="573"/>
              <a:chOff x="4686" y="1298"/>
              <a:chExt cx="338" cy="573"/>
            </a:xfrm>
          </p:grpSpPr>
          <p:sp>
            <p:nvSpPr>
              <p:cNvPr id="18580" name="Text Box 40"/>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81" name="Group 41"/>
              <p:cNvGrpSpPr/>
              <p:nvPr/>
            </p:nvGrpSpPr>
            <p:grpSpPr bwMode="auto">
              <a:xfrm>
                <a:off x="4740" y="1298"/>
                <a:ext cx="272" cy="309"/>
                <a:chOff x="2091" y="1706"/>
                <a:chExt cx="272" cy="309"/>
              </a:xfrm>
            </p:grpSpPr>
            <p:sp>
              <p:nvSpPr>
                <p:cNvPr id="18582" name="Text Box 42"/>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8</a:t>
                  </a:r>
                </a:p>
              </p:txBody>
            </p:sp>
            <p:sp>
              <p:nvSpPr>
                <p:cNvPr id="18583" name="Line 43"/>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68" name="Text Box 91"/>
            <p:cNvSpPr txBox="1">
              <a:spLocks noChangeArrowheads="1"/>
            </p:cNvSpPr>
            <p:nvPr/>
          </p:nvSpPr>
          <p:spPr bwMode="auto">
            <a:xfrm>
              <a:off x="4830" y="391"/>
              <a:ext cx="28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chemeClr val="accent2"/>
                  </a:solidFill>
                  <a:latin typeface="Times New Roman" panose="02020603050405020304" pitchFamily="18" charset="0"/>
                  <a:cs typeface="Times New Roman" panose="02020603050405020304" pitchFamily="18" charset="0"/>
                </a:rPr>
                <a:t>=</a:t>
              </a:r>
            </a:p>
          </p:txBody>
        </p:sp>
        <p:grpSp>
          <p:nvGrpSpPr>
            <p:cNvPr id="18569" name="Group 92"/>
            <p:cNvGrpSpPr/>
            <p:nvPr/>
          </p:nvGrpSpPr>
          <p:grpSpPr bwMode="auto">
            <a:xfrm>
              <a:off x="4468" y="291"/>
              <a:ext cx="338" cy="573"/>
              <a:chOff x="4686" y="1298"/>
              <a:chExt cx="338" cy="573"/>
            </a:xfrm>
          </p:grpSpPr>
          <p:sp>
            <p:nvSpPr>
              <p:cNvPr id="18576" name="Text Box 93"/>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77" name="Group 94"/>
              <p:cNvGrpSpPr/>
              <p:nvPr/>
            </p:nvGrpSpPr>
            <p:grpSpPr bwMode="auto">
              <a:xfrm>
                <a:off x="4740" y="1298"/>
                <a:ext cx="277" cy="319"/>
                <a:chOff x="2091" y="1706"/>
                <a:chExt cx="277" cy="319"/>
              </a:xfrm>
            </p:grpSpPr>
            <p:sp>
              <p:nvSpPr>
                <p:cNvPr id="18578" name="Text Box 95"/>
                <p:cNvSpPr txBox="1">
                  <a:spLocks noChangeArrowheads="1"/>
                </p:cNvSpPr>
                <p:nvPr/>
              </p:nvSpPr>
              <p:spPr bwMode="auto">
                <a:xfrm>
                  <a:off x="2109" y="1706"/>
                  <a:ext cx="259"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3</a:t>
                  </a:r>
                </a:p>
              </p:txBody>
            </p:sp>
            <p:sp>
              <p:nvSpPr>
                <p:cNvPr id="18579" name="Line 9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70" name="Text Box 97"/>
            <p:cNvSpPr txBox="1">
              <a:spLocks noChangeArrowheads="1"/>
            </p:cNvSpPr>
            <p:nvPr/>
          </p:nvSpPr>
          <p:spPr bwMode="auto">
            <a:xfrm>
              <a:off x="4232" y="400"/>
              <a:ext cx="28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chemeClr val="accent2"/>
                  </a:solidFill>
                  <a:latin typeface="Times New Roman" panose="02020603050405020304" pitchFamily="18" charset="0"/>
                  <a:cs typeface="Times New Roman" panose="02020603050405020304" pitchFamily="18" charset="0"/>
                </a:rPr>
                <a:t>+</a:t>
              </a:r>
            </a:p>
          </p:txBody>
        </p:sp>
        <p:grpSp>
          <p:nvGrpSpPr>
            <p:cNvPr id="18571" name="Group 98"/>
            <p:cNvGrpSpPr/>
            <p:nvPr/>
          </p:nvGrpSpPr>
          <p:grpSpPr bwMode="auto">
            <a:xfrm>
              <a:off x="3833" y="291"/>
              <a:ext cx="338" cy="573"/>
              <a:chOff x="4686" y="1298"/>
              <a:chExt cx="338" cy="573"/>
            </a:xfrm>
          </p:grpSpPr>
          <p:sp>
            <p:nvSpPr>
              <p:cNvPr id="18572" name="Text Box 99"/>
              <p:cNvSpPr txBox="1">
                <a:spLocks noChangeArrowheads="1"/>
              </p:cNvSpPr>
              <p:nvPr/>
            </p:nvSpPr>
            <p:spPr bwMode="auto">
              <a:xfrm>
                <a:off x="4686" y="1562"/>
                <a:ext cx="338"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11</a:t>
                </a:r>
              </a:p>
            </p:txBody>
          </p:sp>
          <p:grpSp>
            <p:nvGrpSpPr>
              <p:cNvPr id="18573" name="Group 100"/>
              <p:cNvGrpSpPr/>
              <p:nvPr/>
            </p:nvGrpSpPr>
            <p:grpSpPr bwMode="auto">
              <a:xfrm>
                <a:off x="4740" y="1298"/>
                <a:ext cx="277" cy="319"/>
                <a:chOff x="2091" y="1706"/>
                <a:chExt cx="277" cy="319"/>
              </a:xfrm>
            </p:grpSpPr>
            <p:sp>
              <p:nvSpPr>
                <p:cNvPr id="18574" name="Text Box 101"/>
                <p:cNvSpPr txBox="1">
                  <a:spLocks noChangeArrowheads="1"/>
                </p:cNvSpPr>
                <p:nvPr/>
              </p:nvSpPr>
              <p:spPr bwMode="auto">
                <a:xfrm>
                  <a:off x="2109" y="1706"/>
                  <a:ext cx="259"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5</a:t>
                  </a:r>
                </a:p>
              </p:txBody>
            </p:sp>
            <p:sp>
              <p:nvSpPr>
                <p:cNvPr id="18575" name="Line 10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grpSp>
        <p:nvGrpSpPr>
          <p:cNvPr id="20" name="Group 104"/>
          <p:cNvGrpSpPr/>
          <p:nvPr/>
        </p:nvGrpSpPr>
        <p:grpSpPr bwMode="auto">
          <a:xfrm>
            <a:off x="6614279" y="3104503"/>
            <a:ext cx="412028" cy="682347"/>
            <a:chOff x="4686" y="1298"/>
            <a:chExt cx="346" cy="573"/>
          </a:xfrm>
        </p:grpSpPr>
        <p:sp>
          <p:nvSpPr>
            <p:cNvPr id="18563" name="Text Box 105"/>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564" name="Group 106"/>
            <p:cNvGrpSpPr/>
            <p:nvPr/>
          </p:nvGrpSpPr>
          <p:grpSpPr bwMode="auto">
            <a:xfrm>
              <a:off x="4740" y="1298"/>
              <a:ext cx="272" cy="309"/>
              <a:chOff x="2091" y="1706"/>
              <a:chExt cx="272" cy="309"/>
            </a:xfrm>
          </p:grpSpPr>
          <p:sp>
            <p:nvSpPr>
              <p:cNvPr id="18565" name="Text Box 107"/>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2</a:t>
                </a:r>
              </a:p>
            </p:txBody>
          </p:sp>
          <p:sp>
            <p:nvSpPr>
              <p:cNvPr id="18566" name="Line 108"/>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22" name="Group 109"/>
          <p:cNvGrpSpPr/>
          <p:nvPr/>
        </p:nvGrpSpPr>
        <p:grpSpPr bwMode="auto">
          <a:xfrm>
            <a:off x="3329961" y="2078004"/>
            <a:ext cx="412028" cy="682347"/>
            <a:chOff x="4686" y="1298"/>
            <a:chExt cx="346" cy="573"/>
          </a:xfrm>
        </p:grpSpPr>
        <p:sp>
          <p:nvSpPr>
            <p:cNvPr id="18559" name="Text Box 110"/>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15</a:t>
              </a:r>
            </a:p>
          </p:txBody>
        </p:sp>
        <p:grpSp>
          <p:nvGrpSpPr>
            <p:cNvPr id="18560" name="Group 111"/>
            <p:cNvGrpSpPr/>
            <p:nvPr/>
          </p:nvGrpSpPr>
          <p:grpSpPr bwMode="auto">
            <a:xfrm>
              <a:off x="4740" y="1298"/>
              <a:ext cx="272" cy="309"/>
              <a:chOff x="2091" y="1706"/>
              <a:chExt cx="272" cy="309"/>
            </a:xfrm>
          </p:grpSpPr>
          <p:sp>
            <p:nvSpPr>
              <p:cNvPr id="18561" name="Text Box 112"/>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6</a:t>
                </a:r>
              </a:p>
            </p:txBody>
          </p:sp>
          <p:sp>
            <p:nvSpPr>
              <p:cNvPr id="18562" name="Line 113"/>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444" name="Text Box 114"/>
          <p:cNvSpPr txBox="1">
            <a:spLocks noChangeArrowheads="1"/>
          </p:cNvSpPr>
          <p:nvPr/>
        </p:nvSpPr>
        <p:spPr bwMode="auto">
          <a:xfrm>
            <a:off x="5274592" y="3914269"/>
            <a:ext cx="3098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800">
              <a:latin typeface="Times New Roman" panose="02020603050405020304" pitchFamily="18" charset="0"/>
              <a:cs typeface="Times New Roman" panose="02020603050405020304" pitchFamily="18" charset="0"/>
            </a:endParaRPr>
          </a:p>
        </p:txBody>
      </p:sp>
      <p:grpSp>
        <p:nvGrpSpPr>
          <p:cNvPr id="24" name="Group 126"/>
          <p:cNvGrpSpPr/>
          <p:nvPr/>
        </p:nvGrpSpPr>
        <p:grpSpPr bwMode="auto">
          <a:xfrm>
            <a:off x="1600871" y="2078004"/>
            <a:ext cx="1168207" cy="682347"/>
            <a:chOff x="431" y="1253"/>
            <a:chExt cx="981" cy="573"/>
          </a:xfrm>
        </p:grpSpPr>
        <p:grpSp>
          <p:nvGrpSpPr>
            <p:cNvPr id="18548" name="Group 115"/>
            <p:cNvGrpSpPr/>
            <p:nvPr/>
          </p:nvGrpSpPr>
          <p:grpSpPr bwMode="auto">
            <a:xfrm>
              <a:off x="1066" y="1253"/>
              <a:ext cx="346" cy="573"/>
              <a:chOff x="4686" y="1298"/>
              <a:chExt cx="346" cy="573"/>
            </a:xfrm>
          </p:grpSpPr>
          <p:sp>
            <p:nvSpPr>
              <p:cNvPr id="18555" name="Text Box 116"/>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15</a:t>
                </a:r>
              </a:p>
            </p:txBody>
          </p:sp>
          <p:grpSp>
            <p:nvGrpSpPr>
              <p:cNvPr id="18556" name="Group 117"/>
              <p:cNvGrpSpPr/>
              <p:nvPr/>
            </p:nvGrpSpPr>
            <p:grpSpPr bwMode="auto">
              <a:xfrm>
                <a:off x="4740" y="1298"/>
                <a:ext cx="272" cy="309"/>
                <a:chOff x="2091" y="1706"/>
                <a:chExt cx="272" cy="309"/>
              </a:xfrm>
            </p:grpSpPr>
            <p:sp>
              <p:nvSpPr>
                <p:cNvPr id="18557" name="Text Box 118"/>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2</a:t>
                  </a:r>
                </a:p>
              </p:txBody>
            </p:sp>
            <p:sp>
              <p:nvSpPr>
                <p:cNvPr id="18558" name="Line 119"/>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18549" name="Group 120"/>
            <p:cNvGrpSpPr/>
            <p:nvPr/>
          </p:nvGrpSpPr>
          <p:grpSpPr bwMode="auto">
            <a:xfrm>
              <a:off x="431" y="1253"/>
              <a:ext cx="346" cy="573"/>
              <a:chOff x="4686" y="1298"/>
              <a:chExt cx="346" cy="573"/>
            </a:xfrm>
          </p:grpSpPr>
          <p:sp>
            <p:nvSpPr>
              <p:cNvPr id="18551" name="Text Box 121"/>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15</a:t>
                </a:r>
              </a:p>
            </p:txBody>
          </p:sp>
          <p:grpSp>
            <p:nvGrpSpPr>
              <p:cNvPr id="18552" name="Group 122"/>
              <p:cNvGrpSpPr/>
              <p:nvPr/>
            </p:nvGrpSpPr>
            <p:grpSpPr bwMode="auto">
              <a:xfrm>
                <a:off x="4740" y="1298"/>
                <a:ext cx="283" cy="319"/>
                <a:chOff x="2091" y="1706"/>
                <a:chExt cx="283" cy="319"/>
              </a:xfrm>
            </p:grpSpPr>
            <p:sp>
              <p:nvSpPr>
                <p:cNvPr id="18553" name="Text Box 123"/>
                <p:cNvSpPr txBox="1">
                  <a:spLocks noChangeArrowheads="1"/>
                </p:cNvSpPr>
                <p:nvPr/>
              </p:nvSpPr>
              <p:spPr bwMode="auto">
                <a:xfrm>
                  <a:off x="2109" y="1706"/>
                  <a:ext cx="265"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8</a:t>
                  </a:r>
                </a:p>
              </p:txBody>
            </p:sp>
            <p:sp>
              <p:nvSpPr>
                <p:cNvPr id="18554" name="Line 124"/>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50" name="Text Box 125"/>
            <p:cNvSpPr txBox="1">
              <a:spLocks noChangeArrowheads="1"/>
            </p:cNvSpPr>
            <p:nvPr/>
          </p:nvSpPr>
          <p:spPr bwMode="auto">
            <a:xfrm>
              <a:off x="839" y="1326"/>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nvGrpSpPr>
          <p:cNvPr id="29" name="Group 127"/>
          <p:cNvGrpSpPr/>
          <p:nvPr/>
        </p:nvGrpSpPr>
        <p:grpSpPr bwMode="auto">
          <a:xfrm>
            <a:off x="2951276" y="4129810"/>
            <a:ext cx="329861" cy="682348"/>
            <a:chOff x="4740" y="1298"/>
            <a:chExt cx="277" cy="573"/>
          </a:xfrm>
        </p:grpSpPr>
        <p:sp>
          <p:nvSpPr>
            <p:cNvPr id="18544" name="Text Box 128"/>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545" name="Group 129"/>
            <p:cNvGrpSpPr/>
            <p:nvPr/>
          </p:nvGrpSpPr>
          <p:grpSpPr bwMode="auto">
            <a:xfrm>
              <a:off x="4740" y="1298"/>
              <a:ext cx="272" cy="309"/>
              <a:chOff x="2091" y="1706"/>
              <a:chExt cx="272" cy="309"/>
            </a:xfrm>
          </p:grpSpPr>
          <p:sp>
            <p:nvSpPr>
              <p:cNvPr id="18546" name="Text Box 130"/>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sp>
            <p:nvSpPr>
              <p:cNvPr id="18547" name="Line 131"/>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31" name="Group 132"/>
          <p:cNvGrpSpPr/>
          <p:nvPr/>
        </p:nvGrpSpPr>
        <p:grpSpPr bwMode="auto">
          <a:xfrm>
            <a:off x="4625588" y="3104503"/>
            <a:ext cx="412028" cy="682347"/>
            <a:chOff x="4686" y="1298"/>
            <a:chExt cx="346" cy="573"/>
          </a:xfrm>
        </p:grpSpPr>
        <p:sp>
          <p:nvSpPr>
            <p:cNvPr id="18540" name="Text Box 133"/>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541" name="Group 134"/>
            <p:cNvGrpSpPr/>
            <p:nvPr/>
          </p:nvGrpSpPr>
          <p:grpSpPr bwMode="auto">
            <a:xfrm>
              <a:off x="4740" y="1298"/>
              <a:ext cx="272" cy="309"/>
              <a:chOff x="2091" y="1706"/>
              <a:chExt cx="272" cy="309"/>
            </a:xfrm>
          </p:grpSpPr>
          <p:sp>
            <p:nvSpPr>
              <p:cNvPr id="18542" name="Text Box 135"/>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5</a:t>
                </a:r>
              </a:p>
            </p:txBody>
          </p:sp>
          <p:sp>
            <p:nvSpPr>
              <p:cNvPr id="18543" name="Line 13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6145" name="Group 137"/>
          <p:cNvGrpSpPr/>
          <p:nvPr/>
        </p:nvGrpSpPr>
        <p:grpSpPr bwMode="auto">
          <a:xfrm>
            <a:off x="3762233" y="4129810"/>
            <a:ext cx="329861" cy="682348"/>
            <a:chOff x="4740" y="1298"/>
            <a:chExt cx="277" cy="573"/>
          </a:xfrm>
        </p:grpSpPr>
        <p:sp>
          <p:nvSpPr>
            <p:cNvPr id="18536" name="Text Box 138"/>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537" name="Group 139"/>
            <p:cNvGrpSpPr/>
            <p:nvPr/>
          </p:nvGrpSpPr>
          <p:grpSpPr bwMode="auto">
            <a:xfrm>
              <a:off x="4740" y="1298"/>
              <a:ext cx="272" cy="309"/>
              <a:chOff x="2091" y="1706"/>
              <a:chExt cx="272" cy="309"/>
            </a:xfrm>
          </p:grpSpPr>
          <p:sp>
            <p:nvSpPr>
              <p:cNvPr id="18538" name="Text Box 140"/>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3</a:t>
                </a:r>
              </a:p>
            </p:txBody>
          </p:sp>
          <p:sp>
            <p:nvSpPr>
              <p:cNvPr id="18539" name="Line 141"/>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6148" name="Group 168"/>
          <p:cNvGrpSpPr/>
          <p:nvPr/>
        </p:nvGrpSpPr>
        <p:grpSpPr bwMode="auto">
          <a:xfrm>
            <a:off x="1600871" y="3104503"/>
            <a:ext cx="1194406" cy="682347"/>
            <a:chOff x="2245" y="1117"/>
            <a:chExt cx="1003" cy="573"/>
          </a:xfrm>
        </p:grpSpPr>
        <p:sp>
          <p:nvSpPr>
            <p:cNvPr id="18525" name="Text Box 157"/>
            <p:cNvSpPr txBox="1">
              <a:spLocks noChangeArrowheads="1"/>
            </p:cNvSpPr>
            <p:nvPr/>
          </p:nvSpPr>
          <p:spPr bwMode="auto">
            <a:xfrm>
              <a:off x="2699" y="1207"/>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18526" name="Group 158"/>
            <p:cNvGrpSpPr/>
            <p:nvPr/>
          </p:nvGrpSpPr>
          <p:grpSpPr bwMode="auto">
            <a:xfrm>
              <a:off x="2971" y="1117"/>
              <a:ext cx="277" cy="573"/>
              <a:chOff x="4740" y="1298"/>
              <a:chExt cx="277" cy="573"/>
            </a:xfrm>
          </p:grpSpPr>
          <p:sp>
            <p:nvSpPr>
              <p:cNvPr id="18532" name="Text Box 159"/>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6</a:t>
                </a:r>
              </a:p>
            </p:txBody>
          </p:sp>
          <p:grpSp>
            <p:nvGrpSpPr>
              <p:cNvPr id="18533" name="Group 160"/>
              <p:cNvGrpSpPr/>
              <p:nvPr/>
            </p:nvGrpSpPr>
            <p:grpSpPr bwMode="auto">
              <a:xfrm>
                <a:off x="4740" y="1298"/>
                <a:ext cx="272" cy="309"/>
                <a:chOff x="2091" y="1706"/>
                <a:chExt cx="272" cy="309"/>
              </a:xfrm>
            </p:grpSpPr>
            <p:sp>
              <p:nvSpPr>
                <p:cNvPr id="18534" name="Text Box 161"/>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a:t>
                  </a:r>
                </a:p>
              </p:txBody>
            </p:sp>
            <p:sp>
              <p:nvSpPr>
                <p:cNvPr id="18535" name="Line 16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18527" name="Group 163"/>
            <p:cNvGrpSpPr/>
            <p:nvPr/>
          </p:nvGrpSpPr>
          <p:grpSpPr bwMode="auto">
            <a:xfrm>
              <a:off x="2245" y="1117"/>
              <a:ext cx="346" cy="573"/>
              <a:chOff x="4686" y="1298"/>
              <a:chExt cx="346" cy="573"/>
            </a:xfrm>
          </p:grpSpPr>
          <p:sp>
            <p:nvSpPr>
              <p:cNvPr id="18528" name="Text Box 164"/>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529" name="Group 165"/>
              <p:cNvGrpSpPr/>
              <p:nvPr/>
            </p:nvGrpSpPr>
            <p:grpSpPr bwMode="auto">
              <a:xfrm>
                <a:off x="4740" y="1298"/>
                <a:ext cx="283" cy="319"/>
                <a:chOff x="2091" y="1706"/>
                <a:chExt cx="283" cy="319"/>
              </a:xfrm>
            </p:grpSpPr>
            <p:sp>
              <p:nvSpPr>
                <p:cNvPr id="18530" name="Text Box 166"/>
                <p:cNvSpPr txBox="1">
                  <a:spLocks noChangeArrowheads="1"/>
                </p:cNvSpPr>
                <p:nvPr/>
              </p:nvSpPr>
              <p:spPr bwMode="auto">
                <a:xfrm>
                  <a:off x="2109" y="1706"/>
                  <a:ext cx="265"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sp>
              <p:nvSpPr>
                <p:cNvPr id="18531" name="Line 167"/>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sp>
        <p:nvSpPr>
          <p:cNvPr id="4267" name="Text Box 171"/>
          <p:cNvSpPr txBox="1">
            <a:spLocks noChangeArrowheads="1"/>
          </p:cNvSpPr>
          <p:nvPr/>
        </p:nvSpPr>
        <p:spPr bwMode="auto">
          <a:xfrm>
            <a:off x="3438327" y="4238176"/>
            <a:ext cx="2590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a:t>
            </a:r>
          </a:p>
        </p:txBody>
      </p:sp>
      <p:grpSp>
        <p:nvGrpSpPr>
          <p:cNvPr id="6153" name="Group 179"/>
          <p:cNvGrpSpPr/>
          <p:nvPr/>
        </p:nvGrpSpPr>
        <p:grpSpPr bwMode="auto">
          <a:xfrm>
            <a:off x="1385330" y="4129810"/>
            <a:ext cx="1086040" cy="682348"/>
            <a:chOff x="3969" y="1117"/>
            <a:chExt cx="912" cy="573"/>
          </a:xfrm>
        </p:grpSpPr>
        <p:grpSp>
          <p:nvGrpSpPr>
            <p:cNvPr id="18518" name="Group 172"/>
            <p:cNvGrpSpPr/>
            <p:nvPr/>
          </p:nvGrpSpPr>
          <p:grpSpPr bwMode="auto">
            <a:xfrm>
              <a:off x="4604" y="1117"/>
              <a:ext cx="277" cy="573"/>
              <a:chOff x="4740" y="1298"/>
              <a:chExt cx="277" cy="573"/>
            </a:xfrm>
          </p:grpSpPr>
          <p:sp>
            <p:nvSpPr>
              <p:cNvPr id="18521" name="Text Box 173"/>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522" name="Group 174"/>
              <p:cNvGrpSpPr/>
              <p:nvPr/>
            </p:nvGrpSpPr>
            <p:grpSpPr bwMode="auto">
              <a:xfrm>
                <a:off x="4740" y="1298"/>
                <a:ext cx="272" cy="309"/>
                <a:chOff x="2091" y="1706"/>
                <a:chExt cx="272" cy="309"/>
              </a:xfrm>
            </p:grpSpPr>
            <p:sp>
              <p:nvSpPr>
                <p:cNvPr id="18523" name="Text Box 175"/>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3</a:t>
                  </a:r>
                </a:p>
              </p:txBody>
            </p:sp>
            <p:sp>
              <p:nvSpPr>
                <p:cNvPr id="18524" name="Line 17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19" name="Text Box 177"/>
            <p:cNvSpPr txBox="1">
              <a:spLocks noChangeArrowheads="1"/>
            </p:cNvSpPr>
            <p:nvPr/>
          </p:nvSpPr>
          <p:spPr bwMode="auto">
            <a:xfrm>
              <a:off x="4277" y="1220"/>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18520" name="Text Box 178"/>
            <p:cNvSpPr txBox="1">
              <a:spLocks noChangeArrowheads="1"/>
            </p:cNvSpPr>
            <p:nvPr/>
          </p:nvSpPr>
          <p:spPr bwMode="auto">
            <a:xfrm>
              <a:off x="3969" y="1207"/>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a:t>
              </a:r>
            </a:p>
          </p:txBody>
        </p:sp>
      </p:grpSp>
      <p:grpSp>
        <p:nvGrpSpPr>
          <p:cNvPr id="6157" name="Group 192"/>
          <p:cNvGrpSpPr/>
          <p:nvPr/>
        </p:nvGrpSpPr>
        <p:grpSpPr bwMode="auto">
          <a:xfrm>
            <a:off x="4724427" y="2056569"/>
            <a:ext cx="412028" cy="682347"/>
            <a:chOff x="4686" y="1298"/>
            <a:chExt cx="346" cy="573"/>
          </a:xfrm>
        </p:grpSpPr>
        <p:sp>
          <p:nvSpPr>
            <p:cNvPr id="18514" name="Text Box 193"/>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15</a:t>
              </a:r>
            </a:p>
          </p:txBody>
        </p:sp>
        <p:grpSp>
          <p:nvGrpSpPr>
            <p:cNvPr id="18515" name="Group 194"/>
            <p:cNvGrpSpPr/>
            <p:nvPr/>
          </p:nvGrpSpPr>
          <p:grpSpPr bwMode="auto">
            <a:xfrm>
              <a:off x="4740" y="1298"/>
              <a:ext cx="272" cy="309"/>
              <a:chOff x="2091" y="1706"/>
              <a:chExt cx="272" cy="309"/>
            </a:xfrm>
          </p:grpSpPr>
          <p:sp>
            <p:nvSpPr>
              <p:cNvPr id="18516" name="Text Box 195"/>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6</a:t>
                </a:r>
              </a:p>
            </p:txBody>
          </p:sp>
          <p:sp>
            <p:nvSpPr>
              <p:cNvPr id="18517" name="Line 19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6159" name="Group 197"/>
          <p:cNvGrpSpPr/>
          <p:nvPr/>
        </p:nvGrpSpPr>
        <p:grpSpPr bwMode="auto">
          <a:xfrm>
            <a:off x="5480606" y="2023226"/>
            <a:ext cx="412028" cy="682347"/>
            <a:chOff x="4686" y="1298"/>
            <a:chExt cx="346" cy="573"/>
          </a:xfrm>
        </p:grpSpPr>
        <p:sp>
          <p:nvSpPr>
            <p:cNvPr id="18510" name="Text Box 198"/>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15</a:t>
              </a:r>
            </a:p>
          </p:txBody>
        </p:sp>
        <p:grpSp>
          <p:nvGrpSpPr>
            <p:cNvPr id="18511" name="Group 199"/>
            <p:cNvGrpSpPr/>
            <p:nvPr/>
          </p:nvGrpSpPr>
          <p:grpSpPr bwMode="auto">
            <a:xfrm>
              <a:off x="4740" y="1298"/>
              <a:ext cx="272" cy="309"/>
              <a:chOff x="2091" y="1706"/>
              <a:chExt cx="272" cy="309"/>
            </a:xfrm>
          </p:grpSpPr>
          <p:sp>
            <p:nvSpPr>
              <p:cNvPr id="18512" name="Text Box 200"/>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2</a:t>
                </a:r>
              </a:p>
            </p:txBody>
          </p:sp>
          <p:sp>
            <p:nvSpPr>
              <p:cNvPr id="18513" name="Line 201"/>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4298" name="Text Box 202"/>
          <p:cNvSpPr txBox="1">
            <a:spLocks noChangeArrowheads="1"/>
          </p:cNvSpPr>
          <p:nvPr/>
        </p:nvSpPr>
        <p:spPr bwMode="auto">
          <a:xfrm>
            <a:off x="2897688" y="3254548"/>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4299" name="Text Box 203"/>
          <p:cNvSpPr txBox="1">
            <a:spLocks noChangeArrowheads="1"/>
          </p:cNvSpPr>
          <p:nvPr/>
        </p:nvSpPr>
        <p:spPr bwMode="auto">
          <a:xfrm>
            <a:off x="5966466" y="2153027"/>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6161" name="Group 217"/>
          <p:cNvGrpSpPr/>
          <p:nvPr/>
        </p:nvGrpSpPr>
        <p:grpSpPr bwMode="auto">
          <a:xfrm>
            <a:off x="3221595" y="3104503"/>
            <a:ext cx="1168208" cy="682347"/>
            <a:chOff x="431" y="1253"/>
            <a:chExt cx="981" cy="573"/>
          </a:xfrm>
        </p:grpSpPr>
        <p:grpSp>
          <p:nvGrpSpPr>
            <p:cNvPr id="18499" name="Group 218"/>
            <p:cNvGrpSpPr/>
            <p:nvPr/>
          </p:nvGrpSpPr>
          <p:grpSpPr bwMode="auto">
            <a:xfrm>
              <a:off x="1066" y="1253"/>
              <a:ext cx="346" cy="573"/>
              <a:chOff x="4686" y="1298"/>
              <a:chExt cx="346" cy="573"/>
            </a:xfrm>
          </p:grpSpPr>
          <p:sp>
            <p:nvSpPr>
              <p:cNvPr id="18506" name="Text Box 219"/>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507" name="Group 220"/>
              <p:cNvGrpSpPr/>
              <p:nvPr/>
            </p:nvGrpSpPr>
            <p:grpSpPr bwMode="auto">
              <a:xfrm>
                <a:off x="4740" y="1298"/>
                <a:ext cx="272" cy="309"/>
                <a:chOff x="2091" y="1706"/>
                <a:chExt cx="272" cy="309"/>
              </a:xfrm>
            </p:grpSpPr>
            <p:sp>
              <p:nvSpPr>
                <p:cNvPr id="18508" name="Text Box 221"/>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2</a:t>
                  </a:r>
                </a:p>
              </p:txBody>
            </p:sp>
            <p:sp>
              <p:nvSpPr>
                <p:cNvPr id="18509" name="Line 22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18500" name="Group 223"/>
            <p:cNvGrpSpPr/>
            <p:nvPr/>
          </p:nvGrpSpPr>
          <p:grpSpPr bwMode="auto">
            <a:xfrm>
              <a:off x="431" y="1253"/>
              <a:ext cx="346" cy="573"/>
              <a:chOff x="4686" y="1298"/>
              <a:chExt cx="346" cy="573"/>
            </a:xfrm>
          </p:grpSpPr>
          <p:sp>
            <p:nvSpPr>
              <p:cNvPr id="18502" name="Text Box 224"/>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503" name="Group 225"/>
              <p:cNvGrpSpPr/>
              <p:nvPr/>
            </p:nvGrpSpPr>
            <p:grpSpPr bwMode="auto">
              <a:xfrm>
                <a:off x="4740" y="1298"/>
                <a:ext cx="283" cy="319"/>
                <a:chOff x="2091" y="1706"/>
                <a:chExt cx="283" cy="319"/>
              </a:xfrm>
            </p:grpSpPr>
            <p:sp>
              <p:nvSpPr>
                <p:cNvPr id="18504" name="Text Box 226"/>
                <p:cNvSpPr txBox="1">
                  <a:spLocks noChangeArrowheads="1"/>
                </p:cNvSpPr>
                <p:nvPr/>
              </p:nvSpPr>
              <p:spPr bwMode="auto">
                <a:xfrm>
                  <a:off x="2109" y="1706"/>
                  <a:ext cx="265" cy="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sp>
              <p:nvSpPr>
                <p:cNvPr id="18505" name="Line 227"/>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8501" name="Text Box 228"/>
            <p:cNvSpPr txBox="1">
              <a:spLocks noChangeArrowheads="1"/>
            </p:cNvSpPr>
            <p:nvPr/>
          </p:nvSpPr>
          <p:spPr bwMode="auto">
            <a:xfrm>
              <a:off x="839" y="1326"/>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sp>
        <p:nvSpPr>
          <p:cNvPr id="4325" name="Text Box 229"/>
          <p:cNvSpPr txBox="1">
            <a:spLocks noChangeArrowheads="1"/>
          </p:cNvSpPr>
          <p:nvPr/>
        </p:nvSpPr>
        <p:spPr bwMode="auto">
          <a:xfrm>
            <a:off x="4388612" y="3233113"/>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4326" name="Text Box 230"/>
          <p:cNvSpPr txBox="1">
            <a:spLocks noChangeArrowheads="1"/>
          </p:cNvSpPr>
          <p:nvPr/>
        </p:nvSpPr>
        <p:spPr bwMode="auto">
          <a:xfrm>
            <a:off x="2627370" y="4238176"/>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6166" name="Group 232"/>
          <p:cNvGrpSpPr/>
          <p:nvPr/>
        </p:nvGrpSpPr>
        <p:grpSpPr bwMode="auto">
          <a:xfrm>
            <a:off x="5858100" y="3104503"/>
            <a:ext cx="412028" cy="682347"/>
            <a:chOff x="4686" y="1298"/>
            <a:chExt cx="346" cy="573"/>
          </a:xfrm>
        </p:grpSpPr>
        <p:sp>
          <p:nvSpPr>
            <p:cNvPr id="18495" name="Text Box 233"/>
            <p:cNvSpPr txBox="1">
              <a:spLocks noChangeArrowheads="1"/>
            </p:cNvSpPr>
            <p:nvPr/>
          </p:nvSpPr>
          <p:spPr bwMode="auto">
            <a:xfrm>
              <a:off x="4686" y="1562"/>
              <a:ext cx="34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12</a:t>
              </a:r>
            </a:p>
          </p:txBody>
        </p:sp>
        <p:grpSp>
          <p:nvGrpSpPr>
            <p:cNvPr id="18496" name="Group 234"/>
            <p:cNvGrpSpPr/>
            <p:nvPr/>
          </p:nvGrpSpPr>
          <p:grpSpPr bwMode="auto">
            <a:xfrm>
              <a:off x="4740" y="1298"/>
              <a:ext cx="272" cy="309"/>
              <a:chOff x="2091" y="1706"/>
              <a:chExt cx="272" cy="309"/>
            </a:xfrm>
          </p:grpSpPr>
          <p:sp>
            <p:nvSpPr>
              <p:cNvPr id="18497" name="Text Box 235"/>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5</a:t>
                </a:r>
              </a:p>
            </p:txBody>
          </p:sp>
          <p:sp>
            <p:nvSpPr>
              <p:cNvPr id="18498" name="Line 236"/>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4333" name="Text Box 237"/>
          <p:cNvSpPr txBox="1">
            <a:spLocks noChangeArrowheads="1"/>
          </p:cNvSpPr>
          <p:nvPr/>
        </p:nvSpPr>
        <p:spPr bwMode="auto">
          <a:xfrm>
            <a:off x="6290373" y="3266456"/>
            <a:ext cx="270319"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4334" name="Text Box 238"/>
          <p:cNvSpPr txBox="1">
            <a:spLocks noChangeArrowheads="1"/>
          </p:cNvSpPr>
          <p:nvPr/>
        </p:nvSpPr>
        <p:spPr bwMode="auto">
          <a:xfrm>
            <a:off x="7046552" y="3211678"/>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6168" name="Group 239"/>
          <p:cNvGrpSpPr/>
          <p:nvPr/>
        </p:nvGrpSpPr>
        <p:grpSpPr bwMode="auto">
          <a:xfrm>
            <a:off x="4463635" y="4129810"/>
            <a:ext cx="329861" cy="682348"/>
            <a:chOff x="4740" y="1298"/>
            <a:chExt cx="277" cy="573"/>
          </a:xfrm>
        </p:grpSpPr>
        <p:sp>
          <p:nvSpPr>
            <p:cNvPr id="18491" name="Text Box 240"/>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492" name="Group 241"/>
            <p:cNvGrpSpPr/>
            <p:nvPr/>
          </p:nvGrpSpPr>
          <p:grpSpPr bwMode="auto">
            <a:xfrm>
              <a:off x="4740" y="1298"/>
              <a:ext cx="272" cy="309"/>
              <a:chOff x="2091" y="1706"/>
              <a:chExt cx="272" cy="309"/>
            </a:xfrm>
          </p:grpSpPr>
          <p:sp>
            <p:nvSpPr>
              <p:cNvPr id="18493" name="Text Box 242"/>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4</a:t>
                </a:r>
              </a:p>
            </p:txBody>
          </p:sp>
          <p:sp>
            <p:nvSpPr>
              <p:cNvPr id="18494" name="Line 243"/>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4340" name="Text Box 244"/>
          <p:cNvSpPr txBox="1">
            <a:spLocks noChangeArrowheads="1"/>
          </p:cNvSpPr>
          <p:nvPr/>
        </p:nvSpPr>
        <p:spPr bwMode="auto">
          <a:xfrm>
            <a:off x="4139728" y="4238176"/>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6170" name="Group 246"/>
          <p:cNvGrpSpPr/>
          <p:nvPr/>
        </p:nvGrpSpPr>
        <p:grpSpPr bwMode="auto">
          <a:xfrm>
            <a:off x="5642559" y="4129810"/>
            <a:ext cx="329861" cy="682348"/>
            <a:chOff x="4740" y="1298"/>
            <a:chExt cx="277" cy="573"/>
          </a:xfrm>
        </p:grpSpPr>
        <p:sp>
          <p:nvSpPr>
            <p:cNvPr id="18487" name="Text Box 247"/>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488" name="Group 248"/>
            <p:cNvGrpSpPr/>
            <p:nvPr/>
          </p:nvGrpSpPr>
          <p:grpSpPr bwMode="auto">
            <a:xfrm>
              <a:off x="4740" y="1298"/>
              <a:ext cx="272" cy="309"/>
              <a:chOff x="2091" y="1706"/>
              <a:chExt cx="272" cy="309"/>
            </a:xfrm>
          </p:grpSpPr>
          <p:sp>
            <p:nvSpPr>
              <p:cNvPr id="18489" name="Text Box 249"/>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4</a:t>
                </a:r>
              </a:p>
            </p:txBody>
          </p:sp>
          <p:sp>
            <p:nvSpPr>
              <p:cNvPr id="18490" name="Line 250"/>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grpSp>
        <p:nvGrpSpPr>
          <p:cNvPr id="6172" name="Group 251"/>
          <p:cNvGrpSpPr/>
          <p:nvPr/>
        </p:nvGrpSpPr>
        <p:grpSpPr bwMode="auto">
          <a:xfrm>
            <a:off x="6345151" y="4129810"/>
            <a:ext cx="329861" cy="682348"/>
            <a:chOff x="4740" y="1298"/>
            <a:chExt cx="277" cy="573"/>
          </a:xfrm>
        </p:grpSpPr>
        <p:sp>
          <p:nvSpPr>
            <p:cNvPr id="18483" name="Text Box 252"/>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484" name="Group 253"/>
            <p:cNvGrpSpPr/>
            <p:nvPr/>
          </p:nvGrpSpPr>
          <p:grpSpPr bwMode="auto">
            <a:xfrm>
              <a:off x="4740" y="1298"/>
              <a:ext cx="272" cy="309"/>
              <a:chOff x="2091" y="1706"/>
              <a:chExt cx="272" cy="309"/>
            </a:xfrm>
          </p:grpSpPr>
          <p:sp>
            <p:nvSpPr>
              <p:cNvPr id="18485" name="Text Box 254"/>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3</a:t>
                </a:r>
              </a:p>
            </p:txBody>
          </p:sp>
          <p:sp>
            <p:nvSpPr>
              <p:cNvPr id="18486" name="Line 255"/>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4352" name="Text Box 256"/>
          <p:cNvSpPr txBox="1">
            <a:spLocks noChangeArrowheads="1"/>
          </p:cNvSpPr>
          <p:nvPr/>
        </p:nvSpPr>
        <p:spPr bwMode="auto">
          <a:xfrm>
            <a:off x="6021244" y="4238176"/>
            <a:ext cx="270319"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sp>
        <p:nvSpPr>
          <p:cNvPr id="4353" name="Text Box 257"/>
          <p:cNvSpPr txBox="1">
            <a:spLocks noChangeArrowheads="1"/>
          </p:cNvSpPr>
          <p:nvPr/>
        </p:nvSpPr>
        <p:spPr bwMode="auto">
          <a:xfrm>
            <a:off x="6777423" y="4238176"/>
            <a:ext cx="33337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nvGrpSpPr>
          <p:cNvPr id="6174" name="Group 258"/>
          <p:cNvGrpSpPr/>
          <p:nvPr/>
        </p:nvGrpSpPr>
        <p:grpSpPr bwMode="auto">
          <a:xfrm>
            <a:off x="7101330" y="4076223"/>
            <a:ext cx="329861" cy="682347"/>
            <a:chOff x="4740" y="1298"/>
            <a:chExt cx="277" cy="573"/>
          </a:xfrm>
        </p:grpSpPr>
        <p:sp>
          <p:nvSpPr>
            <p:cNvPr id="18479" name="Text Box 259"/>
            <p:cNvSpPr txBox="1">
              <a:spLocks noChangeArrowheads="1"/>
            </p:cNvSpPr>
            <p:nvPr/>
          </p:nvSpPr>
          <p:spPr bwMode="auto">
            <a:xfrm>
              <a:off x="4767" y="1562"/>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grpSp>
          <p:nvGrpSpPr>
            <p:cNvPr id="18480" name="Group 260"/>
            <p:cNvGrpSpPr/>
            <p:nvPr/>
          </p:nvGrpSpPr>
          <p:grpSpPr bwMode="auto">
            <a:xfrm>
              <a:off x="4740" y="1298"/>
              <a:ext cx="272" cy="309"/>
              <a:chOff x="2091" y="1706"/>
              <a:chExt cx="272" cy="309"/>
            </a:xfrm>
          </p:grpSpPr>
          <p:sp>
            <p:nvSpPr>
              <p:cNvPr id="18481" name="Text Box 261"/>
              <p:cNvSpPr txBox="1">
                <a:spLocks noChangeArrowheads="1"/>
              </p:cNvSpPr>
              <p:nvPr/>
            </p:nvSpPr>
            <p:spPr bwMode="auto">
              <a:xfrm>
                <a:off x="2109" y="1706"/>
                <a:ext cx="250"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a:t>
                </a:r>
              </a:p>
            </p:txBody>
          </p:sp>
          <p:sp>
            <p:nvSpPr>
              <p:cNvPr id="18482" name="Line 262"/>
              <p:cNvSpPr>
                <a:spLocks noChangeShapeType="1"/>
              </p:cNvSpPr>
              <p:nvPr/>
            </p:nvSpPr>
            <p:spPr bwMode="auto">
              <a:xfrm>
                <a:off x="2091" y="1979"/>
                <a:ext cx="272"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4359" name="Text Box 263"/>
          <p:cNvSpPr txBox="1">
            <a:spLocks noChangeArrowheads="1"/>
          </p:cNvSpPr>
          <p:nvPr/>
        </p:nvSpPr>
        <p:spPr bwMode="auto">
          <a:xfrm>
            <a:off x="7533603" y="4238176"/>
            <a:ext cx="48323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 1</a:t>
            </a:r>
          </a:p>
        </p:txBody>
      </p:sp>
      <p:grpSp>
        <p:nvGrpSpPr>
          <p:cNvPr id="6176" name="Group 274"/>
          <p:cNvGrpSpPr/>
          <p:nvPr/>
        </p:nvGrpSpPr>
        <p:grpSpPr bwMode="auto">
          <a:xfrm>
            <a:off x="2951276" y="1057460"/>
            <a:ext cx="4494205" cy="226258"/>
            <a:chOff x="1510" y="210"/>
            <a:chExt cx="3774" cy="190"/>
          </a:xfrm>
        </p:grpSpPr>
        <p:sp>
          <p:nvSpPr>
            <p:cNvPr id="18475" name="Line 270"/>
            <p:cNvSpPr>
              <a:spLocks noChangeShapeType="1"/>
            </p:cNvSpPr>
            <p:nvPr/>
          </p:nvSpPr>
          <p:spPr bwMode="auto">
            <a:xfrm>
              <a:off x="1510" y="219"/>
              <a:ext cx="0" cy="181"/>
            </a:xfrm>
            <a:prstGeom prst="line">
              <a:avLst/>
            </a:prstGeom>
            <a:noFill/>
            <a:ln w="28575">
              <a:solidFill>
                <a:srgbClr val="FF0000"/>
              </a:solidFill>
              <a:round/>
              <a:tailEnd type="triangle" w="med" len="med"/>
            </a:ln>
            <a:extLst>
              <a:ext uri="{909E8E84-426E-40DD-AFC4-6F175D3DCCD1}">
                <a14:hiddenFill xmlns:a14="http://schemas.microsoft.com/office/drawing/2010/main">
                  <a:noFill/>
                </a14:hiddenFill>
              </a:ext>
            </a:extLst>
          </p:spPr>
          <p:txBody>
            <a:bodyPr/>
            <a:lstStyle/>
            <a:p>
              <a:endParaRPr lang="en-US" sz="100"/>
            </a:p>
          </p:txBody>
        </p:sp>
        <p:grpSp>
          <p:nvGrpSpPr>
            <p:cNvPr id="18476" name="Group 271"/>
            <p:cNvGrpSpPr/>
            <p:nvPr/>
          </p:nvGrpSpPr>
          <p:grpSpPr bwMode="auto">
            <a:xfrm>
              <a:off x="1519" y="210"/>
              <a:ext cx="3765" cy="181"/>
              <a:chOff x="1519" y="191"/>
              <a:chExt cx="3765" cy="181"/>
            </a:xfrm>
          </p:grpSpPr>
          <p:sp>
            <p:nvSpPr>
              <p:cNvPr id="18477" name="Line 272"/>
              <p:cNvSpPr>
                <a:spLocks noChangeShapeType="1"/>
              </p:cNvSpPr>
              <p:nvPr/>
            </p:nvSpPr>
            <p:spPr bwMode="auto">
              <a:xfrm>
                <a:off x="1519" y="210"/>
                <a:ext cx="3765" cy="0"/>
              </a:xfrm>
              <a:prstGeom prst="line">
                <a:avLst/>
              </a:prstGeom>
              <a:noFill/>
              <a:ln w="28575">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sp>
            <p:nvSpPr>
              <p:cNvPr id="18478" name="Line 273"/>
              <p:cNvSpPr>
                <a:spLocks noChangeShapeType="1"/>
              </p:cNvSpPr>
              <p:nvPr/>
            </p:nvSpPr>
            <p:spPr bwMode="auto">
              <a:xfrm>
                <a:off x="5284" y="191"/>
                <a:ext cx="0" cy="181"/>
              </a:xfrm>
              <a:prstGeom prst="line">
                <a:avLst/>
              </a:prstGeom>
              <a:noFill/>
              <a:ln w="28575">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177" name="Text Box 74"/>
          <p:cNvSpPr txBox="1">
            <a:spLocks noChangeArrowheads="1"/>
          </p:cNvSpPr>
          <p:nvPr/>
        </p:nvSpPr>
        <p:spPr bwMode="auto">
          <a:xfrm>
            <a:off x="4836365" y="4248893"/>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Thử lại</a:t>
            </a:r>
          </a:p>
        </p:txBody>
      </p:sp>
      <p:sp>
        <p:nvSpPr>
          <p:cNvPr id="178" name="Text Box 74"/>
          <p:cNvSpPr txBox="1">
            <a:spLocks noChangeArrowheads="1"/>
          </p:cNvSpPr>
          <p:nvPr/>
        </p:nvSpPr>
        <p:spPr bwMode="auto">
          <a:xfrm>
            <a:off x="5013800" y="3241448"/>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Thử lại</a:t>
            </a:r>
          </a:p>
        </p:txBody>
      </p:sp>
      <p:sp>
        <p:nvSpPr>
          <p:cNvPr id="179" name="Text Box 74"/>
          <p:cNvSpPr txBox="1">
            <a:spLocks noChangeArrowheads="1"/>
          </p:cNvSpPr>
          <p:nvPr/>
        </p:nvSpPr>
        <p:spPr bwMode="auto">
          <a:xfrm>
            <a:off x="3884890" y="2219713"/>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chemeClr val="accent2"/>
                </a:solidFill>
                <a:latin typeface="Times New Roman" panose="02020603050405020304" pitchFamily="18" charset="0"/>
                <a:cs typeface="Times New Roman" panose="02020603050405020304" pitchFamily="18" charset="0"/>
              </a:rPr>
              <a:t>Thử lại</a:t>
            </a:r>
          </a:p>
        </p:txBody>
      </p:sp>
      <p:sp>
        <p:nvSpPr>
          <p:cNvPr id="180" name="TextBox 21"/>
          <p:cNvSpPr txBox="1">
            <a:spLocks noChangeArrowheads="1"/>
          </p:cNvSpPr>
          <p:nvPr/>
        </p:nvSpPr>
        <p:spPr bwMode="auto">
          <a:xfrm>
            <a:off x="2303351" y="-18532"/>
            <a:ext cx="4213168"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solidFill>
                  <a:srgbClr val="002060"/>
                </a:solidFill>
                <a:latin typeface="Times New Roman" panose="02020603050405020304" pitchFamily="18" charset="0"/>
                <a:cs typeface="Times New Roman" panose="02020603050405020304" pitchFamily="18" charset="0"/>
              </a:rPr>
              <a:t>Toán</a:t>
            </a:r>
          </a:p>
          <a:p>
            <a:pPr algn="ctr" eaLnBrk="1" hangingPunct="1"/>
            <a:r>
              <a:rPr lang="en-US" altLang="en-US" sz="2400" b="1">
                <a:solidFill>
                  <a:srgbClr val="FF0000"/>
                </a:solidFill>
                <a:latin typeface="Times New Roman" panose="02020603050405020304" pitchFamily="18" charset="0"/>
                <a:cs typeface="Times New Roman" panose="02020603050405020304" pitchFamily="18" charset="0"/>
              </a:rPr>
              <a:t>Phép trừ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70"/>
                                        </p:tgtEl>
                                        <p:attrNameLst>
                                          <p:attrName>style.visibility</p:attrName>
                                        </p:attrNameLst>
                                      </p:cBhvr>
                                      <p:to>
                                        <p:strVal val="visible"/>
                                      </p:to>
                                    </p:set>
                                    <p:animEffect transition="in" filter="box(in)">
                                      <p:cBhvr>
                                        <p:cTn id="12" dur="500"/>
                                        <p:tgtEl>
                                          <p:spTgt spid="417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6176"/>
                                        </p:tgtEl>
                                        <p:attrNameLst>
                                          <p:attrName>style.visibility</p:attrName>
                                        </p:attrNameLst>
                                      </p:cBhvr>
                                      <p:to>
                                        <p:strVal val="visible"/>
                                      </p:to>
                                    </p:set>
                                    <p:animEffect transition="in" filter="box(in)">
                                      <p:cBhvr>
                                        <p:cTn id="22" dur="500"/>
                                        <p:tgtEl>
                                          <p:spTgt spid="617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ox(i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6148"/>
                                        </p:tgtEl>
                                        <p:attrNameLst>
                                          <p:attrName>style.visibility</p:attrName>
                                        </p:attrNameLst>
                                      </p:cBhvr>
                                      <p:to>
                                        <p:strVal val="visible"/>
                                      </p:to>
                                    </p:set>
                                    <p:animEffect transition="in" filter="box(in)">
                                      <p:cBhvr>
                                        <p:cTn id="32" dur="500"/>
                                        <p:tgtEl>
                                          <p:spTgt spid="614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6153"/>
                                        </p:tgtEl>
                                        <p:attrNameLst>
                                          <p:attrName>style.visibility</p:attrName>
                                        </p:attrNameLst>
                                      </p:cBhvr>
                                      <p:to>
                                        <p:strVal val="visible"/>
                                      </p:to>
                                    </p:set>
                                    <p:animEffect transition="in" filter="box(in)">
                                      <p:cBhvr>
                                        <p:cTn id="37" dur="500"/>
                                        <p:tgtEl>
                                          <p:spTgt spid="615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117"/>
                                        </p:tgtEl>
                                        <p:attrNameLst>
                                          <p:attrName>style.visibility</p:attrName>
                                        </p:attrNameLst>
                                      </p:cBhvr>
                                      <p:to>
                                        <p:strVal val="visible"/>
                                      </p:to>
                                    </p:set>
                                    <p:animEffect transition="in" filter="box(in)">
                                      <p:cBhvr>
                                        <p:cTn id="42" dur="500"/>
                                        <p:tgtEl>
                                          <p:spTgt spid="4117"/>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ox(in)">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79"/>
                                        </p:tgtEl>
                                        <p:attrNameLst>
                                          <p:attrName>style.visibility</p:attrName>
                                        </p:attrNameLst>
                                      </p:cBhvr>
                                      <p:to>
                                        <p:strVal val="visible"/>
                                      </p:to>
                                    </p:set>
                                    <p:animEffect transition="in" filter="box(in)">
                                      <p:cBhvr>
                                        <p:cTn id="52" dur="500"/>
                                        <p:tgtEl>
                                          <p:spTgt spid="179"/>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6157"/>
                                        </p:tgtEl>
                                        <p:attrNameLst>
                                          <p:attrName>style.visibility</p:attrName>
                                        </p:attrNameLst>
                                      </p:cBhvr>
                                      <p:to>
                                        <p:strVal val="visible"/>
                                      </p:to>
                                    </p:set>
                                    <p:animEffect transition="in" filter="box(in)">
                                      <p:cBhvr>
                                        <p:cTn id="57" dur="500"/>
                                        <p:tgtEl>
                                          <p:spTgt spid="615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123"/>
                                        </p:tgtEl>
                                        <p:attrNameLst>
                                          <p:attrName>style.visibility</p:attrName>
                                        </p:attrNameLst>
                                      </p:cBhvr>
                                      <p:to>
                                        <p:strVal val="visible"/>
                                      </p:to>
                                    </p:set>
                                    <p:animEffect transition="in" filter="box(in)">
                                      <p:cBhvr>
                                        <p:cTn id="62" dur="500"/>
                                        <p:tgtEl>
                                          <p:spTgt spid="4123"/>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6159"/>
                                        </p:tgtEl>
                                        <p:attrNameLst>
                                          <p:attrName>style.visibility</p:attrName>
                                        </p:attrNameLst>
                                      </p:cBhvr>
                                      <p:to>
                                        <p:strVal val="visible"/>
                                      </p:to>
                                    </p:set>
                                    <p:animEffect transition="in" filter="box(in)">
                                      <p:cBhvr>
                                        <p:cTn id="67" dur="500"/>
                                        <p:tgtEl>
                                          <p:spTgt spid="6159"/>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4299"/>
                                        </p:tgtEl>
                                        <p:attrNameLst>
                                          <p:attrName>style.visibility</p:attrName>
                                        </p:attrNameLst>
                                      </p:cBhvr>
                                      <p:to>
                                        <p:strVal val="visible"/>
                                      </p:to>
                                    </p:set>
                                    <p:animEffect transition="in" filter="box(in)">
                                      <p:cBhvr>
                                        <p:cTn id="72" dur="500"/>
                                        <p:tgtEl>
                                          <p:spTgt spid="4299"/>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box(in)">
                                      <p:cBhvr>
                                        <p:cTn id="77" dur="500"/>
                                        <p:tgtEl>
                                          <p:spTgt spid="2"/>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4298"/>
                                        </p:tgtEl>
                                        <p:attrNameLst>
                                          <p:attrName>style.visibility</p:attrName>
                                        </p:attrNameLst>
                                      </p:cBhvr>
                                      <p:to>
                                        <p:strVal val="visible"/>
                                      </p:to>
                                    </p:set>
                                    <p:animEffect transition="in" filter="box(in)">
                                      <p:cBhvr>
                                        <p:cTn id="82" dur="500"/>
                                        <p:tgtEl>
                                          <p:spTgt spid="4298"/>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nodeType="clickEffect">
                                  <p:stCondLst>
                                    <p:cond delay="0"/>
                                  </p:stCondLst>
                                  <p:childTnLst>
                                    <p:set>
                                      <p:cBhvr>
                                        <p:cTn id="86" dur="1" fill="hold">
                                          <p:stCondLst>
                                            <p:cond delay="0"/>
                                          </p:stCondLst>
                                        </p:cTn>
                                        <p:tgtEl>
                                          <p:spTgt spid="6161"/>
                                        </p:tgtEl>
                                        <p:attrNameLst>
                                          <p:attrName>style.visibility</p:attrName>
                                        </p:attrNameLst>
                                      </p:cBhvr>
                                      <p:to>
                                        <p:strVal val="visible"/>
                                      </p:to>
                                    </p:set>
                                    <p:animEffect transition="in" filter="box(in)">
                                      <p:cBhvr>
                                        <p:cTn id="87" dur="500"/>
                                        <p:tgtEl>
                                          <p:spTgt spid="6161"/>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4325"/>
                                        </p:tgtEl>
                                        <p:attrNameLst>
                                          <p:attrName>style.visibility</p:attrName>
                                        </p:attrNameLst>
                                      </p:cBhvr>
                                      <p:to>
                                        <p:strVal val="visible"/>
                                      </p:to>
                                    </p:set>
                                    <p:animEffect transition="in" filter="box(in)">
                                      <p:cBhvr>
                                        <p:cTn id="92" dur="500"/>
                                        <p:tgtEl>
                                          <p:spTgt spid="4325"/>
                                        </p:tgtEl>
                                      </p:cBhvr>
                                    </p:animEffect>
                                  </p:childTnLst>
                                </p:cTn>
                              </p:par>
                              <p:par>
                                <p:cTn id="93" presetID="4" presetClass="entr" presetSubtype="16" fill="hold" nodeType="with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box(in)">
                                      <p:cBhvr>
                                        <p:cTn id="95" dur="500"/>
                                        <p:tgtEl>
                                          <p:spTgt spid="31"/>
                                        </p:tgtEl>
                                      </p:cBhvr>
                                    </p:animEffect>
                                  </p:childTnLst>
                                </p:cTn>
                              </p:par>
                            </p:childTnLst>
                          </p:cTn>
                        </p:par>
                      </p:childTnLst>
                    </p:cTn>
                  </p:par>
                  <p:par>
                    <p:cTn id="96" fill="hold">
                      <p:stCondLst>
                        <p:cond delay="indefinite"/>
                      </p:stCondLst>
                      <p:childTnLst>
                        <p:par>
                          <p:cTn id="97" fill="hold">
                            <p:stCondLst>
                              <p:cond delay="0"/>
                            </p:stCondLst>
                            <p:childTnLst>
                              <p:par>
                                <p:cTn id="98" presetID="4" presetClass="entr" presetSubtype="16" fill="hold" grpId="0" nodeType="clickEffect">
                                  <p:stCondLst>
                                    <p:cond delay="0"/>
                                  </p:stCondLst>
                                  <p:childTnLst>
                                    <p:set>
                                      <p:cBhvr>
                                        <p:cTn id="99" dur="1" fill="hold">
                                          <p:stCondLst>
                                            <p:cond delay="0"/>
                                          </p:stCondLst>
                                        </p:cTn>
                                        <p:tgtEl>
                                          <p:spTgt spid="178"/>
                                        </p:tgtEl>
                                        <p:attrNameLst>
                                          <p:attrName>style.visibility</p:attrName>
                                        </p:attrNameLst>
                                      </p:cBhvr>
                                      <p:to>
                                        <p:strVal val="visible"/>
                                      </p:to>
                                    </p:set>
                                    <p:animEffect transition="in" filter="box(in)">
                                      <p:cBhvr>
                                        <p:cTn id="100" dur="500"/>
                                        <p:tgtEl>
                                          <p:spTgt spid="178"/>
                                        </p:tgtEl>
                                      </p:cBhvr>
                                    </p:animEffect>
                                  </p:childTnLst>
                                </p:cTn>
                              </p:par>
                            </p:childTnLst>
                          </p:cTn>
                        </p:par>
                      </p:childTnLst>
                    </p:cTn>
                  </p:par>
                  <p:par>
                    <p:cTn id="101" fill="hold">
                      <p:stCondLst>
                        <p:cond delay="indefinite"/>
                      </p:stCondLst>
                      <p:childTnLst>
                        <p:par>
                          <p:cTn id="102" fill="hold">
                            <p:stCondLst>
                              <p:cond delay="0"/>
                            </p:stCondLst>
                            <p:childTnLst>
                              <p:par>
                                <p:cTn id="103" presetID="4" presetClass="entr" presetSubtype="16" fill="hold" nodeType="clickEffect">
                                  <p:stCondLst>
                                    <p:cond delay="0"/>
                                  </p:stCondLst>
                                  <p:childTnLst>
                                    <p:set>
                                      <p:cBhvr>
                                        <p:cTn id="104" dur="1" fill="hold">
                                          <p:stCondLst>
                                            <p:cond delay="0"/>
                                          </p:stCondLst>
                                        </p:cTn>
                                        <p:tgtEl>
                                          <p:spTgt spid="6166"/>
                                        </p:tgtEl>
                                        <p:attrNameLst>
                                          <p:attrName>style.visibility</p:attrName>
                                        </p:attrNameLst>
                                      </p:cBhvr>
                                      <p:to>
                                        <p:strVal val="visible"/>
                                      </p:to>
                                    </p:set>
                                    <p:animEffect transition="in" filter="box(in)">
                                      <p:cBhvr>
                                        <p:cTn id="105" dur="500"/>
                                        <p:tgtEl>
                                          <p:spTgt spid="6166"/>
                                        </p:tgtEl>
                                      </p:cBhvr>
                                    </p:animEffect>
                                  </p:childTnLst>
                                </p:cTn>
                              </p:par>
                            </p:childTnLst>
                          </p:cTn>
                        </p:par>
                      </p:childTnLst>
                    </p:cTn>
                  </p:par>
                  <p:par>
                    <p:cTn id="106" fill="hold">
                      <p:stCondLst>
                        <p:cond delay="indefinite"/>
                      </p:stCondLst>
                      <p:childTnLst>
                        <p:par>
                          <p:cTn id="107" fill="hold">
                            <p:stCondLst>
                              <p:cond delay="0"/>
                            </p:stCondLst>
                            <p:childTnLst>
                              <p:par>
                                <p:cTn id="108" presetID="4" presetClass="entr" presetSubtype="16" fill="hold" grpId="0" nodeType="clickEffect">
                                  <p:stCondLst>
                                    <p:cond delay="0"/>
                                  </p:stCondLst>
                                  <p:childTnLst>
                                    <p:set>
                                      <p:cBhvr>
                                        <p:cTn id="109" dur="1" fill="hold">
                                          <p:stCondLst>
                                            <p:cond delay="0"/>
                                          </p:stCondLst>
                                        </p:cTn>
                                        <p:tgtEl>
                                          <p:spTgt spid="4333"/>
                                        </p:tgtEl>
                                        <p:attrNameLst>
                                          <p:attrName>style.visibility</p:attrName>
                                        </p:attrNameLst>
                                      </p:cBhvr>
                                      <p:to>
                                        <p:strVal val="visible"/>
                                      </p:to>
                                    </p:set>
                                    <p:animEffect transition="in" filter="box(in)">
                                      <p:cBhvr>
                                        <p:cTn id="110" dur="500"/>
                                        <p:tgtEl>
                                          <p:spTgt spid="4333"/>
                                        </p:tgtEl>
                                      </p:cBhvr>
                                    </p:animEffect>
                                  </p:childTnLst>
                                </p:cTn>
                              </p:par>
                            </p:childTnLst>
                          </p:cTn>
                        </p:par>
                      </p:childTnLst>
                    </p:cTn>
                  </p:par>
                  <p:par>
                    <p:cTn id="111" fill="hold">
                      <p:stCondLst>
                        <p:cond delay="indefinite"/>
                      </p:stCondLst>
                      <p:childTnLst>
                        <p:par>
                          <p:cTn id="112" fill="hold">
                            <p:stCondLst>
                              <p:cond delay="0"/>
                            </p:stCondLst>
                            <p:childTnLst>
                              <p:par>
                                <p:cTn id="113" presetID="4" presetClass="entr" presetSubtype="16" fill="hold" nodeType="clickEffect">
                                  <p:stCondLst>
                                    <p:cond delay="0"/>
                                  </p:stCondLst>
                                  <p:childTnLst>
                                    <p:set>
                                      <p:cBhvr>
                                        <p:cTn id="114" dur="1" fill="hold">
                                          <p:stCondLst>
                                            <p:cond delay="0"/>
                                          </p:stCondLst>
                                        </p:cTn>
                                        <p:tgtEl>
                                          <p:spTgt spid="20"/>
                                        </p:tgtEl>
                                        <p:attrNameLst>
                                          <p:attrName>style.visibility</p:attrName>
                                        </p:attrNameLst>
                                      </p:cBhvr>
                                      <p:to>
                                        <p:strVal val="visible"/>
                                      </p:to>
                                    </p:set>
                                    <p:animEffect transition="in" filter="box(in)">
                                      <p:cBhvr>
                                        <p:cTn id="115" dur="500"/>
                                        <p:tgtEl>
                                          <p:spTgt spid="20"/>
                                        </p:tgtEl>
                                      </p:cBhvr>
                                    </p:animEffect>
                                  </p:childTnLst>
                                </p:cTn>
                              </p:par>
                            </p:childTnLst>
                          </p:cTn>
                        </p:par>
                      </p:childTnLst>
                    </p:cTn>
                  </p:par>
                  <p:par>
                    <p:cTn id="116" fill="hold">
                      <p:stCondLst>
                        <p:cond delay="indefinite"/>
                      </p:stCondLst>
                      <p:childTnLst>
                        <p:par>
                          <p:cTn id="117" fill="hold">
                            <p:stCondLst>
                              <p:cond delay="0"/>
                            </p:stCondLst>
                            <p:childTnLst>
                              <p:par>
                                <p:cTn id="118" presetID="4" presetClass="entr" presetSubtype="16" fill="hold" grpId="0" nodeType="clickEffect">
                                  <p:stCondLst>
                                    <p:cond delay="0"/>
                                  </p:stCondLst>
                                  <p:childTnLst>
                                    <p:set>
                                      <p:cBhvr>
                                        <p:cTn id="119" dur="1" fill="hold">
                                          <p:stCondLst>
                                            <p:cond delay="0"/>
                                          </p:stCondLst>
                                        </p:cTn>
                                        <p:tgtEl>
                                          <p:spTgt spid="4334"/>
                                        </p:tgtEl>
                                        <p:attrNameLst>
                                          <p:attrName>style.visibility</p:attrName>
                                        </p:attrNameLst>
                                      </p:cBhvr>
                                      <p:to>
                                        <p:strVal val="visible"/>
                                      </p:to>
                                    </p:set>
                                    <p:animEffect transition="in" filter="box(in)">
                                      <p:cBhvr>
                                        <p:cTn id="120" dur="500"/>
                                        <p:tgtEl>
                                          <p:spTgt spid="4334"/>
                                        </p:tgtEl>
                                      </p:cBhvr>
                                    </p:animEffect>
                                  </p:childTnLst>
                                </p:cTn>
                              </p:par>
                            </p:childTnLst>
                          </p:cTn>
                        </p:par>
                      </p:childTnLst>
                    </p:cTn>
                  </p:par>
                  <p:par>
                    <p:cTn id="121" fill="hold">
                      <p:stCondLst>
                        <p:cond delay="indefinite"/>
                      </p:stCondLst>
                      <p:childTnLst>
                        <p:par>
                          <p:cTn id="122" fill="hold">
                            <p:stCondLst>
                              <p:cond delay="0"/>
                            </p:stCondLst>
                            <p:childTnLst>
                              <p:par>
                                <p:cTn id="123" presetID="4" presetClass="entr" presetSubtype="16" fill="hold" nodeType="clickEffect">
                                  <p:stCondLst>
                                    <p:cond delay="0"/>
                                  </p:stCondLst>
                                  <p:childTnLst>
                                    <p:set>
                                      <p:cBhvr>
                                        <p:cTn id="124" dur="1" fill="hold">
                                          <p:stCondLst>
                                            <p:cond delay="0"/>
                                          </p:stCondLst>
                                        </p:cTn>
                                        <p:tgtEl>
                                          <p:spTgt spid="4"/>
                                        </p:tgtEl>
                                        <p:attrNameLst>
                                          <p:attrName>style.visibility</p:attrName>
                                        </p:attrNameLst>
                                      </p:cBhvr>
                                      <p:to>
                                        <p:strVal val="visible"/>
                                      </p:to>
                                    </p:set>
                                    <p:animEffect transition="in" filter="box(in)">
                                      <p:cBhvr>
                                        <p:cTn id="125" dur="500"/>
                                        <p:tgtEl>
                                          <p:spTgt spid="4"/>
                                        </p:tgtEl>
                                      </p:cBhvr>
                                    </p:animEffect>
                                  </p:childTnLst>
                                </p:cTn>
                              </p:par>
                            </p:childTnLst>
                          </p:cTn>
                        </p:par>
                      </p:childTnLst>
                    </p:cTn>
                  </p:par>
                  <p:par>
                    <p:cTn id="126" fill="hold">
                      <p:stCondLst>
                        <p:cond delay="indefinite"/>
                      </p:stCondLst>
                      <p:childTnLst>
                        <p:par>
                          <p:cTn id="127" fill="hold">
                            <p:stCondLst>
                              <p:cond delay="0"/>
                            </p:stCondLst>
                            <p:childTnLst>
                              <p:par>
                                <p:cTn id="128" presetID="4" presetClass="entr" presetSubtype="16" fill="hold" grpId="0" nodeType="clickEffect">
                                  <p:stCondLst>
                                    <p:cond delay="0"/>
                                  </p:stCondLst>
                                  <p:childTnLst>
                                    <p:set>
                                      <p:cBhvr>
                                        <p:cTn id="129" dur="1" fill="hold">
                                          <p:stCondLst>
                                            <p:cond delay="0"/>
                                          </p:stCondLst>
                                        </p:cTn>
                                        <p:tgtEl>
                                          <p:spTgt spid="4326"/>
                                        </p:tgtEl>
                                        <p:attrNameLst>
                                          <p:attrName>style.visibility</p:attrName>
                                        </p:attrNameLst>
                                      </p:cBhvr>
                                      <p:to>
                                        <p:strVal val="visible"/>
                                      </p:to>
                                    </p:set>
                                    <p:animEffect transition="in" filter="box(in)">
                                      <p:cBhvr>
                                        <p:cTn id="130" dur="500"/>
                                        <p:tgtEl>
                                          <p:spTgt spid="4326"/>
                                        </p:tgtEl>
                                      </p:cBhvr>
                                    </p:animEffect>
                                  </p:childTnLst>
                                </p:cTn>
                              </p:par>
                            </p:childTnLst>
                          </p:cTn>
                        </p:par>
                      </p:childTnLst>
                    </p:cTn>
                  </p:par>
                  <p:par>
                    <p:cTn id="131" fill="hold">
                      <p:stCondLst>
                        <p:cond delay="indefinite"/>
                      </p:stCondLst>
                      <p:childTnLst>
                        <p:par>
                          <p:cTn id="132" fill="hold">
                            <p:stCondLst>
                              <p:cond delay="0"/>
                            </p:stCondLst>
                            <p:childTnLst>
                              <p:par>
                                <p:cTn id="133" presetID="4" presetClass="entr" presetSubtype="16" fill="hold" grpId="1" nodeType="clickEffect">
                                  <p:stCondLst>
                                    <p:cond delay="0"/>
                                  </p:stCondLst>
                                  <p:childTnLst>
                                    <p:set>
                                      <p:cBhvr>
                                        <p:cTn id="134" dur="1" fill="hold">
                                          <p:stCondLst>
                                            <p:cond delay="0"/>
                                          </p:stCondLst>
                                        </p:cTn>
                                        <p:tgtEl>
                                          <p:spTgt spid="4326"/>
                                        </p:tgtEl>
                                        <p:attrNameLst>
                                          <p:attrName>style.visibility</p:attrName>
                                        </p:attrNameLst>
                                      </p:cBhvr>
                                      <p:to>
                                        <p:strVal val="visible"/>
                                      </p:to>
                                    </p:set>
                                    <p:animEffect transition="in" filter="box(in)">
                                      <p:cBhvr>
                                        <p:cTn id="135" dur="500"/>
                                        <p:tgtEl>
                                          <p:spTgt spid="4326"/>
                                        </p:tgtEl>
                                      </p:cBhvr>
                                    </p:animEffect>
                                  </p:childTnLst>
                                </p:cTn>
                              </p:par>
                            </p:childTnLst>
                          </p:cTn>
                        </p:par>
                      </p:childTnLst>
                    </p:cTn>
                  </p:par>
                  <p:par>
                    <p:cTn id="136" fill="hold">
                      <p:stCondLst>
                        <p:cond delay="indefinite"/>
                      </p:stCondLst>
                      <p:childTnLst>
                        <p:par>
                          <p:cTn id="137" fill="hold">
                            <p:stCondLst>
                              <p:cond delay="0"/>
                            </p:stCondLst>
                            <p:childTnLst>
                              <p:par>
                                <p:cTn id="138" presetID="4" presetClass="entr" presetSubtype="16" fill="hold" nodeType="clickEffect">
                                  <p:stCondLst>
                                    <p:cond delay="0"/>
                                  </p:stCondLst>
                                  <p:childTnLst>
                                    <p:set>
                                      <p:cBhvr>
                                        <p:cTn id="139" dur="1" fill="hold">
                                          <p:stCondLst>
                                            <p:cond delay="0"/>
                                          </p:stCondLst>
                                        </p:cTn>
                                        <p:tgtEl>
                                          <p:spTgt spid="29"/>
                                        </p:tgtEl>
                                        <p:attrNameLst>
                                          <p:attrName>style.visibility</p:attrName>
                                        </p:attrNameLst>
                                      </p:cBhvr>
                                      <p:to>
                                        <p:strVal val="visible"/>
                                      </p:to>
                                    </p:set>
                                    <p:animEffect transition="in" filter="box(in)">
                                      <p:cBhvr>
                                        <p:cTn id="140" dur="500"/>
                                        <p:tgtEl>
                                          <p:spTgt spid="29"/>
                                        </p:tgtEl>
                                      </p:cBhvr>
                                    </p:animEffect>
                                  </p:childTnLst>
                                </p:cTn>
                              </p:par>
                            </p:childTnLst>
                          </p:cTn>
                        </p:par>
                      </p:childTnLst>
                    </p:cTn>
                  </p:par>
                  <p:par>
                    <p:cTn id="141" fill="hold">
                      <p:stCondLst>
                        <p:cond delay="indefinite"/>
                      </p:stCondLst>
                      <p:childTnLst>
                        <p:par>
                          <p:cTn id="142" fill="hold">
                            <p:stCondLst>
                              <p:cond delay="0"/>
                            </p:stCondLst>
                            <p:childTnLst>
                              <p:par>
                                <p:cTn id="143" presetID="4" presetClass="entr" presetSubtype="16" fill="hold" grpId="0" nodeType="clickEffect">
                                  <p:stCondLst>
                                    <p:cond delay="0"/>
                                  </p:stCondLst>
                                  <p:childTnLst>
                                    <p:set>
                                      <p:cBhvr>
                                        <p:cTn id="144" dur="1" fill="hold">
                                          <p:stCondLst>
                                            <p:cond delay="0"/>
                                          </p:stCondLst>
                                        </p:cTn>
                                        <p:tgtEl>
                                          <p:spTgt spid="4267"/>
                                        </p:tgtEl>
                                        <p:attrNameLst>
                                          <p:attrName>style.visibility</p:attrName>
                                        </p:attrNameLst>
                                      </p:cBhvr>
                                      <p:to>
                                        <p:strVal val="visible"/>
                                      </p:to>
                                    </p:set>
                                    <p:animEffect transition="in" filter="box(in)">
                                      <p:cBhvr>
                                        <p:cTn id="145" dur="500"/>
                                        <p:tgtEl>
                                          <p:spTgt spid="4267"/>
                                        </p:tgtEl>
                                      </p:cBhvr>
                                    </p:animEffect>
                                  </p:childTnLst>
                                </p:cTn>
                              </p:par>
                            </p:childTnLst>
                          </p:cTn>
                        </p:par>
                      </p:childTnLst>
                    </p:cTn>
                  </p:par>
                  <p:par>
                    <p:cTn id="146" fill="hold">
                      <p:stCondLst>
                        <p:cond delay="indefinite"/>
                      </p:stCondLst>
                      <p:childTnLst>
                        <p:par>
                          <p:cTn id="147" fill="hold">
                            <p:stCondLst>
                              <p:cond delay="0"/>
                            </p:stCondLst>
                            <p:childTnLst>
                              <p:par>
                                <p:cTn id="148" presetID="4" presetClass="entr" presetSubtype="16" fill="hold" nodeType="clickEffect">
                                  <p:stCondLst>
                                    <p:cond delay="0"/>
                                  </p:stCondLst>
                                  <p:childTnLst>
                                    <p:set>
                                      <p:cBhvr>
                                        <p:cTn id="149" dur="1" fill="hold">
                                          <p:stCondLst>
                                            <p:cond delay="0"/>
                                          </p:stCondLst>
                                        </p:cTn>
                                        <p:tgtEl>
                                          <p:spTgt spid="6145"/>
                                        </p:tgtEl>
                                        <p:attrNameLst>
                                          <p:attrName>style.visibility</p:attrName>
                                        </p:attrNameLst>
                                      </p:cBhvr>
                                      <p:to>
                                        <p:strVal val="visible"/>
                                      </p:to>
                                    </p:set>
                                    <p:animEffect transition="in" filter="box(in)">
                                      <p:cBhvr>
                                        <p:cTn id="150" dur="500"/>
                                        <p:tgtEl>
                                          <p:spTgt spid="6145"/>
                                        </p:tgtEl>
                                      </p:cBhvr>
                                    </p:animEffect>
                                  </p:childTnLst>
                                </p:cTn>
                              </p:par>
                            </p:childTnLst>
                          </p:cTn>
                        </p:par>
                      </p:childTnLst>
                    </p:cTn>
                  </p:par>
                  <p:par>
                    <p:cTn id="151" fill="hold">
                      <p:stCondLst>
                        <p:cond delay="indefinite"/>
                      </p:stCondLst>
                      <p:childTnLst>
                        <p:par>
                          <p:cTn id="152" fill="hold">
                            <p:stCondLst>
                              <p:cond delay="0"/>
                            </p:stCondLst>
                            <p:childTnLst>
                              <p:par>
                                <p:cTn id="153" presetID="4" presetClass="entr" presetSubtype="16" fill="hold" grpId="0" nodeType="clickEffect">
                                  <p:stCondLst>
                                    <p:cond delay="0"/>
                                  </p:stCondLst>
                                  <p:childTnLst>
                                    <p:set>
                                      <p:cBhvr>
                                        <p:cTn id="154" dur="1" fill="hold">
                                          <p:stCondLst>
                                            <p:cond delay="0"/>
                                          </p:stCondLst>
                                        </p:cTn>
                                        <p:tgtEl>
                                          <p:spTgt spid="4340"/>
                                        </p:tgtEl>
                                        <p:attrNameLst>
                                          <p:attrName>style.visibility</p:attrName>
                                        </p:attrNameLst>
                                      </p:cBhvr>
                                      <p:to>
                                        <p:strVal val="visible"/>
                                      </p:to>
                                    </p:set>
                                    <p:animEffect transition="in" filter="box(in)">
                                      <p:cBhvr>
                                        <p:cTn id="155" dur="500"/>
                                        <p:tgtEl>
                                          <p:spTgt spid="4340"/>
                                        </p:tgtEl>
                                      </p:cBhvr>
                                    </p:animEffect>
                                  </p:childTnLst>
                                </p:cTn>
                              </p:par>
                              <p:par>
                                <p:cTn id="156" presetID="4" presetClass="entr" presetSubtype="16" fill="hold" nodeType="withEffect">
                                  <p:stCondLst>
                                    <p:cond delay="0"/>
                                  </p:stCondLst>
                                  <p:childTnLst>
                                    <p:set>
                                      <p:cBhvr>
                                        <p:cTn id="157" dur="1" fill="hold">
                                          <p:stCondLst>
                                            <p:cond delay="0"/>
                                          </p:stCondLst>
                                        </p:cTn>
                                        <p:tgtEl>
                                          <p:spTgt spid="6168"/>
                                        </p:tgtEl>
                                        <p:attrNameLst>
                                          <p:attrName>style.visibility</p:attrName>
                                        </p:attrNameLst>
                                      </p:cBhvr>
                                      <p:to>
                                        <p:strVal val="visible"/>
                                      </p:to>
                                    </p:set>
                                    <p:animEffect transition="in" filter="box(in)">
                                      <p:cBhvr>
                                        <p:cTn id="158" dur="500"/>
                                        <p:tgtEl>
                                          <p:spTgt spid="6168"/>
                                        </p:tgtEl>
                                      </p:cBhvr>
                                    </p:animEffect>
                                  </p:childTnLst>
                                </p:cTn>
                              </p:par>
                              <p:par>
                                <p:cTn id="159" presetID="4" presetClass="entr" presetSubtype="16" fill="hold" nodeType="withEffect">
                                  <p:stCondLst>
                                    <p:cond delay="0"/>
                                  </p:stCondLst>
                                  <p:childTnLst>
                                    <p:set>
                                      <p:cBhvr>
                                        <p:cTn id="160" dur="1" fill="hold">
                                          <p:stCondLst>
                                            <p:cond delay="0"/>
                                          </p:stCondLst>
                                        </p:cTn>
                                        <p:tgtEl>
                                          <p:spTgt spid="6170"/>
                                        </p:tgtEl>
                                        <p:attrNameLst>
                                          <p:attrName>style.visibility</p:attrName>
                                        </p:attrNameLst>
                                      </p:cBhvr>
                                      <p:to>
                                        <p:strVal val="visible"/>
                                      </p:to>
                                    </p:set>
                                    <p:animEffect transition="in" filter="box(in)">
                                      <p:cBhvr>
                                        <p:cTn id="161" dur="500"/>
                                        <p:tgtEl>
                                          <p:spTgt spid="6170"/>
                                        </p:tgtEl>
                                      </p:cBhvr>
                                    </p:animEffect>
                                  </p:childTnLst>
                                </p:cTn>
                              </p:par>
                            </p:childTnLst>
                          </p:cTn>
                        </p:par>
                      </p:childTnLst>
                    </p:cTn>
                  </p:par>
                  <p:par>
                    <p:cTn id="162" fill="hold">
                      <p:stCondLst>
                        <p:cond delay="indefinite"/>
                      </p:stCondLst>
                      <p:childTnLst>
                        <p:par>
                          <p:cTn id="163" fill="hold">
                            <p:stCondLst>
                              <p:cond delay="0"/>
                            </p:stCondLst>
                            <p:childTnLst>
                              <p:par>
                                <p:cTn id="164" presetID="4" presetClass="entr" presetSubtype="16" fill="hold" grpId="0" nodeType="clickEffect">
                                  <p:stCondLst>
                                    <p:cond delay="0"/>
                                  </p:stCondLst>
                                  <p:childTnLst>
                                    <p:set>
                                      <p:cBhvr>
                                        <p:cTn id="165" dur="1" fill="hold">
                                          <p:stCondLst>
                                            <p:cond delay="0"/>
                                          </p:stCondLst>
                                        </p:cTn>
                                        <p:tgtEl>
                                          <p:spTgt spid="177"/>
                                        </p:tgtEl>
                                        <p:attrNameLst>
                                          <p:attrName>style.visibility</p:attrName>
                                        </p:attrNameLst>
                                      </p:cBhvr>
                                      <p:to>
                                        <p:strVal val="visible"/>
                                      </p:to>
                                    </p:set>
                                    <p:animEffect transition="in" filter="box(in)">
                                      <p:cBhvr>
                                        <p:cTn id="166" dur="500"/>
                                        <p:tgtEl>
                                          <p:spTgt spid="177"/>
                                        </p:tgtEl>
                                      </p:cBhvr>
                                    </p:animEffect>
                                  </p:childTnLst>
                                </p:cTn>
                              </p:par>
                            </p:childTnLst>
                          </p:cTn>
                        </p:par>
                      </p:childTnLst>
                    </p:cTn>
                  </p:par>
                  <p:par>
                    <p:cTn id="167" fill="hold">
                      <p:stCondLst>
                        <p:cond delay="indefinite"/>
                      </p:stCondLst>
                      <p:childTnLst>
                        <p:par>
                          <p:cTn id="168" fill="hold">
                            <p:stCondLst>
                              <p:cond delay="0"/>
                            </p:stCondLst>
                            <p:childTnLst>
                              <p:par>
                                <p:cTn id="169" presetID="4" presetClass="entr" presetSubtype="16" fill="hold" grpId="0" nodeType="clickEffect">
                                  <p:stCondLst>
                                    <p:cond delay="0"/>
                                  </p:stCondLst>
                                  <p:childTnLst>
                                    <p:set>
                                      <p:cBhvr>
                                        <p:cTn id="170" dur="1" fill="hold">
                                          <p:stCondLst>
                                            <p:cond delay="0"/>
                                          </p:stCondLst>
                                        </p:cTn>
                                        <p:tgtEl>
                                          <p:spTgt spid="4352"/>
                                        </p:tgtEl>
                                        <p:attrNameLst>
                                          <p:attrName>style.visibility</p:attrName>
                                        </p:attrNameLst>
                                      </p:cBhvr>
                                      <p:to>
                                        <p:strVal val="visible"/>
                                      </p:to>
                                    </p:set>
                                    <p:animEffect transition="in" filter="box(in)">
                                      <p:cBhvr>
                                        <p:cTn id="171" dur="500"/>
                                        <p:tgtEl>
                                          <p:spTgt spid="4352"/>
                                        </p:tgtEl>
                                      </p:cBhvr>
                                    </p:animEffect>
                                  </p:childTnLst>
                                </p:cTn>
                              </p:par>
                            </p:childTnLst>
                          </p:cTn>
                        </p:par>
                      </p:childTnLst>
                    </p:cTn>
                  </p:par>
                  <p:par>
                    <p:cTn id="172" fill="hold">
                      <p:stCondLst>
                        <p:cond delay="indefinite"/>
                      </p:stCondLst>
                      <p:childTnLst>
                        <p:par>
                          <p:cTn id="173" fill="hold">
                            <p:stCondLst>
                              <p:cond delay="0"/>
                            </p:stCondLst>
                            <p:childTnLst>
                              <p:par>
                                <p:cTn id="174" presetID="4" presetClass="entr" presetSubtype="16" fill="hold" nodeType="clickEffect">
                                  <p:stCondLst>
                                    <p:cond delay="0"/>
                                  </p:stCondLst>
                                  <p:childTnLst>
                                    <p:set>
                                      <p:cBhvr>
                                        <p:cTn id="175" dur="1" fill="hold">
                                          <p:stCondLst>
                                            <p:cond delay="0"/>
                                          </p:stCondLst>
                                        </p:cTn>
                                        <p:tgtEl>
                                          <p:spTgt spid="6172"/>
                                        </p:tgtEl>
                                        <p:attrNameLst>
                                          <p:attrName>style.visibility</p:attrName>
                                        </p:attrNameLst>
                                      </p:cBhvr>
                                      <p:to>
                                        <p:strVal val="visible"/>
                                      </p:to>
                                    </p:set>
                                    <p:animEffect transition="in" filter="box(in)">
                                      <p:cBhvr>
                                        <p:cTn id="176" dur="500"/>
                                        <p:tgtEl>
                                          <p:spTgt spid="6172"/>
                                        </p:tgtEl>
                                      </p:cBhvr>
                                    </p:animEffect>
                                  </p:childTnLst>
                                </p:cTn>
                              </p:par>
                            </p:childTnLst>
                          </p:cTn>
                        </p:par>
                      </p:childTnLst>
                    </p:cTn>
                  </p:par>
                  <p:par>
                    <p:cTn id="177" fill="hold">
                      <p:stCondLst>
                        <p:cond delay="indefinite"/>
                      </p:stCondLst>
                      <p:childTnLst>
                        <p:par>
                          <p:cTn id="178" fill="hold">
                            <p:stCondLst>
                              <p:cond delay="0"/>
                            </p:stCondLst>
                            <p:childTnLst>
                              <p:par>
                                <p:cTn id="179" presetID="4" presetClass="entr" presetSubtype="16" fill="hold" grpId="0" nodeType="clickEffect">
                                  <p:stCondLst>
                                    <p:cond delay="0"/>
                                  </p:stCondLst>
                                  <p:childTnLst>
                                    <p:set>
                                      <p:cBhvr>
                                        <p:cTn id="180" dur="1" fill="hold">
                                          <p:stCondLst>
                                            <p:cond delay="0"/>
                                          </p:stCondLst>
                                        </p:cTn>
                                        <p:tgtEl>
                                          <p:spTgt spid="4353"/>
                                        </p:tgtEl>
                                        <p:attrNameLst>
                                          <p:attrName>style.visibility</p:attrName>
                                        </p:attrNameLst>
                                      </p:cBhvr>
                                      <p:to>
                                        <p:strVal val="visible"/>
                                      </p:to>
                                    </p:set>
                                    <p:animEffect transition="in" filter="box(in)">
                                      <p:cBhvr>
                                        <p:cTn id="181" dur="500"/>
                                        <p:tgtEl>
                                          <p:spTgt spid="4353"/>
                                        </p:tgtEl>
                                      </p:cBhvr>
                                    </p:animEffect>
                                  </p:childTnLst>
                                </p:cTn>
                              </p:par>
                            </p:childTnLst>
                          </p:cTn>
                        </p:par>
                      </p:childTnLst>
                    </p:cTn>
                  </p:par>
                  <p:par>
                    <p:cTn id="182" fill="hold">
                      <p:stCondLst>
                        <p:cond delay="indefinite"/>
                      </p:stCondLst>
                      <p:childTnLst>
                        <p:par>
                          <p:cTn id="183" fill="hold">
                            <p:stCondLst>
                              <p:cond delay="0"/>
                            </p:stCondLst>
                            <p:childTnLst>
                              <p:par>
                                <p:cTn id="184" presetID="4" presetClass="entr" presetSubtype="16" fill="hold" nodeType="clickEffect">
                                  <p:stCondLst>
                                    <p:cond delay="0"/>
                                  </p:stCondLst>
                                  <p:childTnLst>
                                    <p:set>
                                      <p:cBhvr>
                                        <p:cTn id="185" dur="1" fill="hold">
                                          <p:stCondLst>
                                            <p:cond delay="0"/>
                                          </p:stCondLst>
                                        </p:cTn>
                                        <p:tgtEl>
                                          <p:spTgt spid="6174"/>
                                        </p:tgtEl>
                                        <p:attrNameLst>
                                          <p:attrName>style.visibility</p:attrName>
                                        </p:attrNameLst>
                                      </p:cBhvr>
                                      <p:to>
                                        <p:strVal val="visible"/>
                                      </p:to>
                                    </p:set>
                                    <p:animEffect transition="in" filter="box(in)">
                                      <p:cBhvr>
                                        <p:cTn id="186" dur="500"/>
                                        <p:tgtEl>
                                          <p:spTgt spid="6174"/>
                                        </p:tgtEl>
                                      </p:cBhvr>
                                    </p:animEffect>
                                  </p:childTnLst>
                                </p:cTn>
                              </p:par>
                            </p:childTnLst>
                          </p:cTn>
                        </p:par>
                      </p:childTnLst>
                    </p:cTn>
                  </p:par>
                  <p:par>
                    <p:cTn id="187" fill="hold">
                      <p:stCondLst>
                        <p:cond delay="indefinite"/>
                      </p:stCondLst>
                      <p:childTnLst>
                        <p:par>
                          <p:cTn id="188" fill="hold">
                            <p:stCondLst>
                              <p:cond delay="0"/>
                            </p:stCondLst>
                            <p:childTnLst>
                              <p:par>
                                <p:cTn id="189" presetID="4" presetClass="entr" presetSubtype="16" fill="hold" grpId="0" nodeType="clickEffect">
                                  <p:stCondLst>
                                    <p:cond delay="0"/>
                                  </p:stCondLst>
                                  <p:childTnLst>
                                    <p:set>
                                      <p:cBhvr>
                                        <p:cTn id="190" dur="1" fill="hold">
                                          <p:stCondLst>
                                            <p:cond delay="0"/>
                                          </p:stCondLst>
                                        </p:cTn>
                                        <p:tgtEl>
                                          <p:spTgt spid="4359"/>
                                        </p:tgtEl>
                                        <p:attrNameLst>
                                          <p:attrName>style.visibility</p:attrName>
                                        </p:attrNameLst>
                                      </p:cBhvr>
                                      <p:to>
                                        <p:strVal val="visible"/>
                                      </p:to>
                                    </p:set>
                                    <p:animEffect transition="in" filter="box(in)">
                                      <p:cBhvr>
                                        <p:cTn id="191" dur="500"/>
                                        <p:tgtEl>
                                          <p:spTgt spid="4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7" grpId="0"/>
      <p:bldP spid="4123" grpId="0"/>
      <p:bldP spid="4170" grpId="0"/>
      <p:bldP spid="4267" grpId="0"/>
      <p:bldP spid="4298" grpId="0"/>
      <p:bldP spid="4299" grpId="0"/>
      <p:bldP spid="4325" grpId="0"/>
      <p:bldP spid="4326" grpId="0"/>
      <p:bldP spid="4326" grpId="1"/>
      <p:bldP spid="4333" grpId="0"/>
      <p:bldP spid="4334" grpId="0"/>
      <p:bldP spid="4340" grpId="0"/>
      <p:bldP spid="4352" grpId="0"/>
      <p:bldP spid="4353" grpId="0"/>
      <p:bldP spid="4359" grpId="0"/>
      <p:bldP spid="177" grpId="0"/>
      <p:bldP spid="178" grpId="0"/>
      <p:bldP spid="17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1547283" y="1036025"/>
            <a:ext cx="9004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c) Mẫu:</a:t>
            </a:r>
          </a:p>
        </p:txBody>
      </p:sp>
      <p:sp>
        <p:nvSpPr>
          <p:cNvPr id="5125" name="Text Box 5"/>
          <p:cNvSpPr txBox="1">
            <a:spLocks noChangeArrowheads="1"/>
          </p:cNvSpPr>
          <p:nvPr/>
        </p:nvSpPr>
        <p:spPr bwMode="auto">
          <a:xfrm>
            <a:off x="1568124" y="2646878"/>
            <a:ext cx="15163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7,284  -  5,596</a:t>
            </a:r>
          </a:p>
        </p:txBody>
      </p:sp>
      <p:sp>
        <p:nvSpPr>
          <p:cNvPr id="5128" name="Text Box 8"/>
          <p:cNvSpPr txBox="1">
            <a:spLocks noChangeArrowheads="1"/>
          </p:cNvSpPr>
          <p:nvPr/>
        </p:nvSpPr>
        <p:spPr bwMode="auto">
          <a:xfrm>
            <a:off x="2141510" y="2008936"/>
            <a:ext cx="6972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4,576</a:t>
            </a:r>
          </a:p>
        </p:txBody>
      </p:sp>
      <p:grpSp>
        <p:nvGrpSpPr>
          <p:cNvPr id="2" name="Group 16"/>
          <p:cNvGrpSpPr/>
          <p:nvPr/>
        </p:nvGrpSpPr>
        <p:grpSpPr bwMode="auto">
          <a:xfrm>
            <a:off x="1979556" y="1414710"/>
            <a:ext cx="864545" cy="645432"/>
            <a:chOff x="2018" y="1117"/>
            <a:chExt cx="726" cy="542"/>
          </a:xfrm>
        </p:grpSpPr>
        <p:sp>
          <p:nvSpPr>
            <p:cNvPr id="19498" name="Line 12"/>
            <p:cNvSpPr>
              <a:spLocks noChangeShapeType="1"/>
            </p:cNvSpPr>
            <p:nvPr/>
          </p:nvSpPr>
          <p:spPr bwMode="auto">
            <a:xfrm>
              <a:off x="2154" y="1616"/>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99" name="Group 13"/>
            <p:cNvGrpSpPr/>
            <p:nvPr/>
          </p:nvGrpSpPr>
          <p:grpSpPr bwMode="auto">
            <a:xfrm>
              <a:off x="2018" y="1117"/>
              <a:ext cx="718" cy="542"/>
              <a:chOff x="660" y="1117"/>
              <a:chExt cx="718" cy="542"/>
            </a:xfrm>
          </p:grpSpPr>
          <p:sp>
            <p:nvSpPr>
              <p:cNvPr id="19500" name="Text Box 14"/>
              <p:cNvSpPr txBox="1">
                <a:spLocks noChangeArrowheads="1"/>
              </p:cNvSpPr>
              <p:nvPr/>
            </p:nvSpPr>
            <p:spPr bwMode="auto">
              <a:xfrm>
                <a:off x="793" y="1117"/>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7,254</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2,678</a:t>
                </a:r>
              </a:p>
            </p:txBody>
          </p:sp>
          <p:sp>
            <p:nvSpPr>
              <p:cNvPr id="19501" name="Text Box 15"/>
              <p:cNvSpPr txBox="1">
                <a:spLocks noChangeArrowheads="1"/>
              </p:cNvSpPr>
              <p:nvPr/>
            </p:nvSpPr>
            <p:spPr bwMode="auto">
              <a:xfrm>
                <a:off x="660" y="1186"/>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sp>
        <p:nvSpPr>
          <p:cNvPr id="5137" name="Text Box 17"/>
          <p:cNvSpPr txBox="1">
            <a:spLocks noChangeArrowheads="1"/>
          </p:cNvSpPr>
          <p:nvPr/>
        </p:nvSpPr>
        <p:spPr bwMode="auto">
          <a:xfrm>
            <a:off x="3156100" y="1443290"/>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Thử lại</a:t>
            </a:r>
          </a:p>
        </p:txBody>
      </p:sp>
      <p:sp>
        <p:nvSpPr>
          <p:cNvPr id="5146" name="Rectangle 26"/>
          <p:cNvSpPr>
            <a:spLocks noChangeArrowheads="1"/>
          </p:cNvSpPr>
          <p:nvPr/>
        </p:nvSpPr>
        <p:spPr bwMode="auto">
          <a:xfrm>
            <a:off x="3349610" y="3728154"/>
            <a:ext cx="6972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7,284</a:t>
            </a:r>
          </a:p>
        </p:txBody>
      </p:sp>
      <p:grpSp>
        <p:nvGrpSpPr>
          <p:cNvPr id="4" name="Group 33"/>
          <p:cNvGrpSpPr/>
          <p:nvPr/>
        </p:nvGrpSpPr>
        <p:grpSpPr bwMode="auto">
          <a:xfrm>
            <a:off x="4680366" y="1361123"/>
            <a:ext cx="865735" cy="962193"/>
            <a:chOff x="2109" y="2614"/>
            <a:chExt cx="727" cy="808"/>
          </a:xfrm>
        </p:grpSpPr>
        <p:grpSp>
          <p:nvGrpSpPr>
            <p:cNvPr id="19492" name="Group 27"/>
            <p:cNvGrpSpPr/>
            <p:nvPr/>
          </p:nvGrpSpPr>
          <p:grpSpPr bwMode="auto">
            <a:xfrm>
              <a:off x="2109" y="2614"/>
              <a:ext cx="727" cy="542"/>
              <a:chOff x="3696" y="1888"/>
              <a:chExt cx="727" cy="542"/>
            </a:xfrm>
          </p:grpSpPr>
          <p:sp>
            <p:nvSpPr>
              <p:cNvPr id="19494" name="Line 28"/>
              <p:cNvSpPr>
                <a:spLocks noChangeShapeType="1"/>
              </p:cNvSpPr>
              <p:nvPr/>
            </p:nvSpPr>
            <p:spPr bwMode="auto">
              <a:xfrm>
                <a:off x="3833" y="2387"/>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95" name="Group 29"/>
              <p:cNvGrpSpPr/>
              <p:nvPr/>
            </p:nvGrpSpPr>
            <p:grpSpPr bwMode="auto">
              <a:xfrm>
                <a:off x="3696" y="1888"/>
                <a:ext cx="718" cy="542"/>
                <a:chOff x="2702" y="1162"/>
                <a:chExt cx="718" cy="542"/>
              </a:xfrm>
            </p:grpSpPr>
            <p:sp>
              <p:nvSpPr>
                <p:cNvPr id="19496" name="Text Box 30"/>
                <p:cNvSpPr txBox="1">
                  <a:spLocks noChangeArrowheads="1"/>
                </p:cNvSpPr>
                <p:nvPr/>
              </p:nvSpPr>
              <p:spPr bwMode="auto">
                <a:xfrm>
                  <a:off x="2835" y="1162"/>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4,576</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2,678</a:t>
                  </a:r>
                </a:p>
              </p:txBody>
            </p:sp>
            <p:sp>
              <p:nvSpPr>
                <p:cNvPr id="19497" name="Text Box 31"/>
                <p:cNvSpPr txBox="1">
                  <a:spLocks noChangeArrowheads="1"/>
                </p:cNvSpPr>
                <p:nvPr/>
              </p:nvSpPr>
              <p:spPr bwMode="auto">
                <a:xfrm>
                  <a:off x="2702" y="1231"/>
                  <a:ext cx="293"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sp>
          <p:nvSpPr>
            <p:cNvPr id="19493" name="Rectangle 32"/>
            <p:cNvSpPr>
              <a:spLocks noChangeArrowheads="1"/>
            </p:cNvSpPr>
            <p:nvPr/>
          </p:nvSpPr>
          <p:spPr bwMode="auto">
            <a:xfrm>
              <a:off x="2245" y="3113"/>
              <a:ext cx="585"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7,254</a:t>
              </a:r>
            </a:p>
          </p:txBody>
        </p:sp>
      </p:grpSp>
      <p:sp>
        <p:nvSpPr>
          <p:cNvPr id="5155" name="Text Box 35"/>
          <p:cNvSpPr txBox="1">
            <a:spLocks noChangeArrowheads="1"/>
          </p:cNvSpPr>
          <p:nvPr/>
        </p:nvSpPr>
        <p:spPr bwMode="auto">
          <a:xfrm>
            <a:off x="4754793" y="2646878"/>
            <a:ext cx="15163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0,863  -  0,298</a:t>
            </a:r>
          </a:p>
        </p:txBody>
      </p:sp>
      <p:grpSp>
        <p:nvGrpSpPr>
          <p:cNvPr id="7" name="Group 40"/>
          <p:cNvGrpSpPr/>
          <p:nvPr/>
        </p:nvGrpSpPr>
        <p:grpSpPr bwMode="auto">
          <a:xfrm>
            <a:off x="1459758" y="3133928"/>
            <a:ext cx="864545" cy="645432"/>
            <a:chOff x="385" y="2614"/>
            <a:chExt cx="726" cy="542"/>
          </a:xfrm>
        </p:grpSpPr>
        <p:sp>
          <p:nvSpPr>
            <p:cNvPr id="19488" name="Line 36"/>
            <p:cNvSpPr>
              <a:spLocks noChangeShapeType="1"/>
            </p:cNvSpPr>
            <p:nvPr/>
          </p:nvSpPr>
          <p:spPr bwMode="auto">
            <a:xfrm>
              <a:off x="521" y="3113"/>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89" name="Group 37"/>
            <p:cNvGrpSpPr/>
            <p:nvPr/>
          </p:nvGrpSpPr>
          <p:grpSpPr bwMode="auto">
            <a:xfrm>
              <a:off x="385" y="2614"/>
              <a:ext cx="718" cy="542"/>
              <a:chOff x="2702" y="1162"/>
              <a:chExt cx="718" cy="542"/>
            </a:xfrm>
          </p:grpSpPr>
          <p:sp>
            <p:nvSpPr>
              <p:cNvPr id="19490" name="Text Box 38"/>
              <p:cNvSpPr txBox="1">
                <a:spLocks noChangeArrowheads="1"/>
              </p:cNvSpPr>
              <p:nvPr/>
            </p:nvSpPr>
            <p:spPr bwMode="auto">
              <a:xfrm>
                <a:off x="2835" y="1162"/>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7,284</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5,596</a:t>
                </a:r>
              </a:p>
            </p:txBody>
          </p:sp>
          <p:sp>
            <p:nvSpPr>
              <p:cNvPr id="19491" name="Text Box 39"/>
              <p:cNvSpPr txBox="1">
                <a:spLocks noChangeArrowheads="1"/>
              </p:cNvSpPr>
              <p:nvPr/>
            </p:nvSpPr>
            <p:spPr bwMode="auto">
              <a:xfrm>
                <a:off x="2702" y="1231"/>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sp>
        <p:nvSpPr>
          <p:cNvPr id="5161" name="Text Box 41"/>
          <p:cNvSpPr txBox="1">
            <a:spLocks noChangeArrowheads="1"/>
          </p:cNvSpPr>
          <p:nvPr/>
        </p:nvSpPr>
        <p:spPr bwMode="auto">
          <a:xfrm>
            <a:off x="1621711" y="3728154"/>
            <a:ext cx="6972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1,688</a:t>
            </a:r>
          </a:p>
        </p:txBody>
      </p:sp>
      <p:grpSp>
        <p:nvGrpSpPr>
          <p:cNvPr id="9" name="Group 44"/>
          <p:cNvGrpSpPr/>
          <p:nvPr/>
        </p:nvGrpSpPr>
        <p:grpSpPr bwMode="auto">
          <a:xfrm>
            <a:off x="3187657" y="3133928"/>
            <a:ext cx="864545" cy="645432"/>
            <a:chOff x="385" y="2614"/>
            <a:chExt cx="726" cy="542"/>
          </a:xfrm>
        </p:grpSpPr>
        <p:sp>
          <p:nvSpPr>
            <p:cNvPr id="19484" name="Line 45"/>
            <p:cNvSpPr>
              <a:spLocks noChangeShapeType="1"/>
            </p:cNvSpPr>
            <p:nvPr/>
          </p:nvSpPr>
          <p:spPr bwMode="auto">
            <a:xfrm>
              <a:off x="521" y="3113"/>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85" name="Group 46"/>
            <p:cNvGrpSpPr/>
            <p:nvPr/>
          </p:nvGrpSpPr>
          <p:grpSpPr bwMode="auto">
            <a:xfrm>
              <a:off x="385" y="2614"/>
              <a:ext cx="718" cy="542"/>
              <a:chOff x="2702" y="1162"/>
              <a:chExt cx="718" cy="542"/>
            </a:xfrm>
          </p:grpSpPr>
          <p:sp>
            <p:nvSpPr>
              <p:cNvPr id="19486" name="Text Box 47"/>
              <p:cNvSpPr txBox="1">
                <a:spLocks noChangeArrowheads="1"/>
              </p:cNvSpPr>
              <p:nvPr/>
            </p:nvSpPr>
            <p:spPr bwMode="auto">
              <a:xfrm>
                <a:off x="2835" y="1162"/>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1,688</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5,596</a:t>
                </a:r>
              </a:p>
            </p:txBody>
          </p:sp>
          <p:sp>
            <p:nvSpPr>
              <p:cNvPr id="19487" name="Text Box 48"/>
              <p:cNvSpPr txBox="1">
                <a:spLocks noChangeArrowheads="1"/>
              </p:cNvSpPr>
              <p:nvPr/>
            </p:nvSpPr>
            <p:spPr bwMode="auto">
              <a:xfrm>
                <a:off x="2702" y="1231"/>
                <a:ext cx="28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grpSp>
        <p:nvGrpSpPr>
          <p:cNvPr id="11" name="Group 49"/>
          <p:cNvGrpSpPr/>
          <p:nvPr/>
        </p:nvGrpSpPr>
        <p:grpSpPr bwMode="auto">
          <a:xfrm>
            <a:off x="4754793" y="3133928"/>
            <a:ext cx="864545" cy="645432"/>
            <a:chOff x="385" y="2614"/>
            <a:chExt cx="726" cy="542"/>
          </a:xfrm>
        </p:grpSpPr>
        <p:sp>
          <p:nvSpPr>
            <p:cNvPr id="19480" name="Line 50"/>
            <p:cNvSpPr>
              <a:spLocks noChangeShapeType="1"/>
            </p:cNvSpPr>
            <p:nvPr/>
          </p:nvSpPr>
          <p:spPr bwMode="auto">
            <a:xfrm>
              <a:off x="521" y="3113"/>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81" name="Group 51"/>
            <p:cNvGrpSpPr/>
            <p:nvPr/>
          </p:nvGrpSpPr>
          <p:grpSpPr bwMode="auto">
            <a:xfrm>
              <a:off x="385" y="2614"/>
              <a:ext cx="718" cy="542"/>
              <a:chOff x="2702" y="1162"/>
              <a:chExt cx="718" cy="542"/>
            </a:xfrm>
          </p:grpSpPr>
          <p:sp>
            <p:nvSpPr>
              <p:cNvPr id="19482" name="Text Box 52"/>
              <p:cNvSpPr txBox="1">
                <a:spLocks noChangeArrowheads="1"/>
              </p:cNvSpPr>
              <p:nvPr/>
            </p:nvSpPr>
            <p:spPr bwMode="auto">
              <a:xfrm>
                <a:off x="2835" y="1162"/>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0,863</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0,298</a:t>
                </a:r>
              </a:p>
            </p:txBody>
          </p:sp>
          <p:sp>
            <p:nvSpPr>
              <p:cNvPr id="19483" name="Text Box 53"/>
              <p:cNvSpPr txBox="1">
                <a:spLocks noChangeArrowheads="1"/>
              </p:cNvSpPr>
              <p:nvPr/>
            </p:nvSpPr>
            <p:spPr bwMode="auto">
              <a:xfrm>
                <a:off x="2702" y="1231"/>
                <a:ext cx="228"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sp>
        <p:nvSpPr>
          <p:cNvPr id="5174" name="Text Box 54"/>
          <p:cNvSpPr txBox="1">
            <a:spLocks noChangeArrowheads="1"/>
          </p:cNvSpPr>
          <p:nvPr/>
        </p:nvSpPr>
        <p:spPr bwMode="auto">
          <a:xfrm>
            <a:off x="4916747" y="3728154"/>
            <a:ext cx="6972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0,565</a:t>
            </a:r>
          </a:p>
        </p:txBody>
      </p:sp>
      <p:grpSp>
        <p:nvGrpSpPr>
          <p:cNvPr id="13" name="Group 56"/>
          <p:cNvGrpSpPr/>
          <p:nvPr/>
        </p:nvGrpSpPr>
        <p:grpSpPr bwMode="auto">
          <a:xfrm>
            <a:off x="6482693" y="3133928"/>
            <a:ext cx="864545" cy="645432"/>
            <a:chOff x="385" y="2614"/>
            <a:chExt cx="726" cy="542"/>
          </a:xfrm>
        </p:grpSpPr>
        <p:sp>
          <p:nvSpPr>
            <p:cNvPr id="19476" name="Line 57"/>
            <p:cNvSpPr>
              <a:spLocks noChangeShapeType="1"/>
            </p:cNvSpPr>
            <p:nvPr/>
          </p:nvSpPr>
          <p:spPr bwMode="auto">
            <a:xfrm>
              <a:off x="521" y="3113"/>
              <a:ext cx="590" cy="0"/>
            </a:xfrm>
            <a:prstGeom prst="line">
              <a:avLst/>
            </a:prstGeom>
            <a:noFill/>
            <a:ln w="28575">
              <a:solidFill>
                <a:schemeClr val="accent2"/>
              </a:solidFill>
              <a:round/>
            </a:ln>
            <a:extLst>
              <a:ext uri="{909E8E84-426E-40DD-AFC4-6F175D3DCCD1}">
                <a14:hiddenFill xmlns:a14="http://schemas.microsoft.com/office/drawing/2010/main">
                  <a:noFill/>
                </a14:hiddenFill>
              </a:ext>
            </a:extLst>
          </p:spPr>
          <p:txBody>
            <a:bodyPr/>
            <a:lstStyle/>
            <a:p>
              <a:endParaRPr lang="en-US" sz="100"/>
            </a:p>
          </p:txBody>
        </p:sp>
        <p:grpSp>
          <p:nvGrpSpPr>
            <p:cNvPr id="19477" name="Group 58"/>
            <p:cNvGrpSpPr/>
            <p:nvPr/>
          </p:nvGrpSpPr>
          <p:grpSpPr bwMode="auto">
            <a:xfrm>
              <a:off x="385" y="2614"/>
              <a:ext cx="718" cy="542"/>
              <a:chOff x="2702" y="1162"/>
              <a:chExt cx="718" cy="542"/>
            </a:xfrm>
          </p:grpSpPr>
          <p:sp>
            <p:nvSpPr>
              <p:cNvPr id="19478" name="Text Box 59"/>
              <p:cNvSpPr txBox="1">
                <a:spLocks noChangeArrowheads="1"/>
              </p:cNvSpPr>
              <p:nvPr/>
            </p:nvSpPr>
            <p:spPr bwMode="auto">
              <a:xfrm>
                <a:off x="2835" y="1162"/>
                <a:ext cx="585"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0,565</a:t>
                </a:r>
              </a:p>
              <a:p>
                <a:pPr eaLnBrk="1" hangingPunct="1"/>
                <a:r>
                  <a:rPr lang="en-US" altLang="en-US" sz="1800">
                    <a:solidFill>
                      <a:srgbClr val="002060"/>
                    </a:solidFill>
                    <a:latin typeface="Times New Roman" panose="02020603050405020304" pitchFamily="18" charset="0"/>
                    <a:cs typeface="Times New Roman" panose="02020603050405020304" pitchFamily="18" charset="0"/>
                  </a:rPr>
                  <a:t>0,298</a:t>
                </a:r>
              </a:p>
            </p:txBody>
          </p:sp>
          <p:sp>
            <p:nvSpPr>
              <p:cNvPr id="19479" name="Text Box 60"/>
              <p:cNvSpPr txBox="1">
                <a:spLocks noChangeArrowheads="1"/>
              </p:cNvSpPr>
              <p:nvPr/>
            </p:nvSpPr>
            <p:spPr bwMode="auto">
              <a:xfrm>
                <a:off x="2702" y="1231"/>
                <a:ext cx="280"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a:solidFill>
                      <a:srgbClr val="002060"/>
                    </a:solidFill>
                    <a:latin typeface="Times New Roman" panose="02020603050405020304" pitchFamily="18" charset="0"/>
                    <a:cs typeface="Times New Roman" panose="02020603050405020304" pitchFamily="18" charset="0"/>
                  </a:rPr>
                  <a:t>+</a:t>
                </a:r>
              </a:p>
            </p:txBody>
          </p:sp>
        </p:grpSp>
      </p:grpSp>
      <p:sp>
        <p:nvSpPr>
          <p:cNvPr id="5181" name="Rectangle 61"/>
          <p:cNvSpPr>
            <a:spLocks noChangeArrowheads="1"/>
          </p:cNvSpPr>
          <p:nvPr/>
        </p:nvSpPr>
        <p:spPr bwMode="auto">
          <a:xfrm>
            <a:off x="6633928" y="3716246"/>
            <a:ext cx="6972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0,863</a:t>
            </a:r>
          </a:p>
        </p:txBody>
      </p:sp>
      <p:sp>
        <p:nvSpPr>
          <p:cNvPr id="45" name="Text Box 17"/>
          <p:cNvSpPr txBox="1">
            <a:spLocks noChangeArrowheads="1"/>
          </p:cNvSpPr>
          <p:nvPr/>
        </p:nvSpPr>
        <p:spPr bwMode="auto">
          <a:xfrm>
            <a:off x="2404089" y="3201806"/>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Thử lại</a:t>
            </a:r>
          </a:p>
        </p:txBody>
      </p:sp>
      <p:sp>
        <p:nvSpPr>
          <p:cNvPr id="46" name="Text Box 17"/>
          <p:cNvSpPr txBox="1">
            <a:spLocks noChangeArrowheads="1"/>
          </p:cNvSpPr>
          <p:nvPr/>
        </p:nvSpPr>
        <p:spPr bwMode="auto">
          <a:xfrm>
            <a:off x="5619338" y="3213714"/>
            <a:ext cx="84645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Thử lại</a:t>
            </a:r>
          </a:p>
        </p:txBody>
      </p:sp>
      <p:sp>
        <p:nvSpPr>
          <p:cNvPr id="47" name="TextBox 21"/>
          <p:cNvSpPr txBox="1">
            <a:spLocks noChangeArrowheads="1"/>
          </p:cNvSpPr>
          <p:nvPr/>
        </p:nvSpPr>
        <p:spPr bwMode="auto">
          <a:xfrm>
            <a:off x="2303351" y="-18532"/>
            <a:ext cx="4213168"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solidFill>
                  <a:srgbClr val="002060"/>
                </a:solidFill>
                <a:latin typeface="Times New Roman" panose="02020603050405020304" pitchFamily="18" charset="0"/>
                <a:cs typeface="Times New Roman" panose="02020603050405020304" pitchFamily="18" charset="0"/>
              </a:rPr>
              <a:t>Toán</a:t>
            </a:r>
          </a:p>
          <a:p>
            <a:pPr algn="ctr" eaLnBrk="1" hangingPunct="1"/>
            <a:r>
              <a:rPr lang="en-US" altLang="en-US" sz="2400" b="1">
                <a:solidFill>
                  <a:srgbClr val="FF0000"/>
                </a:solidFill>
                <a:latin typeface="Times New Roman" panose="02020603050405020304" pitchFamily="18" charset="0"/>
                <a:cs typeface="Times New Roman" panose="02020603050405020304" pitchFamily="18" charset="0"/>
              </a:rPr>
              <a:t>Phép trừ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box(in)">
                                      <p:cBhvr>
                                        <p:cTn id="12" dur="500"/>
                                        <p:tgtEl>
                                          <p:spTgt spid="512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137"/>
                                        </p:tgtEl>
                                        <p:attrNameLst>
                                          <p:attrName>style.visibility</p:attrName>
                                        </p:attrNameLst>
                                      </p:cBhvr>
                                      <p:to>
                                        <p:strVal val="visible"/>
                                      </p:to>
                                    </p:set>
                                    <p:animEffect transition="in" filter="box(in)">
                                      <p:cBhvr>
                                        <p:cTn id="17" dur="500"/>
                                        <p:tgtEl>
                                          <p:spTgt spid="513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125"/>
                                        </p:tgtEl>
                                        <p:attrNameLst>
                                          <p:attrName>style.visibility</p:attrName>
                                        </p:attrNameLst>
                                      </p:cBhvr>
                                      <p:to>
                                        <p:strVal val="visible"/>
                                      </p:to>
                                    </p:set>
                                    <p:animEffect transition="in" filter="box(in)">
                                      <p:cBhvr>
                                        <p:cTn id="27" dur="500"/>
                                        <p:tgtEl>
                                          <p:spTgt spid="512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5155"/>
                                        </p:tgtEl>
                                        <p:attrNameLst>
                                          <p:attrName>style.visibility</p:attrName>
                                        </p:attrNameLst>
                                      </p:cBhvr>
                                      <p:to>
                                        <p:strVal val="visible"/>
                                      </p:to>
                                    </p:set>
                                    <p:animEffect transition="in" filter="box(in)">
                                      <p:cBhvr>
                                        <p:cTn id="32" dur="500"/>
                                        <p:tgtEl>
                                          <p:spTgt spid="515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5161"/>
                                        </p:tgtEl>
                                        <p:attrNameLst>
                                          <p:attrName>style.visibility</p:attrName>
                                        </p:attrNameLst>
                                      </p:cBhvr>
                                      <p:to>
                                        <p:strVal val="visible"/>
                                      </p:to>
                                    </p:set>
                                    <p:animEffect transition="in" filter="box(in)">
                                      <p:cBhvr>
                                        <p:cTn id="42" dur="500"/>
                                        <p:tgtEl>
                                          <p:spTgt spid="516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5"/>
                                        </p:tgtEl>
                                        <p:attrNameLst>
                                          <p:attrName>style.visibility</p:attrName>
                                        </p:attrNameLst>
                                      </p:cBhvr>
                                      <p:to>
                                        <p:strVal val="visible"/>
                                      </p:to>
                                    </p:set>
                                    <p:animEffect transition="in" filter="box(in)">
                                      <p:cBhvr>
                                        <p:cTn id="47" dur="500"/>
                                        <p:tgtEl>
                                          <p:spTgt spid="45"/>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ox(in)">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5146"/>
                                        </p:tgtEl>
                                        <p:attrNameLst>
                                          <p:attrName>style.visibility</p:attrName>
                                        </p:attrNameLst>
                                      </p:cBhvr>
                                      <p:to>
                                        <p:strVal val="visible"/>
                                      </p:to>
                                    </p:set>
                                    <p:animEffect transition="in" filter="box(in)">
                                      <p:cBhvr>
                                        <p:cTn id="57" dur="500"/>
                                        <p:tgtEl>
                                          <p:spTgt spid="5146"/>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ox(in)">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5174"/>
                                        </p:tgtEl>
                                        <p:attrNameLst>
                                          <p:attrName>style.visibility</p:attrName>
                                        </p:attrNameLst>
                                      </p:cBhvr>
                                      <p:to>
                                        <p:strVal val="visible"/>
                                      </p:to>
                                    </p:set>
                                    <p:animEffect transition="in" filter="box(in)">
                                      <p:cBhvr>
                                        <p:cTn id="67" dur="500"/>
                                        <p:tgtEl>
                                          <p:spTgt spid="5174"/>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box(in)">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ox(in)">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5181"/>
                                        </p:tgtEl>
                                        <p:attrNameLst>
                                          <p:attrName>style.visibility</p:attrName>
                                        </p:attrNameLst>
                                      </p:cBhvr>
                                      <p:to>
                                        <p:strVal val="visible"/>
                                      </p:to>
                                    </p:set>
                                    <p:animEffect transition="in" filter="box(in)">
                                      <p:cBhvr>
                                        <p:cTn id="82" dur="500"/>
                                        <p:tgtEl>
                                          <p:spTgt spid="5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5128" grpId="0"/>
      <p:bldP spid="5137" grpId="0"/>
      <p:bldP spid="5146" grpId="0"/>
      <p:bldP spid="5155" grpId="0"/>
      <p:bldP spid="5161" grpId="0"/>
      <p:bldP spid="5174" grpId="0"/>
      <p:bldP spid="5181" grpId="0"/>
      <p:bldP spid="45" grpId="0"/>
      <p:bldP spid="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1276965" y="33343"/>
            <a:ext cx="1295400"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002060"/>
                </a:solidFill>
                <a:latin typeface="Times New Roman" panose="02020603050405020304" pitchFamily="18" charset="0"/>
                <a:cs typeface="Times New Roman" panose="02020603050405020304" pitchFamily="18" charset="0"/>
              </a:rPr>
              <a:t>2</a:t>
            </a:r>
            <a:r>
              <a:rPr lang="en-US" altLang="en-US" sz="3000" b="1">
                <a:solidFill>
                  <a:srgbClr val="002060"/>
                </a:solidFill>
                <a:latin typeface="Times New Roman" panose="02020603050405020304" pitchFamily="18" charset="0"/>
                <a:cs typeface="Times New Roman" panose="02020603050405020304" pitchFamily="18" charset="0"/>
              </a:rPr>
              <a:t>.</a:t>
            </a:r>
            <a:r>
              <a:rPr lang="en-US" altLang="en-US" sz="2100" b="1">
                <a:solidFill>
                  <a:srgbClr val="002060"/>
                </a:solidFill>
                <a:latin typeface="Times New Roman" panose="02020603050405020304" pitchFamily="18" charset="0"/>
                <a:cs typeface="Times New Roman" panose="02020603050405020304" pitchFamily="18" charset="0"/>
              </a:rPr>
              <a:t> Tìm X:</a:t>
            </a:r>
          </a:p>
        </p:txBody>
      </p:sp>
      <p:sp>
        <p:nvSpPr>
          <p:cNvPr id="6149" name="Text Box 5"/>
          <p:cNvSpPr txBox="1">
            <a:spLocks noChangeArrowheads="1"/>
          </p:cNvSpPr>
          <p:nvPr/>
        </p:nvSpPr>
        <p:spPr bwMode="auto">
          <a:xfrm>
            <a:off x="1979556" y="766897"/>
            <a:ext cx="291020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a) X  +  5,84   =   9,16</a:t>
            </a:r>
          </a:p>
        </p:txBody>
      </p:sp>
      <p:sp>
        <p:nvSpPr>
          <p:cNvPr id="6150" name="Text Box 6"/>
          <p:cNvSpPr txBox="1">
            <a:spLocks noChangeArrowheads="1"/>
          </p:cNvSpPr>
          <p:nvPr/>
        </p:nvSpPr>
        <p:spPr bwMode="auto">
          <a:xfrm>
            <a:off x="1600871" y="2929450"/>
            <a:ext cx="300736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b) X   -   0,35   =   2,55</a:t>
            </a:r>
          </a:p>
        </p:txBody>
      </p:sp>
      <p:sp>
        <p:nvSpPr>
          <p:cNvPr id="6151" name="Text Box 7"/>
          <p:cNvSpPr txBox="1">
            <a:spLocks noChangeArrowheads="1"/>
          </p:cNvSpPr>
          <p:nvPr/>
        </p:nvSpPr>
        <p:spPr bwMode="auto">
          <a:xfrm>
            <a:off x="3181107" y="1306344"/>
            <a:ext cx="277431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2400" b="1">
                <a:solidFill>
                  <a:srgbClr val="002060"/>
                </a:solidFill>
                <a:latin typeface="Times New Roman" panose="02020603050405020304" pitchFamily="18" charset="0"/>
                <a:cs typeface="Times New Roman" panose="02020603050405020304" pitchFamily="18" charset="0"/>
              </a:rPr>
              <a:t>X   =   9,16   -   5,84</a:t>
            </a:r>
            <a:r>
              <a:rPr lang="en-US" altLang="en-US" sz="1800">
                <a:solidFill>
                  <a:srgbClr val="002060"/>
                </a:solidFill>
                <a:latin typeface="Times New Roman" panose="02020603050405020304" pitchFamily="18" charset="0"/>
                <a:cs typeface="Times New Roman" panose="02020603050405020304" pitchFamily="18" charset="0"/>
              </a:rPr>
              <a:t> </a:t>
            </a:r>
          </a:p>
        </p:txBody>
      </p:sp>
      <p:sp>
        <p:nvSpPr>
          <p:cNvPr id="6153" name="Text Box 9"/>
          <p:cNvSpPr txBox="1">
            <a:spLocks noChangeArrowheads="1"/>
          </p:cNvSpPr>
          <p:nvPr/>
        </p:nvSpPr>
        <p:spPr bwMode="auto">
          <a:xfrm>
            <a:off x="3208496" y="1846983"/>
            <a:ext cx="231076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2400" b="1">
                <a:solidFill>
                  <a:srgbClr val="002060"/>
                </a:solidFill>
                <a:latin typeface="Times New Roman" panose="02020603050405020304" pitchFamily="18" charset="0"/>
                <a:cs typeface="Times New Roman" panose="02020603050405020304" pitchFamily="18" charset="0"/>
              </a:rPr>
              <a:t>X   =           </a:t>
            </a:r>
            <a:r>
              <a:rPr lang="en-US" altLang="en-US" sz="2400" b="1">
                <a:solidFill>
                  <a:srgbClr val="FF0000"/>
                </a:solidFill>
                <a:latin typeface="Times New Roman" panose="02020603050405020304" pitchFamily="18" charset="0"/>
                <a:cs typeface="Times New Roman" panose="02020603050405020304" pitchFamily="18" charset="0"/>
              </a:rPr>
              <a:t>3,32 </a:t>
            </a:r>
          </a:p>
        </p:txBody>
      </p:sp>
      <p:sp>
        <p:nvSpPr>
          <p:cNvPr id="6155" name="Text Box 11"/>
          <p:cNvSpPr txBox="1">
            <a:spLocks noChangeArrowheads="1"/>
          </p:cNvSpPr>
          <p:nvPr/>
        </p:nvSpPr>
        <p:spPr bwMode="auto">
          <a:xfrm>
            <a:off x="2951276" y="3577263"/>
            <a:ext cx="265620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X   =   2,55 +   0,35 </a:t>
            </a:r>
          </a:p>
        </p:txBody>
      </p:sp>
      <p:sp>
        <p:nvSpPr>
          <p:cNvPr id="6156" name="Text Box 12"/>
          <p:cNvSpPr txBox="1">
            <a:spLocks noChangeArrowheads="1"/>
          </p:cNvSpPr>
          <p:nvPr/>
        </p:nvSpPr>
        <p:spPr bwMode="auto">
          <a:xfrm>
            <a:off x="2951276" y="4226268"/>
            <a:ext cx="187261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002060"/>
                </a:solidFill>
                <a:latin typeface="Times New Roman" panose="02020603050405020304" pitchFamily="18" charset="0"/>
                <a:cs typeface="Times New Roman" panose="02020603050405020304" pitchFamily="18" charset="0"/>
              </a:rPr>
              <a:t>X   =        </a:t>
            </a:r>
            <a:r>
              <a:rPr lang="en-US" altLang="en-US" sz="2400" b="1">
                <a:solidFill>
                  <a:srgbClr val="FF0000"/>
                </a:solidFill>
                <a:latin typeface="Times New Roman" panose="02020603050405020304" pitchFamily="18" charset="0"/>
                <a:cs typeface="Times New Roman" panose="02020603050405020304" pitchFamily="18" charset="0"/>
              </a:rPr>
              <a:t>2,9 </a:t>
            </a:r>
          </a:p>
        </p:txBody>
      </p:sp>
      <p:sp>
        <p:nvSpPr>
          <p:cNvPr id="6158" name="AutoShape 14"/>
          <p:cNvSpPr>
            <a:spLocks noChangeArrowheads="1"/>
          </p:cNvSpPr>
          <p:nvPr/>
        </p:nvSpPr>
        <p:spPr bwMode="auto">
          <a:xfrm>
            <a:off x="2465416" y="1924387"/>
            <a:ext cx="4941958" cy="809767"/>
          </a:xfrm>
          <a:prstGeom prst="wedgeRectCallout">
            <a:avLst>
              <a:gd name="adj1" fmla="val -51181"/>
              <a:gd name="adj2" fmla="val -155838"/>
            </a:avLst>
          </a:prstGeom>
          <a:solidFill>
            <a:srgbClr val="FAF8A6"/>
          </a:solidFill>
          <a:ln w="9525">
            <a:solidFill>
              <a:schemeClr val="tx1"/>
            </a:solidFill>
            <a:miter lim="800000"/>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100">
              <a:solidFill>
                <a:srgbClr val="002060"/>
              </a:solidFill>
              <a:latin typeface="Times New Roman" panose="02020603050405020304" pitchFamily="18" charset="0"/>
              <a:cs typeface="Times New Roman" panose="02020603050405020304" pitchFamily="18" charset="0"/>
            </a:endParaRPr>
          </a:p>
        </p:txBody>
      </p:sp>
      <p:sp>
        <p:nvSpPr>
          <p:cNvPr id="6159" name="Text Box 15"/>
          <p:cNvSpPr txBox="1">
            <a:spLocks noChangeArrowheads="1"/>
          </p:cNvSpPr>
          <p:nvPr/>
        </p:nvSpPr>
        <p:spPr bwMode="auto">
          <a:xfrm>
            <a:off x="2680957" y="2031562"/>
            <a:ext cx="4888371" cy="737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002060"/>
                </a:solidFill>
                <a:latin typeface="Times New Roman" panose="02020603050405020304" pitchFamily="18" charset="0"/>
                <a:cs typeface="Times New Roman" panose="02020603050405020304" pitchFamily="18" charset="0"/>
              </a:rPr>
              <a:t>Muốn tìm số hạng chưa biết trong một phép cộng ta làm thế nào?</a:t>
            </a:r>
          </a:p>
        </p:txBody>
      </p:sp>
      <p:sp>
        <p:nvSpPr>
          <p:cNvPr id="2" name="AutoShape 14"/>
          <p:cNvSpPr>
            <a:spLocks noChangeArrowheads="1"/>
          </p:cNvSpPr>
          <p:nvPr/>
        </p:nvSpPr>
        <p:spPr bwMode="auto">
          <a:xfrm>
            <a:off x="2086731" y="4300099"/>
            <a:ext cx="4941958" cy="520394"/>
          </a:xfrm>
          <a:prstGeom prst="wedgeRectCallout">
            <a:avLst>
              <a:gd name="adj1" fmla="val -51181"/>
              <a:gd name="adj2" fmla="val -241727"/>
            </a:avLst>
          </a:prstGeom>
          <a:solidFill>
            <a:srgbClr val="FAF8A6"/>
          </a:solidFill>
          <a:ln w="9525">
            <a:solidFill>
              <a:schemeClr val="tx1"/>
            </a:solidFill>
            <a:miter lim="800000"/>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100">
              <a:solidFill>
                <a:srgbClr val="002060"/>
              </a:solidFill>
              <a:latin typeface="Times New Roman" panose="02020603050405020304" pitchFamily="18" charset="0"/>
              <a:cs typeface="Times New Roman" panose="02020603050405020304" pitchFamily="18" charset="0"/>
            </a:endParaRPr>
          </a:p>
        </p:txBody>
      </p:sp>
      <p:sp>
        <p:nvSpPr>
          <p:cNvPr id="3" name="Text Box 15"/>
          <p:cNvSpPr txBox="1">
            <a:spLocks noChangeArrowheads="1"/>
          </p:cNvSpPr>
          <p:nvPr/>
        </p:nvSpPr>
        <p:spPr bwMode="auto">
          <a:xfrm>
            <a:off x="2303463" y="4408465"/>
            <a:ext cx="4888370"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002060"/>
                </a:solidFill>
                <a:latin typeface="Times New Roman" panose="02020603050405020304" pitchFamily="18" charset="0"/>
                <a:cs typeface="Times New Roman" panose="02020603050405020304" pitchFamily="18" charset="0"/>
              </a:rPr>
              <a:t>Muốn tìm số bị trừ ta làm thế nào?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box(in)">
                                      <p:cBhvr>
                                        <p:cTn id="7" dur="500"/>
                                        <p:tgtEl>
                                          <p:spTgt spid="614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50"/>
                                        </p:tgtEl>
                                        <p:attrNameLst>
                                          <p:attrName>style.visibility</p:attrName>
                                        </p:attrNameLst>
                                      </p:cBhvr>
                                      <p:to>
                                        <p:strVal val="visible"/>
                                      </p:to>
                                    </p:set>
                                    <p:animEffect transition="in" filter="box(in)">
                                      <p:cBhvr>
                                        <p:cTn id="12" dur="500"/>
                                        <p:tgtEl>
                                          <p:spTgt spid="615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8"/>
                                        </p:tgtEl>
                                        <p:attrNameLst>
                                          <p:attrName>style.visibility</p:attrName>
                                        </p:attrNameLst>
                                      </p:cBhvr>
                                      <p:to>
                                        <p:strVal val="visible"/>
                                      </p:to>
                                    </p:set>
                                    <p:animEffect transition="in" filter="box(in)">
                                      <p:cBhvr>
                                        <p:cTn id="17" dur="500"/>
                                        <p:tgtEl>
                                          <p:spTgt spid="6158"/>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6159"/>
                                        </p:tgtEl>
                                        <p:attrNameLst>
                                          <p:attrName>style.visibility</p:attrName>
                                        </p:attrNameLst>
                                      </p:cBhvr>
                                      <p:to>
                                        <p:strVal val="visible"/>
                                      </p:to>
                                    </p:set>
                                    <p:animEffect transition="in" filter="box(in)">
                                      <p:cBhvr>
                                        <p:cTn id="20" dur="500"/>
                                        <p:tgtEl>
                                          <p:spTgt spid="6159"/>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6151"/>
                                        </p:tgtEl>
                                        <p:attrNameLst>
                                          <p:attrName>style.visibility</p:attrName>
                                        </p:attrNameLst>
                                      </p:cBhvr>
                                      <p:to>
                                        <p:strVal val="visible"/>
                                      </p:to>
                                    </p:set>
                                    <p:animEffect transition="in" filter="box(in)">
                                      <p:cBhvr>
                                        <p:cTn id="25" dur="500"/>
                                        <p:tgtEl>
                                          <p:spTgt spid="6151"/>
                                        </p:tgtEl>
                                      </p:cBhvr>
                                    </p:animEffect>
                                  </p:childTnLst>
                                </p:cTn>
                              </p:par>
                              <p:par>
                                <p:cTn id="26" presetID="3" presetClass="exit" presetSubtype="10" fill="hold" grpId="1" nodeType="withEffect">
                                  <p:stCondLst>
                                    <p:cond delay="0"/>
                                  </p:stCondLst>
                                  <p:childTnLst>
                                    <p:animEffect transition="out" filter="blinds(horizontal)">
                                      <p:cBhvr>
                                        <p:cTn id="27" dur="500"/>
                                        <p:tgtEl>
                                          <p:spTgt spid="6159"/>
                                        </p:tgtEl>
                                      </p:cBhvr>
                                    </p:animEffect>
                                    <p:set>
                                      <p:cBhvr>
                                        <p:cTn id="28" dur="1" fill="hold">
                                          <p:stCondLst>
                                            <p:cond delay="499"/>
                                          </p:stCondLst>
                                        </p:cTn>
                                        <p:tgtEl>
                                          <p:spTgt spid="6159"/>
                                        </p:tgtEl>
                                        <p:attrNameLst>
                                          <p:attrName>style.visibility</p:attrName>
                                        </p:attrNameLst>
                                      </p:cBhvr>
                                      <p:to>
                                        <p:strVal val="hidden"/>
                                      </p:to>
                                    </p:set>
                                  </p:childTnLst>
                                </p:cTn>
                              </p:par>
                              <p:par>
                                <p:cTn id="29" presetID="3" presetClass="exit" presetSubtype="10" fill="hold" grpId="1" nodeType="withEffect">
                                  <p:stCondLst>
                                    <p:cond delay="0"/>
                                  </p:stCondLst>
                                  <p:childTnLst>
                                    <p:animEffect transition="out" filter="blinds(horizontal)">
                                      <p:cBhvr>
                                        <p:cTn id="30" dur="500"/>
                                        <p:tgtEl>
                                          <p:spTgt spid="6158"/>
                                        </p:tgtEl>
                                      </p:cBhvr>
                                    </p:animEffect>
                                    <p:set>
                                      <p:cBhvr>
                                        <p:cTn id="31" dur="1" fill="hold">
                                          <p:stCondLst>
                                            <p:cond delay="499"/>
                                          </p:stCondLst>
                                        </p:cTn>
                                        <p:tgtEl>
                                          <p:spTgt spid="6158"/>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6153"/>
                                        </p:tgtEl>
                                        <p:attrNameLst>
                                          <p:attrName>style.visibility</p:attrName>
                                        </p:attrNameLst>
                                      </p:cBhvr>
                                      <p:to>
                                        <p:strVal val="visible"/>
                                      </p:to>
                                    </p:set>
                                    <p:animEffect transition="in" filter="box(in)">
                                      <p:cBhvr>
                                        <p:cTn id="36" dur="500"/>
                                        <p:tgtEl>
                                          <p:spTgt spid="6153"/>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box(in)">
                                      <p:cBhvr>
                                        <p:cTn id="41" dur="500"/>
                                        <p:tgtEl>
                                          <p:spTgt spid="2"/>
                                        </p:tgtEl>
                                      </p:cBhvr>
                                    </p:animEffect>
                                  </p:childTnLst>
                                </p:cTn>
                              </p:par>
                              <p:par>
                                <p:cTn id="42" presetID="3" presetClass="exit" presetSubtype="10" fill="hold" grpId="1" nodeType="withEffect">
                                  <p:stCondLst>
                                    <p:cond delay="0"/>
                                  </p:stCondLst>
                                  <p:childTnLst>
                                    <p:animEffect transition="out" filter="blinds(horizontal)">
                                      <p:cBhvr>
                                        <p:cTn id="43" dur="500"/>
                                        <p:tgtEl>
                                          <p:spTgt spid="2"/>
                                        </p:tgtEl>
                                      </p:cBhvr>
                                    </p:animEffect>
                                    <p:set>
                                      <p:cBhvr>
                                        <p:cTn id="44" dur="1" fill="hold">
                                          <p:stCondLst>
                                            <p:cond delay="499"/>
                                          </p:stCondLst>
                                        </p:cTn>
                                        <p:tgtEl>
                                          <p:spTgt spid="2"/>
                                        </p:tgtEl>
                                        <p:attrNameLst>
                                          <p:attrName>style.visibility</p:attrName>
                                        </p:attrNameLst>
                                      </p:cBhvr>
                                      <p:to>
                                        <p:strVal val="hidden"/>
                                      </p:to>
                                    </p:set>
                                  </p:childTnLst>
                                </p:cTn>
                              </p:par>
                              <p:par>
                                <p:cTn id="45" presetID="4" presetClass="entr" presetSubtype="16" fill="hold" grpId="0" nodeType="with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ox(in)">
                                      <p:cBhvr>
                                        <p:cTn id="47" dur="500"/>
                                        <p:tgtEl>
                                          <p:spTgt spid="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6155"/>
                                        </p:tgtEl>
                                        <p:attrNameLst>
                                          <p:attrName>style.visibility</p:attrName>
                                        </p:attrNameLst>
                                      </p:cBhvr>
                                      <p:to>
                                        <p:strVal val="visible"/>
                                      </p:to>
                                    </p:set>
                                    <p:animEffect transition="in" filter="box(in)">
                                      <p:cBhvr>
                                        <p:cTn id="52" dur="500"/>
                                        <p:tgtEl>
                                          <p:spTgt spid="6155"/>
                                        </p:tgtEl>
                                      </p:cBhvr>
                                    </p:animEffect>
                                  </p:childTnLst>
                                </p:cTn>
                              </p:par>
                              <p:par>
                                <p:cTn id="53" presetID="3" presetClass="exit" presetSubtype="10" fill="hold" grpId="1" nodeType="withEffect">
                                  <p:stCondLst>
                                    <p:cond delay="0"/>
                                  </p:stCondLst>
                                  <p:childTnLst>
                                    <p:animEffect transition="out" filter="blinds(horizontal)">
                                      <p:cBhvr>
                                        <p:cTn id="54" dur="500"/>
                                        <p:tgtEl>
                                          <p:spTgt spid="3"/>
                                        </p:tgtEl>
                                      </p:cBhvr>
                                    </p:animEffect>
                                    <p:set>
                                      <p:cBhvr>
                                        <p:cTn id="55" dur="1" fill="hold">
                                          <p:stCondLst>
                                            <p:cond delay="499"/>
                                          </p:stCondLst>
                                        </p:cTn>
                                        <p:tgtEl>
                                          <p:spTgt spid="3"/>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6156"/>
                                        </p:tgtEl>
                                        <p:attrNameLst>
                                          <p:attrName>style.visibility</p:attrName>
                                        </p:attrNameLst>
                                      </p:cBhvr>
                                      <p:to>
                                        <p:strVal val="visible"/>
                                      </p:to>
                                    </p:set>
                                    <p:animEffect transition="in" filter="box(in)">
                                      <p:cBhvr>
                                        <p:cTn id="60" dur="500"/>
                                        <p:tgtEl>
                                          <p:spTgt spid="6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P spid="6150" grpId="0"/>
      <p:bldP spid="6151" grpId="0"/>
      <p:bldP spid="6153" grpId="0"/>
      <p:bldP spid="6155" grpId="0"/>
      <p:bldP spid="6156" grpId="0"/>
      <p:bldP spid="6158" grpId="0" bldLvl="0" animBg="1"/>
      <p:bldP spid="6158" grpId="1" bldLvl="0" animBg="1"/>
      <p:bldP spid="6159" grpId="0"/>
      <p:bldP spid="6159" grpId="1"/>
      <p:bldP spid="2" grpId="0" bldLvl="0" animBg="1"/>
      <p:bldP spid="2" grpId="1" bldLvl="0" animBg="1"/>
      <p:bldP spid="3" grpId="0"/>
      <p:bldP spid="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67310" y="654050"/>
            <a:ext cx="9076690" cy="119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b="1">
                <a:solidFill>
                  <a:srgbClr val="002060"/>
                </a:solidFill>
                <a:latin typeface="Times New Roman" panose="02020603050405020304" pitchFamily="18" charset="0"/>
                <a:cs typeface="Times New Roman" panose="02020603050405020304" pitchFamily="18" charset="0"/>
              </a:rPr>
              <a:t>Bài 3</a:t>
            </a:r>
            <a:r>
              <a:rPr lang="en-US" altLang="en-US" sz="2400">
                <a:solidFill>
                  <a:srgbClr val="002060"/>
                </a:solidFill>
                <a:latin typeface="Times New Roman" panose="02020603050405020304" pitchFamily="18" charset="0"/>
                <a:cs typeface="Times New Roman" panose="02020603050405020304" pitchFamily="18" charset="0"/>
              </a:rPr>
              <a:t>. Một xã có 540,8ha đất trồng lúa. Diện tích đất trồng hoa ít hơn diện tích đất trồng lúa 385,5ha. Tính tổng diện tích đất trồng lúa và trồng hoa của xã đó.</a:t>
            </a:r>
          </a:p>
        </p:txBody>
      </p:sp>
      <p:sp>
        <p:nvSpPr>
          <p:cNvPr id="7174" name="Text Box 6"/>
          <p:cNvSpPr txBox="1">
            <a:spLocks noChangeArrowheads="1"/>
          </p:cNvSpPr>
          <p:nvPr/>
        </p:nvSpPr>
        <p:spPr bwMode="auto">
          <a:xfrm>
            <a:off x="1547283" y="1816021"/>
            <a:ext cx="1190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Trồng lúa :</a:t>
            </a:r>
          </a:p>
        </p:txBody>
      </p:sp>
      <p:grpSp>
        <p:nvGrpSpPr>
          <p:cNvPr id="2" name="Group 18"/>
          <p:cNvGrpSpPr/>
          <p:nvPr/>
        </p:nvGrpSpPr>
        <p:grpSpPr bwMode="auto">
          <a:xfrm>
            <a:off x="2789323" y="1924387"/>
            <a:ext cx="2538857" cy="163145"/>
            <a:chOff x="1610" y="1480"/>
            <a:chExt cx="2132" cy="137"/>
          </a:xfrm>
        </p:grpSpPr>
        <p:sp>
          <p:nvSpPr>
            <p:cNvPr id="21529" name="Line 14"/>
            <p:cNvSpPr>
              <a:spLocks noChangeShapeType="1"/>
            </p:cNvSpPr>
            <p:nvPr/>
          </p:nvSpPr>
          <p:spPr bwMode="auto">
            <a:xfrm>
              <a:off x="3742" y="1480"/>
              <a:ext cx="0" cy="137"/>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nvGrpSpPr>
            <p:cNvPr id="21530" name="Group 15"/>
            <p:cNvGrpSpPr/>
            <p:nvPr/>
          </p:nvGrpSpPr>
          <p:grpSpPr bwMode="auto">
            <a:xfrm>
              <a:off x="1610" y="1480"/>
              <a:ext cx="2132" cy="137"/>
              <a:chOff x="1519" y="1869"/>
              <a:chExt cx="2132" cy="137"/>
            </a:xfrm>
          </p:grpSpPr>
          <p:sp>
            <p:nvSpPr>
              <p:cNvPr id="21531" name="Line 16"/>
              <p:cNvSpPr>
                <a:spLocks noChangeShapeType="1"/>
              </p:cNvSpPr>
              <p:nvPr/>
            </p:nvSpPr>
            <p:spPr bwMode="auto">
              <a:xfrm>
                <a:off x="1519" y="1933"/>
                <a:ext cx="2132" cy="0"/>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sp>
            <p:nvSpPr>
              <p:cNvPr id="21532" name="Line 17"/>
              <p:cNvSpPr>
                <a:spLocks noChangeShapeType="1"/>
              </p:cNvSpPr>
              <p:nvPr/>
            </p:nvSpPr>
            <p:spPr bwMode="auto">
              <a:xfrm>
                <a:off x="1519" y="1869"/>
                <a:ext cx="0" cy="137"/>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grpSp>
      <p:sp>
        <p:nvSpPr>
          <p:cNvPr id="7188" name="Line 20"/>
          <p:cNvSpPr>
            <a:spLocks noChangeShapeType="1"/>
          </p:cNvSpPr>
          <p:nvPr/>
        </p:nvSpPr>
        <p:spPr bwMode="auto">
          <a:xfrm>
            <a:off x="3977775" y="1924387"/>
            <a:ext cx="0" cy="163145"/>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nvGrpSpPr>
          <p:cNvPr id="4" name="Group 25"/>
          <p:cNvGrpSpPr/>
          <p:nvPr/>
        </p:nvGrpSpPr>
        <p:grpSpPr bwMode="auto">
          <a:xfrm>
            <a:off x="2789323" y="2356659"/>
            <a:ext cx="1199169" cy="163144"/>
            <a:chOff x="1383" y="2523"/>
            <a:chExt cx="1007" cy="137"/>
          </a:xfrm>
        </p:grpSpPr>
        <p:grpSp>
          <p:nvGrpSpPr>
            <p:cNvPr id="21525" name="Group 21"/>
            <p:cNvGrpSpPr/>
            <p:nvPr/>
          </p:nvGrpSpPr>
          <p:grpSpPr bwMode="auto">
            <a:xfrm>
              <a:off x="1383" y="2523"/>
              <a:ext cx="1007" cy="137"/>
              <a:chOff x="1374" y="2178"/>
              <a:chExt cx="1007" cy="137"/>
            </a:xfrm>
          </p:grpSpPr>
          <p:sp>
            <p:nvSpPr>
              <p:cNvPr id="21527" name="Line 22"/>
              <p:cNvSpPr>
                <a:spLocks noChangeShapeType="1"/>
              </p:cNvSpPr>
              <p:nvPr/>
            </p:nvSpPr>
            <p:spPr bwMode="auto">
              <a:xfrm>
                <a:off x="1383" y="2251"/>
                <a:ext cx="998" cy="0"/>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sp>
            <p:nvSpPr>
              <p:cNvPr id="21528" name="Line 23"/>
              <p:cNvSpPr>
                <a:spLocks noChangeShapeType="1"/>
              </p:cNvSpPr>
              <p:nvPr/>
            </p:nvSpPr>
            <p:spPr bwMode="auto">
              <a:xfrm>
                <a:off x="1374" y="2178"/>
                <a:ext cx="0" cy="137"/>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sp>
          <p:nvSpPr>
            <p:cNvPr id="21526" name="Line 24"/>
            <p:cNvSpPr>
              <a:spLocks noChangeShapeType="1"/>
            </p:cNvSpPr>
            <p:nvPr/>
          </p:nvSpPr>
          <p:spPr bwMode="auto">
            <a:xfrm>
              <a:off x="2381" y="2523"/>
              <a:ext cx="0" cy="137"/>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a:lstStyle/>
            <a:p>
              <a:endParaRPr lang="en-US" sz="100"/>
            </a:p>
          </p:txBody>
        </p:sp>
      </p:grpSp>
      <p:sp>
        <p:nvSpPr>
          <p:cNvPr id="7194" name="Text Box 26"/>
          <p:cNvSpPr txBox="1">
            <a:spLocks noChangeArrowheads="1"/>
          </p:cNvSpPr>
          <p:nvPr/>
        </p:nvSpPr>
        <p:spPr bwMode="auto">
          <a:xfrm>
            <a:off x="1547283" y="2248293"/>
            <a:ext cx="11842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002060"/>
                </a:solidFill>
                <a:latin typeface="Times New Roman" panose="02020603050405020304" pitchFamily="18" charset="0"/>
                <a:cs typeface="Times New Roman" panose="02020603050405020304" pitchFamily="18" charset="0"/>
              </a:rPr>
              <a:t>Trồng hoa:</a:t>
            </a:r>
          </a:p>
        </p:txBody>
      </p:sp>
      <p:sp>
        <p:nvSpPr>
          <p:cNvPr id="7195" name="Text Box 27"/>
          <p:cNvSpPr txBox="1">
            <a:spLocks noChangeArrowheads="1"/>
          </p:cNvSpPr>
          <p:nvPr/>
        </p:nvSpPr>
        <p:spPr bwMode="auto">
          <a:xfrm>
            <a:off x="3761043" y="1330161"/>
            <a:ext cx="223520" cy="106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0">
                <a:solidFill>
                  <a:srgbClr val="FF0000"/>
                </a:solidFill>
                <a:latin typeface="Times New Roman" panose="02020603050405020304" pitchFamily="18" charset="0"/>
                <a:cs typeface="Times New Roman" panose="02020603050405020304" pitchFamily="18" charset="0"/>
              </a:rPr>
              <a:t>540,8ha</a:t>
            </a:r>
          </a:p>
        </p:txBody>
      </p:sp>
      <p:sp>
        <p:nvSpPr>
          <p:cNvPr id="7196" name="AutoShape 28"/>
          <p:cNvSpPr/>
          <p:nvPr/>
        </p:nvSpPr>
        <p:spPr bwMode="auto">
          <a:xfrm rot="-5400000">
            <a:off x="4005164" y="546592"/>
            <a:ext cx="161953" cy="2484078"/>
          </a:xfrm>
          <a:prstGeom prst="rightBrace">
            <a:avLst>
              <a:gd name="adj1" fmla="val 127819"/>
              <a:gd name="adj2" fmla="val 50000"/>
            </a:avLst>
          </a:prstGeom>
          <a:noFill/>
          <a:ln w="38100">
            <a:solidFill>
              <a:schemeClr val="accent2"/>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latin typeface="Times New Roman" panose="02020603050405020304" pitchFamily="18" charset="0"/>
              <a:cs typeface="Times New Roman" panose="02020603050405020304" pitchFamily="18" charset="0"/>
            </a:endParaRPr>
          </a:p>
        </p:txBody>
      </p:sp>
      <p:sp>
        <p:nvSpPr>
          <p:cNvPr id="7197" name="AutoShape 29"/>
          <p:cNvSpPr/>
          <p:nvPr/>
        </p:nvSpPr>
        <p:spPr bwMode="auto">
          <a:xfrm rot="5400000">
            <a:off x="4545207" y="1572496"/>
            <a:ext cx="215540" cy="1350405"/>
          </a:xfrm>
          <a:prstGeom prst="rightBrace">
            <a:avLst>
              <a:gd name="adj1" fmla="val 52210"/>
              <a:gd name="adj2" fmla="val 50000"/>
            </a:avLst>
          </a:prstGeom>
          <a:noFill/>
          <a:ln w="38100">
            <a:solidFill>
              <a:schemeClr val="accent2"/>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latin typeface="Times New Roman" panose="02020603050405020304" pitchFamily="18" charset="0"/>
              <a:cs typeface="Times New Roman" panose="02020603050405020304" pitchFamily="18" charset="0"/>
            </a:endParaRPr>
          </a:p>
        </p:txBody>
      </p:sp>
      <p:sp>
        <p:nvSpPr>
          <p:cNvPr id="7198" name="Text Box 30"/>
          <p:cNvSpPr txBox="1">
            <a:spLocks noChangeArrowheads="1"/>
          </p:cNvSpPr>
          <p:nvPr/>
        </p:nvSpPr>
        <p:spPr bwMode="auto">
          <a:xfrm>
            <a:off x="4301681" y="2410247"/>
            <a:ext cx="223520" cy="106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0">
                <a:solidFill>
                  <a:srgbClr val="FF0000"/>
                </a:solidFill>
                <a:latin typeface="Times New Roman" panose="02020603050405020304" pitchFamily="18" charset="0"/>
                <a:cs typeface="Times New Roman" panose="02020603050405020304" pitchFamily="18" charset="0"/>
              </a:rPr>
              <a:t>385,5ha</a:t>
            </a:r>
          </a:p>
        </p:txBody>
      </p:sp>
      <p:sp>
        <p:nvSpPr>
          <p:cNvPr id="7199" name="AutoShape 31"/>
          <p:cNvSpPr/>
          <p:nvPr/>
        </p:nvSpPr>
        <p:spPr bwMode="auto">
          <a:xfrm rot="5400000">
            <a:off x="3303167" y="2166722"/>
            <a:ext cx="215540" cy="1133673"/>
          </a:xfrm>
          <a:prstGeom prst="rightBrace">
            <a:avLst>
              <a:gd name="adj1" fmla="val 43831"/>
              <a:gd name="adj2" fmla="val 50000"/>
            </a:avLst>
          </a:prstGeom>
          <a:noFill/>
          <a:ln w="38100">
            <a:solidFill>
              <a:schemeClr val="accent2"/>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latin typeface="Times New Roman" panose="02020603050405020304" pitchFamily="18" charset="0"/>
              <a:cs typeface="Times New Roman" panose="02020603050405020304" pitchFamily="18" charset="0"/>
            </a:endParaRPr>
          </a:p>
        </p:txBody>
      </p:sp>
      <p:sp>
        <p:nvSpPr>
          <p:cNvPr id="7200" name="Text Box 32"/>
          <p:cNvSpPr txBox="1">
            <a:spLocks noChangeArrowheads="1"/>
          </p:cNvSpPr>
          <p:nvPr/>
        </p:nvSpPr>
        <p:spPr bwMode="auto">
          <a:xfrm>
            <a:off x="3269228" y="2842519"/>
            <a:ext cx="28448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latin typeface="Times New Roman" panose="02020603050405020304" pitchFamily="18" charset="0"/>
                <a:cs typeface="Times New Roman" panose="02020603050405020304" pitchFamily="18" charset="0"/>
              </a:rPr>
              <a:t>?</a:t>
            </a:r>
          </a:p>
        </p:txBody>
      </p:sp>
      <p:sp>
        <p:nvSpPr>
          <p:cNvPr id="7201" name="AutoShape 33"/>
          <p:cNvSpPr/>
          <p:nvPr/>
        </p:nvSpPr>
        <p:spPr bwMode="auto">
          <a:xfrm>
            <a:off x="5490133" y="1816021"/>
            <a:ext cx="108365" cy="756179"/>
          </a:xfrm>
          <a:prstGeom prst="rightBrace">
            <a:avLst>
              <a:gd name="adj1" fmla="val 58150"/>
              <a:gd name="adj2" fmla="val 50000"/>
            </a:avLst>
          </a:prstGeom>
          <a:noFill/>
          <a:ln w="38100">
            <a:solidFill>
              <a:srgbClr val="002060"/>
            </a:solidFill>
            <a:rou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100">
              <a:solidFill>
                <a:srgbClr val="002060"/>
              </a:solidFill>
              <a:latin typeface="Times New Roman" panose="02020603050405020304" pitchFamily="18" charset="0"/>
              <a:cs typeface="Times New Roman" panose="02020603050405020304" pitchFamily="18" charset="0"/>
            </a:endParaRPr>
          </a:p>
        </p:txBody>
      </p:sp>
      <p:sp>
        <p:nvSpPr>
          <p:cNvPr id="7202" name="Text Box 34"/>
          <p:cNvSpPr txBox="1">
            <a:spLocks noChangeArrowheads="1"/>
          </p:cNvSpPr>
          <p:nvPr/>
        </p:nvSpPr>
        <p:spPr bwMode="auto">
          <a:xfrm>
            <a:off x="5760452" y="2031562"/>
            <a:ext cx="55753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800">
                <a:solidFill>
                  <a:srgbClr val="FF0000"/>
                </a:solidFill>
                <a:latin typeface="Times New Roman" panose="02020603050405020304" pitchFamily="18" charset="0"/>
                <a:cs typeface="Times New Roman" panose="02020603050405020304" pitchFamily="18" charset="0"/>
              </a:rPr>
              <a:t>? ha</a:t>
            </a:r>
          </a:p>
        </p:txBody>
      </p:sp>
      <p:sp>
        <p:nvSpPr>
          <p:cNvPr id="7203" name="Text Box 35"/>
          <p:cNvSpPr txBox="1">
            <a:spLocks noChangeArrowheads="1"/>
          </p:cNvSpPr>
          <p:nvPr/>
        </p:nvSpPr>
        <p:spPr bwMode="auto">
          <a:xfrm>
            <a:off x="1655650" y="3166426"/>
            <a:ext cx="294703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002060"/>
                </a:solidFill>
                <a:latin typeface="Times New Roman" panose="02020603050405020304" pitchFamily="18" charset="0"/>
                <a:cs typeface="Times New Roman" panose="02020603050405020304" pitchFamily="18" charset="0"/>
              </a:rPr>
              <a:t>Diện tích trồng hoa là:   </a:t>
            </a:r>
          </a:p>
        </p:txBody>
      </p:sp>
      <p:sp>
        <p:nvSpPr>
          <p:cNvPr id="7204" name="Text Box 36"/>
          <p:cNvSpPr txBox="1">
            <a:spLocks noChangeArrowheads="1"/>
          </p:cNvSpPr>
          <p:nvPr/>
        </p:nvSpPr>
        <p:spPr bwMode="auto">
          <a:xfrm>
            <a:off x="2142700" y="3543920"/>
            <a:ext cx="355028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FF0000"/>
                </a:solidFill>
                <a:latin typeface="Times New Roman" panose="02020603050405020304" pitchFamily="18" charset="0"/>
                <a:cs typeface="Times New Roman" panose="02020603050405020304" pitchFamily="18" charset="0"/>
              </a:rPr>
              <a:t>540,8   -    385,5   =  155,3 (ha)</a:t>
            </a:r>
          </a:p>
        </p:txBody>
      </p:sp>
      <p:sp>
        <p:nvSpPr>
          <p:cNvPr id="7205" name="Text Box 37"/>
          <p:cNvSpPr txBox="1">
            <a:spLocks noChangeArrowheads="1"/>
          </p:cNvSpPr>
          <p:nvPr/>
        </p:nvSpPr>
        <p:spPr bwMode="auto">
          <a:xfrm>
            <a:off x="1655650" y="3922605"/>
            <a:ext cx="3703320"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002060"/>
                </a:solidFill>
                <a:latin typeface="Times New Roman" panose="02020603050405020304" pitchFamily="18" charset="0"/>
                <a:cs typeface="Times New Roman" panose="02020603050405020304" pitchFamily="18" charset="0"/>
              </a:rPr>
              <a:t>Diện tích trồng lúa và hoa là:   </a:t>
            </a:r>
          </a:p>
        </p:txBody>
      </p:sp>
      <p:sp>
        <p:nvSpPr>
          <p:cNvPr id="7206" name="Text Box 38"/>
          <p:cNvSpPr txBox="1">
            <a:spLocks noChangeArrowheads="1"/>
          </p:cNvSpPr>
          <p:nvPr/>
        </p:nvSpPr>
        <p:spPr bwMode="auto">
          <a:xfrm>
            <a:off x="2072441" y="4301290"/>
            <a:ext cx="3613150"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a:solidFill>
                  <a:srgbClr val="FF0000"/>
                </a:solidFill>
                <a:latin typeface="Times New Roman" panose="02020603050405020304" pitchFamily="18" charset="0"/>
                <a:cs typeface="Times New Roman" panose="02020603050405020304" pitchFamily="18" charset="0"/>
              </a:rPr>
              <a:t>540,8   +   155,3    =  696,1 (ha)</a:t>
            </a:r>
          </a:p>
        </p:txBody>
      </p:sp>
      <p:sp>
        <p:nvSpPr>
          <p:cNvPr id="7207" name="Text Box 39"/>
          <p:cNvSpPr txBox="1">
            <a:spLocks noChangeArrowheads="1"/>
          </p:cNvSpPr>
          <p:nvPr/>
        </p:nvSpPr>
        <p:spPr bwMode="auto">
          <a:xfrm>
            <a:off x="5491323" y="4714509"/>
            <a:ext cx="213169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100" b="1" u="sng">
                <a:solidFill>
                  <a:srgbClr val="FF0000"/>
                </a:solidFill>
                <a:latin typeface="Times New Roman" panose="02020603050405020304" pitchFamily="18" charset="0"/>
                <a:cs typeface="Times New Roman" panose="02020603050405020304" pitchFamily="18" charset="0"/>
              </a:rPr>
              <a:t>Đáp số:  696,1 ha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box(in)">
                                      <p:cBhvr>
                                        <p:cTn id="7" dur="500"/>
                                        <p:tgtEl>
                                          <p:spTgt spid="71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95"/>
                                        </p:tgtEl>
                                        <p:attrNameLst>
                                          <p:attrName>style.visibility</p:attrName>
                                        </p:attrNameLst>
                                      </p:cBhvr>
                                      <p:to>
                                        <p:strVal val="visible"/>
                                      </p:to>
                                    </p:set>
                                    <p:animEffect transition="in" filter="box(in)">
                                      <p:cBhvr>
                                        <p:cTn id="17" dur="500"/>
                                        <p:tgtEl>
                                          <p:spTgt spid="7195"/>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7196"/>
                                        </p:tgtEl>
                                        <p:attrNameLst>
                                          <p:attrName>style.visibility</p:attrName>
                                        </p:attrNameLst>
                                      </p:cBhvr>
                                      <p:to>
                                        <p:strVal val="visible"/>
                                      </p:to>
                                    </p:set>
                                    <p:animEffect transition="in" filter="box(in)">
                                      <p:cBhvr>
                                        <p:cTn id="20" dur="500"/>
                                        <p:tgtEl>
                                          <p:spTgt spid="7196"/>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7194"/>
                                        </p:tgtEl>
                                        <p:attrNameLst>
                                          <p:attrName>style.visibility</p:attrName>
                                        </p:attrNameLst>
                                      </p:cBhvr>
                                      <p:to>
                                        <p:strVal val="visible"/>
                                      </p:to>
                                    </p:set>
                                    <p:animEffect transition="in" filter="box(in)">
                                      <p:cBhvr>
                                        <p:cTn id="23" dur="500"/>
                                        <p:tgtEl>
                                          <p:spTgt spid="7194"/>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ox(in)">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7188"/>
                                        </p:tgtEl>
                                        <p:attrNameLst>
                                          <p:attrName>style.visibility</p:attrName>
                                        </p:attrNameLst>
                                      </p:cBhvr>
                                      <p:to>
                                        <p:strVal val="visible"/>
                                      </p:to>
                                    </p:set>
                                    <p:animEffect transition="in" filter="box(in)">
                                      <p:cBhvr>
                                        <p:cTn id="33" dur="500"/>
                                        <p:tgtEl>
                                          <p:spTgt spid="7188"/>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7197"/>
                                        </p:tgtEl>
                                        <p:attrNameLst>
                                          <p:attrName>style.visibility</p:attrName>
                                        </p:attrNameLst>
                                      </p:cBhvr>
                                      <p:to>
                                        <p:strVal val="visible"/>
                                      </p:to>
                                    </p:set>
                                    <p:animEffect transition="in" filter="box(in)">
                                      <p:cBhvr>
                                        <p:cTn id="36" dur="500"/>
                                        <p:tgtEl>
                                          <p:spTgt spid="7197"/>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7198"/>
                                        </p:tgtEl>
                                        <p:attrNameLst>
                                          <p:attrName>style.visibility</p:attrName>
                                        </p:attrNameLst>
                                      </p:cBhvr>
                                      <p:to>
                                        <p:strVal val="visible"/>
                                      </p:to>
                                    </p:set>
                                    <p:animEffect transition="in" filter="box(in)">
                                      <p:cBhvr>
                                        <p:cTn id="39" dur="500"/>
                                        <p:tgtEl>
                                          <p:spTgt spid="7198"/>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7201"/>
                                        </p:tgtEl>
                                        <p:attrNameLst>
                                          <p:attrName>style.visibility</p:attrName>
                                        </p:attrNameLst>
                                      </p:cBhvr>
                                      <p:to>
                                        <p:strVal val="visible"/>
                                      </p:to>
                                    </p:set>
                                    <p:animEffect transition="in" filter="box(in)">
                                      <p:cBhvr>
                                        <p:cTn id="42" dur="500"/>
                                        <p:tgtEl>
                                          <p:spTgt spid="7201"/>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7202"/>
                                        </p:tgtEl>
                                        <p:attrNameLst>
                                          <p:attrName>style.visibility</p:attrName>
                                        </p:attrNameLst>
                                      </p:cBhvr>
                                      <p:to>
                                        <p:strVal val="visible"/>
                                      </p:to>
                                    </p:set>
                                    <p:animEffect transition="in" filter="box(in)">
                                      <p:cBhvr>
                                        <p:cTn id="45" dur="500"/>
                                        <p:tgtEl>
                                          <p:spTgt spid="7202"/>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7199"/>
                                        </p:tgtEl>
                                        <p:attrNameLst>
                                          <p:attrName>style.visibility</p:attrName>
                                        </p:attrNameLst>
                                      </p:cBhvr>
                                      <p:to>
                                        <p:strVal val="visible"/>
                                      </p:to>
                                    </p:set>
                                    <p:animEffect transition="in" filter="box(in)">
                                      <p:cBhvr>
                                        <p:cTn id="50" dur="500"/>
                                        <p:tgtEl>
                                          <p:spTgt spid="7199"/>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7200"/>
                                        </p:tgtEl>
                                        <p:attrNameLst>
                                          <p:attrName>style.visibility</p:attrName>
                                        </p:attrNameLst>
                                      </p:cBhvr>
                                      <p:to>
                                        <p:strVal val="visible"/>
                                      </p:to>
                                    </p:set>
                                    <p:animEffect transition="in" filter="box(in)">
                                      <p:cBhvr>
                                        <p:cTn id="53" dur="500"/>
                                        <p:tgtEl>
                                          <p:spTgt spid="7200"/>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7203"/>
                                        </p:tgtEl>
                                        <p:attrNameLst>
                                          <p:attrName>style.visibility</p:attrName>
                                        </p:attrNameLst>
                                      </p:cBhvr>
                                      <p:to>
                                        <p:strVal val="visible"/>
                                      </p:to>
                                    </p:set>
                                    <p:animEffect transition="in" filter="box(in)">
                                      <p:cBhvr>
                                        <p:cTn id="58" dur="500"/>
                                        <p:tgtEl>
                                          <p:spTgt spid="7203"/>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7204"/>
                                        </p:tgtEl>
                                        <p:attrNameLst>
                                          <p:attrName>style.visibility</p:attrName>
                                        </p:attrNameLst>
                                      </p:cBhvr>
                                      <p:to>
                                        <p:strVal val="visible"/>
                                      </p:to>
                                    </p:set>
                                    <p:animEffect transition="in" filter="box(in)">
                                      <p:cBhvr>
                                        <p:cTn id="63" dur="500"/>
                                        <p:tgtEl>
                                          <p:spTgt spid="7204"/>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7205"/>
                                        </p:tgtEl>
                                        <p:attrNameLst>
                                          <p:attrName>style.visibility</p:attrName>
                                        </p:attrNameLst>
                                      </p:cBhvr>
                                      <p:to>
                                        <p:strVal val="visible"/>
                                      </p:to>
                                    </p:set>
                                    <p:animEffect transition="in" filter="box(in)">
                                      <p:cBhvr>
                                        <p:cTn id="68" dur="500"/>
                                        <p:tgtEl>
                                          <p:spTgt spid="7205"/>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7206"/>
                                        </p:tgtEl>
                                        <p:attrNameLst>
                                          <p:attrName>style.visibility</p:attrName>
                                        </p:attrNameLst>
                                      </p:cBhvr>
                                      <p:to>
                                        <p:strVal val="visible"/>
                                      </p:to>
                                    </p:set>
                                    <p:animEffect transition="in" filter="box(in)">
                                      <p:cBhvr>
                                        <p:cTn id="73" dur="500"/>
                                        <p:tgtEl>
                                          <p:spTgt spid="7206"/>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7207"/>
                                        </p:tgtEl>
                                        <p:attrNameLst>
                                          <p:attrName>style.visibility</p:attrName>
                                        </p:attrNameLst>
                                      </p:cBhvr>
                                      <p:to>
                                        <p:strVal val="visible"/>
                                      </p:to>
                                    </p:set>
                                    <p:animEffect transition="in" filter="box(in)">
                                      <p:cBhvr>
                                        <p:cTn id="78" dur="500"/>
                                        <p:tgtEl>
                                          <p:spTgt spid="7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94" grpId="0"/>
      <p:bldP spid="7195" grpId="0"/>
      <p:bldP spid="7196" grpId="0" bldLvl="0" animBg="1"/>
      <p:bldP spid="7197" grpId="0" bldLvl="0" animBg="1"/>
      <p:bldP spid="7198" grpId="0"/>
      <p:bldP spid="7199" grpId="0" bldLvl="0" animBg="1"/>
      <p:bldP spid="7200" grpId="0"/>
      <p:bldP spid="7201" grpId="0" bldLvl="0" animBg="1"/>
      <p:bldP spid="7202" grpId="0"/>
      <p:bldP spid="7203" grpId="0"/>
      <p:bldP spid="7204" grpId="0"/>
      <p:bldP spid="7205" grpId="0"/>
      <p:bldP spid="7206" grpId="0"/>
      <p:bldP spid="720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Footer Placeholder 4"/>
          <p:cNvSpPr>
            <a:spLocks noGrp="1"/>
          </p:cNvSpPr>
          <p:nvPr>
            <p:ph type="ftr" sz="quarter" idx="11"/>
          </p:nvPr>
        </p:nvSpPr>
        <p:spPr>
          <a:noFill/>
          <a:ln>
            <a:noFill/>
          </a:ln>
        </p:spPr>
        <p:txBody>
          <a:bodyPr wrap="square" lIns="68580" tIns="34290" rIns="68580" bIns="34290" anchor="ctr" anchorCtr="0"/>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5pPr>
          </a:lstStyle>
          <a:p>
            <a:pPr lvl="0" algn="ctr">
              <a:buSzTx/>
            </a:pPr>
            <a:r>
              <a:rPr lang="en-US" altLang="zh-CN" sz="900" dirty="0">
                <a:solidFill>
                  <a:srgbClr val="898989"/>
                </a:solidFill>
                <a:latin typeface="Calibri" panose="020F0502020204030204" charset="0"/>
              </a:rPr>
              <a:t>GV: Lê Thị Xuân Huyền</a:t>
            </a:r>
          </a:p>
        </p:txBody>
      </p:sp>
      <p:pic>
        <p:nvPicPr>
          <p:cNvPr id="60418" name="Picture 4" descr="001603bg9eu3ti"/>
          <p:cNvPicPr>
            <a:picLocks noChangeAspect="1"/>
          </p:cNvPicPr>
          <p:nvPr/>
        </p:nvPicPr>
        <p:blipFill>
          <a:blip r:embed="rId2"/>
          <a:stretch>
            <a:fillRect/>
          </a:stretch>
        </p:blipFill>
        <p:spPr>
          <a:xfrm>
            <a:off x="74771" y="318"/>
            <a:ext cx="8994458" cy="5143500"/>
          </a:xfrm>
          <a:prstGeom prst="rect">
            <a:avLst/>
          </a:prstGeom>
          <a:noFill/>
          <a:ln w="9525">
            <a:noFill/>
          </a:ln>
        </p:spPr>
      </p:pic>
      <p:sp>
        <p:nvSpPr>
          <p:cNvPr id="60419" name="WordArt 5"/>
          <p:cNvSpPr>
            <a:spLocks noTextEdit="1"/>
          </p:cNvSpPr>
          <p:nvPr/>
        </p:nvSpPr>
        <p:spPr>
          <a:xfrm>
            <a:off x="3103245" y="227013"/>
            <a:ext cx="3943350" cy="1106329"/>
          </a:xfrm>
          <a:prstGeom prst="rect">
            <a:avLst/>
          </a:prstGeom>
        </p:spPr>
        <p:txBody>
          <a:bodyPr wrap="none" fromWordArt="1">
            <a:prstTxWarp prst="textPlain">
              <a:avLst>
                <a:gd name="adj" fmla="val 50000"/>
              </a:avLst>
            </a:prstTxWarp>
            <a:normAutofit/>
          </a:bodyPr>
          <a:lstStyle/>
          <a:p>
            <a:pPr algn="ctr"/>
            <a:r>
              <a:rPr lang="vi-VN" altLang="en-US" sz="2700" b="1">
                <a:ln w="19050" cap="flat" cmpd="sng">
                  <a:solidFill>
                    <a:srgbClr val="99CCFF"/>
                  </a:solidFill>
                  <a:prstDash val="solid"/>
                  <a:roun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TIẾT HỌC KẾT THÚC</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3&quot;/&gt;&lt;property id=&quot;20307&quot; value=&quot;256&quot;/&gt;&lt;/object&gt;&lt;object type=&quot;3&quot; unique_id=&quot;10005&quot;&gt;&lt;property id=&quot;20148&quot; value=&quot;5&quot;/&gt;&lt;property id=&quot;20300&quot; value=&quot;Slide 4&quot;/&gt;&lt;property id=&quot;20307&quot; value=&quot;257&quot;/&gt;&lt;/object&gt;&lt;object type=&quot;3&quot; unique_id=&quot;10006&quot;&gt;&lt;property id=&quot;20148&quot; value=&quot;5&quot;/&gt;&lt;property id=&quot;20300&quot; value=&quot;Slide 5&quot;/&gt;&lt;property id=&quot;20307&quot; value=&quot;258&quot;/&gt;&lt;/object&gt;&lt;object type=&quot;3&quot; unique_id=&quot;10007&quot;&gt;&lt;property id=&quot;20148&quot; value=&quot;5&quot;/&gt;&lt;property id=&quot;20300&quot; value=&quot;Slide 6&quot;/&gt;&lt;property id=&quot;20307&quot; value=&quot;259&quot;/&gt;&lt;/object&gt;&lt;object type=&quot;3&quot; unique_id=&quot;10014&quot;&gt;&lt;property id=&quot;20148&quot; value=&quot;5&quot;/&gt;&lt;property id=&quot;20300&quot; value=&quot;Slide 7&quot;/&gt;&lt;property id=&quot;20307&quot; value=&quot;260&quot;/&gt;&lt;/object&gt;&lt;object type=&quot;3&quot; unique_id=&quot;10071&quot;&gt;&lt;property id=&quot;20148&quot; value=&quot;5&quot;/&gt;&lt;property id=&quot;20300&quot; value=&quot;Slide 8&quot;/&gt;&lt;property id=&quot;20307&quot; value=&quot;261&quot;/&gt;&lt;/object&gt;&lt;object type=&quot;3&quot; unique_id=&quot;10120&quot;&gt;&lt;property id=&quot;20148&quot; value=&quot;5&quot;/&gt;&lt;property id=&quot;20300&quot; value=&quot;Slide 1&quot;/&gt;&lt;property id=&quot;20307&quot; value=&quot;263&quot;/&gt;&lt;/object&gt;&lt;object type=&quot;3&quot; unique_id=&quot;10121&quot;&gt;&lt;property id=&quot;20148&quot; value=&quot;5&quot;/&gt;&lt;property id=&quot;20300&quot; value=&quot;Slide 9&quot;/&gt;&lt;property id=&quot;20307&quot; value=&quot;262&quot;/&gt;&lt;/object&gt;&lt;object type=&quot;3&quot; unique_id=&quot;10152&quot;&gt;&lt;property id=&quot;20148&quot; value=&quot;5&quot;/&gt;&lt;property id=&quot;20300&quot; value=&quot;Slide 2&quot;/&gt;&lt;property id=&quot;20307&quot; value=&quot;264&quot;/&gt;&lt;/object&gt;&lt;/object&gt;&lt;/object&gt;&lt;/database&gt;"/>
  <p:tag name="SECTOMILLISECCONVERTED" val="1"/>
</p:tagLst>
</file>

<file path=ppt/theme/theme1.xml><?xml version="1.0" encoding="utf-8"?>
<a:theme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401</Words>
  <Application>Microsoft Office PowerPoint</Application>
  <PresentationFormat>Trình chiếu Trên màn hình (16:9)</PresentationFormat>
  <Paragraphs>183</Paragraphs>
  <Slides>8</Slides>
  <Notes>0</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8</vt:i4>
      </vt:variant>
    </vt:vector>
  </HeadingPairs>
  <TitlesOfParts>
    <vt:vector size="14" baseType="lpstr">
      <vt:lpstr>SimSun</vt:lpstr>
      <vt:lpstr>Arial</vt:lpstr>
      <vt:lpstr>Calibri</vt:lpstr>
      <vt:lpstr>Palatino Linotype</vt:lpstr>
      <vt:lpstr>Times New Roman</vt:lpstr>
      <vt:lpstr>Data Pie Charts</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&lt;arabianhorse&gt;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vta</cp:lastModifiedBy>
  <cp:revision>31</cp:revision>
  <dcterms:created xsi:type="dcterms:W3CDTF">2016-04-07T04:35:00Z</dcterms:created>
  <dcterms:modified xsi:type="dcterms:W3CDTF">2021-04-18T15:44:03Z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1033-11.2.0.10101</vt:lpwstr>
  </property>
</Properties>
</file>