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8" r:id="rId2"/>
    <p:sldId id="260" r:id="rId3"/>
    <p:sldId id="261" r:id="rId4"/>
    <p:sldId id="268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.VnTime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.VnTime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.VnTime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.VnTime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.VnTime" pitchFamily="34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.VnTime" pitchFamily="34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.VnTime" pitchFamily="34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.VnTime" pitchFamily="34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.VnTime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D9773CE3-D100-4007-9ADE-0C39290B3C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F2703E1-5C08-415B-ACD7-CEA6B8FA03E9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717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CDE9776-F645-4F45-B6AD-67716C4C880D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819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B2E14DB-3430-4B2A-AAD1-7DFD384886AA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921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D5DBF4A-D502-4931-969F-2507E3B0FDC3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024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EC4144-0207-470C-88E1-DE064DC019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C15947-2FCC-474D-AFC8-4E0DE0DBB9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90EA54-9F09-42A8-8C6C-DDCFC01092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3A2718-B1DE-4D21-A3B7-CC17A92737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435AEE-44FF-43DB-A212-3842189E05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0A1A02-8D24-4D8D-B4C8-D6B52A05EB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E0A754-C141-4214-8EC9-7682D98D42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195867-5C9D-4B95-AE78-A16DF7D6A3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761424-9845-46EF-977C-8B801E4B86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2CEB61-A01F-4CBE-8BD5-4761D3DF67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4FD1C2-6A39-4493-8770-E09BF289AE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3B4DE57C-7826-4F9B-85E4-DF3E00C64B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5"/>
          <p:cNvSpPr txBox="1">
            <a:spLocks noChangeArrowheads="1"/>
          </p:cNvSpPr>
          <p:nvPr/>
        </p:nvSpPr>
        <p:spPr bwMode="auto">
          <a:xfrm>
            <a:off x="3376613" y="466725"/>
            <a:ext cx="4548187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i="1">
                <a:solidFill>
                  <a:schemeClr val="accent2"/>
                </a:solidFill>
              </a:rPr>
              <a:t>Tập làm văn</a:t>
            </a:r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1143000" y="1676400"/>
            <a:ext cx="74676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i="1">
                <a:solidFill>
                  <a:srgbClr val="FF0000"/>
                </a:solidFill>
              </a:rPr>
              <a:t>Tiết 66: điền vào giấy từ in sẵn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02"/>
          <p:cNvPicPr>
            <a:picLocks noChangeAspect="1" noChangeArrowheads="1"/>
          </p:cNvPicPr>
          <p:nvPr/>
        </p:nvPicPr>
        <p:blipFill>
          <a:blip r:embed="rId3"/>
          <a:srcRect t="5382" r="1021" b="46811"/>
          <a:stretch>
            <a:fillRect/>
          </a:stretch>
        </p:blipFill>
        <p:spPr bwMode="auto">
          <a:xfrm>
            <a:off x="0" y="152400"/>
            <a:ext cx="9144000" cy="670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4" descr="02"/>
          <p:cNvPicPr>
            <a:picLocks noChangeAspect="1" noChangeArrowheads="1"/>
          </p:cNvPicPr>
          <p:nvPr/>
        </p:nvPicPr>
        <p:blipFill>
          <a:blip r:embed="rId3"/>
          <a:srcRect l="2534" t="53189" r="3989" b="7484"/>
          <a:stretch>
            <a:fillRect/>
          </a:stretch>
        </p:blipFill>
        <p:spPr bwMode="auto">
          <a:xfrm>
            <a:off x="228600" y="0"/>
            <a:ext cx="8915400" cy="662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4" descr="01"/>
          <p:cNvPicPr>
            <a:picLocks noChangeAspect="1" noChangeArrowheads="1"/>
          </p:cNvPicPr>
          <p:nvPr/>
        </p:nvPicPr>
        <p:blipFill>
          <a:blip r:embed="rId3"/>
          <a:srcRect b="48972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16</Words>
  <Application>Microsoft Office PowerPoint</Application>
  <PresentationFormat>On-screen Show (4:3)</PresentationFormat>
  <Paragraphs>6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.VnTime</vt:lpstr>
      <vt:lpstr>Arial</vt:lpstr>
      <vt:lpstr>Default Design</vt:lpstr>
      <vt:lpstr>Slide 1</vt:lpstr>
      <vt:lpstr>Slide 2</vt:lpstr>
      <vt:lpstr>Slide 3</vt:lpstr>
      <vt:lpstr>Slide 4</vt:lpstr>
    </vt:vector>
  </TitlesOfParts>
  <Company>Copyright® by W 2008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Dang Khoa IT Plaza</dc:creator>
  <cp:lastModifiedBy>CSTeam</cp:lastModifiedBy>
  <cp:revision>8</cp:revision>
  <dcterms:created xsi:type="dcterms:W3CDTF">2010-05-02T02:45:22Z</dcterms:created>
  <dcterms:modified xsi:type="dcterms:W3CDTF">2016-06-30T02:01:44Z</dcterms:modified>
</cp:coreProperties>
</file>