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0"/>
  </p:notesMasterIdLst>
  <p:sldIdLst>
    <p:sldId id="292" r:id="rId8"/>
    <p:sldId id="291" r:id="rId9"/>
    <p:sldId id="288" r:id="rId10"/>
    <p:sldId id="259" r:id="rId11"/>
    <p:sldId id="286" r:id="rId12"/>
    <p:sldId id="262" r:id="rId13"/>
    <p:sldId id="263" r:id="rId14"/>
    <p:sldId id="285" r:id="rId15"/>
    <p:sldId id="282" r:id="rId16"/>
    <p:sldId id="284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79" r:id="rId25"/>
    <p:sldId id="280" r:id="rId26"/>
    <p:sldId id="274" r:id="rId27"/>
    <p:sldId id="283" r:id="rId28"/>
    <p:sldId id="27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30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21EA-D53B-4939-85E7-55CC220DA0EE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5700-24B9-4503-BA2E-F7C59C7DD0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3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44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7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12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2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0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2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3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439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5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12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3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6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1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16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72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2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8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230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13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7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33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29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09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8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93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1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84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9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032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76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04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2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89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49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31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57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75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01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8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4710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23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71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24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3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06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69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25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6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8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2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540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8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6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67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3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2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31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98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44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42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974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6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20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42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92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0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3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3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233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76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879A-A2DA-47E4-B7BC-9CF05D938F46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3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3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0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TIỀN PHONG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2133601" y="2095128"/>
            <a:ext cx="462642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vi-VN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en-US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A4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613569" y="3356992"/>
            <a:ext cx="8134895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vụ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đắm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tàu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752604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174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219200" y="1734673"/>
            <a:ext cx="170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prstClr val="black"/>
                </a:solidFill>
              </a:rPr>
              <a:t>Luyện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đọc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13474" y="1751617"/>
            <a:ext cx="11317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prstClr val="black"/>
                </a:solidFill>
              </a:rPr>
              <a:t>Từ</a:t>
            </a: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</a:rPr>
              <a:t>ngữ</a:t>
            </a:r>
            <a:endParaRPr lang="en-US" alt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41639" y="2018982"/>
            <a:ext cx="4421" cy="2044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23059" y="25805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48394" y="2246317"/>
            <a:ext cx="260915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pun</a:t>
            </a:r>
          </a:p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ô</a:t>
            </a:r>
          </a:p>
          <a:p>
            <a:pPr eaLnBrk="1" hangingPunct="1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</a:p>
          <a:p>
            <a:pPr eaLnBrk="1" hangingPunct="1"/>
            <a:r>
              <a:rPr lang="en-US" alt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32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8196" y="2234701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-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9900" y="2728295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ết quả hình ảnh cho hinh anh cận cảnh bao lơn tàu thủ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39616" y="1807688"/>
            <a:ext cx="8358246" cy="440120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516217" y="1412776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115627" y="260648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1428761" y="1928813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929188" y="1928813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391860" y="2456686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418814" y="2915352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418825" y="3387282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929188" y="2629606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4343410" y="2286000"/>
            <a:ext cx="45719" cy="29289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41062" y="3212976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85797" y="29760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6300193" y="1484784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446961" y="4272674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403659" y="4772740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48059" y="3828880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85093" y="3814765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-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5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7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6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7169" y="2492896"/>
            <a:ext cx="8001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500036" y="3766919"/>
            <a:ext cx="7858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42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68685" y="2396313"/>
            <a:ext cx="7786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611560" y="3610781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1520" y="2564926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251521" y="3357014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74096" y="401585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74767" y="1925725"/>
            <a:ext cx="78148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9014" y="3999428"/>
            <a:ext cx="82835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669948" y="5028783"/>
            <a:ext cx="79025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00034" y="500042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 smtClean="0"/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00034" y="1529408"/>
            <a:ext cx="80724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6" y="2924197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47664" y="-27384"/>
            <a:ext cx="5760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 descr="dam t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4744"/>
            <a:ext cx="8640960" cy="5270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7005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251531" y="1844824"/>
            <a:ext cx="3357563" cy="3890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4139954" y="1268768"/>
            <a:ext cx="4706937" cy="55387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4000" b="1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764706"/>
            <a:ext cx="36724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436096" y="1412798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200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57251" y="1497331"/>
            <a:ext cx="486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rgbClr val="0033CC"/>
                </a:solidFill>
              </a:rPr>
              <a:t>Luyện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đọc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diễn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cảm</a:t>
            </a:r>
            <a:r>
              <a:rPr lang="en-US" sz="3200" i="1" dirty="0">
                <a:solidFill>
                  <a:srgbClr val="0033CC"/>
                </a:solidFill>
              </a:rPr>
              <a:t> :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059" y="25811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3604" y="2693238"/>
            <a:ext cx="73287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dirty="0" smtClean="0">
                <a:solidFill>
                  <a:srgbClr val="FF0000"/>
                </a:solidFill>
              </a:rPr>
              <a:t>Đoạn </a:t>
            </a:r>
            <a:r>
              <a:rPr lang="vi-VN" altLang="en-US" dirty="0">
                <a:solidFill>
                  <a:srgbClr val="FF0000"/>
                </a:solidFill>
              </a:rPr>
              <a:t>1: Giọng đọc thong thả, tâm tình</a:t>
            </a:r>
          </a:p>
          <a:p>
            <a:pPr eaLnBrk="1" hangingPunct="1"/>
            <a:r>
              <a:rPr lang="vi-VN" altLang="en-US" dirty="0" smtClean="0">
                <a:solidFill>
                  <a:srgbClr val="FF0000"/>
                </a:solidFill>
              </a:rPr>
              <a:t>Đoạn 2</a:t>
            </a:r>
            <a:r>
              <a:rPr lang="en-US" altLang="en-US" dirty="0" smtClean="0">
                <a:solidFill>
                  <a:srgbClr val="FF0000"/>
                </a:solidFill>
              </a:rPr>
              <a:t>, 3</a:t>
            </a:r>
            <a:r>
              <a:rPr lang="vi-VN" altLang="en-US" dirty="0" smtClean="0">
                <a:solidFill>
                  <a:srgbClr val="FF0000"/>
                </a:solidFill>
              </a:rPr>
              <a:t>: </a:t>
            </a:r>
            <a:r>
              <a:rPr lang="en-US" altLang="en-US" dirty="0">
                <a:solidFill>
                  <a:srgbClr val="FF0000"/>
                </a:solidFill>
              </a:rPr>
              <a:t>N</a:t>
            </a:r>
            <a:r>
              <a:rPr lang="vi-VN" altLang="en-US" dirty="0" smtClean="0">
                <a:solidFill>
                  <a:srgbClr val="FF0000"/>
                </a:solidFill>
              </a:rPr>
              <a:t>hanh, </a:t>
            </a:r>
            <a:r>
              <a:rPr lang="vi-VN" altLang="en-US" dirty="0">
                <a:solidFill>
                  <a:srgbClr val="FF0000"/>
                </a:solidFill>
              </a:rPr>
              <a:t>căng </a:t>
            </a:r>
            <a:r>
              <a:rPr lang="vi-VN" altLang="en-US" dirty="0" smtClean="0">
                <a:solidFill>
                  <a:srgbClr val="FF0000"/>
                </a:solidFill>
              </a:rPr>
              <a:t>thẳng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dirty="0" smtClean="0">
                <a:solidFill>
                  <a:srgbClr val="FF0000"/>
                </a:solidFill>
              </a:rPr>
              <a:t>Đoạn </a:t>
            </a:r>
            <a:r>
              <a:rPr lang="vi-VN" altLang="en-US" dirty="0">
                <a:solidFill>
                  <a:srgbClr val="FF0000"/>
                </a:solidFill>
              </a:rPr>
              <a:t>4:  Giọng hồi </a:t>
            </a:r>
            <a:r>
              <a:rPr lang="vi-VN" altLang="en-US" dirty="0" smtClean="0">
                <a:solidFill>
                  <a:srgbClr val="FF0000"/>
                </a:solidFill>
              </a:rPr>
              <a:t>hộp.</a:t>
            </a:r>
            <a:endParaRPr lang="vi-VN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dirty="0" smtClean="0">
                <a:solidFill>
                  <a:srgbClr val="FF0000"/>
                </a:solidFill>
              </a:rPr>
              <a:t>Đoạn </a:t>
            </a:r>
            <a:r>
              <a:rPr lang="vi-VN" altLang="en-US" dirty="0">
                <a:solidFill>
                  <a:srgbClr val="FF0000"/>
                </a:solidFill>
              </a:rPr>
              <a:t>5: </a:t>
            </a:r>
            <a:r>
              <a:rPr lang="en-US" altLang="en-US" dirty="0" err="1" smtClean="0">
                <a:solidFill>
                  <a:srgbClr val="FF0000"/>
                </a:solidFill>
              </a:rPr>
              <a:t>giục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giã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nức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nở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nghẹn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ngào</a:t>
            </a:r>
            <a:r>
              <a:rPr lang="vi-VN" altLang="en-US" dirty="0" smtClean="0">
                <a:solidFill>
                  <a:srgbClr val="FF0000"/>
                </a:solidFill>
              </a:rPr>
              <a:t>.</a:t>
            </a:r>
            <a:endParaRPr lang="vi-V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96707" y="116632"/>
            <a:ext cx="3556757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1881" y="640659"/>
            <a:ext cx="882950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458164" y="1502090"/>
            <a:ext cx="115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267702" y="1502090"/>
            <a:ext cx="2286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3052993" y="1930718"/>
            <a:ext cx="13573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818154" y="2359346"/>
            <a:ext cx="118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81292" y="2787974"/>
            <a:ext cx="11430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381212" y="3202534"/>
            <a:ext cx="10001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124959" y="3202534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95472" y="3645230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95538" y="1933133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7267834" y="4073858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324808" y="4502486"/>
            <a:ext cx="90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6196264" y="4931114"/>
            <a:ext cx="17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54486" y="5359742"/>
            <a:ext cx="147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552926" y="5788370"/>
            <a:ext cx="26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09786" y="6187764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395536" y="2088138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4000" b="1" i="1" u="sng" kern="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u="sng" kern="0" dirty="0" smtClean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-ta;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000" b="1" i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899592" y="48637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4862916" y="1700808"/>
            <a:ext cx="243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  <p:extLst>
      <p:ext uri="{BB962C8B-B14F-4D97-AF65-F5344CB8AC3E}">
        <p14:creationId xmlns:p14="http://schemas.microsoft.com/office/powerpoint/2010/main" val="9024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59" name="Picture 111" descr="Dau_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92757">
            <a:off x="358142" y="3169745"/>
            <a:ext cx="1141041" cy="10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1475656" y="2711052"/>
            <a:ext cx="72866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hay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683579" y="1628803"/>
            <a:ext cx="342902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3007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4178" y="598513"/>
            <a:ext cx="774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48717" y="5276940"/>
            <a:ext cx="7594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059" y="25788"/>
            <a:ext cx="8595122" cy="6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smtClean="0">
                <a:solidFill>
                  <a:srgbClr val="0033CC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8" descr="Picture 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63" y="25788"/>
            <a:ext cx="4636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0709" y="1600203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19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-108520" y="2492896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22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24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6362" y="25788"/>
            <a:ext cx="460100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0708" y="3773358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27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33568" y="25788"/>
            <a:ext cx="4626591" cy="6858000"/>
            <a:chOff x="3330054" y="0"/>
            <a:chExt cx="6168788" cy="6858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054" y="0"/>
              <a:ext cx="6168788" cy="6858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40738" y="13645"/>
              <a:ext cx="3212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NHỚ NGUỒN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4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m va 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86" y="1388728"/>
            <a:ext cx="8572528" cy="5286388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6" y="2924197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85824" y="28575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6" y="2924197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j-lt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55587" y="-99392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3728" y="908720"/>
            <a:ext cx="4260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444210" y="1268760"/>
            <a:ext cx="2071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 descr="dam t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36184"/>
            <a:ext cx="8305800" cy="4659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39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3059" y="25813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672" y="1552014"/>
            <a:ext cx="629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33CC"/>
                </a:solidFill>
              </a:rPr>
              <a:t>Tai </a:t>
            </a:r>
            <a:r>
              <a:rPr lang="en-US" sz="3200" b="1" dirty="0" err="1">
                <a:solidFill>
                  <a:srgbClr val="0033CC"/>
                </a:solidFill>
              </a:rPr>
              <a:t>nạn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bất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ngờ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xảy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ra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như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thế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nào</a:t>
            </a:r>
            <a:r>
              <a:rPr lang="en-US" sz="3200" b="1" dirty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87" y="2093890"/>
            <a:ext cx="89461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 sóng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thủng thân tàu, nước phun vào khoang, con tàu chìm dần giữa biển khơi, quang cảnh thật hỗn loạn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hinh anh bao lơn tàu thủ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b="14804"/>
          <a:stretch/>
        </p:blipFill>
        <p:spPr bwMode="auto">
          <a:xfrm>
            <a:off x="28138" y="40934"/>
            <a:ext cx="9135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989</Words>
  <Application>Microsoft Office PowerPoint</Application>
  <PresentationFormat>Trình chiếu Trên màn hình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Chủ đề của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QuyNhonComputer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số 1 Canh Vinh</dc:title>
  <dc:creator>Dell</dc:creator>
  <cp:lastModifiedBy>vta</cp:lastModifiedBy>
  <cp:revision>75</cp:revision>
  <dcterms:created xsi:type="dcterms:W3CDTF">2015-03-23T10:18:10Z</dcterms:created>
  <dcterms:modified xsi:type="dcterms:W3CDTF">2021-04-05T01:32:56Z</dcterms:modified>
</cp:coreProperties>
</file>