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3" r:id="rId4"/>
    <p:sldId id="262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AAF4F0"/>
    <a:srgbClr val="9900CC"/>
    <a:srgbClr val="FFFF00"/>
    <a:srgbClr val="E4BACD"/>
    <a:srgbClr val="9900FF"/>
    <a:srgbClr val="BBA6F8"/>
    <a:srgbClr val="CFFBA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Thứ hai ngày 26 tháng 4 năm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can10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0292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953000" y="33528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 thiên đình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05400" y="4191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 náo động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00600" y="1524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chemeClr val="accent2"/>
                </a:solidFill>
              </a:rPr>
              <a:t>Tìm hiểu bài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90600" y="3352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 nứt nẻ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90600" y="4038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 hả hê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47725" y="1524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chemeClr val="accent2"/>
                </a:solidFill>
              </a:rPr>
              <a:t>Luyện đọc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953000" y="24384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 khô hạn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38200" y="24384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 thiên đình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914400" y="47244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 thiên lôi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038600" y="1905000"/>
            <a:ext cx="0" cy="3505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84" name="Group 16"/>
          <p:cNvGrpSpPr>
            <a:grpSpLocks/>
          </p:cNvGrpSpPr>
          <p:nvPr/>
        </p:nvGrpSpPr>
        <p:grpSpPr bwMode="auto">
          <a:xfrm>
            <a:off x="6924675" y="5486400"/>
            <a:ext cx="1685925" cy="1371600"/>
            <a:chOff x="2736" y="1824"/>
            <a:chExt cx="1062" cy="864"/>
          </a:xfrm>
        </p:grpSpPr>
        <p:pic>
          <p:nvPicPr>
            <p:cNvPr id="3092" name="Picture 17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18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19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20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21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5" name="Group 22"/>
          <p:cNvGrpSpPr>
            <a:grpSpLocks/>
          </p:cNvGrpSpPr>
          <p:nvPr/>
        </p:nvGrpSpPr>
        <p:grpSpPr bwMode="auto">
          <a:xfrm>
            <a:off x="152400" y="5562600"/>
            <a:ext cx="1685925" cy="1371600"/>
            <a:chOff x="2736" y="1824"/>
            <a:chExt cx="1062" cy="864"/>
          </a:xfrm>
        </p:grpSpPr>
        <p:pic>
          <p:nvPicPr>
            <p:cNvPr id="3087" name="Picture 23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4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5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26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27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6" name="WordArt 28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  <p:bldP spid="6153" grpId="0"/>
      <p:bldP spid="6154" grpId="0"/>
      <p:bldP spid="6155" grpId="0"/>
      <p:bldP spid="6156" grpId="0"/>
      <p:bldP spid="6157" grpId="0"/>
      <p:bldP spid="6158" grpId="0"/>
      <p:bldP spid="61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4"/>
          <p:cNvGrpSpPr>
            <a:grpSpLocks/>
          </p:cNvGrpSpPr>
          <p:nvPr/>
        </p:nvGrpSpPr>
        <p:grpSpPr bwMode="auto">
          <a:xfrm>
            <a:off x="6924675" y="5486400"/>
            <a:ext cx="1685925" cy="1371600"/>
            <a:chOff x="2736" y="1824"/>
            <a:chExt cx="1062" cy="864"/>
          </a:xfrm>
        </p:grpSpPr>
        <p:pic>
          <p:nvPicPr>
            <p:cNvPr id="4108" name="Picture 15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6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7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18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9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9" name="Group 20"/>
          <p:cNvGrpSpPr>
            <a:grpSpLocks/>
          </p:cNvGrpSpPr>
          <p:nvPr/>
        </p:nvGrpSpPr>
        <p:grpSpPr bwMode="auto">
          <a:xfrm>
            <a:off x="152400" y="5562600"/>
            <a:ext cx="1685925" cy="1371600"/>
            <a:chOff x="2736" y="1824"/>
            <a:chExt cx="1062" cy="864"/>
          </a:xfrm>
        </p:grpSpPr>
        <p:pic>
          <p:nvPicPr>
            <p:cNvPr id="4103" name="Picture 21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22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23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24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5" descr="clip20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52400" y="2286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FF"/>
                </a:solidFill>
              </a:rPr>
              <a:t>Vì sao cóc phải lên thiên đình kiện trời?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04800" y="3459163"/>
            <a:ext cx="876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Vì đã lâu trời không làm mưa xuống nên trần gian hạn hán</a:t>
            </a:r>
          </a:p>
        </p:txBody>
      </p:sp>
      <p:sp>
        <p:nvSpPr>
          <p:cNvPr id="4102" name="WordArt 28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2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/>
      <p:bldP spid="123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143000" y="2209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Cóc lên thiên đình với những ai?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295400" y="3459163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Cùng với cua, gấu , cáo, cọp và ong.</a:t>
            </a:r>
          </a:p>
        </p:txBody>
      </p:sp>
      <p:sp>
        <p:nvSpPr>
          <p:cNvPr id="5124" name="WordArt 28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  <p:pic>
        <p:nvPicPr>
          <p:cNvPr id="5125" name="Picture 29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5743575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0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5667375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1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5" y="5667375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2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9575" y="5743575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3" descr="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715000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/>
      <p:bldP spid="10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701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FF"/>
                </a:solidFill>
              </a:rPr>
              <a:t>Em hãy kể lại cuộc chiến đấu giữa cóc và đội quân nhà trời?</a:t>
            </a: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  <p:pic>
        <p:nvPicPr>
          <p:cNvPr id="6148" name="Picture 7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5" y="5646738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646738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646738"/>
            <a:ext cx="220027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CC"/>
                </a:solidFill>
              </a:rPr>
              <a:t>Sau cuộc chiến thái độ của trời như thế nào?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3459163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Trời dịu giọng và mời cóc vào nói chuyện.</a:t>
            </a: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  <p:pic>
        <p:nvPicPr>
          <p:cNvPr id="7173" name="Picture 7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0292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0292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1816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Cuối cùng trời đã đồng ý với cóc như thế nào?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3459163"/>
            <a:ext cx="7772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CC"/>
                </a:solidFill>
              </a:rPr>
              <a:t>Trời phải làm mưa và từ đó mỗi khi cóc nghiến răng thì trời mưa.</a:t>
            </a:r>
          </a:p>
        </p:txBody>
      </p:sp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  <p:pic>
        <p:nvPicPr>
          <p:cNvPr id="8197" name="Picture 7" descr="Picture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334000"/>
            <a:ext cx="1828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Picture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410200"/>
            <a:ext cx="1828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Picture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257800"/>
            <a:ext cx="1828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19200" y="19812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00CC"/>
                </a:solidFill>
              </a:rPr>
              <a:t>Nội dung của câu chuyện này?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685800" y="2895600"/>
            <a:ext cx="7924800" cy="2667000"/>
          </a:xfrm>
          <a:prstGeom prst="horizontalScroll">
            <a:avLst>
              <a:gd name="adj" fmla="val 12500"/>
            </a:avLst>
          </a:prstGeom>
          <a:solidFill>
            <a:srgbClr val="AAF4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Cóc và các bạn đã biết quyết tâm đoàn kết đấu tranh để dành lẽ phải, đánh thắng đội quân nhà trời buộc trời phải làm mưa xuống trần gian.</a:t>
            </a:r>
          </a:p>
        </p:txBody>
      </p:sp>
      <p:sp>
        <p:nvSpPr>
          <p:cNvPr id="9221" name="WordArt 10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  <p:pic>
        <p:nvPicPr>
          <p:cNvPr id="9222" name="Picture 11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791200"/>
            <a:ext cx="85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791200"/>
            <a:ext cx="85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791200"/>
            <a:ext cx="85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4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5791200"/>
            <a:ext cx="85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5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1950" y="5791200"/>
            <a:ext cx="85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 animBg="1"/>
      <p:bldP spid="17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ocu0047"/>
          <p:cNvPicPr>
            <a:picLocks noChangeAspect="1" noChangeArrowheads="1"/>
          </p:cNvPicPr>
          <p:nvPr/>
        </p:nvPicPr>
        <p:blipFill>
          <a:blip r:embed="rId2"/>
          <a:srcRect r="3572"/>
          <a:stretch>
            <a:fillRect/>
          </a:stretch>
        </p:blipFill>
        <p:spPr bwMode="auto">
          <a:xfrm>
            <a:off x="1223963" y="2286000"/>
            <a:ext cx="3048000" cy="2162175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8437" name="Picture 5" descr="docu0048"/>
          <p:cNvPicPr>
            <a:picLocks noChangeAspect="1" noChangeArrowheads="1"/>
          </p:cNvPicPr>
          <p:nvPr/>
        </p:nvPicPr>
        <p:blipFill>
          <a:blip r:embed="rId3"/>
          <a:srcRect l="2582" t="2637" r="2266" b="2989"/>
          <a:stretch>
            <a:fillRect/>
          </a:stretch>
        </p:blipFill>
        <p:spPr bwMode="auto">
          <a:xfrm>
            <a:off x="4729163" y="2311400"/>
            <a:ext cx="3048000" cy="21336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8438" name="Picture 6" descr="CON COC"/>
          <p:cNvPicPr>
            <a:picLocks noChangeAspect="1" noChangeArrowheads="1"/>
          </p:cNvPicPr>
          <p:nvPr/>
        </p:nvPicPr>
        <p:blipFill>
          <a:blip r:embed="rId4"/>
          <a:srcRect r="5357"/>
          <a:stretch>
            <a:fillRect/>
          </a:stretch>
        </p:blipFill>
        <p:spPr bwMode="auto">
          <a:xfrm>
            <a:off x="4729163" y="4521200"/>
            <a:ext cx="3048000" cy="21336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8439" name="Picture 7" descr="docu0049"/>
          <p:cNvPicPr>
            <a:picLocks noChangeAspect="1" noChangeArrowheads="1"/>
          </p:cNvPicPr>
          <p:nvPr/>
        </p:nvPicPr>
        <p:blipFill>
          <a:blip r:embed="rId5"/>
          <a:srcRect t="2692"/>
          <a:stretch>
            <a:fillRect/>
          </a:stretch>
        </p:blipFill>
        <p:spPr bwMode="auto">
          <a:xfrm>
            <a:off x="1223963" y="4521200"/>
            <a:ext cx="3048000" cy="213360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3048000" y="1562100"/>
            <a:ext cx="2438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/>
                <a:cs typeface="Arial"/>
              </a:rPr>
              <a:t>Kể Chuyện</a:t>
            </a:r>
          </a:p>
        </p:txBody>
      </p:sp>
      <p:sp>
        <p:nvSpPr>
          <p:cNvPr id="10247" name="WordArt 11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91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ĐỌC: CÓC KIỆN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228</Words>
  <Application>Microsoft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18</cp:revision>
  <cp:lastPrinted>1601-01-01T00:00:00Z</cp:lastPrinted>
  <dcterms:created xsi:type="dcterms:W3CDTF">1601-01-01T00:00:00Z</dcterms:created>
  <dcterms:modified xsi:type="dcterms:W3CDTF">2016-06-29T10:23:28Z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