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5"/>
  </p:notesMasterIdLst>
  <p:sldIdLst>
    <p:sldId id="444" r:id="rId2"/>
    <p:sldId id="277" r:id="rId3"/>
    <p:sldId id="283" r:id="rId4"/>
    <p:sldId id="285" r:id="rId5"/>
    <p:sldId id="284" r:id="rId6"/>
    <p:sldId id="454" r:id="rId7"/>
    <p:sldId id="455" r:id="rId8"/>
    <p:sldId id="456" r:id="rId9"/>
    <p:sldId id="457" r:id="rId10"/>
    <p:sldId id="289" r:id="rId11"/>
    <p:sldId id="286" r:id="rId12"/>
    <p:sldId id="449" r:id="rId13"/>
    <p:sldId id="450" r:id="rId14"/>
  </p:sldIdLst>
  <p:sldSz cx="9144000" cy="5143500" type="screen16x9"/>
  <p:notesSz cx="6858000" cy="9144000"/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92" d="100"/>
          <a:sy n="92" d="100"/>
        </p:scale>
        <p:origin x="756" y="78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B6D0E4F-19E4-4F8E-904C-A0BC4AC22A39}" type="datetimeFigureOut">
              <a:rPr lang="vi-VN" smtClean="0"/>
              <a:t>21/04/2021</a:t>
            </a:fld>
            <a:endParaRPr lang="vi-V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vi-V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E7CABED-0B9D-46F5-B9A6-E562F93624EB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8871054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7">
            <a:extLst>
              <a:ext uri="{FF2B5EF4-FFF2-40B4-BE49-F238E27FC236}">
                <a16:creationId xmlns:a16="http://schemas.microsoft.com/office/drawing/2014/main" id="{952C7080-940F-476A-865D-306630829143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.VnSouthern" panose="020B7200000000000000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.VnSouthern" panose="020B7200000000000000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.VnSouthern" panose="020B7200000000000000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.VnSouthern" panose="020B7200000000000000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.VnSouthern" panose="020B7200000000000000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.VnSouthern" panose="020B7200000000000000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.VnSouthern" panose="020B7200000000000000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.VnSouthern" panose="020B7200000000000000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.VnSouthern" panose="020B7200000000000000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4E279A44-79D8-4B64-B0A2-AD7C66DFED27}" type="slidenum">
              <a:rPr lang="en-US" altLang="en-US">
                <a:latin typeface="Arial" panose="020B0604020202020204" pitchFamily="34" charset="0"/>
              </a:rPr>
              <a:pPr algn="r" eaLnBrk="1" hangingPunct="1">
                <a:spcBef>
                  <a:spcPct val="0"/>
                </a:spcBef>
              </a:pPr>
              <a:t>1</a:t>
            </a:fld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15363" name="Rectangle 2">
            <a:extLst>
              <a:ext uri="{FF2B5EF4-FFF2-40B4-BE49-F238E27FC236}">
                <a16:creationId xmlns:a16="http://schemas.microsoft.com/office/drawing/2014/main" id="{08395A22-8170-4F24-A7C3-1447D814D3E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15364" name="Rectangle 3">
            <a:extLst>
              <a:ext uri="{FF2B5EF4-FFF2-40B4-BE49-F238E27FC236}">
                <a16:creationId xmlns:a16="http://schemas.microsoft.com/office/drawing/2014/main" id="{26DE9959-A99A-4B89-957B-1B6B17ABA58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t"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6350"/>
            <a:ext cx="9144000" cy="5149850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0300" y="1803400"/>
            <a:ext cx="5825202" cy="1234727"/>
          </a:xfrm>
        </p:spPr>
        <p:txBody>
          <a:bodyPr anchor="b">
            <a:noAutofit/>
          </a:bodyPr>
          <a:lstStyle>
            <a:lvl1pPr algn="r">
              <a:defRPr sz="405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0300" y="3038125"/>
            <a:ext cx="5825202" cy="822674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4303C0-6CC2-453C-8B9F-5BDDBDA730AA}" type="datetimeFigureOut">
              <a:rPr lang="vi-VN" smtClean="0"/>
              <a:t>21/04/2021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3F93D8-0AC1-4923-82A5-4066DBD941F5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0749405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1" y="457200"/>
            <a:ext cx="6447501" cy="2552700"/>
          </a:xfrm>
        </p:spPr>
        <p:txBody>
          <a:bodyPr anchor="ctr">
            <a:normAutofit/>
          </a:bodyPr>
          <a:lstStyle>
            <a:lvl1pPr algn="l">
              <a:defRPr sz="33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1" y="3352800"/>
            <a:ext cx="6447501" cy="1178222"/>
          </a:xfrm>
        </p:spPr>
        <p:txBody>
          <a:bodyPr anchor="ctr">
            <a:normAutofit/>
          </a:bodyPr>
          <a:lstStyle>
            <a:lvl1pPr marL="0" indent="0" algn="l">
              <a:buNone/>
              <a:defRPr sz="135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4303C0-6CC2-453C-8B9F-5BDDBDA730AA}" type="datetimeFigureOut">
              <a:rPr lang="vi-VN" smtClean="0"/>
              <a:t>21/04/2021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3F93D8-0AC1-4923-82A5-4066DBD941F5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3978205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8500" y="457200"/>
            <a:ext cx="6070601" cy="2266950"/>
          </a:xfrm>
        </p:spPr>
        <p:txBody>
          <a:bodyPr anchor="ctr">
            <a:normAutofit/>
          </a:bodyPr>
          <a:lstStyle>
            <a:lvl1pPr algn="l">
              <a:defRPr sz="33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024604" y="2724150"/>
            <a:ext cx="5418393" cy="28575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342900" indent="0">
              <a:buFontTx/>
              <a:buNone/>
              <a:defRPr/>
            </a:lvl2pPr>
            <a:lvl3pPr marL="685800" indent="0">
              <a:buFontTx/>
              <a:buNone/>
              <a:defRPr/>
            </a:lvl3pPr>
            <a:lvl4pPr marL="1028700" indent="0">
              <a:buFontTx/>
              <a:buNone/>
              <a:defRPr/>
            </a:lvl4pPr>
            <a:lvl5pPr marL="13716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1" y="3352800"/>
            <a:ext cx="6447501" cy="1178222"/>
          </a:xfrm>
        </p:spPr>
        <p:txBody>
          <a:bodyPr anchor="ctr">
            <a:normAutofit/>
          </a:bodyPr>
          <a:lstStyle>
            <a:lvl1pPr marL="0" indent="0" algn="l">
              <a:buNone/>
              <a:defRPr sz="135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4303C0-6CC2-453C-8B9F-5BDDBDA730AA}" type="datetimeFigureOut">
              <a:rPr lang="vi-VN" smtClean="0"/>
              <a:t>21/04/2021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3F93D8-0AC1-4923-82A5-4066DBD941F5}" type="slidenum">
              <a:rPr lang="vi-VN" smtClean="0"/>
              <a:t>‹#›</a:t>
            </a:fld>
            <a:endParaRPr lang="vi-VN"/>
          </a:p>
        </p:txBody>
      </p:sp>
      <p:sp>
        <p:nvSpPr>
          <p:cNvPr id="20" name="TextBox 19"/>
          <p:cNvSpPr txBox="1"/>
          <p:nvPr/>
        </p:nvSpPr>
        <p:spPr>
          <a:xfrm>
            <a:off x="406403" y="592784"/>
            <a:ext cx="457200" cy="438582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/>
          <a:p>
            <a:pPr lvl="0"/>
            <a:r>
              <a:rPr lang="en-US" sz="6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6669758" y="2164917"/>
            <a:ext cx="457200" cy="438582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/>
          <a:p>
            <a:pPr lvl="0"/>
            <a:r>
              <a:rPr lang="en-US" sz="6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sz="1350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0447095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1" y="1448991"/>
            <a:ext cx="6447501" cy="1946595"/>
          </a:xfrm>
        </p:spPr>
        <p:txBody>
          <a:bodyPr anchor="b">
            <a:normAutofit/>
          </a:bodyPr>
          <a:lstStyle>
            <a:lvl1pPr algn="l">
              <a:defRPr sz="33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1" y="3395586"/>
            <a:ext cx="6447501" cy="1135436"/>
          </a:xfrm>
        </p:spPr>
        <p:txBody>
          <a:bodyPr anchor="t">
            <a:normAutofit/>
          </a:bodyPr>
          <a:lstStyle>
            <a:lvl1pPr marL="0" indent="0" algn="l">
              <a:buNone/>
              <a:defRPr sz="135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4303C0-6CC2-453C-8B9F-5BDDBDA730AA}" type="datetimeFigureOut">
              <a:rPr lang="vi-VN" smtClean="0"/>
              <a:t>21/04/2021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3F93D8-0AC1-4923-82A5-4066DBD941F5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96268561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8500" y="457200"/>
            <a:ext cx="6070601" cy="2266950"/>
          </a:xfrm>
        </p:spPr>
        <p:txBody>
          <a:bodyPr anchor="ctr">
            <a:normAutofit/>
          </a:bodyPr>
          <a:lstStyle>
            <a:lvl1pPr algn="l">
              <a:defRPr sz="33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507999" y="3009900"/>
            <a:ext cx="6447502" cy="385686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42900" indent="0">
              <a:buFontTx/>
              <a:buNone/>
              <a:defRPr/>
            </a:lvl2pPr>
            <a:lvl3pPr marL="685800" indent="0">
              <a:buFontTx/>
              <a:buNone/>
              <a:defRPr/>
            </a:lvl3pPr>
            <a:lvl4pPr marL="1028700" indent="0">
              <a:buFontTx/>
              <a:buNone/>
              <a:defRPr/>
            </a:lvl4pPr>
            <a:lvl5pPr marL="13716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1" y="3395586"/>
            <a:ext cx="6447501" cy="1135436"/>
          </a:xfrm>
        </p:spPr>
        <p:txBody>
          <a:bodyPr anchor="t">
            <a:normAutofit/>
          </a:bodyPr>
          <a:lstStyle>
            <a:lvl1pPr marL="0" indent="0" algn="l">
              <a:buNone/>
              <a:defRPr sz="135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4303C0-6CC2-453C-8B9F-5BDDBDA730AA}" type="datetimeFigureOut">
              <a:rPr lang="vi-VN" smtClean="0"/>
              <a:t>21/04/2021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3F93D8-0AC1-4923-82A5-4066DBD941F5}" type="slidenum">
              <a:rPr lang="vi-VN" smtClean="0"/>
              <a:t>‹#›</a:t>
            </a:fld>
            <a:endParaRPr lang="vi-VN"/>
          </a:p>
        </p:txBody>
      </p:sp>
      <p:sp>
        <p:nvSpPr>
          <p:cNvPr id="24" name="TextBox 23"/>
          <p:cNvSpPr txBox="1"/>
          <p:nvPr/>
        </p:nvSpPr>
        <p:spPr>
          <a:xfrm>
            <a:off x="406403" y="592784"/>
            <a:ext cx="457200" cy="438582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/>
          <a:p>
            <a:pPr lvl="0"/>
            <a:r>
              <a:rPr lang="en-US" sz="6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669758" y="2164917"/>
            <a:ext cx="457200" cy="438582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/>
          <a:p>
            <a:pPr lvl="0"/>
            <a:r>
              <a:rPr lang="en-US" sz="6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16697811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0" y="457200"/>
            <a:ext cx="6441152" cy="2266950"/>
          </a:xfrm>
        </p:spPr>
        <p:txBody>
          <a:bodyPr anchor="ctr">
            <a:normAutofit/>
          </a:bodyPr>
          <a:lstStyle>
            <a:lvl1pPr algn="l">
              <a:defRPr sz="33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507999" y="3009900"/>
            <a:ext cx="6447502" cy="385686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1800">
                <a:solidFill>
                  <a:schemeClr val="accent1"/>
                </a:solidFill>
              </a:defRPr>
            </a:lvl1pPr>
            <a:lvl2pPr marL="342900" indent="0">
              <a:buFontTx/>
              <a:buNone/>
              <a:defRPr/>
            </a:lvl2pPr>
            <a:lvl3pPr marL="685800" indent="0">
              <a:buFontTx/>
              <a:buNone/>
              <a:defRPr/>
            </a:lvl3pPr>
            <a:lvl4pPr marL="1028700" indent="0">
              <a:buFontTx/>
              <a:buNone/>
              <a:defRPr/>
            </a:lvl4pPr>
            <a:lvl5pPr marL="13716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1" y="3395586"/>
            <a:ext cx="6447501" cy="1135436"/>
          </a:xfrm>
        </p:spPr>
        <p:txBody>
          <a:bodyPr anchor="t">
            <a:normAutofit/>
          </a:bodyPr>
          <a:lstStyle>
            <a:lvl1pPr marL="0" indent="0" algn="l">
              <a:buNone/>
              <a:defRPr sz="135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4303C0-6CC2-453C-8B9F-5BDDBDA730AA}" type="datetimeFigureOut">
              <a:rPr lang="vi-VN" smtClean="0"/>
              <a:t>21/04/2021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3F93D8-0AC1-4923-82A5-4066DBD941F5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9032165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4303C0-6CC2-453C-8B9F-5BDDBDA730AA}" type="datetimeFigureOut">
              <a:rPr lang="vi-VN" smtClean="0"/>
              <a:t>21/04/2021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3F93D8-0AC1-4923-82A5-4066DBD941F5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77281894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975755" y="457200"/>
            <a:ext cx="978557" cy="3938588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08001" y="457200"/>
            <a:ext cx="5295113" cy="393858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4303C0-6CC2-453C-8B9F-5BDDBDA730AA}" type="datetimeFigureOut">
              <a:rPr lang="vi-VN" smtClean="0"/>
              <a:t>21/04/2021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3F93D8-0AC1-4923-82A5-4066DBD941F5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7079806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27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4303C0-6CC2-453C-8B9F-5BDDBDA730AA}" type="datetimeFigureOut">
              <a:rPr lang="vi-VN" smtClean="0"/>
              <a:t>21/04/2021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3F93D8-0AC1-4923-82A5-4066DBD941F5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5947740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1" y="2025651"/>
            <a:ext cx="6447501" cy="1369936"/>
          </a:xfrm>
        </p:spPr>
        <p:txBody>
          <a:bodyPr anchor="b"/>
          <a:lstStyle>
            <a:lvl1pPr algn="l">
              <a:defRPr sz="3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1" y="3395586"/>
            <a:ext cx="6447501" cy="645300"/>
          </a:xfrm>
        </p:spPr>
        <p:txBody>
          <a:bodyPr anchor="t"/>
          <a:lstStyle>
            <a:lvl1pPr marL="0" indent="0" algn="l">
              <a:buNone/>
              <a:defRPr sz="15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4303C0-6CC2-453C-8B9F-5BDDBDA730AA}" type="datetimeFigureOut">
              <a:rPr lang="vi-VN" smtClean="0"/>
              <a:t>21/04/2021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3F93D8-0AC1-4923-82A5-4066DBD941F5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1705917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08001" y="1620442"/>
            <a:ext cx="3138026" cy="291057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17477" y="1620442"/>
            <a:ext cx="3138026" cy="291058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4303C0-6CC2-453C-8B9F-5BDDBDA730AA}" type="datetimeFigureOut">
              <a:rPr lang="vi-VN" smtClean="0"/>
              <a:t>21/04/2021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3F93D8-0AC1-4923-82A5-4066DBD941F5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1454309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6809" y="1620737"/>
            <a:ext cx="3139217" cy="432197"/>
          </a:xfrm>
        </p:spPr>
        <p:txBody>
          <a:bodyPr anchor="b">
            <a:noAutofit/>
          </a:bodyPr>
          <a:lstStyle>
            <a:lvl1pPr marL="0" indent="0">
              <a:buNone/>
              <a:defRPr sz="1800" b="0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6809" y="2052934"/>
            <a:ext cx="3139217" cy="2478088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16287" y="1620737"/>
            <a:ext cx="3139214" cy="432197"/>
          </a:xfrm>
        </p:spPr>
        <p:txBody>
          <a:bodyPr anchor="b">
            <a:noAutofit/>
          </a:bodyPr>
          <a:lstStyle>
            <a:lvl1pPr marL="0" indent="0">
              <a:buNone/>
              <a:defRPr sz="1800" b="0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16288" y="2052934"/>
            <a:ext cx="3139213" cy="2478088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4303C0-6CC2-453C-8B9F-5BDDBDA730AA}" type="datetimeFigureOut">
              <a:rPr lang="vi-VN" smtClean="0"/>
              <a:t>21/04/2021</a:t>
            </a:fld>
            <a:endParaRPr lang="vi-V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3F93D8-0AC1-4923-82A5-4066DBD941F5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8492838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1" y="457200"/>
            <a:ext cx="6447501" cy="9906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4303C0-6CC2-453C-8B9F-5BDDBDA730AA}" type="datetimeFigureOut">
              <a:rPr lang="vi-VN" smtClean="0"/>
              <a:t>21/04/2021</a:t>
            </a:fld>
            <a:endParaRPr lang="vi-V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3F93D8-0AC1-4923-82A5-4066DBD941F5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1687940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4303C0-6CC2-453C-8B9F-5BDDBDA730AA}" type="datetimeFigureOut">
              <a:rPr lang="vi-VN" smtClean="0"/>
              <a:t>21/04/2021</a:t>
            </a:fld>
            <a:endParaRPr lang="vi-V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3F93D8-0AC1-4923-82A5-4066DBD941F5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6297939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1" y="1123953"/>
            <a:ext cx="2890896" cy="958850"/>
          </a:xfrm>
        </p:spPr>
        <p:txBody>
          <a:bodyPr anchor="b">
            <a:normAutofit/>
          </a:bodyPr>
          <a:lstStyle>
            <a:lvl1pPr>
              <a:defRPr sz="1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0346" y="386193"/>
            <a:ext cx="3385156" cy="4144828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8001" y="2082802"/>
            <a:ext cx="2890896" cy="1938337"/>
          </a:xfrm>
        </p:spPr>
        <p:txBody>
          <a:bodyPr>
            <a:normAutofit/>
          </a:bodyPr>
          <a:lstStyle>
            <a:lvl1pPr marL="0" indent="0">
              <a:buNone/>
              <a:defRPr sz="1050"/>
            </a:lvl1pPr>
            <a:lvl2pPr marL="342797" indent="0">
              <a:buNone/>
              <a:defRPr sz="1050"/>
            </a:lvl2pPr>
            <a:lvl3pPr marL="685595" indent="0">
              <a:buNone/>
              <a:defRPr sz="900"/>
            </a:lvl3pPr>
            <a:lvl4pPr marL="1028392" indent="0">
              <a:buNone/>
              <a:defRPr sz="750"/>
            </a:lvl4pPr>
            <a:lvl5pPr marL="1371188" indent="0">
              <a:buNone/>
              <a:defRPr sz="750"/>
            </a:lvl5pPr>
            <a:lvl6pPr marL="1713986" indent="0">
              <a:buNone/>
              <a:defRPr sz="750"/>
            </a:lvl6pPr>
            <a:lvl7pPr marL="2056783" indent="0">
              <a:buNone/>
              <a:defRPr sz="750"/>
            </a:lvl7pPr>
            <a:lvl8pPr marL="2399580" indent="0">
              <a:buNone/>
              <a:defRPr sz="750"/>
            </a:lvl8pPr>
            <a:lvl9pPr marL="2742377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4303C0-6CC2-453C-8B9F-5BDDBDA730AA}" type="datetimeFigureOut">
              <a:rPr lang="vi-VN" smtClean="0"/>
              <a:t>21/04/2021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3F93D8-0AC1-4923-82A5-4066DBD941F5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784795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1" y="3600450"/>
            <a:ext cx="6447500" cy="425054"/>
          </a:xfrm>
        </p:spPr>
        <p:txBody>
          <a:bodyPr anchor="b">
            <a:normAutofit/>
          </a:bodyPr>
          <a:lstStyle>
            <a:lvl1pPr algn="l">
              <a:defRPr sz="1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08001" y="457200"/>
            <a:ext cx="6447501" cy="2884289"/>
          </a:xfrm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8001" y="4025504"/>
            <a:ext cx="6447500" cy="505518"/>
          </a:xfrm>
        </p:spPr>
        <p:txBody>
          <a:bodyPr>
            <a:normAutofit/>
          </a:bodyPr>
          <a:lstStyle>
            <a:lvl1pPr marL="0" indent="0">
              <a:buNone/>
              <a:defRPr sz="90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4303C0-6CC2-453C-8B9F-5BDDBDA730AA}" type="datetimeFigureOut">
              <a:rPr lang="vi-VN" smtClean="0"/>
              <a:t>21/04/2021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3F93D8-0AC1-4923-82A5-4066DBD941F5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0508669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8">
            <a:lum/>
          </a:blip>
          <a:srcRect/>
          <a:stretch>
            <a:fillRect t="-17000" r="-3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6350"/>
            <a:ext cx="9144000" cy="5149850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08001" y="457200"/>
            <a:ext cx="6447501" cy="9906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1" y="1620442"/>
            <a:ext cx="6447501" cy="29105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03850" y="4531022"/>
            <a:ext cx="683954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24303C0-6CC2-453C-8B9F-5BDDBDA730AA}" type="datetimeFigureOut">
              <a:rPr lang="vi-VN" smtClean="0"/>
              <a:t>21/04/2021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08001" y="4531022"/>
            <a:ext cx="4723209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6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42998" y="4531022"/>
            <a:ext cx="512504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75">
                <a:solidFill>
                  <a:schemeClr val="accent1"/>
                </a:solidFill>
              </a:defRPr>
            </a:lvl1pPr>
          </a:lstStyle>
          <a:p>
            <a:fld id="{E93F93D8-0AC1-4923-82A5-4066DBD941F5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7876629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342900" rtl="0" eaLnBrk="1" latinLnBrk="0" hangingPunct="1">
        <a:spcBef>
          <a:spcPct val="0"/>
        </a:spcBef>
        <a:buNone/>
        <a:defRPr sz="27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57175" indent="-257175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3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57213" indent="-214313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572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0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2001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5430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8859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2288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5717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9146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WordArt 2">
            <a:extLst>
              <a:ext uri="{FF2B5EF4-FFF2-40B4-BE49-F238E27FC236}">
                <a16:creationId xmlns:a16="http://schemas.microsoft.com/office/drawing/2014/main" id="{A457A681-6F5D-4449-BA90-AA69D81E942B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20440" y="123478"/>
            <a:ext cx="2914650" cy="8001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2700" kern="10" dirty="0">
                <a:gradFill rotWithShape="1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Impact" panose="020B0806030902050204" pitchFamily="34" charset="0"/>
              </a:rPr>
              <a:t>English 3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A8931854-DD68-4AFD-9267-FC6B2019CEED}"/>
              </a:ext>
            </a:extLst>
          </p:cNvPr>
          <p:cNvSpPr txBox="1">
            <a:spLocks/>
          </p:cNvSpPr>
          <p:nvPr/>
        </p:nvSpPr>
        <p:spPr>
          <a:xfrm>
            <a:off x="46924" y="1714500"/>
            <a:ext cx="8496944" cy="857250"/>
          </a:xfrm>
          <a:prstGeom prst="rect">
            <a:avLst/>
          </a:prstGeom>
        </p:spPr>
        <p:txBody>
          <a:bodyPr>
            <a:noAutofit/>
          </a:bodyPr>
          <a:lstStyle>
            <a:lvl1pPr algn="l" defTabSz="342900" rtl="0" eaLnBrk="1" latinLnBrk="0" hangingPunct="1">
              <a:spcBef>
                <a:spcPct val="0"/>
              </a:spcBef>
              <a:buNone/>
              <a:defRPr sz="27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3500" b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Unit 14: </a:t>
            </a:r>
            <a:r>
              <a:rPr lang="en-US" sz="35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Are there any posters in the room?</a:t>
            </a:r>
            <a:r>
              <a:rPr lang="en-US" sz="3500" b="1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3500" b="1" dirty="0">
                <a:latin typeface="Times New Roman" pitchFamily="18" charset="0"/>
                <a:cs typeface="Times New Roman" pitchFamily="18" charset="0"/>
              </a:rPr>
            </a:br>
            <a:r>
              <a:rPr lang="en-US" sz="3500" b="1" dirty="0">
                <a:latin typeface="Times New Roman" pitchFamily="18" charset="0"/>
                <a:cs typeface="Times New Roman" pitchFamily="18" charset="0"/>
              </a:rPr>
              <a:t>									</a:t>
            </a:r>
            <a:r>
              <a:rPr lang="en-US" sz="3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Lesson 1 (page 24)</a:t>
            </a:r>
            <a:endParaRPr lang="vi-VN" sz="3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advTm="1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21" y="51470"/>
            <a:ext cx="8208912" cy="4608512"/>
          </a:xfrm>
        </p:spPr>
        <p:txBody>
          <a:bodyPr>
            <a:normAutofit fontScale="90000"/>
          </a:bodyPr>
          <a:lstStyle/>
          <a:p>
            <a:r>
              <a:rPr lang="en-US" sz="31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Let’s talk.</a:t>
            </a:r>
            <a:br>
              <a:rPr lang="en-US" sz="31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1,Are there any chairs in the room?............</a:t>
            </a:r>
            <a:b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2,Are there any pictures in the room?............</a:t>
            </a:r>
            <a:b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3,Are there any beds the in  the room?...........</a:t>
            </a:r>
            <a:b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4,Are there any cupboards  in the room?...........</a:t>
            </a:r>
          </a:p>
        </p:txBody>
      </p:sp>
      <p:pic>
        <p:nvPicPr>
          <p:cNvPr id="3" name="Picture 2" descr="https://s.sachmem.vn/public/images/TA3T2SHS/U14-L1-3-2-uuveivuyulsnzhki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1" y="483518"/>
            <a:ext cx="7056784" cy="272034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50826475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https://s.sachmem.vn/public/images/TA3T2SHS/U14-L1-5-1-woyqfnbhoiqbjjlc.jpg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23528" y="771550"/>
            <a:ext cx="8568952" cy="4371950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6372200" y="771550"/>
            <a:ext cx="1440160" cy="64807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342900" rtl="0" eaLnBrk="1" latinLnBrk="0" hangingPunct="1">
              <a:spcBef>
                <a:spcPct val="0"/>
              </a:spcBef>
              <a:buNone/>
              <a:defRPr sz="27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four pictures</a:t>
            </a: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7956376" y="3075807"/>
            <a:ext cx="1090464" cy="432048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342900" rtl="0" eaLnBrk="1" latinLnBrk="0" hangingPunct="1">
              <a:spcBef>
                <a:spcPct val="0"/>
              </a:spcBef>
              <a:buNone/>
              <a:defRPr sz="27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1800" dirty="0">
                <a:solidFill>
                  <a:srgbClr val="FF0000"/>
                </a:solidFill>
              </a:rPr>
              <a:t>four chairs</a:t>
            </a:r>
          </a:p>
        </p:txBody>
      </p:sp>
      <p:cxnSp>
        <p:nvCxnSpPr>
          <p:cNvPr id="9" name="Straight Connector 8"/>
          <p:cNvCxnSpPr/>
          <p:nvPr/>
        </p:nvCxnSpPr>
        <p:spPr>
          <a:xfrm>
            <a:off x="6768244" y="1199489"/>
            <a:ext cx="108012" cy="410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 flipH="1">
            <a:off x="6372200" y="1093304"/>
            <a:ext cx="515617" cy="32631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 flipH="1">
            <a:off x="5724128" y="987574"/>
            <a:ext cx="648072" cy="86409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Elbow Connector 24"/>
          <p:cNvCxnSpPr/>
          <p:nvPr/>
        </p:nvCxnSpPr>
        <p:spPr>
          <a:xfrm rot="10800000" flipV="1">
            <a:off x="4067944" y="915566"/>
            <a:ext cx="2304256" cy="177738"/>
          </a:xfrm>
          <a:prstGeom prst="bentConnector3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/>
          <p:nvPr/>
        </p:nvCxnSpPr>
        <p:spPr>
          <a:xfrm flipH="1">
            <a:off x="3059832" y="915566"/>
            <a:ext cx="3312368" cy="72008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Right Arrow 36"/>
          <p:cNvSpPr/>
          <p:nvPr/>
        </p:nvSpPr>
        <p:spPr>
          <a:xfrm>
            <a:off x="179513" y="1585616"/>
            <a:ext cx="648072" cy="26605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Title 1"/>
          <p:cNvSpPr txBox="1">
            <a:spLocks/>
          </p:cNvSpPr>
          <p:nvPr/>
        </p:nvSpPr>
        <p:spPr>
          <a:xfrm>
            <a:off x="206086" y="1718642"/>
            <a:ext cx="717138" cy="565075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342900" rtl="0" eaLnBrk="1" latinLnBrk="0" hangingPunct="1">
              <a:spcBef>
                <a:spcPct val="0"/>
              </a:spcBef>
              <a:buNone/>
              <a:defRPr sz="27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18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One map</a:t>
            </a:r>
          </a:p>
        </p:txBody>
      </p:sp>
      <p:sp>
        <p:nvSpPr>
          <p:cNvPr id="42" name="Down Arrow 41"/>
          <p:cNvSpPr/>
          <p:nvPr/>
        </p:nvSpPr>
        <p:spPr>
          <a:xfrm>
            <a:off x="2051720" y="2283718"/>
            <a:ext cx="432048" cy="9001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Title 1"/>
          <p:cNvSpPr txBox="1">
            <a:spLocks/>
          </p:cNvSpPr>
          <p:nvPr/>
        </p:nvSpPr>
        <p:spPr>
          <a:xfrm>
            <a:off x="7812360" y="3831890"/>
            <a:ext cx="962473" cy="64807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342900" rtl="0" eaLnBrk="1" latinLnBrk="0" hangingPunct="1">
              <a:spcBef>
                <a:spcPct val="0"/>
              </a:spcBef>
              <a:buNone/>
              <a:defRPr sz="27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endParaRPr lang="en-US" sz="1800" dirty="0">
              <a:solidFill>
                <a:srgbClr val="FF0000"/>
              </a:solidFill>
            </a:endParaRPr>
          </a:p>
        </p:txBody>
      </p:sp>
      <p:sp>
        <p:nvSpPr>
          <p:cNvPr id="48" name="Title 1"/>
          <p:cNvSpPr txBox="1">
            <a:spLocks/>
          </p:cNvSpPr>
          <p:nvPr/>
        </p:nvSpPr>
        <p:spPr>
          <a:xfrm>
            <a:off x="1550606" y="3625838"/>
            <a:ext cx="717138" cy="432048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25000" lnSpcReduction="20000"/>
          </a:bodyPr>
          <a:lstStyle>
            <a:lvl1pPr algn="l" defTabSz="342900" rtl="0" eaLnBrk="1" latinLnBrk="0" hangingPunct="1">
              <a:spcBef>
                <a:spcPct val="0"/>
              </a:spcBef>
              <a:buNone/>
              <a:defRPr sz="27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7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One  sofa</a:t>
            </a:r>
          </a:p>
          <a:p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53" name="Title 1"/>
          <p:cNvSpPr txBox="1">
            <a:spLocks/>
          </p:cNvSpPr>
          <p:nvPr/>
        </p:nvSpPr>
        <p:spPr>
          <a:xfrm>
            <a:off x="927686" y="4191409"/>
            <a:ext cx="4076362" cy="432048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25000" lnSpcReduction="20000"/>
          </a:bodyPr>
          <a:lstStyle>
            <a:lvl1pPr algn="l" defTabSz="342900" rtl="0" eaLnBrk="1" latinLnBrk="0" hangingPunct="1">
              <a:spcBef>
                <a:spcPct val="0"/>
              </a:spcBef>
              <a:buNone/>
              <a:defRPr sz="27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7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Are there any……..in the room?</a:t>
            </a:r>
          </a:p>
          <a:p>
            <a:r>
              <a:rPr lang="en-US" sz="7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Yes,there</a:t>
            </a:r>
            <a:r>
              <a:rPr lang="en-US" sz="7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are</a:t>
            </a:r>
          </a:p>
          <a:p>
            <a:r>
              <a:rPr lang="en-US" sz="7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No,there</a:t>
            </a:r>
            <a:r>
              <a:rPr lang="en-US" sz="7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aren’t</a:t>
            </a:r>
          </a:p>
          <a:p>
            <a:endParaRPr lang="en-US" sz="7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21" name="Title 1">
            <a:extLst>
              <a:ext uri="{FF2B5EF4-FFF2-40B4-BE49-F238E27FC236}">
                <a16:creationId xmlns:a16="http://schemas.microsoft.com/office/drawing/2014/main" id="{F92A7DF6-E77B-4135-8805-B314A656C3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6318"/>
            <a:ext cx="6447501" cy="529208"/>
          </a:xfrm>
        </p:spPr>
        <p:txBody>
          <a:bodyPr/>
          <a:lstStyle/>
          <a:p>
            <a:r>
              <a:rPr lang="en-GB" dirty="0">
                <a:solidFill>
                  <a:schemeClr val="tx1"/>
                </a:solidFill>
              </a:rPr>
              <a:t>5. Look, read and write.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22941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6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1" dur="500"/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5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5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5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1000"/>
                                        <p:tgtEl>
                                          <p:spTgt spid="5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5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5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 animBg="1"/>
      <p:bldP spid="4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5E2B3F-1018-47D0-9CDB-6F32524B51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6318"/>
            <a:ext cx="6447501" cy="529208"/>
          </a:xfrm>
        </p:spPr>
        <p:txBody>
          <a:bodyPr/>
          <a:lstStyle/>
          <a:p>
            <a:r>
              <a:rPr lang="en-GB" dirty="0">
                <a:solidFill>
                  <a:schemeClr val="tx1"/>
                </a:solidFill>
              </a:rPr>
              <a:t>5. Look, read and write.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2181744D-607D-47B6-B303-BACE7BFE93D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508104" y="-5690"/>
            <a:ext cx="3707904" cy="3193504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96693D4A-8DE7-4AA4-B83B-EA8B026F9DED}"/>
              </a:ext>
            </a:extLst>
          </p:cNvPr>
          <p:cNvSpPr txBox="1"/>
          <p:nvPr/>
        </p:nvSpPr>
        <p:spPr>
          <a:xfrm>
            <a:off x="251520" y="1203598"/>
            <a:ext cx="6552728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AutoNum type="arabicPeriod"/>
            </a:pPr>
            <a:r>
              <a:rPr lang="en-GB" sz="2400" b="0" i="0" dirty="0">
                <a:solidFill>
                  <a:srgbClr val="333333"/>
                </a:solidFill>
                <a:effectLst/>
                <a:latin typeface="Helvetica Neue"/>
              </a:rPr>
              <a:t>This is a living room.</a:t>
            </a:r>
          </a:p>
          <a:p>
            <a:pPr algn="just"/>
            <a:endParaRPr lang="en-GB" sz="2400" b="0" i="0" dirty="0">
              <a:solidFill>
                <a:srgbClr val="333333"/>
              </a:solidFill>
              <a:effectLst/>
              <a:latin typeface="Helvetica Neue"/>
            </a:endParaRPr>
          </a:p>
          <a:p>
            <a:pPr algn="just"/>
            <a:r>
              <a:rPr lang="en-GB" sz="2400" b="0" i="0" dirty="0">
                <a:solidFill>
                  <a:srgbClr val="333333"/>
                </a:solidFill>
                <a:effectLst/>
                <a:latin typeface="Helvetica Neue"/>
              </a:rPr>
              <a:t>2. There is a TV on the …….  </a:t>
            </a:r>
          </a:p>
          <a:p>
            <a:pPr algn="just"/>
            <a:r>
              <a:rPr lang="en-GB" sz="2400" b="0" i="0" dirty="0">
                <a:solidFill>
                  <a:srgbClr val="333333"/>
                </a:solidFill>
                <a:effectLst/>
                <a:latin typeface="Helvetica Neue"/>
              </a:rPr>
              <a:t>in the room.</a:t>
            </a:r>
          </a:p>
          <a:p>
            <a:pPr algn="just"/>
            <a:endParaRPr lang="en-GB" sz="2400" b="0" i="0" dirty="0">
              <a:solidFill>
                <a:srgbClr val="333333"/>
              </a:solidFill>
              <a:effectLst/>
              <a:latin typeface="Helvetica Neue"/>
            </a:endParaRPr>
          </a:p>
          <a:p>
            <a:pPr algn="just"/>
            <a:r>
              <a:rPr lang="en-GB" sz="2400" b="0" i="0" dirty="0">
                <a:solidFill>
                  <a:srgbClr val="333333"/>
                </a:solidFill>
                <a:effectLst/>
                <a:latin typeface="Helvetica Neue"/>
              </a:rPr>
              <a:t>3. There are four pictures and a big</a:t>
            </a:r>
          </a:p>
          <a:p>
            <a:pPr algn="just"/>
            <a:endParaRPr lang="en-GB" sz="2400" dirty="0">
              <a:solidFill>
                <a:srgbClr val="333333"/>
              </a:solidFill>
              <a:latin typeface="Helvetica Neue"/>
            </a:endParaRPr>
          </a:p>
          <a:p>
            <a:pPr algn="just"/>
            <a:r>
              <a:rPr lang="en-GB" sz="2400" b="0" i="0" dirty="0">
                <a:solidFill>
                  <a:srgbClr val="333333"/>
                </a:solidFill>
                <a:effectLst/>
                <a:latin typeface="Helvetica Neue"/>
              </a:rPr>
              <a:t> ……  on the wall.</a:t>
            </a:r>
          </a:p>
          <a:p>
            <a:pPr algn="just"/>
            <a:endParaRPr lang="en-GB" sz="2400" b="0" i="0" dirty="0">
              <a:solidFill>
                <a:srgbClr val="333333"/>
              </a:solidFill>
              <a:effectLst/>
              <a:latin typeface="Helvetica Neue"/>
            </a:endParaRPr>
          </a:p>
          <a:p>
            <a:pPr algn="just"/>
            <a:r>
              <a:rPr lang="en-GB" sz="2400" b="0" i="0" dirty="0">
                <a:solidFill>
                  <a:srgbClr val="333333"/>
                </a:solidFill>
                <a:effectLst/>
                <a:latin typeface="Helvetica Neue"/>
              </a:rPr>
              <a:t>4. There are four …………  near the table.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D01ED28-7438-43B9-ADEA-57E3EAD4A099}"/>
              </a:ext>
            </a:extLst>
          </p:cNvPr>
          <p:cNvSpPr/>
          <p:nvPr/>
        </p:nvSpPr>
        <p:spPr>
          <a:xfrm>
            <a:off x="3491880" y="1936254"/>
            <a:ext cx="1584176" cy="406896"/>
          </a:xfrm>
          <a:prstGeom prst="rect">
            <a:avLst/>
          </a:prstGeom>
          <a:ln>
            <a:solidFill>
              <a:srgbClr val="0070C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2400" dirty="0">
                <a:solidFill>
                  <a:srgbClr val="FF0000"/>
                </a:solidFill>
              </a:rPr>
              <a:t>cupboard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05B6E32-4A30-4635-90A0-AB70EA4652E2}"/>
              </a:ext>
            </a:extLst>
          </p:cNvPr>
          <p:cNvSpPr/>
          <p:nvPr/>
        </p:nvSpPr>
        <p:spPr>
          <a:xfrm>
            <a:off x="107504" y="3736454"/>
            <a:ext cx="936104" cy="406896"/>
          </a:xfrm>
          <a:prstGeom prst="rect">
            <a:avLst/>
          </a:prstGeom>
          <a:ln>
            <a:solidFill>
              <a:srgbClr val="0070C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2400" dirty="0">
                <a:solidFill>
                  <a:srgbClr val="FF0000"/>
                </a:solidFill>
              </a:rPr>
              <a:t>map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2140EC05-47EC-4A88-A216-845514F6BD21}"/>
              </a:ext>
            </a:extLst>
          </p:cNvPr>
          <p:cNvSpPr/>
          <p:nvPr/>
        </p:nvSpPr>
        <p:spPr>
          <a:xfrm>
            <a:off x="2699792" y="4443958"/>
            <a:ext cx="1312246" cy="406896"/>
          </a:xfrm>
          <a:prstGeom prst="rect">
            <a:avLst/>
          </a:prstGeom>
          <a:ln>
            <a:solidFill>
              <a:srgbClr val="0070C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2400" dirty="0">
                <a:solidFill>
                  <a:srgbClr val="FF0000"/>
                </a:solidFill>
              </a:rPr>
              <a:t>chairs</a:t>
            </a:r>
            <a:endParaRPr lang="en-US" sz="2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19690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9A7C77-4AC7-4149-B630-D264825B3C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4888"/>
            <a:ext cx="6447501" cy="386358"/>
          </a:xfrm>
        </p:spPr>
        <p:txBody>
          <a:bodyPr>
            <a:noAutofit/>
          </a:bodyPr>
          <a:lstStyle/>
          <a:p>
            <a:r>
              <a:rPr lang="en-GB" sz="2800" dirty="0">
                <a:solidFill>
                  <a:schemeClr val="tx1"/>
                </a:solidFill>
              </a:rPr>
              <a:t>6. Let’s write.</a:t>
            </a:r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7308785-2F6F-4E58-B0A3-31AF7854949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A251B57-8E5F-439C-9920-29237418CB3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263" t="25819" r="9052" b="27617"/>
          <a:stretch/>
        </p:blipFill>
        <p:spPr>
          <a:xfrm>
            <a:off x="33144" y="612478"/>
            <a:ext cx="9110856" cy="37594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66262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https://img.loigiaihay.com/picture/2018/1001/25_1.png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5016" cy="51435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4226092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0607" y="897867"/>
            <a:ext cx="8363272" cy="2527126"/>
          </a:xfrm>
        </p:spPr>
        <p:txBody>
          <a:bodyPr>
            <a:noAutofit/>
          </a:bodyPr>
          <a:lstStyle/>
          <a:p>
            <a:pPr marL="1371600" lvl="4" indent="0">
              <a:buNone/>
            </a:pPr>
            <a:r>
              <a:rPr lang="en-US" sz="27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	    :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tấm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endParaRPr lang="en-US" sz="275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		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			: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chiếc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ghế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xô-pha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						: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chiếc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tủ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quần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áo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: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chiếc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tủ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chén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bát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251712" y="881334"/>
            <a:ext cx="1954560" cy="43732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342900" rtl="0" eaLnBrk="1" latinLnBrk="0" hangingPunct="1">
              <a:spcBef>
                <a:spcPct val="0"/>
              </a:spcBef>
              <a:buNone/>
              <a:defRPr sz="27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en-US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maps</a:t>
            </a:r>
          </a:p>
        </p:txBody>
      </p:sp>
      <p:cxnSp>
        <p:nvCxnSpPr>
          <p:cNvPr id="6" name="Curved Connector 5"/>
          <p:cNvCxnSpPr/>
          <p:nvPr/>
        </p:nvCxnSpPr>
        <p:spPr>
          <a:xfrm rot="5400000">
            <a:off x="7452321" y="3435846"/>
            <a:ext cx="864095" cy="576064"/>
          </a:xfrm>
          <a:prstGeom prst="curvedConnector3">
            <a:avLst>
              <a:gd name="adj1" fmla="val 49999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itle 1"/>
          <p:cNvSpPr txBox="1">
            <a:spLocks/>
          </p:cNvSpPr>
          <p:nvPr/>
        </p:nvSpPr>
        <p:spPr>
          <a:xfrm>
            <a:off x="380121" y="1452221"/>
            <a:ext cx="1653750" cy="511195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342900" rtl="0" eaLnBrk="1" latinLnBrk="0" hangingPunct="1">
              <a:spcBef>
                <a:spcPct val="0"/>
              </a:spcBef>
              <a:buNone/>
              <a:defRPr sz="27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en-US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sofas</a:t>
            </a: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323528" y="2002267"/>
            <a:ext cx="2699491" cy="520653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342900" rtl="0" eaLnBrk="1" latinLnBrk="0" hangingPunct="1">
              <a:spcBef>
                <a:spcPct val="0"/>
              </a:spcBef>
              <a:buNone/>
              <a:defRPr sz="27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en-US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wardrobes</a:t>
            </a: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224743" y="2615825"/>
            <a:ext cx="2798275" cy="520653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342900" rtl="0" eaLnBrk="1" latinLnBrk="0" hangingPunct="1">
              <a:spcBef>
                <a:spcPct val="0"/>
              </a:spcBef>
              <a:buNone/>
              <a:defRPr sz="27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en-US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 cupboards</a:t>
            </a:r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86697F3D-2D82-424A-B18A-47E16EBB9384}"/>
              </a:ext>
            </a:extLst>
          </p:cNvPr>
          <p:cNvSpPr txBox="1">
            <a:spLocks/>
          </p:cNvSpPr>
          <p:nvPr/>
        </p:nvSpPr>
        <p:spPr>
          <a:xfrm>
            <a:off x="32543" y="-6671"/>
            <a:ext cx="2919277" cy="54366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I. New words:</a:t>
            </a:r>
          </a:p>
        </p:txBody>
      </p:sp>
      <p:sp>
        <p:nvSpPr>
          <p:cNvPr id="12" name="Title 11">
            <a:extLst>
              <a:ext uri="{FF2B5EF4-FFF2-40B4-BE49-F238E27FC236}">
                <a16:creationId xmlns:a16="http://schemas.microsoft.com/office/drawing/2014/main" id="{A3585315-C849-46D3-8727-160465548A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34776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504" y="2372728"/>
            <a:ext cx="5256584" cy="847094"/>
          </a:xfrm>
        </p:spPr>
        <p:txBody>
          <a:bodyPr>
            <a:normAutofit/>
          </a:bodyPr>
          <a:lstStyle/>
          <a:p>
            <a:pPr algn="l"/>
            <a:r>
              <a:rPr lang="en-US" sz="1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Ex 1: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Are there any 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chairs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in the room?</a:t>
            </a:r>
            <a:b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Yes, there are.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7504" y="627534"/>
            <a:ext cx="8229600" cy="1300846"/>
          </a:xfrm>
        </p:spPr>
        <p:txBody>
          <a:bodyPr>
            <a:normAutofit lnSpcReduction="10000"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Are there any …. in the room?</a:t>
            </a:r>
          </a:p>
          <a:p>
            <a:pPr marL="0" indent="0">
              <a:buNone/>
            </a:pP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Yes, there are.</a:t>
            </a:r>
          </a:p>
          <a:p>
            <a:pPr marL="0" indent="0">
              <a:buNone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No, there aren’t.</a:t>
            </a:r>
          </a:p>
          <a:p>
            <a:pPr marL="0" indent="0">
              <a:buNone/>
            </a:pP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3DEAEE34-79B3-4FC1-AE76-C53DF7E3C132}"/>
              </a:ext>
            </a:extLst>
          </p:cNvPr>
          <p:cNvSpPr txBox="1">
            <a:spLocks/>
          </p:cNvSpPr>
          <p:nvPr/>
        </p:nvSpPr>
        <p:spPr>
          <a:xfrm>
            <a:off x="32543" y="-6671"/>
            <a:ext cx="2919277" cy="54366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7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II. Model sentences:</a:t>
            </a: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685FBE15-9B71-4CAA-AB2D-4A3C52BA3B02}"/>
              </a:ext>
            </a:extLst>
          </p:cNvPr>
          <p:cNvSpPr txBox="1">
            <a:spLocks/>
          </p:cNvSpPr>
          <p:nvPr/>
        </p:nvSpPr>
        <p:spPr>
          <a:xfrm>
            <a:off x="107504" y="3664170"/>
            <a:ext cx="5256584" cy="84709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342900" rtl="0" eaLnBrk="1" latinLnBrk="0" hangingPunct="1">
              <a:spcBef>
                <a:spcPct val="0"/>
              </a:spcBef>
              <a:buNone/>
              <a:defRPr sz="27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1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Ex 2: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Are there any 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maps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in the room?</a:t>
            </a:r>
            <a:b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No, there aren’t.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85CA6AB6-24D8-4FB2-BF2B-DFE336FF81F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32040" y="2067694"/>
            <a:ext cx="4211960" cy="3075806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E7131988-4DF4-48B0-96F2-8305DECCEEF6}"/>
              </a:ext>
            </a:extLst>
          </p:cNvPr>
          <p:cNvSpPr txBox="1"/>
          <p:nvPr/>
        </p:nvSpPr>
        <p:spPr>
          <a:xfrm>
            <a:off x="156636" y="1894873"/>
            <a:ext cx="3096344" cy="400110"/>
          </a:xfrm>
          <a:prstGeom prst="rect">
            <a:avLst/>
          </a:prstGeom>
          <a:noFill/>
          <a:ln w="3810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marL="0" indent="0">
              <a:buNone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there aren’t = there are not</a:t>
            </a:r>
          </a:p>
        </p:txBody>
      </p:sp>
    </p:spTree>
    <p:extLst>
      <p:ext uri="{BB962C8B-B14F-4D97-AF65-F5344CB8AC3E}">
        <p14:creationId xmlns:p14="http://schemas.microsoft.com/office/powerpoint/2010/main" val="27814829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4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9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9" grpId="0"/>
      <p:bldP spid="1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Unit 14 Lesson 1 trang 24-25 Tiếng Anh 3 | Hay nhất Giải bài tập ...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598921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17CDEF38-32F4-4459-A6EC-24ED0CA53F0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051720" y="267494"/>
            <a:ext cx="4647301" cy="2787774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5D42B0D2-C900-40BC-9883-72D72004DC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31640" y="3056414"/>
            <a:ext cx="6552728" cy="847094"/>
          </a:xfrm>
        </p:spPr>
        <p:txBody>
          <a:bodyPr>
            <a:noAutofit/>
          </a:bodyPr>
          <a:lstStyle/>
          <a:p>
            <a:pPr algn="l"/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Are there any </a:t>
            </a:r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maps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in the room?</a:t>
            </a:r>
            <a:b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80287AB1-9579-41E4-9267-05E524A22424}"/>
              </a:ext>
            </a:extLst>
          </p:cNvPr>
          <p:cNvSpPr txBox="1">
            <a:spLocks/>
          </p:cNvSpPr>
          <p:nvPr/>
        </p:nvSpPr>
        <p:spPr>
          <a:xfrm>
            <a:off x="1335058" y="3651870"/>
            <a:ext cx="6552728" cy="847094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342900" rtl="0" eaLnBrk="1" latinLnBrk="0" hangingPunct="1">
              <a:spcBef>
                <a:spcPct val="0"/>
              </a:spcBef>
              <a:buNone/>
              <a:defRPr sz="27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Yes, there are.            </a:t>
            </a:r>
          </a:p>
        </p:txBody>
      </p:sp>
    </p:spTree>
    <p:extLst>
      <p:ext uri="{BB962C8B-B14F-4D97-AF65-F5344CB8AC3E}">
        <p14:creationId xmlns:p14="http://schemas.microsoft.com/office/powerpoint/2010/main" val="17456306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56F428DF-2038-4493-9BDF-4EE0E37743B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27784" y="123478"/>
            <a:ext cx="3816424" cy="2448272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28D13FEE-D20D-403B-A001-913C3F6F65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47664" y="2607176"/>
            <a:ext cx="6552728" cy="847094"/>
          </a:xfrm>
        </p:spPr>
        <p:txBody>
          <a:bodyPr>
            <a:noAutofit/>
          </a:bodyPr>
          <a:lstStyle/>
          <a:p>
            <a:pPr algn="l"/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Are there any </a:t>
            </a:r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sofas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in the room?</a:t>
            </a:r>
            <a:b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ADE9DA33-49BB-43DE-885B-687F2C2B17E7}"/>
              </a:ext>
            </a:extLst>
          </p:cNvPr>
          <p:cNvSpPr txBox="1">
            <a:spLocks/>
          </p:cNvSpPr>
          <p:nvPr/>
        </p:nvSpPr>
        <p:spPr>
          <a:xfrm>
            <a:off x="1547664" y="3219822"/>
            <a:ext cx="6552728" cy="847094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342900" rtl="0" eaLnBrk="1" latinLnBrk="0" hangingPunct="1">
              <a:spcBef>
                <a:spcPct val="0"/>
              </a:spcBef>
              <a:buNone/>
              <a:defRPr sz="27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Yes, there are.            </a:t>
            </a:r>
          </a:p>
        </p:txBody>
      </p:sp>
    </p:spTree>
    <p:extLst>
      <p:ext uri="{BB962C8B-B14F-4D97-AF65-F5344CB8AC3E}">
        <p14:creationId xmlns:p14="http://schemas.microsoft.com/office/powerpoint/2010/main" val="10810589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037A0589-3B5C-49AC-9166-2ADB1906F26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39752" y="28580"/>
            <a:ext cx="4248472" cy="2543170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FDA322F6-D438-4103-BE46-8E48EB058E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47664" y="2607176"/>
            <a:ext cx="6552728" cy="847094"/>
          </a:xfrm>
        </p:spPr>
        <p:txBody>
          <a:bodyPr>
            <a:noAutofit/>
          </a:bodyPr>
          <a:lstStyle/>
          <a:p>
            <a:pPr algn="l"/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Are there any </a:t>
            </a:r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wardrobes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in the room?</a:t>
            </a:r>
            <a:b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48B97F2A-9ACF-46DF-B453-F7D8D08F1DC4}"/>
              </a:ext>
            </a:extLst>
          </p:cNvPr>
          <p:cNvSpPr txBox="1">
            <a:spLocks/>
          </p:cNvSpPr>
          <p:nvPr/>
        </p:nvSpPr>
        <p:spPr>
          <a:xfrm>
            <a:off x="1547664" y="3219822"/>
            <a:ext cx="6552728" cy="847094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342900" rtl="0" eaLnBrk="1" latinLnBrk="0" hangingPunct="1">
              <a:spcBef>
                <a:spcPct val="0"/>
              </a:spcBef>
              <a:buNone/>
              <a:defRPr sz="27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No, there aren’t.            </a:t>
            </a:r>
          </a:p>
        </p:txBody>
      </p:sp>
    </p:spTree>
    <p:extLst>
      <p:ext uri="{BB962C8B-B14F-4D97-AF65-F5344CB8AC3E}">
        <p14:creationId xmlns:p14="http://schemas.microsoft.com/office/powerpoint/2010/main" val="29229065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4D9824AD-F097-4C4F-9162-2D0752AA228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47764" y="195486"/>
            <a:ext cx="4248472" cy="2664296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BDC838DA-AD55-497C-A65F-46D6B1EF00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19672" y="2825492"/>
            <a:ext cx="6552728" cy="847094"/>
          </a:xfrm>
        </p:spPr>
        <p:txBody>
          <a:bodyPr>
            <a:noAutofit/>
          </a:bodyPr>
          <a:lstStyle/>
          <a:p>
            <a:pPr algn="l"/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Are there any </a:t>
            </a:r>
            <a:r>
              <a:rPr lang="en-US" sz="32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cupboars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in the room?</a:t>
            </a:r>
            <a:b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076C2B5B-B3D0-48E9-86B8-1C9F898675C1}"/>
              </a:ext>
            </a:extLst>
          </p:cNvPr>
          <p:cNvSpPr txBox="1">
            <a:spLocks/>
          </p:cNvSpPr>
          <p:nvPr/>
        </p:nvSpPr>
        <p:spPr>
          <a:xfrm>
            <a:off x="1619672" y="3435846"/>
            <a:ext cx="6552728" cy="847094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342900" rtl="0" eaLnBrk="1" latinLnBrk="0" hangingPunct="1">
              <a:spcBef>
                <a:spcPct val="0"/>
              </a:spcBef>
              <a:buNone/>
              <a:defRPr sz="27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No, there aren’t.            </a:t>
            </a:r>
          </a:p>
        </p:txBody>
      </p:sp>
    </p:spTree>
    <p:extLst>
      <p:ext uri="{BB962C8B-B14F-4D97-AF65-F5344CB8AC3E}">
        <p14:creationId xmlns:p14="http://schemas.microsoft.com/office/powerpoint/2010/main" val="41838422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550</TotalTime>
  <Words>200</Words>
  <Application>Microsoft Office PowerPoint</Application>
  <PresentationFormat>On-screen Show (16:9)</PresentationFormat>
  <Paragraphs>52</Paragraphs>
  <Slides>13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1" baseType="lpstr">
      <vt:lpstr>Arial</vt:lpstr>
      <vt:lpstr>Calibri</vt:lpstr>
      <vt:lpstr>Helvetica Neue</vt:lpstr>
      <vt:lpstr>Impact</vt:lpstr>
      <vt:lpstr>Times New Roman</vt:lpstr>
      <vt:lpstr>Trebuchet MS</vt:lpstr>
      <vt:lpstr>Wingdings 3</vt:lpstr>
      <vt:lpstr>Facet</vt:lpstr>
      <vt:lpstr>PowerPoint Presentation</vt:lpstr>
      <vt:lpstr>PowerPoint Presentation</vt:lpstr>
      <vt:lpstr>PowerPoint Presentation</vt:lpstr>
      <vt:lpstr>Ex 1:Are there any chairs in the room?         Yes, there are.</vt:lpstr>
      <vt:lpstr>PowerPoint Presentation</vt:lpstr>
      <vt:lpstr>Are there any maps in the room?             </vt:lpstr>
      <vt:lpstr>Are there any sofas in the room?             </vt:lpstr>
      <vt:lpstr>Are there any wardrobes in the room?             </vt:lpstr>
      <vt:lpstr>Are there any cupboars in the room?             </vt:lpstr>
      <vt:lpstr>3. Let’s talk.         1,Are there any chairs in the room?............ 2,Are there any pictures in the room?............ 3,Are there any beds the in  the room?........... 4,Are there any cupboards  in the room?...........</vt:lpstr>
      <vt:lpstr>5. Look, read and write.</vt:lpstr>
      <vt:lpstr>5. Look, read and write.</vt:lpstr>
      <vt:lpstr>6. Let’s write.</vt:lpstr>
    </vt:vector>
  </TitlesOfParts>
  <Company>Nathan Nguyen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MATCHING:</dc:title>
  <dc:creator/>
  <cp:lastModifiedBy>Ngo Thi Thu</cp:lastModifiedBy>
  <cp:revision>58</cp:revision>
  <dcterms:created xsi:type="dcterms:W3CDTF">2019-02-20T03:09:04Z</dcterms:created>
  <dcterms:modified xsi:type="dcterms:W3CDTF">2021-04-21T01:57:58Z</dcterms:modified>
</cp:coreProperties>
</file>