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708B7-7B19-4E74-BDF9-47D1D014A132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FD2D7-8A91-4795-AAF5-836C3E57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4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5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5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80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8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71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84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1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5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5A45F-A27E-4AAA-8E73-68DAFD3B58A4}" type="datetimeFigureOut">
              <a:rPr lang="en-US" smtClean="0"/>
              <a:t>21/4/2021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6586-7A81-4CFF-917A-27A15CBA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22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6"/>
          <p:cNvSpPr>
            <a:spLocks noChangeArrowheads="1"/>
          </p:cNvSpPr>
          <p:nvPr/>
        </p:nvSpPr>
        <p:spPr bwMode="auto">
          <a:xfrm>
            <a:off x="323850" y="0"/>
            <a:ext cx="8820150" cy="13716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en-US" sz="2400" b="1" i="1">
                <a:latin typeface=".VnTime" pitchFamily="34" charset="0"/>
              </a:rPr>
              <a:t>          </a:t>
            </a:r>
            <a:endParaRPr lang="en-US" sz="2000" b="1" i="1">
              <a:latin typeface=".VnTime" pitchFamily="34" charset="0"/>
            </a:endParaRPr>
          </a:p>
        </p:txBody>
      </p:sp>
      <p:pic>
        <p:nvPicPr>
          <p:cNvPr id="7171" name="Picture 3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1018272pyifbwc5d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76250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 descr="979084a5ntsqaag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3" descr="979084a5ntsqaag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905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4" descr="Pictur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305300" y="3009900"/>
            <a:ext cx="457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5" descr="1018272pyifbwc5d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4495800"/>
            <a:ext cx="7620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07829" y="2780928"/>
            <a:ext cx="8052141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Unit 14: Are there any posters in the room?</a:t>
            </a:r>
          </a:p>
          <a:p>
            <a:pPr algn="ctr" eaLnBrk="0" hangingPunct="0">
              <a:defRPr/>
            </a:pPr>
            <a:r>
              <a:rPr lang="en-US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Lesson 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4532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04800" y="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Vocabulary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152400" y="281940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Fan: </a:t>
            </a: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3505200" y="28194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Mirror: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6096000" y="2895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Door : </a:t>
            </a:r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381000" y="6248400"/>
            <a:ext cx="1981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Window: </a:t>
            </a: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6256867" y="6155269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Count: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3200400" y="60960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Cup:</a:t>
            </a: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1193800" y="2743206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quạt trần</a:t>
            </a:r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>
            <a:off x="4635500" y="2781300"/>
            <a:ext cx="1219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gương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3"/>
          <p:cNvSpPr>
            <a:spLocks noChangeArrowheads="1"/>
          </p:cNvSpPr>
          <p:nvPr/>
        </p:nvSpPr>
        <p:spPr bwMode="auto">
          <a:xfrm>
            <a:off x="7476052" y="2819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9" name="Rectangle 23"/>
          <p:cNvSpPr>
            <a:spLocks noChangeArrowheads="1"/>
          </p:cNvSpPr>
          <p:nvPr/>
        </p:nvSpPr>
        <p:spPr bwMode="auto">
          <a:xfrm>
            <a:off x="1422400" y="61722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3"/>
          <p:cNvSpPr>
            <a:spLocks noChangeArrowheads="1"/>
          </p:cNvSpPr>
          <p:nvPr/>
        </p:nvSpPr>
        <p:spPr bwMode="auto">
          <a:xfrm>
            <a:off x="4072467" y="6163737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ly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6790252" y="6104470"/>
            <a:ext cx="1752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 descr="http://www.dienthanhvinh.com/Uploads/Products/118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52872"/>
            <a:ext cx="2743200" cy="219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http://cross15.edublogs.org/files/2013/11/traditional-mirrors-1xqjh2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6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23" descr="http://www.sonnuoc.com/UserFiles/Image/Ngoai%20That/cua%20so%20dep%20nho%20ho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074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http://www.nuvuglass.net/wp-content/gallery/entry-doors/entry-door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6"/>
            <a:ext cx="1981200" cy="2285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http://www.handmadepotteryart.com/media/catalog/product/cache/2/image/9df78eab33525d08d6e5fb8d27136e95/1/1/11-ceramic_espresso_tea_cu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9624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27" descr="http://www.studyzone.org/testprep/math4/b/countfinger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7413"/>
            <a:ext cx="16160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9" descr="http://www.bbbpress.com/wp-content/uploads/2013/05/d7310-numbers-1-to-10-kidsmuralstoredotcom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1073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183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utoUpdateAnimBg="0"/>
      <p:bldP spid="7191" grpId="0"/>
      <p:bldP spid="7192" grpId="0"/>
      <p:bldP spid="7193" grpId="0"/>
      <p:bldP spid="7194" grpId="0"/>
      <p:bldP spid="7195" grpId="0"/>
      <p:bldP spid="7196" grpId="0"/>
      <p:bldP spid="7198" grpId="0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loigiaihay.com/picture/2018/1001/35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" y="620688"/>
            <a:ext cx="9028608" cy="502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61699" y="1844824"/>
            <a:ext cx="4104456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How many chairs are there?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4437112"/>
            <a:ext cx="3744416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count them. One, two three,… .There are eight.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788024" y="2386112"/>
            <a:ext cx="4355977" cy="6108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 how many cups are there?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588224" y="4725144"/>
            <a:ext cx="2524118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are six.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U14 L2 - 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50283" y="1166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29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6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flower[1][1][1]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9600" y="22098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FF"/>
                </a:solidFill>
              </a:rPr>
              <a:t>There are               .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09600" y="12954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FF"/>
                </a:solidFill>
              </a:rPr>
              <a:t>How many                  are there? 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04800" y="228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</a:rPr>
              <a:t>2. </a:t>
            </a:r>
            <a:r>
              <a:rPr lang="en-US" sz="2800" b="1" u="sng">
                <a:solidFill>
                  <a:srgbClr val="0000FF"/>
                </a:solidFill>
                <a:latin typeface="Times New Roman" pitchFamily="18" charset="0"/>
              </a:rPr>
              <a:t>Sentence Patterns: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85800" y="44958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FF"/>
                </a:solidFill>
              </a:rPr>
              <a:t>There is            .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85800" y="3733800"/>
            <a:ext cx="716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800" b="1">
                <a:solidFill>
                  <a:srgbClr val="0000FF"/>
                </a:solidFill>
              </a:rPr>
              <a:t>How many </a:t>
            </a:r>
            <a:r>
              <a:rPr lang="en-US" sz="2800" b="1">
                <a:solidFill>
                  <a:srgbClr val="FF0000"/>
                </a:solidFill>
              </a:rPr>
              <a:t>                 </a:t>
            </a:r>
            <a:r>
              <a:rPr lang="en-US" sz="2800" b="1">
                <a:solidFill>
                  <a:srgbClr val="0000FF"/>
                </a:solidFill>
              </a:rPr>
              <a:t> are there? 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514600" y="12954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chairs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590800" y="38100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TVs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752600" y="44958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one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2057400" y="2209800"/>
            <a:ext cx="1905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</a:rPr>
              <a:t>two</a:t>
            </a:r>
          </a:p>
        </p:txBody>
      </p:sp>
      <p:pic>
        <p:nvPicPr>
          <p:cNvPr id="8201" name="Picture 9" descr="http://www.appleridgeamishfurniture.com/images/chairs/bentmis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762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http://douglas.qld.gov.au/wp-content/uploads/2014/08/t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86200"/>
            <a:ext cx="2133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226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8" grpId="0"/>
      <p:bldP spid="10" grpId="0"/>
      <p:bldP spid="9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.loigiaihay.com/picture/2018/1001/36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92899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725144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Picture a:   How many </a:t>
            </a:r>
            <a:r>
              <a:rPr lang="en-US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fans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are there?      =&gt; There are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1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PRACTISE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1124744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many ______ are there in the room?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9" descr="http://www.appleridgeamishfurniture.com/images/chairs/bentmis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126" y="1844824"/>
            <a:ext cx="2762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dienthanhvinh.com/Uploads/Products/118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2743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42210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one.</a:t>
            </a:r>
            <a:endParaRPr lang="en-US" sz="2800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2126" y="422108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US" sz="28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two.</a:t>
            </a:r>
            <a:endParaRPr lang="en-US" sz="2800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5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img.loigiaihay.com/picture/2018/1001/41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14" y="32379"/>
            <a:ext cx="8906982" cy="609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64288" y="3717032"/>
            <a:ext cx="28803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67234" y="3611156"/>
            <a:ext cx="28803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57604" y="4113325"/>
            <a:ext cx="28803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156531" y="2859525"/>
            <a:ext cx="288032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4" name="U14 L2 - 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11663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7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g.loigiaihay.com/picture/2018/1001/4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135</Words>
  <Application>Microsoft Office PowerPoint</Application>
  <PresentationFormat>On-screen Show (4:3)</PresentationFormat>
  <Paragraphs>38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Ngo Thi Thu</cp:lastModifiedBy>
  <cp:revision>11</cp:revision>
  <dcterms:created xsi:type="dcterms:W3CDTF">2020-05-18T23:16:57Z</dcterms:created>
  <dcterms:modified xsi:type="dcterms:W3CDTF">2021-04-21T01:30:17Z</dcterms:modified>
</cp:coreProperties>
</file>